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mf" ContentType="image/x-wmf"/>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774" r:id="rId3"/>
    <p:sldId id="806" r:id="rId4"/>
    <p:sldId id="744" r:id="rId5"/>
    <p:sldId id="745" r:id="rId7"/>
    <p:sldId id="746" r:id="rId8"/>
    <p:sldId id="807" r:id="rId9"/>
    <p:sldId id="808" r:id="rId10"/>
    <p:sldId id="809" r:id="rId11"/>
    <p:sldId id="810" r:id="rId12"/>
    <p:sldId id="748" r:id="rId13"/>
    <p:sldId id="811" r:id="rId14"/>
    <p:sldId id="812" r:id="rId15"/>
    <p:sldId id="813" r:id="rId16"/>
    <p:sldId id="815" r:id="rId17"/>
    <p:sldId id="816" r:id="rId18"/>
    <p:sldId id="749" r:id="rId19"/>
    <p:sldId id="817" r:id="rId20"/>
    <p:sldId id="750" r:id="rId21"/>
    <p:sldId id="751" r:id="rId22"/>
    <p:sldId id="752" r:id="rId23"/>
    <p:sldId id="753" r:id="rId24"/>
    <p:sldId id="818" r:id="rId25"/>
    <p:sldId id="754" r:id="rId26"/>
    <p:sldId id="755" r:id="rId27"/>
    <p:sldId id="756" r:id="rId28"/>
    <p:sldId id="819" r:id="rId29"/>
    <p:sldId id="757" r:id="rId30"/>
    <p:sldId id="758" r:id="rId31"/>
    <p:sldId id="837" r:id="rId32"/>
    <p:sldId id="820" r:id="rId33"/>
    <p:sldId id="821" r:id="rId34"/>
    <p:sldId id="822" r:id="rId35"/>
    <p:sldId id="823" r:id="rId36"/>
    <p:sldId id="824" r:id="rId37"/>
    <p:sldId id="825" r:id="rId38"/>
    <p:sldId id="826" r:id="rId39"/>
    <p:sldId id="827" r:id="rId40"/>
    <p:sldId id="828" r:id="rId41"/>
    <p:sldId id="829" r:id="rId42"/>
    <p:sldId id="830" r:id="rId43"/>
    <p:sldId id="831" r:id="rId44"/>
    <p:sldId id="832" r:id="rId45"/>
    <p:sldId id="833" r:id="rId46"/>
    <p:sldId id="834" r:id="rId47"/>
    <p:sldId id="835" r:id="rId48"/>
    <p:sldId id="836" r:id="rId49"/>
    <p:sldId id="762" r:id="rId50"/>
    <p:sldId id="763" r:id="rId51"/>
    <p:sldId id="764" r:id="rId52"/>
    <p:sldId id="765" r:id="rId53"/>
    <p:sldId id="766" r:id="rId54"/>
    <p:sldId id="767" r:id="rId55"/>
    <p:sldId id="768" r:id="rId56"/>
    <p:sldId id="769" r:id="rId57"/>
    <p:sldId id="770" r:id="rId58"/>
    <p:sldId id="771" r:id="rId59"/>
    <p:sldId id="772" r:id="rId60"/>
  </p:sldIdLst>
  <p:sldSz cx="9144000" cy="6858000" type="screen4x3"/>
  <p:notesSz cx="6858000" cy="9144000"/>
  <p:custDataLst>
    <p:tags r:id="rId64"/>
  </p:custDataLst>
  <p:defaultTextStyle>
    <a:defPPr>
      <a:defRPr lang="en-US"/>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10" charset="-128"/>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10" charset="-128"/>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10" charset="-128"/>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10" charset="-128"/>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10" charset="-128"/>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10" charset="-128"/>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10" charset="-128"/>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10" charset="-128"/>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10" charset="-128"/>
        <a:cs typeface="+mn-cs"/>
      </a:defRPr>
    </a:lvl9pPr>
  </p:defaultTextStyle>
  <p:extLst>
    <p:ext uri="{EFAFB233-063F-42B5-8137-9DF3F51BA10A}">
      <p15:sldGuideLst xmlns:p15="http://schemas.microsoft.com/office/powerpoint/2012/main">
        <p15:guide id="1" orient="horz" pos="2284" userDrawn="1">
          <p15:clr>
            <a:srgbClr val="A4A3A4"/>
          </p15:clr>
        </p15:guide>
        <p15:guide id="2" pos="289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4395"/>
    <a:srgbClr val="263B94"/>
    <a:srgbClr val="C2C9E6"/>
    <a:srgbClr val="131442"/>
    <a:srgbClr val="D99A29"/>
    <a:srgbClr val="214C90"/>
    <a:srgbClr val="B2D233"/>
    <a:srgbClr val="1191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0" d="100"/>
          <a:sy n="70" d="100"/>
        </p:scale>
        <p:origin x="516" y="66"/>
      </p:cViewPr>
      <p:guideLst>
        <p:guide orient="horz" pos="2284"/>
        <p:guide pos="2890"/>
      </p:guideLst>
    </p:cSldViewPr>
  </p:slideViewPr>
  <p:outlineViewPr>
    <p:cViewPr>
      <p:scale>
        <a:sx n="33" d="100"/>
        <a:sy n="33" d="100"/>
      </p:scale>
      <p:origin x="0" y="7884"/>
    </p:cViewPr>
  </p:outlineViewPr>
  <p:notesTextViewPr>
    <p:cViewPr>
      <p:scale>
        <a:sx n="100" d="100"/>
        <a:sy n="100" d="100"/>
      </p:scale>
      <p:origin x="0" y="0"/>
    </p:cViewPr>
  </p:notesTextViewPr>
  <p:gridSpacing cx="76198" cy="7619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4" Type="http://schemas.openxmlformats.org/officeDocument/2006/relationships/tags" Target="tags/tag1.xml"/><Relationship Id="rId63" Type="http://schemas.openxmlformats.org/officeDocument/2006/relationships/tableStyles" Target="tableStyles.xml"/><Relationship Id="rId62" Type="http://schemas.openxmlformats.org/officeDocument/2006/relationships/viewProps" Target="viewProps.xml"/><Relationship Id="rId61" Type="http://schemas.openxmlformats.org/officeDocument/2006/relationships/presProps" Target="presProps.xml"/><Relationship Id="rId60" Type="http://schemas.openxmlformats.org/officeDocument/2006/relationships/slide" Target="slides/slide57.xml"/><Relationship Id="rId6" Type="http://schemas.openxmlformats.org/officeDocument/2006/relationships/notesMaster" Target="notesMasters/notesMaster1.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image" Target="../media/image24.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16.vml.rels><?xml version="1.0" encoding="UTF-8" standalone="yes"?>
<Relationships xmlns="http://schemas.openxmlformats.org/package/2006/relationships"><Relationship Id="rId5" Type="http://schemas.openxmlformats.org/officeDocument/2006/relationships/image" Target="../media/image31.wmf"/><Relationship Id="rId4" Type="http://schemas.openxmlformats.org/officeDocument/2006/relationships/image" Target="../media/image30.wmf"/><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image" Target="../media/image33.emf"/></Relationships>
</file>

<file path=ppt/drawings/_rels/vmlDrawing19.vml.rels><?xml version="1.0" encoding="UTF-8" standalone="yes"?>
<Relationships xmlns="http://schemas.openxmlformats.org/package/2006/relationships"><Relationship Id="rId6" Type="http://schemas.openxmlformats.org/officeDocument/2006/relationships/image" Target="../media/image32.emf"/><Relationship Id="rId5" Type="http://schemas.openxmlformats.org/officeDocument/2006/relationships/image" Target="../media/image24.emf"/><Relationship Id="rId4" Type="http://schemas.openxmlformats.org/officeDocument/2006/relationships/image" Target="../media/image19.emf"/><Relationship Id="rId3" Type="http://schemas.openxmlformats.org/officeDocument/2006/relationships/image" Target="../media/image18.emf"/><Relationship Id="rId2" Type="http://schemas.openxmlformats.org/officeDocument/2006/relationships/image" Target="../media/image11.emf"/><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22.vml.rels><?xml version="1.0" encoding="UTF-8" standalone="yes"?>
<Relationships xmlns="http://schemas.openxmlformats.org/package/2006/relationships"><Relationship Id="rId4" Type="http://schemas.openxmlformats.org/officeDocument/2006/relationships/image" Target="../media/image39.wmf"/><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s>
</file>

<file path=ppt/drawings/_rels/vmlDrawing23.vml.rels><?xml version="1.0" encoding="UTF-8" standalone="yes"?>
<Relationships xmlns="http://schemas.openxmlformats.org/package/2006/relationships"><Relationship Id="rId4" Type="http://schemas.openxmlformats.org/officeDocument/2006/relationships/image" Target="../media/image41.wmf"/><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42.wmf"/></Relationships>
</file>

<file path=ppt/drawings/_rels/vmlDrawing25.vml.rels><?xml version="1.0" encoding="UTF-8" standalone="yes"?>
<Relationships xmlns="http://schemas.openxmlformats.org/package/2006/relationships"><Relationship Id="rId4" Type="http://schemas.openxmlformats.org/officeDocument/2006/relationships/image" Target="../media/image39.wmf"/><Relationship Id="rId3" Type="http://schemas.openxmlformats.org/officeDocument/2006/relationships/image" Target="../media/image38.wmf"/><Relationship Id="rId2" Type="http://schemas.openxmlformats.org/officeDocument/2006/relationships/image" Target="../media/image40.wmf"/><Relationship Id="rId1" Type="http://schemas.openxmlformats.org/officeDocument/2006/relationships/image" Target="../media/image41.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45.e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image" Target="../media/image46.e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49.emf"/><Relationship Id="rId1" Type="http://schemas.openxmlformats.org/officeDocument/2006/relationships/image" Target="../media/image4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50.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51.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52.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52.e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54.emf"/><Relationship Id="rId1" Type="http://schemas.openxmlformats.org/officeDocument/2006/relationships/image" Target="../media/image53.w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55.emf"/><Relationship Id="rId1" Type="http://schemas.openxmlformats.org/officeDocument/2006/relationships/image" Target="../media/image5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1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image" Target="../media/image1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lstStyle>
            <a:lvl1pPr>
              <a:defRPr sz="1200">
                <a:ea typeface="MS PGothic" panose="020B0600070205080204" pitchFamily="-110" charset="-128"/>
                <a:cs typeface="MS PGothic" panose="020B0600070205080204" pitchFamily="-110" charset="-128"/>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110" charset="-128"/>
              <a:cs typeface="MS PGothic" panose="020B0600070205080204" pitchFamily="-110" charset="-128"/>
            </a:endParaRPr>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lstStyle/>
          <a:p>
            <a:pPr lvl="0" algn="r" fontAlgn="base"/>
            <a:fld id="{BB962C8B-B14F-4D97-AF65-F5344CB8AC3E}" type="datetime1">
              <a:rPr lang="en-US" sz="1200" strike="noStrike" noProof="1">
                <a:latin typeface="Arial" panose="020B0604020202020204" pitchFamily="34" charset="0"/>
                <a:ea typeface="MS PGothic" panose="020B0600070205080204" pitchFamily="-110" charset="-128"/>
                <a:cs typeface="+mn-cs"/>
              </a:rPr>
            </a:fld>
            <a:endParaRPr lang="en-US" sz="1200" strike="noStrike" noProof="1"/>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lstStyle/>
          <a:p>
            <a:pPr marL="0" marR="0" lvl="0" indent="0" algn="l" defTabSz="457200" rtl="0" eaLnBrk="0" fontAlgn="base" latinLnBrk="0" hangingPunct="0">
              <a:lnSpc>
                <a:spcPct val="100000"/>
              </a:lnSpc>
              <a:spcBef>
                <a:spcPct val="3000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S PGothic" panose="020B0600070205080204" pitchFamily="-110" charset="-128"/>
              <a:cs typeface="MS PGothic" panose="020B0600070205080204" pitchFamily="-110" charset="-128"/>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normAutofit/>
          </a:bodyPr>
          <a:lstStyle/>
          <a:p>
            <a:pPr marL="0" marR="0" lvl="0" indent="0" algn="l" defTabSz="4572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S PGothic" panose="020B0600070205080204" pitchFamily="-110" charset="-128"/>
                <a:cs typeface="MS PGothic" panose="020B0600070205080204" pitchFamily="-110" charset="-128"/>
              </a:rPr>
              <a:t>Click to edit Master text styles</a:t>
            </a:r>
            <a:endParaRPr kumimoji="0" lang="en-US" sz="1200" b="0" i="0" u="none" strike="noStrike" kern="1200" cap="none" spc="0" normalizeH="0" baseline="0" noProof="0">
              <a:ln>
                <a:noFill/>
              </a:ln>
              <a:solidFill>
                <a:schemeClr val="tx1"/>
              </a:solidFill>
              <a:effectLst/>
              <a:uLnTx/>
              <a:uFillTx/>
              <a:latin typeface="+mn-lt"/>
              <a:ea typeface="MS PGothic" panose="020B0600070205080204" pitchFamily="-110" charset="-128"/>
              <a:cs typeface="MS PGothic" panose="020B0600070205080204" pitchFamily="-110" charset="-128"/>
            </a:endParaRPr>
          </a:p>
          <a:p>
            <a:pPr marL="457200" marR="0" lvl="1" indent="0" algn="l" defTabSz="4572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S PGothic" panose="020B0600070205080204" pitchFamily="-110" charset="-128"/>
                <a:cs typeface="+mn-cs"/>
              </a:rPr>
              <a:t>Second level</a:t>
            </a:r>
            <a:endParaRPr kumimoji="0" lang="en-US" sz="1200" b="0" i="0" u="none" strike="noStrike" kern="1200" cap="none" spc="0" normalizeH="0" baseline="0" noProof="0">
              <a:ln>
                <a:noFill/>
              </a:ln>
              <a:solidFill>
                <a:schemeClr val="tx1"/>
              </a:solidFill>
              <a:effectLst/>
              <a:uLnTx/>
              <a:uFillTx/>
              <a:latin typeface="+mn-lt"/>
              <a:ea typeface="MS PGothic" panose="020B0600070205080204" pitchFamily="-110" charset="-128"/>
              <a:cs typeface="+mn-cs"/>
            </a:endParaRPr>
          </a:p>
          <a:p>
            <a:pPr marL="914400" marR="0" lvl="2" indent="0" algn="l" defTabSz="4572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S PGothic" panose="020B0600070205080204" pitchFamily="-110" charset="-128"/>
                <a:cs typeface="+mn-cs"/>
              </a:rPr>
              <a:t>Third level</a:t>
            </a:r>
            <a:endParaRPr kumimoji="0" lang="en-US" sz="1200" b="0" i="0" u="none" strike="noStrike" kern="1200" cap="none" spc="0" normalizeH="0" baseline="0" noProof="0">
              <a:ln>
                <a:noFill/>
              </a:ln>
              <a:solidFill>
                <a:schemeClr val="tx1"/>
              </a:solidFill>
              <a:effectLst/>
              <a:uLnTx/>
              <a:uFillTx/>
              <a:latin typeface="+mn-lt"/>
              <a:ea typeface="MS PGothic" panose="020B0600070205080204" pitchFamily="-110" charset="-128"/>
              <a:cs typeface="+mn-cs"/>
            </a:endParaRPr>
          </a:p>
          <a:p>
            <a:pPr marL="1371600" marR="0" lvl="3" indent="0" algn="l" defTabSz="4572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S PGothic" panose="020B0600070205080204" pitchFamily="-110" charset="-128"/>
                <a:cs typeface="+mn-cs"/>
              </a:rPr>
              <a:t>Fourth level</a:t>
            </a:r>
            <a:endParaRPr kumimoji="0" lang="en-US" sz="1200" b="0" i="0" u="none" strike="noStrike" kern="1200" cap="none" spc="0" normalizeH="0" baseline="0" noProof="0">
              <a:ln>
                <a:noFill/>
              </a:ln>
              <a:solidFill>
                <a:schemeClr val="tx1"/>
              </a:solidFill>
              <a:effectLst/>
              <a:uLnTx/>
              <a:uFillTx/>
              <a:latin typeface="+mn-lt"/>
              <a:ea typeface="MS PGothic" panose="020B0600070205080204" pitchFamily="-110" charset="-128"/>
              <a:cs typeface="+mn-cs"/>
            </a:endParaRPr>
          </a:p>
          <a:p>
            <a:pPr marL="1828800" marR="0" lvl="4" indent="0" algn="l" defTabSz="4572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S PGothic" panose="020B0600070205080204" pitchFamily="-110" charset="-128"/>
                <a:cs typeface="+mn-cs"/>
              </a:rPr>
              <a:t>Fifth level</a:t>
            </a:r>
            <a:endParaRPr kumimoji="0" lang="en-US" sz="1200" b="0" i="0" u="none" strike="noStrike" kern="1200" cap="none" spc="0" normalizeH="0" baseline="0" noProof="0">
              <a:ln>
                <a:noFill/>
              </a:ln>
              <a:solidFill>
                <a:schemeClr val="tx1"/>
              </a:solidFill>
              <a:effectLst/>
              <a:uLnTx/>
              <a:uFillTx/>
              <a:latin typeface="+mn-lt"/>
              <a:ea typeface="MS PGothic" panose="020B0600070205080204" pitchFamily="-110" charset="-128"/>
              <a:cs typeface="+mn-cs"/>
            </a:endParaRP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lstStyle>
            <a:lvl1pPr>
              <a:defRPr sz="1200">
                <a:ea typeface="MS PGothic" panose="020B0600070205080204" pitchFamily="-110" charset="-128"/>
                <a:cs typeface="MS PGothic" panose="020B0600070205080204" pitchFamily="-110" charset="-128"/>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110" charset="-128"/>
              <a:cs typeface="MS PGothic" panose="020B0600070205080204" pitchFamily="-110" charset="-128"/>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p>
            <a:pPr lvl="0" algn="r" fontAlgn="base"/>
            <a:fld id="{9A0DB2DC-4C9A-4742-B13C-FB6460FD3503}" type="slidenum">
              <a:rPr lang="en-US" sz="1200" strike="noStrike" noProof="1">
                <a:latin typeface="Arial" panose="020B0604020202020204" pitchFamily="34" charset="0"/>
                <a:ea typeface="MS PGothic" panose="020B0600070205080204" pitchFamily="-110" charset="-128"/>
                <a:cs typeface="+mn-cs"/>
              </a:rPr>
            </a:fld>
            <a:endParaRPr lang="en-US" sz="1200" strike="noStrike" noProof="1"/>
          </a:p>
        </p:txBody>
      </p:sp>
    </p:spTree>
  </p:cSld>
  <p:clrMap bg1="lt1" tx1="dk1" bg2="lt2" tx2="dk2" accent1="accent1" accent2="accent2" accent3="accent3" accent4="accent4" accent5="accent5" accent6="accent6" hlink="hlink" folHlink="folHlink"/>
  <p:hf sldNum="0" hdr="0" ftr="0" dt="0"/>
  <p:notesStyle>
    <a:lvl1pPr algn="l" defTabSz="457200" rtl="0" eaLnBrk="0" fontAlgn="base" hangingPunct="0">
      <a:spcBef>
        <a:spcPct val="30000"/>
      </a:spcBef>
      <a:spcAft>
        <a:spcPct val="0"/>
      </a:spcAft>
      <a:defRPr sz="1200" kern="1200">
        <a:solidFill>
          <a:schemeClr val="tx1"/>
        </a:solidFill>
        <a:latin typeface="+mn-lt"/>
        <a:ea typeface="MS PGothic" panose="020B0600070205080204" pitchFamily="-110" charset="-128"/>
        <a:cs typeface="MS PGothic" panose="020B0600070205080204" pitchFamily="-110" charset="-128"/>
      </a:defRPr>
    </a:lvl1pPr>
    <a:lvl2pPr marL="457200" algn="l" defTabSz="457200" rtl="0" eaLnBrk="0" fontAlgn="base" hangingPunct="0">
      <a:spcBef>
        <a:spcPct val="30000"/>
      </a:spcBef>
      <a:spcAft>
        <a:spcPct val="0"/>
      </a:spcAft>
      <a:defRPr sz="1200" kern="1200">
        <a:solidFill>
          <a:schemeClr val="tx1"/>
        </a:solidFill>
        <a:latin typeface="+mn-lt"/>
        <a:ea typeface="MS PGothic" panose="020B0600070205080204" pitchFamily="-110"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anose="020B0600070205080204" pitchFamily="-110"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anose="020B0600070205080204" pitchFamily="-110"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anose="020B0600070205080204"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灯片编号占位符 1"/>
          <p:cNvSpPr>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en-US" altLang="zh-CN" sz="1200" dirty="0">
                <a:latin typeface="Arial" panose="020B0604020202020204" pitchFamily="34" charset="0"/>
                <a:ea typeface="宋体" panose="02010600030101010101" pitchFamily="2" charset="-122"/>
              </a:rPr>
            </a:fld>
            <a:endParaRPr lang="en-US" altLang="zh-CN" sz="1200" dirty="0">
              <a:latin typeface="Arial" panose="020B0604020202020204" pitchFamily="34" charset="0"/>
              <a:ea typeface="宋体" panose="02010600030101010101" pitchFamily="2" charset="-122"/>
            </a:endParaRPr>
          </a:p>
        </p:txBody>
      </p:sp>
      <p:sp>
        <p:nvSpPr>
          <p:cNvPr id="8194" name="幻灯片图像占位符 10241"/>
          <p:cNvSpPr>
            <a:spLocks noGrp="1" noRot="1" noChangeAspect="1" noTextEdit="1"/>
          </p:cNvSpPr>
          <p:nvPr>
            <p:ph type="sldImg"/>
          </p:nvPr>
        </p:nvSpPr>
        <p:spPr>
          <a:ln>
            <a:solidFill>
              <a:srgbClr val="000000"/>
            </a:solidFill>
          </a:ln>
        </p:spPr>
      </p:sp>
      <p:sp>
        <p:nvSpPr>
          <p:cNvPr id="8195" name="文本占位符 10242"/>
          <p:cNvSpPr>
            <a:spLocks noGrp="1"/>
          </p:cNvSpPr>
          <p:nvPr>
            <p:ph type="body"/>
          </p:nvPr>
        </p:nvSpPr>
        <p:spPr>
          <a:noFill/>
          <a:ln>
            <a:noFill/>
          </a:ln>
        </p:spPr>
        <p:txBody>
          <a:bodyPr wrap="square" lIns="91440" tIns="45720" rIns="91440" bIns="45720" anchor="t" anchorCtr="0"/>
          <a:lstStyle/>
          <a:p>
            <a:pPr lvl="0"/>
            <a:endParaRPr lang="en-US"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灯片编号占位符 1"/>
          <p:cNvSpPr>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en-US" altLang="zh-CN" sz="1200" dirty="0">
                <a:latin typeface="Arial" panose="020B0604020202020204" pitchFamily="34" charset="0"/>
                <a:ea typeface="宋体" panose="02010600030101010101" pitchFamily="2" charset="-122"/>
              </a:rPr>
            </a:fld>
            <a:endParaRPr lang="en-US" altLang="zh-CN" sz="1200" dirty="0">
              <a:latin typeface="Arial" panose="020B0604020202020204" pitchFamily="34" charset="0"/>
              <a:ea typeface="宋体" panose="02010600030101010101" pitchFamily="2" charset="-122"/>
            </a:endParaRPr>
          </a:p>
        </p:txBody>
      </p:sp>
      <p:sp>
        <p:nvSpPr>
          <p:cNvPr id="28674" name="幻灯片图像占位符 148481"/>
          <p:cNvSpPr>
            <a:spLocks noGrp="1" noRot="1" noChangeAspect="1" noTextEdit="1"/>
          </p:cNvSpPr>
          <p:nvPr>
            <p:ph type="sldImg"/>
          </p:nvPr>
        </p:nvSpPr>
        <p:spPr>
          <a:ln>
            <a:solidFill>
              <a:srgbClr val="000000"/>
            </a:solidFill>
          </a:ln>
        </p:spPr>
      </p:sp>
      <p:sp>
        <p:nvSpPr>
          <p:cNvPr id="28675" name="文本占位符 148482"/>
          <p:cNvSpPr>
            <a:spLocks noGrp="1"/>
          </p:cNvSpPr>
          <p:nvPr>
            <p:ph type="body"/>
          </p:nvPr>
        </p:nvSpPr>
        <p:spPr>
          <a:noFill/>
          <a:ln>
            <a:noFill/>
          </a:ln>
        </p:spPr>
        <p:txBody>
          <a:bodyPr wrap="square" lIns="91440" tIns="45720" rIns="91440" bIns="45720" anchor="t" anchorCtr="0"/>
          <a:lstStyle/>
          <a:p>
            <a:pPr lvl="0"/>
            <a:endParaRPr lang="en-US"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灯片编号占位符 1"/>
          <p:cNvSpPr>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en-US" altLang="zh-CN" sz="1200" dirty="0">
                <a:latin typeface="Arial" panose="020B0604020202020204" pitchFamily="34" charset="0"/>
                <a:ea typeface="宋体" panose="02010600030101010101" pitchFamily="2" charset="-122"/>
              </a:rPr>
            </a:fld>
            <a:endParaRPr lang="en-US" altLang="zh-CN" sz="1200" dirty="0">
              <a:latin typeface="Arial" panose="020B0604020202020204" pitchFamily="34" charset="0"/>
              <a:ea typeface="宋体" panose="02010600030101010101" pitchFamily="2" charset="-122"/>
            </a:endParaRPr>
          </a:p>
        </p:txBody>
      </p:sp>
      <p:sp>
        <p:nvSpPr>
          <p:cNvPr id="30722" name="幻灯片图像占位符 150529"/>
          <p:cNvSpPr>
            <a:spLocks noGrp="1" noRot="1" noChangeAspect="1" noTextEdit="1"/>
          </p:cNvSpPr>
          <p:nvPr>
            <p:ph type="sldImg"/>
          </p:nvPr>
        </p:nvSpPr>
        <p:spPr>
          <a:ln>
            <a:solidFill>
              <a:srgbClr val="000000"/>
            </a:solidFill>
          </a:ln>
        </p:spPr>
      </p:sp>
      <p:sp>
        <p:nvSpPr>
          <p:cNvPr id="30723" name="文本占位符 150530"/>
          <p:cNvSpPr>
            <a:spLocks noGrp="1"/>
          </p:cNvSpPr>
          <p:nvPr>
            <p:ph type="body"/>
          </p:nvPr>
        </p:nvSpPr>
        <p:spPr>
          <a:noFill/>
          <a:ln>
            <a:noFill/>
          </a:ln>
        </p:spPr>
        <p:txBody>
          <a:bodyPr wrap="square" lIns="91440" tIns="45720" rIns="91440" bIns="45720" anchor="t" anchorCtr="0"/>
          <a:lstStyle/>
          <a:p>
            <a:pPr lvl="0"/>
            <a:endParaRPr lang="en-US"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灯片编号占位符 1"/>
          <p:cNvSpPr>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en-US" altLang="zh-CN" sz="1200" dirty="0">
                <a:latin typeface="Arial" panose="020B0604020202020204" pitchFamily="34" charset="0"/>
                <a:ea typeface="宋体" panose="02010600030101010101" pitchFamily="2" charset="-122"/>
              </a:rPr>
            </a:fld>
            <a:endParaRPr lang="en-US" altLang="zh-CN" sz="1200" dirty="0">
              <a:latin typeface="Arial" panose="020B0604020202020204" pitchFamily="34" charset="0"/>
              <a:ea typeface="宋体" panose="02010600030101010101" pitchFamily="2" charset="-122"/>
            </a:endParaRPr>
          </a:p>
        </p:txBody>
      </p:sp>
      <p:sp>
        <p:nvSpPr>
          <p:cNvPr id="32770" name="幻灯片图像占位符 152577"/>
          <p:cNvSpPr>
            <a:spLocks noGrp="1" noRot="1" noChangeAspect="1" noTextEdit="1"/>
          </p:cNvSpPr>
          <p:nvPr>
            <p:ph type="sldImg"/>
          </p:nvPr>
        </p:nvSpPr>
        <p:spPr>
          <a:ln>
            <a:solidFill>
              <a:srgbClr val="000000"/>
            </a:solidFill>
          </a:ln>
        </p:spPr>
      </p:sp>
      <p:sp>
        <p:nvSpPr>
          <p:cNvPr id="32771" name="文本占位符 152578"/>
          <p:cNvSpPr>
            <a:spLocks noGrp="1"/>
          </p:cNvSpPr>
          <p:nvPr>
            <p:ph type="body"/>
          </p:nvPr>
        </p:nvSpPr>
        <p:spPr>
          <a:noFill/>
          <a:ln>
            <a:noFill/>
          </a:ln>
        </p:spPr>
        <p:txBody>
          <a:bodyPr wrap="square" lIns="91440" tIns="45720" rIns="91440" bIns="45720" anchor="t" anchorCtr="0"/>
          <a:lstStyle/>
          <a:p>
            <a:pPr lvl="0"/>
            <a:endParaRPr lang="en-US" altLang="zh-C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灯片编号占位符 1"/>
          <p:cNvSpPr>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en-US" altLang="zh-CN" sz="1200" dirty="0">
                <a:latin typeface="Arial" panose="020B0604020202020204" pitchFamily="34" charset="0"/>
                <a:ea typeface="宋体" panose="02010600030101010101" pitchFamily="2" charset="-122"/>
              </a:rPr>
            </a:fld>
            <a:endParaRPr lang="en-US" altLang="zh-CN" sz="1200" dirty="0">
              <a:latin typeface="Arial" panose="020B0604020202020204" pitchFamily="34" charset="0"/>
              <a:ea typeface="宋体" panose="02010600030101010101" pitchFamily="2" charset="-122"/>
            </a:endParaRPr>
          </a:p>
        </p:txBody>
      </p:sp>
      <p:sp>
        <p:nvSpPr>
          <p:cNvPr id="34818" name="幻灯片图像占位符 183297"/>
          <p:cNvSpPr>
            <a:spLocks noGrp="1" noRot="1" noChangeAspect="1" noTextEdit="1"/>
          </p:cNvSpPr>
          <p:nvPr>
            <p:ph type="sldImg"/>
          </p:nvPr>
        </p:nvSpPr>
        <p:spPr>
          <a:ln>
            <a:solidFill>
              <a:srgbClr val="000000"/>
            </a:solidFill>
          </a:ln>
        </p:spPr>
      </p:sp>
      <p:sp>
        <p:nvSpPr>
          <p:cNvPr id="34819" name="文本占位符 183298"/>
          <p:cNvSpPr>
            <a:spLocks noGrp="1"/>
          </p:cNvSpPr>
          <p:nvPr>
            <p:ph type="body"/>
          </p:nvPr>
        </p:nvSpPr>
        <p:spPr>
          <a:noFill/>
          <a:ln>
            <a:noFill/>
          </a:ln>
        </p:spPr>
        <p:txBody>
          <a:bodyPr wrap="square" lIns="91440" tIns="45720" rIns="91440" bIns="45720" anchor="t" anchorCtr="0"/>
          <a:lstStyle/>
          <a:p>
            <a:pPr lvl="0"/>
            <a:endParaRPr lang="en-US" altLang="zh-C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灯片编号占位符 1"/>
          <p:cNvSpPr>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en-US" altLang="zh-CN" sz="1200" dirty="0">
                <a:latin typeface="Arial" panose="020B0604020202020204" pitchFamily="34" charset="0"/>
                <a:ea typeface="宋体" panose="02010600030101010101" pitchFamily="2" charset="-122"/>
              </a:rPr>
            </a:fld>
            <a:endParaRPr lang="en-US" altLang="zh-CN" sz="1200" dirty="0">
              <a:latin typeface="Arial" panose="020B0604020202020204" pitchFamily="34" charset="0"/>
              <a:ea typeface="宋体" panose="02010600030101010101" pitchFamily="2" charset="-122"/>
            </a:endParaRPr>
          </a:p>
        </p:txBody>
      </p:sp>
      <p:sp>
        <p:nvSpPr>
          <p:cNvPr id="36866" name="幻灯片图像占位符 154625"/>
          <p:cNvSpPr>
            <a:spLocks noGrp="1" noRot="1" noChangeAspect="1" noTextEdit="1"/>
          </p:cNvSpPr>
          <p:nvPr>
            <p:ph type="sldImg"/>
          </p:nvPr>
        </p:nvSpPr>
        <p:spPr>
          <a:ln>
            <a:solidFill>
              <a:srgbClr val="000000"/>
            </a:solidFill>
          </a:ln>
        </p:spPr>
      </p:sp>
      <p:sp>
        <p:nvSpPr>
          <p:cNvPr id="36867" name="文本占位符 154626"/>
          <p:cNvSpPr>
            <a:spLocks noGrp="1"/>
          </p:cNvSpPr>
          <p:nvPr>
            <p:ph type="body"/>
          </p:nvPr>
        </p:nvSpPr>
        <p:spPr>
          <a:noFill/>
          <a:ln>
            <a:noFill/>
          </a:ln>
        </p:spPr>
        <p:txBody>
          <a:bodyPr wrap="square" lIns="91440" tIns="45720" rIns="91440" bIns="45720" anchor="t" anchorCtr="0"/>
          <a:lstStyle/>
          <a:p>
            <a:pPr lvl="0"/>
            <a:endParaRPr lang="en-US" altLang="zh-CN"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灯片编号占位符 1"/>
          <p:cNvSpPr>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en-US" altLang="zh-CN" sz="1200" dirty="0">
                <a:latin typeface="Arial" panose="020B0604020202020204" pitchFamily="34" charset="0"/>
                <a:ea typeface="宋体" panose="02010600030101010101" pitchFamily="2" charset="-122"/>
              </a:rPr>
            </a:fld>
            <a:endParaRPr lang="en-US" altLang="zh-CN" sz="1200" dirty="0">
              <a:latin typeface="Arial" panose="020B0604020202020204" pitchFamily="34" charset="0"/>
              <a:ea typeface="宋体" panose="02010600030101010101" pitchFamily="2" charset="-122"/>
            </a:endParaRPr>
          </a:p>
        </p:txBody>
      </p:sp>
      <p:sp>
        <p:nvSpPr>
          <p:cNvPr id="45058" name="幻灯片图像占位符 160769"/>
          <p:cNvSpPr>
            <a:spLocks noGrp="1" noRot="1" noChangeAspect="1" noTextEdit="1"/>
          </p:cNvSpPr>
          <p:nvPr>
            <p:ph type="sldImg"/>
          </p:nvPr>
        </p:nvSpPr>
        <p:spPr>
          <a:ln>
            <a:solidFill>
              <a:srgbClr val="000000"/>
            </a:solidFill>
          </a:ln>
        </p:spPr>
      </p:sp>
      <p:sp>
        <p:nvSpPr>
          <p:cNvPr id="45059" name="文本占位符 160770"/>
          <p:cNvSpPr>
            <a:spLocks noGrp="1"/>
          </p:cNvSpPr>
          <p:nvPr>
            <p:ph type="body"/>
          </p:nvPr>
        </p:nvSpPr>
        <p:spPr>
          <a:noFill/>
          <a:ln>
            <a:noFill/>
          </a:ln>
        </p:spPr>
        <p:txBody>
          <a:bodyPr wrap="square" lIns="91440" tIns="45720" rIns="91440" bIns="45720" anchor="t" anchorCtr="0"/>
          <a:lstStyle/>
          <a:p>
            <a:pPr lvl="0"/>
            <a:endParaRPr lang="en-US" altLang="zh-C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灯片编号占位符 1"/>
          <p:cNvSpPr>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en-US" altLang="zh-CN" sz="1200" dirty="0">
                <a:latin typeface="Arial" panose="020B0604020202020204" pitchFamily="34" charset="0"/>
                <a:ea typeface="宋体" panose="02010600030101010101" pitchFamily="2" charset="-122"/>
              </a:rPr>
            </a:fld>
            <a:endParaRPr lang="en-US" altLang="zh-CN" sz="1200" dirty="0">
              <a:latin typeface="Arial" panose="020B0604020202020204" pitchFamily="34" charset="0"/>
              <a:ea typeface="宋体" panose="02010600030101010101" pitchFamily="2" charset="-122"/>
            </a:endParaRPr>
          </a:p>
        </p:txBody>
      </p:sp>
      <p:sp>
        <p:nvSpPr>
          <p:cNvPr id="47106" name="幻灯片图像占位符 162817"/>
          <p:cNvSpPr>
            <a:spLocks noGrp="1" noRot="1" noChangeAspect="1" noTextEdit="1"/>
          </p:cNvSpPr>
          <p:nvPr>
            <p:ph type="sldImg"/>
          </p:nvPr>
        </p:nvSpPr>
        <p:spPr>
          <a:ln>
            <a:solidFill>
              <a:srgbClr val="000000"/>
            </a:solidFill>
          </a:ln>
        </p:spPr>
      </p:sp>
      <p:sp>
        <p:nvSpPr>
          <p:cNvPr id="47107" name="文本占位符 162818"/>
          <p:cNvSpPr>
            <a:spLocks noGrp="1"/>
          </p:cNvSpPr>
          <p:nvPr>
            <p:ph type="body"/>
          </p:nvPr>
        </p:nvSpPr>
        <p:spPr>
          <a:noFill/>
          <a:ln>
            <a:noFill/>
          </a:ln>
        </p:spPr>
        <p:txBody>
          <a:bodyPr wrap="square" lIns="91440" tIns="45720" rIns="91440" bIns="45720" anchor="t" anchorCtr="0"/>
          <a:lstStyle/>
          <a:p>
            <a:pPr lvl="0"/>
            <a:endParaRPr lang="en-US" altLang="zh-CN"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灯片编号占位符 1"/>
          <p:cNvSpPr>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en-US" altLang="zh-CN" sz="1200" dirty="0">
                <a:latin typeface="Arial" panose="020B0604020202020204" pitchFamily="34" charset="0"/>
                <a:ea typeface="宋体" panose="02010600030101010101" pitchFamily="2" charset="-122"/>
              </a:rPr>
            </a:fld>
            <a:endParaRPr lang="en-US" altLang="zh-CN" sz="1200" dirty="0">
              <a:latin typeface="Arial" panose="020B0604020202020204" pitchFamily="34" charset="0"/>
              <a:ea typeface="宋体" panose="02010600030101010101" pitchFamily="2" charset="-122"/>
            </a:endParaRPr>
          </a:p>
        </p:txBody>
      </p:sp>
      <p:sp>
        <p:nvSpPr>
          <p:cNvPr id="49154" name="幻灯片图像占位符 164865"/>
          <p:cNvSpPr>
            <a:spLocks noGrp="1" noRot="1" noChangeAspect="1" noTextEdit="1"/>
          </p:cNvSpPr>
          <p:nvPr>
            <p:ph type="sldImg"/>
          </p:nvPr>
        </p:nvSpPr>
        <p:spPr>
          <a:ln>
            <a:solidFill>
              <a:srgbClr val="000000"/>
            </a:solidFill>
          </a:ln>
        </p:spPr>
      </p:sp>
      <p:sp>
        <p:nvSpPr>
          <p:cNvPr id="49155" name="文本占位符 164866"/>
          <p:cNvSpPr>
            <a:spLocks noGrp="1"/>
          </p:cNvSpPr>
          <p:nvPr>
            <p:ph type="body"/>
          </p:nvPr>
        </p:nvSpPr>
        <p:spPr>
          <a:noFill/>
          <a:ln>
            <a:noFill/>
          </a:ln>
        </p:spPr>
        <p:txBody>
          <a:bodyPr wrap="square" lIns="91440" tIns="45720" rIns="91440" bIns="45720" anchor="t" anchorCtr="0"/>
          <a:lstStyle/>
          <a:p>
            <a:pPr lvl="0"/>
            <a:endParaRPr lang="en-US" altLang="zh-CN"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灯片编号占位符 1"/>
          <p:cNvSpPr>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en-US" altLang="zh-CN" sz="1200" dirty="0">
                <a:latin typeface="Arial" panose="020B0604020202020204" pitchFamily="34" charset="0"/>
                <a:ea typeface="宋体" panose="02010600030101010101" pitchFamily="2" charset="-122"/>
              </a:rPr>
            </a:fld>
            <a:endParaRPr lang="en-US" altLang="zh-CN" sz="1200" dirty="0">
              <a:latin typeface="Arial" panose="020B0604020202020204" pitchFamily="34" charset="0"/>
              <a:ea typeface="宋体" panose="02010600030101010101" pitchFamily="2" charset="-122"/>
            </a:endParaRPr>
          </a:p>
        </p:txBody>
      </p:sp>
      <p:sp>
        <p:nvSpPr>
          <p:cNvPr id="51202" name="幻灯片图像占位符 166913"/>
          <p:cNvSpPr>
            <a:spLocks noGrp="1" noRot="1" noChangeAspect="1" noTextEdit="1"/>
          </p:cNvSpPr>
          <p:nvPr>
            <p:ph type="sldImg"/>
          </p:nvPr>
        </p:nvSpPr>
        <p:spPr>
          <a:ln>
            <a:solidFill>
              <a:srgbClr val="000000"/>
            </a:solidFill>
          </a:ln>
        </p:spPr>
      </p:sp>
      <p:sp>
        <p:nvSpPr>
          <p:cNvPr id="51203" name="文本占位符 166914"/>
          <p:cNvSpPr>
            <a:spLocks noGrp="1"/>
          </p:cNvSpPr>
          <p:nvPr>
            <p:ph type="body"/>
          </p:nvPr>
        </p:nvSpPr>
        <p:spPr>
          <a:noFill/>
          <a:ln>
            <a:noFill/>
          </a:ln>
        </p:spPr>
        <p:txBody>
          <a:bodyPr wrap="square" lIns="91440" tIns="45720" rIns="91440" bIns="45720" anchor="t" anchorCtr="0"/>
          <a:lstStyle/>
          <a:p>
            <a:pPr lvl="0"/>
            <a:endParaRPr lang="en-US" altLang="zh-CN"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灯片编号占位符 1"/>
          <p:cNvSpPr>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en-US" altLang="zh-CN" sz="1200" dirty="0">
                <a:latin typeface="Arial" panose="020B0604020202020204" pitchFamily="34" charset="0"/>
                <a:ea typeface="宋体" panose="02010600030101010101" pitchFamily="2" charset="-122"/>
              </a:rPr>
            </a:fld>
            <a:endParaRPr lang="en-US" altLang="zh-CN" sz="1200" dirty="0">
              <a:latin typeface="Arial" panose="020B0604020202020204" pitchFamily="34" charset="0"/>
              <a:ea typeface="宋体" panose="02010600030101010101" pitchFamily="2" charset="-122"/>
            </a:endParaRPr>
          </a:p>
        </p:txBody>
      </p:sp>
      <p:sp>
        <p:nvSpPr>
          <p:cNvPr id="53250" name="幻灯片图像占位符 171009"/>
          <p:cNvSpPr>
            <a:spLocks noGrp="1" noRot="1" noChangeAspect="1" noTextEdit="1"/>
          </p:cNvSpPr>
          <p:nvPr>
            <p:ph type="sldImg"/>
          </p:nvPr>
        </p:nvSpPr>
        <p:spPr>
          <a:ln>
            <a:solidFill>
              <a:srgbClr val="000000"/>
            </a:solidFill>
          </a:ln>
        </p:spPr>
      </p:sp>
      <p:sp>
        <p:nvSpPr>
          <p:cNvPr id="53251" name="文本占位符 171010"/>
          <p:cNvSpPr>
            <a:spLocks noGrp="1"/>
          </p:cNvSpPr>
          <p:nvPr>
            <p:ph type="body"/>
          </p:nvPr>
        </p:nvSpPr>
        <p:spPr>
          <a:noFill/>
          <a:ln>
            <a:noFill/>
          </a:ln>
        </p:spPr>
        <p:txBody>
          <a:bodyPr wrap="square" lIns="91440" tIns="45720" rIns="91440" bIns="45720" anchor="t" anchorCtr="0"/>
          <a:lstStyle/>
          <a:p>
            <a:pPr lvl="0"/>
            <a:endParaRPr lang="en-US"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灯片编号占位符 1"/>
          <p:cNvSpPr>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en-US" altLang="zh-CN" sz="1200" dirty="0">
                <a:latin typeface="Arial" panose="020B0604020202020204" pitchFamily="34" charset="0"/>
                <a:ea typeface="宋体" panose="02010600030101010101" pitchFamily="2" charset="-122"/>
              </a:rPr>
            </a:fld>
            <a:endParaRPr lang="en-US" altLang="zh-CN" sz="1200" dirty="0">
              <a:latin typeface="Arial" panose="020B0604020202020204" pitchFamily="34" charset="0"/>
              <a:ea typeface="宋体" panose="02010600030101010101" pitchFamily="2" charset="-122"/>
            </a:endParaRPr>
          </a:p>
        </p:txBody>
      </p:sp>
      <p:sp>
        <p:nvSpPr>
          <p:cNvPr id="10242" name="幻灯片图像占位符 130049"/>
          <p:cNvSpPr>
            <a:spLocks noGrp="1" noRot="1" noChangeAspect="1" noTextEdit="1"/>
          </p:cNvSpPr>
          <p:nvPr>
            <p:ph type="sldImg"/>
          </p:nvPr>
        </p:nvSpPr>
        <p:spPr>
          <a:ln>
            <a:solidFill>
              <a:srgbClr val="000000"/>
            </a:solidFill>
          </a:ln>
        </p:spPr>
      </p:sp>
      <p:sp>
        <p:nvSpPr>
          <p:cNvPr id="10243" name="文本占位符 130050"/>
          <p:cNvSpPr>
            <a:spLocks noGrp="1"/>
          </p:cNvSpPr>
          <p:nvPr>
            <p:ph type="body"/>
          </p:nvPr>
        </p:nvSpPr>
        <p:spPr>
          <a:noFill/>
          <a:ln>
            <a:noFill/>
          </a:ln>
        </p:spPr>
        <p:txBody>
          <a:bodyPr wrap="square" lIns="91440" tIns="45720" rIns="91440" bIns="45720" anchor="t" anchorCtr="0"/>
          <a:lstStyle/>
          <a:p>
            <a:pPr lvl="0"/>
            <a:endParaRPr lang="en-US" altLang="zh-CN"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灯片编号占位符 1"/>
          <p:cNvSpPr>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en-US" altLang="zh-CN" sz="1200" dirty="0">
                <a:latin typeface="Arial" panose="020B0604020202020204" pitchFamily="34" charset="0"/>
                <a:ea typeface="宋体" panose="02010600030101010101" pitchFamily="2" charset="-122"/>
              </a:rPr>
            </a:fld>
            <a:endParaRPr lang="en-US" altLang="zh-CN" sz="1200" dirty="0">
              <a:latin typeface="Arial" panose="020B0604020202020204" pitchFamily="34" charset="0"/>
              <a:ea typeface="宋体" panose="02010600030101010101" pitchFamily="2" charset="-122"/>
            </a:endParaRPr>
          </a:p>
        </p:txBody>
      </p:sp>
      <p:sp>
        <p:nvSpPr>
          <p:cNvPr id="55298" name="幻灯片图像占位符 168961"/>
          <p:cNvSpPr>
            <a:spLocks noGrp="1" noRot="1" noChangeAspect="1" noTextEdit="1"/>
          </p:cNvSpPr>
          <p:nvPr>
            <p:ph type="sldImg"/>
          </p:nvPr>
        </p:nvSpPr>
        <p:spPr>
          <a:ln>
            <a:solidFill>
              <a:srgbClr val="000000"/>
            </a:solidFill>
          </a:ln>
        </p:spPr>
      </p:sp>
      <p:sp>
        <p:nvSpPr>
          <p:cNvPr id="55299" name="文本占位符 168962"/>
          <p:cNvSpPr>
            <a:spLocks noGrp="1"/>
          </p:cNvSpPr>
          <p:nvPr>
            <p:ph type="body"/>
          </p:nvPr>
        </p:nvSpPr>
        <p:spPr>
          <a:noFill/>
          <a:ln>
            <a:noFill/>
          </a:ln>
        </p:spPr>
        <p:txBody>
          <a:bodyPr wrap="square" lIns="91440" tIns="45720" rIns="91440" bIns="45720" anchor="t" anchorCtr="0"/>
          <a:lstStyle/>
          <a:p>
            <a:pPr lvl="0"/>
            <a:endParaRPr lang="en-US" altLang="zh-CN"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灯片编号占位符 1"/>
          <p:cNvSpPr>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en-US" altLang="zh-CN" sz="1200" dirty="0">
                <a:latin typeface="Arial" panose="020B0604020202020204" pitchFamily="34" charset="0"/>
                <a:ea typeface="宋体" panose="02010600030101010101" pitchFamily="2" charset="-122"/>
              </a:rPr>
            </a:fld>
            <a:endParaRPr lang="en-US" altLang="zh-CN" sz="1200" dirty="0">
              <a:latin typeface="Arial" panose="020B0604020202020204" pitchFamily="34" charset="0"/>
              <a:ea typeface="宋体" panose="02010600030101010101" pitchFamily="2" charset="-122"/>
            </a:endParaRPr>
          </a:p>
        </p:txBody>
      </p:sp>
      <p:sp>
        <p:nvSpPr>
          <p:cNvPr id="57346" name="幻灯片图像占位符 173057"/>
          <p:cNvSpPr>
            <a:spLocks noGrp="1" noRot="1" noChangeAspect="1" noTextEdit="1"/>
          </p:cNvSpPr>
          <p:nvPr>
            <p:ph type="sldImg"/>
          </p:nvPr>
        </p:nvSpPr>
        <p:spPr>
          <a:ln>
            <a:solidFill>
              <a:srgbClr val="000000"/>
            </a:solidFill>
          </a:ln>
        </p:spPr>
      </p:sp>
      <p:sp>
        <p:nvSpPr>
          <p:cNvPr id="57347" name="文本占位符 173058"/>
          <p:cNvSpPr>
            <a:spLocks noGrp="1"/>
          </p:cNvSpPr>
          <p:nvPr>
            <p:ph type="body"/>
          </p:nvPr>
        </p:nvSpPr>
        <p:spPr>
          <a:noFill/>
          <a:ln>
            <a:noFill/>
          </a:ln>
        </p:spPr>
        <p:txBody>
          <a:bodyPr wrap="square" lIns="91440" tIns="45720" rIns="91440" bIns="45720" anchor="t" anchorCtr="0"/>
          <a:lstStyle/>
          <a:p>
            <a:pPr lvl="0"/>
            <a:endParaRPr lang="en-US" altLang="zh-CN"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灯片编号占位符 1"/>
          <p:cNvSpPr>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en-US" altLang="zh-CN" sz="1200" dirty="0">
                <a:latin typeface="Arial" panose="020B0604020202020204" pitchFamily="34" charset="0"/>
                <a:ea typeface="宋体" panose="02010600030101010101" pitchFamily="2" charset="-122"/>
              </a:rPr>
            </a:fld>
            <a:endParaRPr lang="en-US" altLang="zh-CN" sz="1200" dirty="0">
              <a:latin typeface="Arial" panose="020B0604020202020204" pitchFamily="34" charset="0"/>
              <a:ea typeface="宋体" panose="02010600030101010101" pitchFamily="2" charset="-122"/>
            </a:endParaRPr>
          </a:p>
        </p:txBody>
      </p:sp>
      <p:sp>
        <p:nvSpPr>
          <p:cNvPr id="59394" name="幻灯片图像占位符 177153"/>
          <p:cNvSpPr>
            <a:spLocks noGrp="1" noRot="1" noChangeAspect="1" noTextEdit="1"/>
          </p:cNvSpPr>
          <p:nvPr>
            <p:ph type="sldImg"/>
          </p:nvPr>
        </p:nvSpPr>
        <p:spPr>
          <a:ln>
            <a:solidFill>
              <a:srgbClr val="000000"/>
            </a:solidFill>
          </a:ln>
        </p:spPr>
      </p:sp>
      <p:sp>
        <p:nvSpPr>
          <p:cNvPr id="59395" name="文本占位符 177154"/>
          <p:cNvSpPr>
            <a:spLocks noGrp="1"/>
          </p:cNvSpPr>
          <p:nvPr>
            <p:ph type="body"/>
          </p:nvPr>
        </p:nvSpPr>
        <p:spPr>
          <a:noFill/>
          <a:ln>
            <a:noFill/>
          </a:ln>
        </p:spPr>
        <p:txBody>
          <a:bodyPr wrap="square" lIns="91440" tIns="45720" rIns="91440" bIns="45720" anchor="t" anchorCtr="0"/>
          <a:lstStyle/>
          <a:p>
            <a:pPr lvl="0"/>
            <a:endParaRPr lang="en-US" altLang="zh-CN"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灯片编号占位符 1"/>
          <p:cNvSpPr>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en-US" altLang="zh-CN" sz="1200" dirty="0">
                <a:latin typeface="Arial" panose="020B0604020202020204" pitchFamily="34" charset="0"/>
                <a:ea typeface="宋体" panose="02010600030101010101" pitchFamily="2" charset="-122"/>
              </a:rPr>
            </a:fld>
            <a:endParaRPr lang="en-US" altLang="zh-CN" sz="1200" dirty="0">
              <a:latin typeface="Arial" panose="020B0604020202020204" pitchFamily="34" charset="0"/>
              <a:ea typeface="宋体" panose="02010600030101010101" pitchFamily="2" charset="-122"/>
            </a:endParaRPr>
          </a:p>
        </p:txBody>
      </p:sp>
      <p:sp>
        <p:nvSpPr>
          <p:cNvPr id="61442" name="幻灯片图像占位符 175105"/>
          <p:cNvSpPr>
            <a:spLocks noGrp="1" noRot="1" noChangeAspect="1" noTextEdit="1"/>
          </p:cNvSpPr>
          <p:nvPr>
            <p:ph type="sldImg"/>
          </p:nvPr>
        </p:nvSpPr>
        <p:spPr>
          <a:ln>
            <a:solidFill>
              <a:srgbClr val="000000"/>
            </a:solidFill>
          </a:ln>
        </p:spPr>
      </p:sp>
      <p:sp>
        <p:nvSpPr>
          <p:cNvPr id="61443" name="文本占位符 175106"/>
          <p:cNvSpPr>
            <a:spLocks noGrp="1"/>
          </p:cNvSpPr>
          <p:nvPr>
            <p:ph type="body"/>
          </p:nvPr>
        </p:nvSpPr>
        <p:spPr>
          <a:noFill/>
          <a:ln>
            <a:noFill/>
          </a:ln>
        </p:spPr>
        <p:txBody>
          <a:bodyPr wrap="square" lIns="91440" tIns="45720" rIns="91440" bIns="45720" anchor="t" anchorCtr="0"/>
          <a:lstStyle/>
          <a:p>
            <a:pPr lvl="0"/>
            <a:endParaRPr lang="en-US" altLang="zh-CN"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灯片编号占位符 1"/>
          <p:cNvSpPr>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en-US" altLang="zh-CN" sz="1200" dirty="0">
                <a:latin typeface="Arial" panose="020B0604020202020204" pitchFamily="34" charset="0"/>
                <a:ea typeface="宋体" panose="02010600030101010101" pitchFamily="2" charset="-122"/>
              </a:rPr>
            </a:fld>
            <a:endParaRPr lang="en-US" altLang="zh-CN" sz="1200" dirty="0">
              <a:latin typeface="Arial" panose="020B0604020202020204" pitchFamily="34" charset="0"/>
              <a:ea typeface="宋体" panose="02010600030101010101" pitchFamily="2" charset="-122"/>
            </a:endParaRPr>
          </a:p>
        </p:txBody>
      </p:sp>
      <p:sp>
        <p:nvSpPr>
          <p:cNvPr id="63490" name="幻灯片图像占位符 179201"/>
          <p:cNvSpPr>
            <a:spLocks noGrp="1" noRot="1" noChangeAspect="1" noTextEdit="1"/>
          </p:cNvSpPr>
          <p:nvPr>
            <p:ph type="sldImg"/>
          </p:nvPr>
        </p:nvSpPr>
        <p:spPr>
          <a:ln>
            <a:solidFill>
              <a:srgbClr val="000000"/>
            </a:solidFill>
          </a:ln>
        </p:spPr>
      </p:sp>
      <p:sp>
        <p:nvSpPr>
          <p:cNvPr id="63491" name="文本占位符 179202"/>
          <p:cNvSpPr>
            <a:spLocks noGrp="1"/>
          </p:cNvSpPr>
          <p:nvPr>
            <p:ph type="body"/>
          </p:nvPr>
        </p:nvSpPr>
        <p:spPr>
          <a:noFill/>
          <a:ln>
            <a:noFill/>
          </a:ln>
        </p:spPr>
        <p:txBody>
          <a:bodyPr wrap="square" lIns="91440" tIns="45720" rIns="91440" bIns="45720" anchor="t" anchorCtr="0"/>
          <a:lstStyle/>
          <a:p>
            <a:pPr lvl="0"/>
            <a:endParaRPr lang="en-US" altLang="zh-CN"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灯片编号占位符 1"/>
          <p:cNvSpPr>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en-US" altLang="zh-CN" sz="1200" dirty="0">
                <a:latin typeface="Arial" panose="020B0604020202020204" pitchFamily="34" charset="0"/>
                <a:ea typeface="宋体" panose="02010600030101010101" pitchFamily="2" charset="-122"/>
              </a:rPr>
            </a:fld>
            <a:endParaRPr lang="en-US" altLang="zh-CN" sz="1200" dirty="0">
              <a:latin typeface="Arial" panose="020B0604020202020204" pitchFamily="34" charset="0"/>
              <a:ea typeface="宋体" panose="02010600030101010101" pitchFamily="2" charset="-122"/>
            </a:endParaRPr>
          </a:p>
        </p:txBody>
      </p:sp>
      <p:sp>
        <p:nvSpPr>
          <p:cNvPr id="65538" name="幻灯片图像占位符 11265"/>
          <p:cNvSpPr>
            <a:spLocks noGrp="1" noRot="1" noChangeAspect="1" noTextEdit="1"/>
          </p:cNvSpPr>
          <p:nvPr>
            <p:ph type="sldImg"/>
          </p:nvPr>
        </p:nvSpPr>
        <p:spPr>
          <a:ln>
            <a:solidFill>
              <a:srgbClr val="000000"/>
            </a:solidFill>
          </a:ln>
        </p:spPr>
      </p:sp>
      <p:sp>
        <p:nvSpPr>
          <p:cNvPr id="65539" name="文本占位符 11266"/>
          <p:cNvSpPr>
            <a:spLocks noGrp="1"/>
          </p:cNvSpPr>
          <p:nvPr>
            <p:ph type="body"/>
          </p:nvPr>
        </p:nvSpPr>
        <p:spPr>
          <a:noFill/>
          <a:ln>
            <a:noFill/>
          </a:ln>
        </p:spPr>
        <p:txBody>
          <a:bodyPr wrap="square" lIns="91440" tIns="45720" rIns="91440" bIns="45720" anchor="t" anchorCtr="0"/>
          <a:lstStyle/>
          <a:p>
            <a:pPr lvl="0"/>
            <a:endParaRPr lang="en-US"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灯片编号占位符 1"/>
          <p:cNvSpPr>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en-US" altLang="zh-CN" sz="1200" dirty="0">
                <a:latin typeface="Arial" panose="020B0604020202020204" pitchFamily="34" charset="0"/>
                <a:ea typeface="宋体" panose="02010600030101010101" pitchFamily="2" charset="-122"/>
              </a:rPr>
            </a:fld>
            <a:endParaRPr lang="en-US" altLang="zh-CN" sz="1200" dirty="0">
              <a:latin typeface="Arial" panose="020B0604020202020204" pitchFamily="34" charset="0"/>
              <a:ea typeface="宋体" panose="02010600030101010101" pitchFamily="2" charset="-122"/>
            </a:endParaRPr>
          </a:p>
        </p:txBody>
      </p:sp>
      <p:sp>
        <p:nvSpPr>
          <p:cNvPr id="12290" name="幻灯片图像占位符 132097"/>
          <p:cNvSpPr>
            <a:spLocks noGrp="1" noRot="1" noChangeAspect="1" noTextEdit="1"/>
          </p:cNvSpPr>
          <p:nvPr>
            <p:ph type="sldImg"/>
          </p:nvPr>
        </p:nvSpPr>
        <p:spPr>
          <a:ln>
            <a:solidFill>
              <a:srgbClr val="000000"/>
            </a:solidFill>
          </a:ln>
        </p:spPr>
      </p:sp>
      <p:sp>
        <p:nvSpPr>
          <p:cNvPr id="12291" name="文本占位符 132098"/>
          <p:cNvSpPr>
            <a:spLocks noGrp="1"/>
          </p:cNvSpPr>
          <p:nvPr>
            <p:ph type="body"/>
          </p:nvPr>
        </p:nvSpPr>
        <p:spPr>
          <a:noFill/>
          <a:ln>
            <a:noFill/>
          </a:ln>
        </p:spPr>
        <p:txBody>
          <a:bodyPr wrap="square" lIns="91440" tIns="45720" rIns="91440" bIns="45720" anchor="t" anchorCtr="0"/>
          <a:lstStyle/>
          <a:p>
            <a:pPr lvl="0"/>
            <a:endParaRPr lang="en-US"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灯片编号占位符 1"/>
          <p:cNvSpPr>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en-US" altLang="zh-CN" sz="1200" dirty="0">
                <a:latin typeface="Arial" panose="020B0604020202020204" pitchFamily="34" charset="0"/>
                <a:ea typeface="宋体" panose="02010600030101010101" pitchFamily="2" charset="-122"/>
              </a:rPr>
            </a:fld>
            <a:endParaRPr lang="en-US" altLang="zh-CN" sz="1200" dirty="0">
              <a:latin typeface="Arial" panose="020B0604020202020204" pitchFamily="34" charset="0"/>
              <a:ea typeface="宋体" panose="02010600030101010101" pitchFamily="2" charset="-122"/>
            </a:endParaRPr>
          </a:p>
        </p:txBody>
      </p:sp>
      <p:sp>
        <p:nvSpPr>
          <p:cNvPr id="16386" name="幻灯片图像占位符 136193"/>
          <p:cNvSpPr>
            <a:spLocks noGrp="1" noRot="1" noChangeAspect="1" noTextEdit="1"/>
          </p:cNvSpPr>
          <p:nvPr>
            <p:ph type="sldImg"/>
          </p:nvPr>
        </p:nvSpPr>
        <p:spPr>
          <a:ln>
            <a:solidFill>
              <a:srgbClr val="000000"/>
            </a:solidFill>
          </a:ln>
        </p:spPr>
      </p:sp>
      <p:sp>
        <p:nvSpPr>
          <p:cNvPr id="16387" name="文本占位符 136194"/>
          <p:cNvSpPr>
            <a:spLocks noGrp="1"/>
          </p:cNvSpPr>
          <p:nvPr>
            <p:ph type="body"/>
          </p:nvPr>
        </p:nvSpPr>
        <p:spPr>
          <a:noFill/>
          <a:ln>
            <a:noFill/>
          </a:ln>
        </p:spPr>
        <p:txBody>
          <a:bodyPr wrap="square" lIns="91440" tIns="45720" rIns="91440" bIns="45720" anchor="t" anchorCtr="0"/>
          <a:lstStyle/>
          <a:p>
            <a:pPr lvl="0"/>
            <a:endParaRPr lang="en-US"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灯片编号占位符 1"/>
          <p:cNvSpPr>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en-US" altLang="zh-CN" sz="1200" dirty="0">
                <a:latin typeface="Arial" panose="020B0604020202020204" pitchFamily="34" charset="0"/>
                <a:ea typeface="宋体" panose="02010600030101010101" pitchFamily="2" charset="-122"/>
              </a:rPr>
            </a:fld>
            <a:endParaRPr lang="en-US" altLang="zh-CN" sz="1200" dirty="0">
              <a:latin typeface="Arial" panose="020B0604020202020204" pitchFamily="34" charset="0"/>
              <a:ea typeface="宋体" panose="02010600030101010101" pitchFamily="2" charset="-122"/>
            </a:endParaRPr>
          </a:p>
        </p:txBody>
      </p:sp>
      <p:sp>
        <p:nvSpPr>
          <p:cNvPr id="18434" name="幻灯片图像占位符 138241"/>
          <p:cNvSpPr>
            <a:spLocks noGrp="1" noRot="1" noChangeAspect="1" noTextEdit="1"/>
          </p:cNvSpPr>
          <p:nvPr>
            <p:ph type="sldImg"/>
          </p:nvPr>
        </p:nvSpPr>
        <p:spPr>
          <a:ln>
            <a:solidFill>
              <a:srgbClr val="000000"/>
            </a:solidFill>
          </a:ln>
        </p:spPr>
      </p:sp>
      <p:sp>
        <p:nvSpPr>
          <p:cNvPr id="18435" name="文本占位符 138242"/>
          <p:cNvSpPr>
            <a:spLocks noGrp="1"/>
          </p:cNvSpPr>
          <p:nvPr>
            <p:ph type="body"/>
          </p:nvPr>
        </p:nvSpPr>
        <p:spPr>
          <a:noFill/>
          <a:ln>
            <a:noFill/>
          </a:ln>
        </p:spPr>
        <p:txBody>
          <a:bodyPr wrap="square" lIns="91440" tIns="45720" rIns="91440" bIns="45720" anchor="t" anchorCtr="0"/>
          <a:lstStyle/>
          <a:p>
            <a:pPr lvl="0"/>
            <a:endParaRPr lang="en-US"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灯片编号占位符 1"/>
          <p:cNvSpPr>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en-US" altLang="zh-CN" sz="1200" dirty="0">
                <a:latin typeface="Arial" panose="020B0604020202020204" pitchFamily="34" charset="0"/>
                <a:ea typeface="宋体" panose="02010600030101010101" pitchFamily="2" charset="-122"/>
              </a:rPr>
            </a:fld>
            <a:endParaRPr lang="en-US" altLang="zh-CN" sz="1200" dirty="0">
              <a:latin typeface="Arial" panose="020B0604020202020204" pitchFamily="34" charset="0"/>
              <a:ea typeface="宋体" panose="02010600030101010101" pitchFamily="2" charset="-122"/>
            </a:endParaRPr>
          </a:p>
        </p:txBody>
      </p:sp>
      <p:sp>
        <p:nvSpPr>
          <p:cNvPr id="20482" name="幻灯片图像占位符 140289"/>
          <p:cNvSpPr>
            <a:spLocks noGrp="1" noRot="1" noChangeAspect="1" noTextEdit="1"/>
          </p:cNvSpPr>
          <p:nvPr>
            <p:ph type="sldImg"/>
          </p:nvPr>
        </p:nvSpPr>
        <p:spPr>
          <a:ln>
            <a:solidFill>
              <a:srgbClr val="000000"/>
            </a:solidFill>
          </a:ln>
        </p:spPr>
      </p:sp>
      <p:sp>
        <p:nvSpPr>
          <p:cNvPr id="20483" name="文本占位符 140290"/>
          <p:cNvSpPr>
            <a:spLocks noGrp="1"/>
          </p:cNvSpPr>
          <p:nvPr>
            <p:ph type="body"/>
          </p:nvPr>
        </p:nvSpPr>
        <p:spPr>
          <a:noFill/>
          <a:ln>
            <a:noFill/>
          </a:ln>
        </p:spPr>
        <p:txBody>
          <a:bodyPr wrap="square" lIns="91440" tIns="45720" rIns="91440" bIns="45720" anchor="t" anchorCtr="0"/>
          <a:lstStyle/>
          <a:p>
            <a:pPr lvl="0"/>
            <a:endParaRPr lang="en-US"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灯片编号占位符 1"/>
          <p:cNvSpPr>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en-US" altLang="zh-CN" sz="1200" dirty="0">
                <a:latin typeface="Arial" panose="020B0604020202020204" pitchFamily="34" charset="0"/>
                <a:ea typeface="宋体" panose="02010600030101010101" pitchFamily="2" charset="-122"/>
              </a:rPr>
            </a:fld>
            <a:endParaRPr lang="en-US" altLang="zh-CN" sz="1200" dirty="0">
              <a:latin typeface="Arial" panose="020B0604020202020204" pitchFamily="34" charset="0"/>
              <a:ea typeface="宋体" panose="02010600030101010101" pitchFamily="2" charset="-122"/>
            </a:endParaRPr>
          </a:p>
        </p:txBody>
      </p:sp>
      <p:sp>
        <p:nvSpPr>
          <p:cNvPr id="22530" name="幻灯片图像占位符 142337"/>
          <p:cNvSpPr>
            <a:spLocks noGrp="1" noRot="1" noChangeAspect="1" noTextEdit="1"/>
          </p:cNvSpPr>
          <p:nvPr>
            <p:ph type="sldImg"/>
          </p:nvPr>
        </p:nvSpPr>
        <p:spPr>
          <a:ln>
            <a:solidFill>
              <a:srgbClr val="000000"/>
            </a:solidFill>
          </a:ln>
        </p:spPr>
      </p:sp>
      <p:sp>
        <p:nvSpPr>
          <p:cNvPr id="22531" name="文本占位符 142338"/>
          <p:cNvSpPr>
            <a:spLocks noGrp="1"/>
          </p:cNvSpPr>
          <p:nvPr>
            <p:ph type="body"/>
          </p:nvPr>
        </p:nvSpPr>
        <p:spPr>
          <a:noFill/>
          <a:ln>
            <a:noFill/>
          </a:ln>
        </p:spPr>
        <p:txBody>
          <a:bodyPr wrap="square" lIns="91440" tIns="45720" rIns="91440" bIns="45720" anchor="t" anchorCtr="0"/>
          <a:lstStyle/>
          <a:p>
            <a:pPr lvl="0"/>
            <a:endParaRPr lang="en-US" alt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灯片编号占位符 1"/>
          <p:cNvSpPr>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en-US" altLang="zh-CN" sz="1200" dirty="0">
                <a:latin typeface="Arial" panose="020B0604020202020204" pitchFamily="34" charset="0"/>
                <a:ea typeface="宋体" panose="02010600030101010101" pitchFamily="2" charset="-122"/>
              </a:rPr>
            </a:fld>
            <a:endParaRPr lang="en-US" altLang="zh-CN" sz="1200" dirty="0">
              <a:latin typeface="Arial" panose="020B0604020202020204" pitchFamily="34" charset="0"/>
              <a:ea typeface="宋体" panose="02010600030101010101" pitchFamily="2" charset="-122"/>
            </a:endParaRPr>
          </a:p>
        </p:txBody>
      </p:sp>
      <p:sp>
        <p:nvSpPr>
          <p:cNvPr id="24578" name="幻灯片图像占位符 144385"/>
          <p:cNvSpPr>
            <a:spLocks noGrp="1" noRot="1" noChangeAspect="1" noTextEdit="1"/>
          </p:cNvSpPr>
          <p:nvPr>
            <p:ph type="sldImg"/>
          </p:nvPr>
        </p:nvSpPr>
        <p:spPr>
          <a:ln>
            <a:solidFill>
              <a:srgbClr val="000000"/>
            </a:solidFill>
          </a:ln>
        </p:spPr>
      </p:sp>
      <p:sp>
        <p:nvSpPr>
          <p:cNvPr id="24579" name="文本占位符 144386"/>
          <p:cNvSpPr>
            <a:spLocks noGrp="1"/>
          </p:cNvSpPr>
          <p:nvPr>
            <p:ph type="body"/>
          </p:nvPr>
        </p:nvSpPr>
        <p:spPr>
          <a:noFill/>
          <a:ln>
            <a:noFill/>
          </a:ln>
        </p:spPr>
        <p:txBody>
          <a:bodyPr wrap="square" lIns="91440" tIns="45720" rIns="91440" bIns="45720" anchor="t" anchorCtr="0"/>
          <a:lstStyle/>
          <a:p>
            <a:pPr lvl="0"/>
            <a:endParaRPr lang="en-US"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灯片编号占位符 1"/>
          <p:cNvSpPr>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en-US" altLang="zh-CN" sz="1200" dirty="0">
                <a:latin typeface="Arial" panose="020B0604020202020204" pitchFamily="34" charset="0"/>
                <a:ea typeface="宋体" panose="02010600030101010101" pitchFamily="2" charset="-122"/>
              </a:rPr>
            </a:fld>
            <a:endParaRPr lang="en-US" altLang="zh-CN" sz="1200" dirty="0">
              <a:latin typeface="Arial" panose="020B0604020202020204" pitchFamily="34" charset="0"/>
              <a:ea typeface="宋体" panose="02010600030101010101" pitchFamily="2" charset="-122"/>
            </a:endParaRPr>
          </a:p>
        </p:txBody>
      </p:sp>
      <p:sp>
        <p:nvSpPr>
          <p:cNvPr id="26626" name="幻灯片图像占位符 146433"/>
          <p:cNvSpPr>
            <a:spLocks noGrp="1" noRot="1" noChangeAspect="1" noTextEdit="1"/>
          </p:cNvSpPr>
          <p:nvPr>
            <p:ph type="sldImg"/>
          </p:nvPr>
        </p:nvSpPr>
        <p:spPr>
          <a:ln>
            <a:solidFill>
              <a:srgbClr val="000000"/>
            </a:solidFill>
          </a:ln>
        </p:spPr>
      </p:sp>
      <p:sp>
        <p:nvSpPr>
          <p:cNvPr id="26627" name="文本占位符 146434"/>
          <p:cNvSpPr>
            <a:spLocks noGrp="1"/>
          </p:cNvSpPr>
          <p:nvPr>
            <p:ph type="body"/>
          </p:nvPr>
        </p:nvSpPr>
        <p:spPr>
          <a:noFill/>
          <a:ln>
            <a:noFill/>
          </a:ln>
        </p:spPr>
        <p:txBody>
          <a:bodyPr wrap="square" lIns="91440" tIns="45720" rIns="91440" bIns="45720" anchor="t" anchorCtr="0"/>
          <a:lstStyle/>
          <a:p>
            <a:pPr lvl="0"/>
            <a:endParaRPr lang="en-US" altLang="zh-CN" dirty="0"/>
          </a:p>
        </p:txBody>
      </p:sp>
    </p:spTree>
  </p:cSld>
  <p:clrMapOvr>
    <a:masterClrMapping/>
  </p:clrMapOvr>
</p:notes>
</file>

<file path=ppt/slideLayouts/_rels/slideLayout1.xml.rels><?xml version="1.0" encoding="UTF-8" standalone="yes"?>
<Relationships xmlns="http://schemas.openxmlformats.org/package/2006/relationships"><Relationship Id="rId4" Type="http://schemas.openxmlformats.org/officeDocument/2006/relationships/image" Target="../media/image3.jpeg"/><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sp>
        <p:nvSpPr>
          <p:cNvPr id="12" name="Rectangle 11"/>
          <p:cNvSpPr>
            <a:spLocks noChangeArrowheads="1"/>
          </p:cNvSpPr>
          <p:nvPr/>
        </p:nvSpPr>
        <p:spPr bwMode="gray">
          <a:xfrm>
            <a:off x="-9525" y="6400800"/>
            <a:ext cx="9153525" cy="457200"/>
          </a:xfrm>
          <a:prstGeom prst="rect">
            <a:avLst/>
          </a:prstGeom>
          <a:solidFill>
            <a:srgbClr val="214C90"/>
          </a:solidFill>
          <a:ln w="9525">
            <a:solidFill>
              <a:srgbClr val="214C90"/>
            </a:solidFill>
            <a:miter lim="800000"/>
          </a:ln>
        </p:spPr>
        <p:txBody>
          <a:bodyPr wrap="none" lIns="0" tIns="0" rIns="0" bIns="0" anchor="ctr"/>
          <a:lstStyle/>
          <a:p>
            <a:pPr marL="0" marR="0" lvl="0" indent="0" algn="l" defTabSz="457200" rtl="0" eaLnBrk="0" fontAlgn="base" latinLnBrk="0" hangingPunct="0">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pic>
        <p:nvPicPr>
          <p:cNvPr id="2051" name="Picture 8" descr="Pearson_Bound_White"/>
          <p:cNvPicPr>
            <a:picLocks noChangeAspect="1"/>
          </p:cNvPicPr>
          <p:nvPr/>
        </p:nvPicPr>
        <p:blipFill>
          <a:blip r:embed="rId2"/>
          <a:stretch>
            <a:fillRect/>
          </a:stretch>
        </p:blipFill>
        <p:spPr>
          <a:xfrm>
            <a:off x="7621588" y="6396038"/>
            <a:ext cx="1533525" cy="457200"/>
          </a:xfrm>
          <a:prstGeom prst="rect">
            <a:avLst/>
          </a:prstGeom>
          <a:noFill/>
          <a:ln w="9525">
            <a:noFill/>
          </a:ln>
        </p:spPr>
      </p:pic>
      <p:pic>
        <p:nvPicPr>
          <p:cNvPr id="2052" name="Picture 9" descr="Pearson_Strap_Bound_White"/>
          <p:cNvPicPr>
            <a:picLocks noChangeAspect="1"/>
          </p:cNvPicPr>
          <p:nvPr/>
        </p:nvPicPr>
        <p:blipFill>
          <a:blip r:embed="rId3"/>
          <a:stretch>
            <a:fillRect/>
          </a:stretch>
        </p:blipFill>
        <p:spPr>
          <a:xfrm>
            <a:off x="-3175" y="6410325"/>
            <a:ext cx="1766888" cy="457200"/>
          </a:xfrm>
          <a:prstGeom prst="rect">
            <a:avLst/>
          </a:prstGeom>
          <a:noFill/>
          <a:ln w="9525">
            <a:noFill/>
          </a:ln>
        </p:spPr>
      </p:pic>
      <p:sp>
        <p:nvSpPr>
          <p:cNvPr id="2053" name="Rectangle 14"/>
          <p:cNvSpPr/>
          <p:nvPr/>
        </p:nvSpPr>
        <p:spPr>
          <a:xfrm>
            <a:off x="3175" y="0"/>
            <a:ext cx="9140825" cy="1600200"/>
          </a:xfrm>
          <a:prstGeom prst="rect">
            <a:avLst/>
          </a:prstGeom>
          <a:solidFill>
            <a:srgbClr val="214C90"/>
          </a:solidFill>
          <a:ln w="9525" cap="flat" cmpd="sng">
            <a:solidFill>
              <a:srgbClr val="214C90"/>
            </a:solidFill>
            <a:prstDash val="solid"/>
            <a:miter/>
            <a:headEnd type="none" w="med" len="med"/>
            <a:tailEnd type="none" w="med" len="med"/>
          </a:ln>
        </p:spPr>
        <p:txBody>
          <a:bodyPr anchor="ctr" anchorCtr="1"/>
          <a:lstStyle/>
          <a:p>
            <a:pPr lvl="0" algn="ctr" eaLnBrk="0" hangingPunct="0">
              <a:lnSpc>
                <a:spcPct val="60000"/>
              </a:lnSpc>
              <a:spcAft>
                <a:spcPts val="1200"/>
              </a:spcAft>
            </a:pPr>
            <a:r>
              <a:rPr lang="en-US" altLang="zh-CN" sz="4000">
                <a:solidFill>
                  <a:srgbClr val="FFFFFF"/>
                </a:solidFill>
                <a:latin typeface="Verdana" panose="020B0604030504040204" pitchFamily="-110" charset="0"/>
              </a:rPr>
              <a:t>Digital Fundamentals</a:t>
            </a:r>
            <a:endParaRPr lang="en-US" altLang="zh-CN" sz="1800">
              <a:solidFill>
                <a:srgbClr val="FFFFFF"/>
              </a:solidFill>
              <a:latin typeface="Verdana" panose="020B0604030504040204" pitchFamily="-110" charset="0"/>
            </a:endParaRPr>
          </a:p>
        </p:txBody>
      </p:sp>
      <p:sp>
        <p:nvSpPr>
          <p:cNvPr id="2054" name="Text Box 14"/>
          <p:cNvSpPr txBox="1"/>
          <p:nvPr/>
        </p:nvSpPr>
        <p:spPr>
          <a:xfrm>
            <a:off x="4572000" y="2967038"/>
            <a:ext cx="1790700" cy="461962"/>
          </a:xfrm>
          <a:prstGeom prst="rect">
            <a:avLst/>
          </a:prstGeom>
          <a:noFill/>
          <a:ln w="9525">
            <a:noFill/>
          </a:ln>
        </p:spPr>
        <p:txBody>
          <a:bodyPr wrap="none" anchor="t" anchorCtr="0">
            <a:spAutoFit/>
          </a:bodyPr>
          <a:lstStyle/>
          <a:p>
            <a:pPr lvl="0"/>
            <a:r>
              <a:rPr lang="en-US" altLang="zh-CN" b="1">
                <a:solidFill>
                  <a:srgbClr val="000000"/>
                </a:solidFill>
                <a:latin typeface="Verdana" panose="020B0604030504040204" pitchFamily="-110" charset="0"/>
              </a:rPr>
              <a:t>CHAPTER</a:t>
            </a:r>
            <a:endParaRPr lang="en-US" altLang="zh-CN" sz="1800">
              <a:solidFill>
                <a:srgbClr val="000000"/>
              </a:solidFill>
              <a:latin typeface="Verdana" panose="020B0604030504040204" pitchFamily="-110" charset="0"/>
            </a:endParaRPr>
          </a:p>
        </p:txBody>
      </p:sp>
      <p:sp>
        <p:nvSpPr>
          <p:cNvPr id="17" name="TextBox 16"/>
          <p:cNvSpPr txBox="1">
            <a:spLocks noChangeArrowheads="1"/>
          </p:cNvSpPr>
          <p:nvPr/>
        </p:nvSpPr>
        <p:spPr bwMode="auto">
          <a:xfrm>
            <a:off x="3709988" y="1323975"/>
            <a:ext cx="1724025" cy="276225"/>
          </a:xfrm>
          <a:prstGeom prst="rect">
            <a:avLst/>
          </a:prstGeom>
          <a:noFill/>
          <a:ln w="9525">
            <a:noFill/>
            <a:miter lim="800000"/>
          </a:ln>
        </p:spPr>
        <p:txBody>
          <a:bodyPr wrap="none">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rgbClr val="FFFFFF"/>
                </a:solidFill>
                <a:effectLst/>
                <a:uLnTx/>
                <a:uFillTx/>
                <a:latin typeface="Verdana" panose="020B0604030504040204" pitchFamily="-110" charset="0"/>
                <a:ea typeface="Verdana" panose="020B0604030504040204" pitchFamily="-110" charset="0"/>
                <a:cs typeface="Verdana" panose="020B0604030504040204" pitchFamily="-110" charset="0"/>
              </a:rPr>
              <a:t>ELEVENTH EDITION</a:t>
            </a:r>
            <a:endParaRPr kumimoji="0" lang="en-US" sz="1200" b="0" i="0" u="none" strike="noStrike" kern="1200" cap="none" spc="0" normalizeH="0" baseline="0" noProof="0">
              <a:ln>
                <a:noFill/>
              </a:ln>
              <a:solidFill>
                <a:srgbClr val="FFFFFF"/>
              </a:solidFill>
              <a:effectLst/>
              <a:uLnTx/>
              <a:uFillTx/>
              <a:latin typeface="Verdana" panose="020B0604030504040204" pitchFamily="-110" charset="0"/>
              <a:ea typeface="Verdana" panose="020B0604030504040204" pitchFamily="-110" charset="0"/>
              <a:cs typeface="Verdana" panose="020B0604030504040204" pitchFamily="-110" charset="0"/>
            </a:endParaRPr>
          </a:p>
        </p:txBody>
      </p:sp>
      <p:sp>
        <p:nvSpPr>
          <p:cNvPr id="18" name="Text Box 47"/>
          <p:cNvSpPr txBox="1">
            <a:spLocks noChangeArrowheads="1"/>
          </p:cNvSpPr>
          <p:nvPr/>
        </p:nvSpPr>
        <p:spPr bwMode="auto">
          <a:xfrm>
            <a:off x="1600200" y="6400800"/>
            <a:ext cx="5629275" cy="457200"/>
          </a:xfrm>
          <a:prstGeom prst="rect">
            <a:avLst/>
          </a:prstGeom>
          <a:noFill/>
          <a:ln>
            <a:noFill/>
          </a:ln>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900" b="0" i="1" u="none" strike="noStrike" kern="1200" cap="none" spc="0" normalizeH="0" baseline="0" noProof="0">
                <a:ln>
                  <a:noFill/>
                </a:ln>
                <a:solidFill>
                  <a:srgbClr val="FFFFFF"/>
                </a:solidFill>
                <a:effectLst/>
                <a:uLnTx/>
                <a:uFillTx/>
                <a:latin typeface="Verdana" panose="020B0604030504040204" pitchFamily="-110" charset="0"/>
                <a:ea typeface="Verdana" panose="020B0604030504040204" pitchFamily="-110" charset="0"/>
                <a:cs typeface="Verdana" panose="020B0604030504040204" pitchFamily="-110" charset="0"/>
              </a:rPr>
              <a:t>Digital Fundamentals</a:t>
            </a:r>
            <a:r>
              <a:rPr kumimoji="0" lang="en-US" sz="900" b="0" i="0" u="none" strike="noStrike" kern="1200" cap="none" spc="0" normalizeH="0" baseline="0" noProof="0">
                <a:ln>
                  <a:noFill/>
                </a:ln>
                <a:solidFill>
                  <a:srgbClr val="FFFFFF"/>
                </a:solidFill>
                <a:effectLst/>
                <a:uLnTx/>
                <a:uFillTx/>
                <a:latin typeface="Verdana" panose="020B0604030504040204" pitchFamily="-110" charset="0"/>
                <a:ea typeface="Verdana" panose="020B0604030504040204" pitchFamily="-110" charset="0"/>
                <a:cs typeface="Verdana" panose="020B0604030504040204" pitchFamily="-110" charset="0"/>
              </a:rPr>
              <a:t>, Eleventh Edition</a:t>
            </a:r>
            <a:endParaRPr kumimoji="0" lang="en-US" sz="900" b="0" i="0" u="none" strike="noStrike" kern="1200" cap="none" spc="0" normalizeH="0" baseline="0" noProof="0">
              <a:ln>
                <a:noFill/>
              </a:ln>
              <a:solidFill>
                <a:srgbClr val="FFFFFF"/>
              </a:solidFill>
              <a:effectLst/>
              <a:uLnTx/>
              <a:uFillTx/>
              <a:latin typeface="Verdana" panose="020B0604030504040204" pitchFamily="-110" charset="0"/>
              <a:ea typeface="Verdana" panose="020B0604030504040204" pitchFamily="-110" charset="0"/>
              <a:cs typeface="Verdana" panose="020B0604030504040204" pitchFamily="-110"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900" b="0" i="0" u="none" strike="noStrike" kern="1200" cap="none" spc="0" normalizeH="0" baseline="0" noProof="0">
                <a:ln>
                  <a:noFill/>
                </a:ln>
                <a:solidFill>
                  <a:srgbClr val="FFFFFF"/>
                </a:solidFill>
                <a:effectLst/>
                <a:uLnTx/>
                <a:uFillTx/>
                <a:latin typeface="Verdana" panose="020B0604030504040204" pitchFamily="-110" charset="0"/>
                <a:ea typeface="Verdana" panose="020B0604030504040204" pitchFamily="-110" charset="0"/>
                <a:cs typeface="Verdana" panose="020B0604030504040204" pitchFamily="-110" charset="0"/>
              </a:rPr>
              <a:t>Thomas L. Floyd</a:t>
            </a:r>
            <a:endParaRPr kumimoji="0" lang="en-US" sz="900" b="0" i="0" u="none" strike="noStrike" kern="1200" cap="none" spc="0" normalizeH="0" baseline="0" noProof="0">
              <a:ln>
                <a:noFill/>
              </a:ln>
              <a:solidFill>
                <a:srgbClr val="FFFFFF"/>
              </a:solidFill>
              <a:effectLst/>
              <a:uLnTx/>
              <a:uFillTx/>
              <a:latin typeface="Verdana" panose="020B0604030504040204" pitchFamily="-110" charset="0"/>
              <a:ea typeface="Verdana" panose="020B0604030504040204" pitchFamily="-110" charset="0"/>
              <a:cs typeface="Verdana" panose="020B0604030504040204" pitchFamily="-110" charset="0"/>
            </a:endParaRPr>
          </a:p>
        </p:txBody>
      </p:sp>
      <p:sp>
        <p:nvSpPr>
          <p:cNvPr id="2057" name="Text Box 47"/>
          <p:cNvSpPr txBox="1"/>
          <p:nvPr/>
        </p:nvSpPr>
        <p:spPr>
          <a:xfrm>
            <a:off x="4495800" y="6400800"/>
            <a:ext cx="3276600" cy="457200"/>
          </a:xfrm>
          <a:prstGeom prst="rect">
            <a:avLst/>
          </a:prstGeom>
          <a:noFill/>
          <a:ln w="9525">
            <a:noFill/>
          </a:ln>
        </p:spPr>
        <p:txBody>
          <a:bodyPr anchor="ctr" anchorCtr="0"/>
          <a:lstStyle/>
          <a:p>
            <a:pPr lvl="0" algn="r" eaLnBrk="0" hangingPunct="0"/>
            <a:r>
              <a:rPr lang="en-US" altLang="zh-CN" sz="900">
                <a:solidFill>
                  <a:schemeClr val="bg1"/>
                </a:solidFill>
                <a:latin typeface="Verdana" panose="020B0604030504040204" pitchFamily="-110" charset="0"/>
              </a:rPr>
              <a:t>Copyright © 2015 by Pearson Education, Inc.</a:t>
            </a:r>
            <a:endParaRPr lang="en-US" altLang="zh-CN" sz="900">
              <a:solidFill>
                <a:schemeClr val="bg1"/>
              </a:solidFill>
              <a:latin typeface="Verdana" panose="020B0604030504040204" pitchFamily="-110" charset="0"/>
            </a:endParaRPr>
          </a:p>
          <a:p>
            <a:pPr lvl="0" algn="r" eaLnBrk="0" hangingPunct="0"/>
            <a:r>
              <a:rPr lang="en-US" altLang="zh-CN" sz="900">
                <a:solidFill>
                  <a:schemeClr val="bg1"/>
                </a:solidFill>
                <a:latin typeface="Verdana" panose="020B0604030504040204" pitchFamily="-110" charset="0"/>
              </a:rPr>
              <a:t>All Rights Reserved</a:t>
            </a:r>
            <a:endParaRPr lang="en-US" altLang="zh-CN" sz="900">
              <a:solidFill>
                <a:schemeClr val="bg1"/>
              </a:solidFill>
              <a:latin typeface="Verdana" panose="020B0604030504040204" pitchFamily="-110" charset="0"/>
            </a:endParaRPr>
          </a:p>
        </p:txBody>
      </p:sp>
      <p:pic>
        <p:nvPicPr>
          <p:cNvPr id="2058" name="Picture 19" descr="FLOY7968_11_cvrmech2.jpg"/>
          <p:cNvPicPr>
            <a:picLocks noChangeAspect="1"/>
          </p:cNvPicPr>
          <p:nvPr userDrawn="1"/>
        </p:nvPicPr>
        <p:blipFill>
          <a:blip r:embed="rId4"/>
          <a:stretch>
            <a:fillRect/>
          </a:stretch>
        </p:blipFill>
        <p:spPr>
          <a:xfrm>
            <a:off x="762000" y="1981200"/>
            <a:ext cx="3032125" cy="4114800"/>
          </a:xfrm>
          <a:prstGeom prst="rect">
            <a:avLst/>
          </a:prstGeom>
          <a:noFill/>
          <a:ln w="9525" cap="flat" cmpd="sng">
            <a:solidFill>
              <a:schemeClr val="tx1"/>
            </a:solidFill>
            <a:prstDash val="solid"/>
            <a:miter/>
            <a:headEnd type="none" w="med" len="med"/>
            <a:tailEnd type="none" w="med" len="med"/>
          </a:ln>
          <a:effectLst>
            <a:outerShdw dist="38100" dir="2699999" rotWithShape="0">
              <a:srgbClr val="808080">
                <a:alpha val="75000"/>
              </a:srgbClr>
            </a:outerShdw>
          </a:effectLst>
        </p:spPr>
      </p:pic>
    </p:spTree>
  </p:cSld>
  <p:clrMapOvr>
    <a:masterClrMapping/>
  </p:clrMapOvr>
  <p:transition spd="slow" advTm="0"/>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Tree>
  </p:cSld>
  <p:clrMapOvr>
    <a:masterClrMapping/>
  </p:clrMapOvr>
  <p:transition spd="slow" advTm="0"/>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2066925"/>
            <a:ext cx="7772400" cy="1362075"/>
          </a:xfrm>
          <a:noFill/>
          <a:ln>
            <a:noFill/>
          </a:ln>
        </p:spPr>
        <p:txBody>
          <a:bodyPr anchorCtr="1"/>
          <a:lstStyle>
            <a:lvl1pPr algn="ctr">
              <a:defRPr sz="3600" b="0" cap="none">
                <a:solidFill>
                  <a:srgbClr val="1191D0"/>
                </a:solidFill>
                <a:effectLst/>
              </a:defRPr>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722313" y="3452813"/>
            <a:ext cx="7772400" cy="1500187"/>
          </a:xfrm>
        </p:spPr>
        <p:txBody>
          <a:bodyPr anchor="b"/>
          <a:lstStyle>
            <a:lvl1pPr marL="0" indent="0" algn="ctr">
              <a:buNone/>
              <a:defRPr sz="28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en-US" strike="noStrike" noProof="1" smtClean="0"/>
              <a:t>Click to edit Master text styles</a:t>
            </a:r>
            <a:endParaRPr lang="en-US" strike="noStrike" noProof="1" smtClean="0"/>
          </a:p>
        </p:txBody>
      </p:sp>
    </p:spTree>
  </p:cSld>
  <p:clrMapOvr>
    <a:masterClrMapping/>
  </p:clrMapOvr>
  <p:transition spd="slow" advTm="0"/>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Tree>
  </p:cSld>
  <p:clrMapOvr>
    <a:masterClrMapping/>
  </p:clrMapOvr>
  <p:transition spd="slow" advTm="0"/>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smtClean="0"/>
              <a:t>Click to edit Master text styles</a:t>
            </a:r>
            <a:endParaRPr lang="en-US" strike="noStrike" noProof="1"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smtClean="0"/>
              <a:t>Click to edit Master text styles</a:t>
            </a:r>
            <a:endParaRPr lang="en-US" strike="noStrike" noProof="1"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Tree>
  </p:cSld>
  <p:clrMapOvr>
    <a:masterClrMapping/>
  </p:clrMapOvr>
  <p:transition spd="slow" advTm="0"/>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5486400"/>
            <a:ext cx="8229600" cy="685800"/>
          </a:xfrm>
          <a:noFill/>
          <a:ln>
            <a:noFill/>
          </a:ln>
        </p:spPr>
        <p:txBody>
          <a:bodyPr anchor="b" anchorCtr="1"/>
          <a:lstStyle>
            <a:lvl1pPr algn="ctr">
              <a:defRPr sz="1400">
                <a:solidFill>
                  <a:srgbClr val="000000"/>
                </a:solidFill>
                <a:effectLst/>
              </a:defRPr>
            </a:lvl1pPr>
          </a:lstStyle>
          <a:p>
            <a:pPr fontAlgn="base"/>
            <a:r>
              <a:rPr lang="en-US" strike="noStrike" noProof="1" smtClean="0"/>
              <a:t>Click to edit Master title style</a:t>
            </a:r>
            <a:endParaRPr lang="en-US" strike="noStrike" noProof="1"/>
          </a:p>
        </p:txBody>
      </p:sp>
    </p:spTree>
  </p:cSld>
  <p:clrMapOvr>
    <a:masterClrMapping/>
  </p:clrMapOvr>
  <p:transition spd="slow" advTm="0"/>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a:xfrm>
            <a:off x="7985125" y="6324600"/>
            <a:ext cx="1011238" cy="365125"/>
          </a:xfrm>
        </p:spPr>
        <p:txBody>
          <a:bodyPr/>
          <a:lstStyle/>
          <a:p>
            <a:pPr fontAlgn="base"/>
            <a:fld id="{E077DA78-E013-4A8C-AD75-63A150561B10}" type="slidenum">
              <a:rPr lang="zh-CN" altLang="en-US" strike="noStrike" noProof="1" smtClean="0">
                <a:latin typeface="Arial" panose="020B0604020202020204" pitchFamily="34" charset="0"/>
                <a:ea typeface="MS PGothic" panose="020B0600070205080204" pitchFamily="-110" charset="-128"/>
                <a:cs typeface="+mn-cs"/>
              </a:rPr>
            </a:fld>
            <a:endParaRPr lang="zh-CN" altLang="en-US" strike="noStrike" noProof="1"/>
          </a:p>
        </p:txBody>
      </p:sp>
    </p:spTree>
  </p:cSld>
  <p:clrMapOvr>
    <a:masterClrMapping/>
  </p:clrMapOvr>
  <p:transition spd="slow" advTm="0"/>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smtClean="0"/>
              <a:t>Click to edit Master text styles</a:t>
            </a:r>
            <a:endParaRPr lang="en-US" strike="noStrike" noProof="1" smtClean="0"/>
          </a:p>
        </p:txBody>
      </p:sp>
    </p:spTree>
  </p:cSld>
  <p:clrMapOvr>
    <a:masterClrMapping/>
  </p:clrMapOvr>
  <p:transition spd="slow" advTm="0"/>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pPr fontAlgn="base"/>
            <a:r>
              <a:rPr lang="en-US" strike="noStrike" noProof="1" smtClean="0"/>
              <a:t>Click to edit Master title style</a:t>
            </a:r>
            <a:endParaRPr lang="en-US" strike="noStrike" noProof="1"/>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rgbClr val="214C90"/>
              </a:buClr>
              <a:buSzTx/>
              <a:buFont typeface="Times" pitchFamily="-110" charset="0"/>
              <a:buNone/>
              <a:defRPr/>
            </a:pPr>
            <a:r>
              <a:rPr kumimoji="0" lang="en-US" sz="3200" b="0" i="0" u="none" strike="noStrike" kern="0" cap="none" spc="0" normalizeH="0" baseline="0" noProof="0" smtClean="0">
                <a:ln>
                  <a:noFill/>
                </a:ln>
                <a:solidFill>
                  <a:schemeClr val="tx1"/>
                </a:solidFill>
                <a:effectLst/>
                <a:uLnTx/>
                <a:uFillTx/>
                <a:latin typeface="Verdana" panose="020B0604030504040204"/>
                <a:ea typeface="+mn-ea"/>
                <a:cs typeface="MS PGothic" panose="020B0600070205080204" pitchFamily="-110" charset="-128"/>
              </a:rPr>
              <a:t>Click icon to add picture</a:t>
            </a:r>
            <a:endParaRPr kumimoji="0" lang="en-US" sz="3200" b="0" i="0" u="none" strike="noStrike" kern="0" cap="none" spc="0" normalizeH="0" baseline="0" noProof="0" smtClean="0">
              <a:ln>
                <a:noFill/>
              </a:ln>
              <a:solidFill>
                <a:schemeClr val="tx1"/>
              </a:solidFill>
              <a:effectLst/>
              <a:uLnTx/>
              <a:uFillTx/>
              <a:latin typeface="Verdana" panose="020B0604030504040204"/>
              <a:ea typeface="+mn-ea"/>
              <a:cs typeface="MS PGothic" panose="020B0600070205080204" pitchFamily="-110" charset="-128"/>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smtClean="0"/>
              <a:t>Click to edit Master text styles</a:t>
            </a:r>
            <a:endParaRPr lang="en-US" strike="noStrike" noProof="1" smtClean="0"/>
          </a:p>
        </p:txBody>
      </p:sp>
    </p:spTree>
  </p:cSld>
  <p:clrMapOvr>
    <a:masterClrMapping/>
  </p:clrMapOvr>
  <p:transition spd="slow" advTm="0"/>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Tree>
  </p:cSld>
  <p:clrMapOvr>
    <a:masterClrMapping/>
  </p:clrMapOvr>
  <p:transition spd="slow" advTm="0"/>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9588" y="0"/>
            <a:ext cx="2284412" cy="6126163"/>
          </a:xfrm>
        </p:spPr>
        <p:txBody>
          <a:bodyPr vert="eaVert"/>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a:xfrm>
            <a:off x="3175" y="0"/>
            <a:ext cx="6704013" cy="6126163"/>
          </a:xfrm>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Tree>
  </p:cSld>
  <p:clrMapOvr>
    <a:masterClrMapping/>
  </p:clrMapOvr>
  <p:transition spd="slow" advTm="0"/>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4C90"/>
          </a:solidFill>
          <a:ln>
            <a:solidFill>
              <a:srgbClr val="214C90"/>
            </a:solidFill>
          </a:ln>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Tree>
  </p:cSld>
  <p:clrMapOvr>
    <a:masterClrMapping/>
  </p:clrMapOvr>
  <p:transition spd="slow" advTm="0"/>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showMasterSp="0">
  <p:cSld name="1_Title Slide">
    <p:bg>
      <p:bgPr>
        <a:solidFill>
          <a:schemeClr val="bg1"/>
        </a:solidFill>
        <a:effectLst/>
      </p:bgPr>
    </p:bg>
    <p:spTree>
      <p:nvGrpSpPr>
        <p:cNvPr id="1" name=""/>
        <p:cNvGrpSpPr/>
        <p:nvPr/>
      </p:nvGrpSpPr>
      <p:grpSpPr>
        <a:xfrm>
          <a:off x="0" y="0"/>
          <a:ext cx="0" cy="0"/>
          <a:chOff x="0" y="0"/>
          <a:chExt cx="0" cy="0"/>
        </a:xfrm>
      </p:grpSpPr>
      <p:sp>
        <p:nvSpPr>
          <p:cNvPr id="12" name="Rectangle 5"/>
          <p:cNvSpPr>
            <a:spLocks noChangeArrowheads="1"/>
          </p:cNvSpPr>
          <p:nvPr/>
        </p:nvSpPr>
        <p:spPr bwMode="gray">
          <a:xfrm>
            <a:off x="-9525" y="6400800"/>
            <a:ext cx="9153525" cy="457200"/>
          </a:xfrm>
          <a:prstGeom prst="rect">
            <a:avLst/>
          </a:prstGeom>
          <a:solidFill>
            <a:srgbClr val="214C90"/>
          </a:solidFill>
          <a:ln w="9525">
            <a:solidFill>
              <a:srgbClr val="214C90"/>
            </a:solidFill>
            <a:miter lim="800000"/>
          </a:ln>
        </p:spPr>
        <p:txBody>
          <a:bodyPr wrap="none" lIns="0" tIns="0" rIns="0" bIns="0" anchor="ctr"/>
          <a:lstStyle/>
          <a:p>
            <a:pPr marL="0" marR="0" lvl="0" indent="0" algn="l" defTabSz="457200" rtl="0" eaLnBrk="0" fontAlgn="base" latinLnBrk="0" hangingPunct="0">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pic>
        <p:nvPicPr>
          <p:cNvPr id="4099" name="Picture 8" descr="Pearson_Bound_White"/>
          <p:cNvPicPr>
            <a:picLocks noChangeAspect="1"/>
          </p:cNvPicPr>
          <p:nvPr/>
        </p:nvPicPr>
        <p:blipFill>
          <a:blip r:embed="rId2"/>
          <a:stretch>
            <a:fillRect/>
          </a:stretch>
        </p:blipFill>
        <p:spPr>
          <a:xfrm>
            <a:off x="7621588" y="6400800"/>
            <a:ext cx="1533525" cy="457200"/>
          </a:xfrm>
          <a:prstGeom prst="rect">
            <a:avLst/>
          </a:prstGeom>
          <a:noFill/>
          <a:ln w="9525">
            <a:noFill/>
          </a:ln>
        </p:spPr>
      </p:pic>
      <p:pic>
        <p:nvPicPr>
          <p:cNvPr id="4100" name="Picture 9" descr="Pearson_Strap_Bound_White"/>
          <p:cNvPicPr>
            <a:picLocks noChangeAspect="1"/>
          </p:cNvPicPr>
          <p:nvPr/>
        </p:nvPicPr>
        <p:blipFill>
          <a:blip r:embed="rId3"/>
          <a:stretch>
            <a:fillRect/>
          </a:stretch>
        </p:blipFill>
        <p:spPr>
          <a:xfrm>
            <a:off x="-3175" y="6400800"/>
            <a:ext cx="1766888" cy="457200"/>
          </a:xfrm>
          <a:prstGeom prst="rect">
            <a:avLst/>
          </a:prstGeom>
          <a:noFill/>
          <a:ln w="9525">
            <a:noFill/>
          </a:ln>
        </p:spPr>
      </p:pic>
      <p:sp>
        <p:nvSpPr>
          <p:cNvPr id="4101" name="Text Box 47"/>
          <p:cNvSpPr txBox="1"/>
          <p:nvPr/>
        </p:nvSpPr>
        <p:spPr>
          <a:xfrm>
            <a:off x="4495800" y="6400800"/>
            <a:ext cx="3276600" cy="457200"/>
          </a:xfrm>
          <a:prstGeom prst="rect">
            <a:avLst/>
          </a:prstGeom>
          <a:noFill/>
          <a:ln w="9525">
            <a:noFill/>
          </a:ln>
        </p:spPr>
        <p:txBody>
          <a:bodyPr anchor="ctr" anchorCtr="0"/>
          <a:lstStyle/>
          <a:p>
            <a:pPr lvl="0" algn="r" eaLnBrk="0" hangingPunct="0"/>
            <a:r>
              <a:rPr lang="en-US" altLang="zh-CN" sz="900">
                <a:solidFill>
                  <a:schemeClr val="bg1"/>
                </a:solidFill>
                <a:latin typeface="Verdana" panose="020B0604030504040204" pitchFamily="-110" charset="0"/>
              </a:rPr>
              <a:t>Copyright © 2015 by Pearson Education, Inc.</a:t>
            </a:r>
            <a:endParaRPr lang="en-US" altLang="zh-CN" sz="900">
              <a:solidFill>
                <a:schemeClr val="bg1"/>
              </a:solidFill>
              <a:latin typeface="Verdana" panose="020B0604030504040204" pitchFamily="-110" charset="0"/>
            </a:endParaRPr>
          </a:p>
          <a:p>
            <a:pPr lvl="0" algn="r" eaLnBrk="0" hangingPunct="0"/>
            <a:r>
              <a:rPr lang="en-US" altLang="zh-CN" sz="900">
                <a:solidFill>
                  <a:schemeClr val="bg1"/>
                </a:solidFill>
                <a:latin typeface="Verdana" panose="020B0604030504040204" pitchFamily="-110" charset="0"/>
              </a:rPr>
              <a:t>All Rights Reserved</a:t>
            </a:r>
            <a:endParaRPr lang="en-US" altLang="zh-CN" sz="900">
              <a:solidFill>
                <a:schemeClr val="bg1"/>
              </a:solidFill>
              <a:latin typeface="Verdana" panose="020B0604030504040204" pitchFamily="-110" charset="0"/>
            </a:endParaRPr>
          </a:p>
        </p:txBody>
      </p:sp>
      <p:sp>
        <p:nvSpPr>
          <p:cNvPr id="16" name="Text Box 47"/>
          <p:cNvSpPr txBox="1">
            <a:spLocks noChangeArrowheads="1"/>
          </p:cNvSpPr>
          <p:nvPr/>
        </p:nvSpPr>
        <p:spPr bwMode="auto">
          <a:xfrm>
            <a:off x="1600200" y="6400800"/>
            <a:ext cx="5629275" cy="457200"/>
          </a:xfrm>
          <a:prstGeom prst="rect">
            <a:avLst/>
          </a:prstGeom>
          <a:noFill/>
          <a:ln>
            <a:noFill/>
          </a:ln>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900" b="0" i="1" u="none" strike="noStrike" kern="1200" cap="none" spc="0" normalizeH="0" baseline="0" noProof="0">
                <a:ln>
                  <a:noFill/>
                </a:ln>
                <a:solidFill>
                  <a:srgbClr val="FFFFFF"/>
                </a:solidFill>
                <a:effectLst/>
                <a:uLnTx/>
                <a:uFillTx/>
                <a:latin typeface="Verdana" panose="020B0604030504040204" pitchFamily="-110" charset="0"/>
                <a:ea typeface="+mn-ea"/>
                <a:cs typeface="+mn-cs"/>
              </a:rPr>
              <a:t>Family Law and Practice,</a:t>
            </a:r>
            <a:r>
              <a:rPr kumimoji="0" lang="en-US" sz="900" b="0" i="0" u="none" strike="noStrike" kern="1200" cap="none" spc="0" normalizeH="0" baseline="0" noProof="0">
                <a:ln>
                  <a:noFill/>
                </a:ln>
                <a:solidFill>
                  <a:srgbClr val="FFFFFF"/>
                </a:solidFill>
                <a:effectLst/>
                <a:uLnTx/>
                <a:uFillTx/>
                <a:latin typeface="Verdana" panose="020B0604030504040204" pitchFamily="-110" charset="0"/>
                <a:ea typeface="+mn-ea"/>
                <a:cs typeface="+mn-cs"/>
              </a:rPr>
              <a:t> 4th Edition</a:t>
            </a:r>
            <a:endParaRPr kumimoji="0" lang="en-US" sz="900" b="0" i="0" u="none" strike="noStrike" kern="1200" cap="none" spc="0" normalizeH="0" baseline="0" noProof="0">
              <a:ln>
                <a:noFill/>
              </a:ln>
              <a:solidFill>
                <a:srgbClr val="FFFFFF"/>
              </a:solidFill>
              <a:effectLst/>
              <a:uLnTx/>
              <a:uFillTx/>
              <a:latin typeface="Verdana" panose="020B0604030504040204" pitchFamily="-110"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900" b="0" i="0" u="none" strike="noStrike" kern="1200" cap="none" spc="0" normalizeH="0" baseline="0" noProof="0">
                <a:ln>
                  <a:noFill/>
                </a:ln>
                <a:solidFill>
                  <a:srgbClr val="FFFFFF"/>
                </a:solidFill>
                <a:effectLst/>
                <a:uLnTx/>
                <a:uFillTx/>
                <a:latin typeface="Verdana" panose="020B0604030504040204" pitchFamily="-110" charset="0"/>
                <a:ea typeface="+mn-ea"/>
                <a:cs typeface="+mn-cs"/>
              </a:rPr>
              <a:t>Luppino | Miller</a:t>
            </a:r>
            <a:endParaRPr kumimoji="0" lang="en-US" sz="900" b="0" i="0" u="none" strike="noStrike" kern="1200" cap="none" spc="0" normalizeH="0" baseline="0" noProof="0">
              <a:ln>
                <a:noFill/>
              </a:ln>
              <a:solidFill>
                <a:srgbClr val="FFFFFF"/>
              </a:solidFill>
              <a:effectLst/>
              <a:uLnTx/>
              <a:uFillTx/>
              <a:latin typeface="Verdana" panose="020B0604030504040204" pitchFamily="-110" charset="0"/>
              <a:ea typeface="+mn-ea"/>
              <a:cs typeface="+mn-cs"/>
            </a:endParaRPr>
          </a:p>
        </p:txBody>
      </p:sp>
      <p:sp>
        <p:nvSpPr>
          <p:cNvPr id="2" name="Title 1"/>
          <p:cNvSpPr>
            <a:spLocks noGrp="1"/>
          </p:cNvSpPr>
          <p:nvPr>
            <p:ph type="ctrTitle"/>
          </p:nvPr>
        </p:nvSpPr>
        <p:spPr>
          <a:xfrm>
            <a:off x="685800" y="2130425"/>
            <a:ext cx="7772400" cy="1470025"/>
          </a:xfrm>
        </p:spPr>
        <p:txBody>
          <a:bodyPr/>
          <a:lstStyle/>
          <a:p>
            <a:pPr fontAlgn="base"/>
            <a:r>
              <a:rPr lang="en-US" strike="noStrike" noProof="1" smtClean="0"/>
              <a:t>Click to edit Master title style</a:t>
            </a:r>
            <a:endParaRPr lang="en-US" strike="noStrike" noProof="1"/>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fontAlgn="base"/>
            <a:r>
              <a:rPr lang="en-US" strike="noStrike" noProof="1" smtClean="0"/>
              <a:t>Click to edit Master subtitle style</a:t>
            </a:r>
            <a:endParaRPr lang="en-US" strike="noStrike" noProof="1"/>
          </a:p>
        </p:txBody>
      </p:sp>
      <p:sp>
        <p:nvSpPr>
          <p:cNvPr id="17"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t" anchorCtr="0" compatLnSpc="1"/>
          <a:lstStyle/>
          <a:p>
            <a:pPr lvl="0" eaLnBrk="1" fontAlgn="base" hangingPunct="1"/>
            <a:fld id="{BB962C8B-B14F-4D97-AF65-F5344CB8AC3E}" type="datetime1">
              <a:rPr lang="en-US" strike="noStrike" noProof="1">
                <a:latin typeface="Arial" panose="020B0604020202020204" pitchFamily="34" charset="0"/>
                <a:ea typeface="MS PGothic" panose="020B0600070205080204" pitchFamily="-110" charset="-128"/>
                <a:cs typeface="+mn-cs"/>
              </a:rPr>
            </a:fld>
            <a:endParaRPr lang="en-US" strike="noStrike" noProof="1"/>
          </a:p>
        </p:txBody>
      </p:sp>
      <p:sp>
        <p:nvSpPr>
          <p:cNvPr id="18"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t" anchorCtr="0" compatLnSpc="1"/>
          <a:lstStyle>
            <a:lvl1pPr eaLnBrk="1" hangingPunct="1">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9"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t" anchorCtr="0" compatLnSpc="1"/>
          <a:lstStyle/>
          <a:p>
            <a:pPr lvl="0" eaLnBrk="1" fontAlgn="base" hangingPunct="1"/>
            <a:fld id="{9A0DB2DC-4C9A-4742-B13C-FB6460FD3503}" type="slidenum">
              <a:rPr lang="en-US" strike="noStrike" noProof="1">
                <a:latin typeface="Arial" panose="020B0604020202020204" pitchFamily="34" charset="0"/>
                <a:ea typeface="MS PGothic" panose="020B0600070205080204" pitchFamily="-110" charset="-128"/>
                <a:cs typeface="+mn-cs"/>
              </a:rPr>
            </a:fld>
            <a:endParaRPr lang="en-US" strike="noStrike" noProof="1"/>
          </a:p>
        </p:txBody>
      </p:sp>
    </p:spTree>
  </p:cSld>
  <p:clrMapOvr>
    <a:masterClrMapping/>
  </p:clrMapOvr>
  <p:transition spd="slow" advTm="0"/>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09600" y="304800"/>
            <a:ext cx="8001000" cy="57150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a:xfrm>
            <a:off x="685800" y="6248400"/>
            <a:ext cx="1905000" cy="457200"/>
          </a:xfrm>
        </p:spPr>
        <p:txBody>
          <a:bodyPr/>
          <a:lstStyle/>
          <a:p>
            <a:pPr lvl="0"/>
            <a:fld id="{BB962C8B-B14F-4D97-AF65-F5344CB8AC3E}" type="datetime1">
              <a:rPr lang="zh-CN" altLang="en-US" dirty="0"/>
            </a:fld>
            <a:endParaRPr lang="zh-CN" altLang="en-US" dirty="0">
              <a:latin typeface="Times New Roman" panose="02020603050405020304" charset="0"/>
            </a:endParaRPr>
          </a:p>
        </p:txBody>
      </p:sp>
      <p:sp>
        <p:nvSpPr>
          <p:cNvPr id="4" name="页脚占位符 3"/>
          <p:cNvSpPr>
            <a:spLocks noGrp="1"/>
          </p:cNvSpPr>
          <p:nvPr>
            <p:ph type="ftr" sz="quarter" idx="11"/>
          </p:nvPr>
        </p:nvSpPr>
        <p:spPr>
          <a:xfrm>
            <a:off x="3124200" y="6248400"/>
            <a:ext cx="2895600" cy="457200"/>
          </a:xfrm>
        </p:spPr>
        <p:txBody>
          <a:bodyPr/>
          <a:lstStyle/>
          <a:p>
            <a:pPr lvl="0"/>
            <a:endParaRPr lang="zh-CN" altLang="en-US" dirty="0"/>
          </a:p>
        </p:txBody>
      </p:sp>
      <p:sp>
        <p:nvSpPr>
          <p:cNvPr id="5" name="灯片编号占位符 4"/>
          <p:cNvSpPr>
            <a:spLocks noGrp="1"/>
          </p:cNvSpPr>
          <p:nvPr>
            <p:ph type="sldNum" sz="quarter" idx="12"/>
          </p:nvPr>
        </p:nvSpPr>
        <p:spPr>
          <a:xfrm>
            <a:off x="6553200" y="6248400"/>
            <a:ext cx="1905000" cy="457200"/>
          </a:xfrm>
        </p:spPr>
        <p:txBody>
          <a:bodyPr/>
          <a:lstStyle/>
          <a:p>
            <a:pPr lvl="0"/>
            <a:fld id="{9A0DB2DC-4C9A-4742-B13C-FB6460FD3503}" type="slidenum">
              <a:rPr lang="zh-CN" altLang="en-US" dirty="0"/>
            </a:fld>
            <a:endParaRPr lang="zh-CN" altLang="en-US" dirty="0">
              <a:latin typeface="Times New Roman" panose="02020603050405020304" charset="0"/>
            </a:endParaRPr>
          </a:p>
        </p:txBody>
      </p:sp>
    </p:spTree>
  </p:cSld>
  <p:clrMapOvr>
    <a:masterClrMapping/>
  </p:clrMapOvr>
  <p:transition spd="slow" advTm="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4C90"/>
          </a:solidFill>
          <a:ln>
            <a:solidFill>
              <a:srgbClr val="214C90"/>
            </a:solidFill>
          </a:ln>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p:txBody>
          <a:bodyPr/>
          <a:lstStyle>
            <a:lvl1pPr marL="0" indent="0">
              <a:buFont typeface="+mj-lt"/>
              <a:buNone/>
              <a:defRPr sz="2800"/>
            </a:lvl1pPr>
            <a:lvl2pPr marL="971550" indent="-514350">
              <a:buFont typeface="+mj-lt"/>
              <a:buAutoNum type="arabicPeriod"/>
              <a:defRPr/>
            </a:lvl2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Tree>
  </p:cSld>
  <p:clrMapOvr>
    <a:masterClrMapping/>
  </p:clrMapOvr>
  <p:transition spd="slow" advTm="0"/>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4C90"/>
          </a:solidFill>
          <a:ln>
            <a:solidFill>
              <a:srgbClr val="214C90"/>
            </a:solidFill>
          </a:ln>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p:txBody>
          <a:bodyPr/>
          <a:lstStyle>
            <a:lvl1pPr marL="514350" indent="-514350">
              <a:buFont typeface="+mj-lt"/>
              <a:buAutoNum type="arabicPeriod"/>
              <a:defRPr sz="2800"/>
            </a:lvl1pPr>
            <a:lvl2pPr marL="971550" indent="-514350">
              <a:buFont typeface="+mj-lt"/>
              <a:buAutoNum type="arabicPeriod"/>
              <a:defRPr/>
            </a:lvl2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Tree>
  </p:cSld>
  <p:clrMapOvr>
    <a:masterClrMapping/>
  </p:clrMapOvr>
  <p:transition spd="slow" advTm="0"/>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685800"/>
          </a:xfrm>
          <a:noFill/>
          <a:ln>
            <a:noFill/>
          </a:ln>
        </p:spPr>
        <p:txBody>
          <a:bodyPr/>
          <a:lstStyle>
            <a:lvl1pPr algn="l">
              <a:defRPr sz="1100">
                <a:solidFill>
                  <a:srgbClr val="000000"/>
                </a:solidFill>
                <a:effectLst/>
              </a:defRPr>
            </a:lvl1pPr>
          </a:lstStyle>
          <a:p>
            <a:pPr fontAlgn="base"/>
            <a:r>
              <a:rPr lang="en-US" strike="noStrike" noProof="1" smtClean="0"/>
              <a:t>Click to edit Master title style</a:t>
            </a:r>
            <a:endParaRPr lang="en-US" strike="noStrike" noProof="1"/>
          </a:p>
        </p:txBody>
      </p:sp>
    </p:spTree>
  </p:cSld>
  <p:clrMapOvr>
    <a:masterClrMapping/>
  </p:clrMapOvr>
  <p:transition spd="slow" advTm="0"/>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14600" y="3086100"/>
            <a:ext cx="4114800" cy="685800"/>
          </a:xfrm>
          <a:noFill/>
          <a:ln>
            <a:noFill/>
          </a:ln>
        </p:spPr>
        <p:txBody>
          <a:bodyPr/>
          <a:lstStyle>
            <a:lvl1pPr algn="ctr">
              <a:defRPr sz="1100">
                <a:solidFill>
                  <a:srgbClr val="000000"/>
                </a:solidFill>
                <a:effectLst/>
              </a:defRPr>
            </a:lvl1pPr>
          </a:lstStyle>
          <a:p>
            <a:pPr fontAlgn="base"/>
            <a:r>
              <a:rPr lang="en-US" strike="noStrike" noProof="1" smtClean="0"/>
              <a:t>Click to edit Master title style</a:t>
            </a:r>
            <a:endParaRPr lang="en-US" strike="noStrike" noProof="1"/>
          </a:p>
        </p:txBody>
      </p:sp>
    </p:spTree>
  </p:cSld>
  <p:clrMapOvr>
    <a:masterClrMapping/>
  </p:clrMapOvr>
  <p:transition spd="slow" advTm="0"/>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3_Title Only">
    <p:spTree>
      <p:nvGrpSpPr>
        <p:cNvPr id="1" name=""/>
        <p:cNvGrpSpPr/>
        <p:nvPr/>
      </p:nvGrpSpPr>
      <p:grpSpPr>
        <a:xfrm>
          <a:off x="0" y="0"/>
          <a:ext cx="0" cy="0"/>
          <a:chOff x="0" y="0"/>
          <a:chExt cx="0" cy="0"/>
        </a:xfrm>
      </p:grpSpPr>
      <p:sp>
        <p:nvSpPr>
          <p:cNvPr id="2" name="Title 1"/>
          <p:cNvSpPr>
            <a:spLocks noGrp="1"/>
          </p:cNvSpPr>
          <p:nvPr>
            <p:ph type="title"/>
          </p:nvPr>
        </p:nvSpPr>
        <p:spPr>
          <a:xfrm>
            <a:off x="1752600" y="2628900"/>
            <a:ext cx="5715000" cy="1638300"/>
          </a:xfrm>
          <a:noFill/>
          <a:ln>
            <a:noFill/>
          </a:ln>
        </p:spPr>
        <p:txBody>
          <a:bodyPr/>
          <a:lstStyle>
            <a:lvl1pPr algn="ctr">
              <a:defRPr sz="3200" b="1">
                <a:solidFill>
                  <a:srgbClr val="364395"/>
                </a:solidFill>
                <a:effectLst/>
              </a:defRPr>
            </a:lvl1pPr>
          </a:lstStyle>
          <a:p>
            <a:pPr fontAlgn="base"/>
            <a:r>
              <a:rPr lang="en-US" strike="noStrike" noProof="1" smtClean="0"/>
              <a:t>Click to edit Master title style</a:t>
            </a:r>
            <a:endParaRPr lang="en-US" strike="noStrike" noProof="1"/>
          </a:p>
        </p:txBody>
      </p:sp>
    </p:spTree>
  </p:cSld>
  <p:clrMapOvr>
    <a:masterClrMapping/>
  </p:clrMapOvr>
  <p:transition spd="slow" advTm="0"/>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a:xfrm>
            <a:off x="457200" y="1600200"/>
            <a:ext cx="4114800" cy="4525963"/>
          </a:xfrm>
        </p:spPr>
        <p:txBody>
          <a:bodyPr/>
          <a:lstStyle>
            <a:lvl1pPr>
              <a:defRPr sz="2800"/>
            </a:lvl1pPr>
            <a:lvl2pPr>
              <a:defRPr sz="2600"/>
            </a:lvl2pPr>
            <a:lvl3pPr>
              <a:defRPr sz="2400"/>
            </a:lvl3pPr>
            <a:lvl4pPr>
              <a:defRPr sz="2200"/>
            </a:lvl4pPr>
            <a:lvl5pPr>
              <a:defRPr sz="2000"/>
            </a:lvl5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Tree>
  </p:cSld>
  <p:clrMapOvr>
    <a:masterClrMapping/>
  </p:clrMapOvr>
  <p:transition spd="slow" advTm="0"/>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ln>
            <a:solidFill>
              <a:srgbClr val="7496C3"/>
            </a:solidFill>
          </a:ln>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a:xfrm>
            <a:off x="457200" y="5761037"/>
            <a:ext cx="8229600" cy="563563"/>
          </a:xfrm>
        </p:spPr>
        <p:txBody>
          <a:bodyPr anchor="ctr"/>
          <a:lstStyle>
            <a:lvl1pPr marL="0" indent="0" algn="ctr">
              <a:buNone/>
              <a:tabLst>
                <a:tab pos="7773670" algn="l"/>
              </a:tabLst>
              <a:defRPr sz="1400"/>
            </a:lvl1pPr>
            <a:lvl2pPr algn="ctr">
              <a:buNone/>
              <a:tabLst>
                <a:tab pos="7773670" algn="l"/>
              </a:tabLst>
              <a:defRPr sz="1400"/>
            </a:lvl2pPr>
            <a:lvl3pPr algn="ctr">
              <a:buNone/>
              <a:tabLst>
                <a:tab pos="7773670" algn="l"/>
              </a:tabLst>
              <a:defRPr sz="1400"/>
            </a:lvl3pPr>
            <a:lvl4pPr algn="ctr">
              <a:buNone/>
              <a:tabLst>
                <a:tab pos="7773670" algn="l"/>
              </a:tabLst>
              <a:defRPr sz="1400"/>
            </a:lvl4pPr>
            <a:lvl5pPr algn="ctr">
              <a:buNone/>
              <a:tabLst>
                <a:tab pos="7773670" algn="l"/>
              </a:tabLst>
              <a:defRPr sz="1400"/>
            </a:lvl5pPr>
          </a:lstStyle>
          <a:p>
            <a:pPr lvl="0" fontAlgn="base"/>
            <a:r>
              <a:rPr lang="en-US" strike="noStrike" noProof="1" smtClean="0"/>
              <a:t>Click to edit Master text styles</a:t>
            </a:r>
            <a:endParaRPr lang="en-US" strike="noStrike" noProof="1" smtClean="0"/>
          </a:p>
        </p:txBody>
      </p:sp>
    </p:spTree>
  </p:cSld>
  <p:clrMapOvr>
    <a:masterClrMapping/>
  </p:clrMapOvr>
  <p:transition spd="slow" advTm="0"/>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2" Type="http://schemas.openxmlformats.org/officeDocument/2006/relationships/theme" Target="../theme/theme1.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p:cNvSpPr>
          <p:nvPr>
            <p:ph type="body"/>
          </p:nvPr>
        </p:nvSpPr>
        <p:spPr>
          <a:xfrm>
            <a:off x="457200" y="1600200"/>
            <a:ext cx="8229600" cy="4525963"/>
          </a:xfrm>
          <a:prstGeom prst="rect">
            <a:avLst/>
          </a:prstGeom>
          <a:noFill/>
          <a:ln w="9525">
            <a:noFill/>
          </a:ln>
        </p:spPr>
        <p:txBody>
          <a:bodyPr anchor="t" anchorCtr="0"/>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ltLang="zh-CN"/>
          </a:p>
        </p:txBody>
      </p:sp>
      <p:sp>
        <p:nvSpPr>
          <p:cNvPr id="1027" name="Rectangle 13"/>
          <p:cNvSpPr>
            <a:spLocks noGrp="1" noChangeArrowheads="1"/>
          </p:cNvSpPr>
          <p:nvPr>
            <p:ph type="title"/>
          </p:nvPr>
        </p:nvSpPr>
        <p:spPr bwMode="auto">
          <a:xfrm>
            <a:off x="-19050" y="0"/>
            <a:ext cx="9163050" cy="1371600"/>
          </a:xfrm>
          <a:prstGeom prst="rect">
            <a:avLst/>
          </a:prstGeom>
          <a:solidFill>
            <a:srgbClr val="214C90"/>
          </a:solidFill>
          <a:ln w="9525">
            <a:solidFill>
              <a:srgbClr val="214C90"/>
            </a:solidFill>
            <a:miter lim="800000"/>
          </a:ln>
        </p:spPr>
        <p:txBody>
          <a:bodyPr vert="horz" wrap="square" lIns="91440" tIns="45720" rIns="91440" bIns="45720" numCol="1" anchor="ctr" anchorCtr="0" compatLnSpc="1"/>
          <a:lstStyle/>
          <a:p>
            <a:pPr lvl="0" fontAlgn="base"/>
            <a:r>
              <a:rPr lang="en-US" strike="noStrike" noProof="1"/>
              <a:t>Click to edit Master title style</a:t>
            </a:r>
            <a:endParaRPr lang="en-US"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transition spd="slow" advTm="0"/>
  <p:hf sldNum="0" hdr="0" ftr="0" dt="0"/>
  <p:txStyles>
    <p:titleStyle>
      <a:lvl1pPr algn="ctr" rtl="0" eaLnBrk="0" fontAlgn="base" hangingPunct="0">
        <a:spcBef>
          <a:spcPct val="0"/>
        </a:spcBef>
        <a:spcAft>
          <a:spcPct val="0"/>
        </a:spcAft>
        <a:defRPr sz="4000">
          <a:solidFill>
            <a:srgbClr val="FFFFFF"/>
          </a:solidFill>
          <a:effectLst>
            <a:outerShdw blurRad="38100" dist="38100" dir="2700000">
              <a:srgbClr val="000000">
                <a:alpha val="75000"/>
              </a:srgbClr>
            </a:outerShdw>
          </a:effectLst>
          <a:latin typeface="Verdana" panose="020B0604030504040204"/>
          <a:ea typeface="+mj-ea"/>
          <a:cs typeface="MS PGothic" panose="020B0600070205080204" pitchFamily="-110" charset="-128"/>
        </a:defRPr>
      </a:lvl1pPr>
      <a:lvl2pPr algn="ctr" rtl="0" eaLnBrk="0" fontAlgn="base" hangingPunct="0">
        <a:spcBef>
          <a:spcPct val="0"/>
        </a:spcBef>
        <a:spcAft>
          <a:spcPct val="0"/>
        </a:spcAft>
        <a:defRPr sz="4000">
          <a:solidFill>
            <a:srgbClr val="FFFFFF"/>
          </a:solidFill>
          <a:effectLst>
            <a:outerShdw blurRad="38100" dist="38100" dir="2700000" algn="tl">
              <a:srgbClr val="000000"/>
            </a:outerShdw>
          </a:effectLst>
          <a:latin typeface="Verdana" panose="020B0604030504040204" pitchFamily="-110" charset="0"/>
          <a:ea typeface="MS PGothic" panose="020B0600070205080204" pitchFamily="-110" charset="-128"/>
          <a:cs typeface="MS PGothic" panose="020B0600070205080204" pitchFamily="-110" charset="-128"/>
        </a:defRPr>
      </a:lvl2pPr>
      <a:lvl3pPr algn="ctr" rtl="0" eaLnBrk="0" fontAlgn="base" hangingPunct="0">
        <a:spcBef>
          <a:spcPct val="0"/>
        </a:spcBef>
        <a:spcAft>
          <a:spcPct val="0"/>
        </a:spcAft>
        <a:defRPr sz="4000">
          <a:solidFill>
            <a:srgbClr val="FFFFFF"/>
          </a:solidFill>
          <a:effectLst>
            <a:outerShdw blurRad="38100" dist="38100" dir="2700000" algn="tl">
              <a:srgbClr val="000000"/>
            </a:outerShdw>
          </a:effectLst>
          <a:latin typeface="Verdana" panose="020B0604030504040204" pitchFamily="-110" charset="0"/>
          <a:ea typeface="MS PGothic" panose="020B0600070205080204" pitchFamily="-110" charset="-128"/>
          <a:cs typeface="MS PGothic" panose="020B0600070205080204" pitchFamily="-110" charset="-128"/>
        </a:defRPr>
      </a:lvl3pPr>
      <a:lvl4pPr algn="ctr" rtl="0" eaLnBrk="0" fontAlgn="base" hangingPunct="0">
        <a:spcBef>
          <a:spcPct val="0"/>
        </a:spcBef>
        <a:spcAft>
          <a:spcPct val="0"/>
        </a:spcAft>
        <a:defRPr sz="4000">
          <a:solidFill>
            <a:srgbClr val="FFFFFF"/>
          </a:solidFill>
          <a:effectLst>
            <a:outerShdw blurRad="38100" dist="38100" dir="2700000" algn="tl">
              <a:srgbClr val="000000"/>
            </a:outerShdw>
          </a:effectLst>
          <a:latin typeface="Verdana" panose="020B0604030504040204" pitchFamily="-110" charset="0"/>
          <a:ea typeface="MS PGothic" panose="020B0600070205080204" pitchFamily="-110" charset="-128"/>
          <a:cs typeface="MS PGothic" panose="020B0600070205080204" pitchFamily="-110" charset="-128"/>
        </a:defRPr>
      </a:lvl4pPr>
      <a:lvl5pPr algn="ctr" rtl="0" eaLnBrk="0" fontAlgn="base" hangingPunct="0">
        <a:spcBef>
          <a:spcPct val="0"/>
        </a:spcBef>
        <a:spcAft>
          <a:spcPct val="0"/>
        </a:spcAft>
        <a:defRPr sz="4000">
          <a:solidFill>
            <a:srgbClr val="FFFFFF"/>
          </a:solidFill>
          <a:effectLst>
            <a:outerShdw blurRad="38100" dist="38100" dir="2700000" algn="tl">
              <a:srgbClr val="000000"/>
            </a:outerShdw>
          </a:effectLst>
          <a:latin typeface="Verdana" panose="020B0604030504040204" pitchFamily="-110" charset="0"/>
          <a:ea typeface="MS PGothic" panose="020B0600070205080204" pitchFamily="-110" charset="-128"/>
          <a:cs typeface="MS PGothic" panose="020B0600070205080204" pitchFamily="-110" charset="-128"/>
        </a:defRPr>
      </a:lvl5pPr>
      <a:lvl6pPr marL="457200" algn="ctr" rtl="0" eaLnBrk="1" fontAlgn="base" hangingPunct="1">
        <a:spcBef>
          <a:spcPct val="0"/>
        </a:spcBef>
        <a:spcAft>
          <a:spcPct val="0"/>
        </a:spcAft>
        <a:defRPr sz="4400" b="1">
          <a:solidFill>
            <a:schemeClr val="bg1"/>
          </a:solidFill>
          <a:latin typeface="Arial" panose="020B0604020202020204" pitchFamily="34" charset="0"/>
          <a:ea typeface="MS PGothic" panose="020B0600070205080204" pitchFamily="-110" charset="-128"/>
          <a:cs typeface="MS PGothic" panose="020B0600070205080204" pitchFamily="-110" charset="-128"/>
        </a:defRPr>
      </a:lvl6pPr>
      <a:lvl7pPr marL="914400" algn="ctr" rtl="0" eaLnBrk="1" fontAlgn="base" hangingPunct="1">
        <a:spcBef>
          <a:spcPct val="0"/>
        </a:spcBef>
        <a:spcAft>
          <a:spcPct val="0"/>
        </a:spcAft>
        <a:defRPr sz="4400" b="1">
          <a:solidFill>
            <a:schemeClr val="bg1"/>
          </a:solidFill>
          <a:latin typeface="Arial" panose="020B0604020202020204" pitchFamily="34" charset="0"/>
          <a:ea typeface="MS PGothic" panose="020B0600070205080204" pitchFamily="-110" charset="-128"/>
          <a:cs typeface="MS PGothic" panose="020B0600070205080204" pitchFamily="-110" charset="-128"/>
        </a:defRPr>
      </a:lvl7pPr>
      <a:lvl8pPr marL="1371600" algn="ctr" rtl="0" eaLnBrk="1" fontAlgn="base" hangingPunct="1">
        <a:spcBef>
          <a:spcPct val="0"/>
        </a:spcBef>
        <a:spcAft>
          <a:spcPct val="0"/>
        </a:spcAft>
        <a:defRPr sz="4400" b="1">
          <a:solidFill>
            <a:schemeClr val="bg1"/>
          </a:solidFill>
          <a:latin typeface="Arial" panose="020B0604020202020204" pitchFamily="34" charset="0"/>
          <a:ea typeface="MS PGothic" panose="020B0600070205080204" pitchFamily="-110" charset="-128"/>
          <a:cs typeface="MS PGothic" panose="020B0600070205080204" pitchFamily="-110" charset="-128"/>
        </a:defRPr>
      </a:lvl8pPr>
      <a:lvl9pPr marL="1828800" algn="ctr" rtl="0" eaLnBrk="1" fontAlgn="base" hangingPunct="1">
        <a:spcBef>
          <a:spcPct val="0"/>
        </a:spcBef>
        <a:spcAft>
          <a:spcPct val="0"/>
        </a:spcAft>
        <a:defRPr sz="4400" b="1">
          <a:solidFill>
            <a:schemeClr val="bg1"/>
          </a:solidFill>
          <a:latin typeface="Arial" panose="020B0604020202020204" pitchFamily="34" charset="0"/>
          <a:ea typeface="MS PGothic" panose="020B0600070205080204" pitchFamily="-110" charset="-128"/>
          <a:cs typeface="MS PGothic" panose="020B0600070205080204" pitchFamily="-110" charset="-128"/>
        </a:defRPr>
      </a:lvl9pPr>
    </p:titleStyle>
    <p:bodyStyle>
      <a:lvl1pPr marL="342900" indent="-342900" algn="l" rtl="0" eaLnBrk="0" fontAlgn="base" hangingPunct="0">
        <a:spcBef>
          <a:spcPct val="20000"/>
        </a:spcBef>
        <a:spcAft>
          <a:spcPct val="0"/>
        </a:spcAft>
        <a:buClr>
          <a:srgbClr val="214C90"/>
        </a:buClr>
        <a:buFont typeface="Times" pitchFamily="-110" charset="0"/>
        <a:buChar char="•"/>
        <a:defRPr sz="3000">
          <a:solidFill>
            <a:schemeClr val="tx1"/>
          </a:solidFill>
          <a:latin typeface="Verdana" panose="020B0604030504040204"/>
          <a:ea typeface="+mn-ea"/>
          <a:cs typeface="MS PGothic" panose="020B0600070205080204" pitchFamily="-110" charset="-128"/>
        </a:defRPr>
      </a:lvl1pPr>
      <a:lvl2pPr marL="742950" indent="-285750" algn="l" rtl="0" eaLnBrk="0" fontAlgn="base" hangingPunct="0">
        <a:spcBef>
          <a:spcPct val="20000"/>
        </a:spcBef>
        <a:spcAft>
          <a:spcPct val="0"/>
        </a:spcAft>
        <a:buClr>
          <a:srgbClr val="1191D0"/>
        </a:buClr>
        <a:buFont typeface="Wingdings" panose="05000000000000000000" pitchFamily="2" charset="2"/>
        <a:buChar char="§"/>
        <a:defRPr sz="2800">
          <a:solidFill>
            <a:schemeClr val="tx1"/>
          </a:solidFill>
          <a:latin typeface="Verdana" panose="020B0604030504040204"/>
          <a:ea typeface="+mn-ea"/>
          <a:cs typeface="MS PGothic" panose="020B0600070205080204" pitchFamily="-110" charset="-128"/>
        </a:defRPr>
      </a:lvl2pPr>
      <a:lvl3pPr marL="1085850" indent="-228600" algn="l" rtl="0" eaLnBrk="0" fontAlgn="base" hangingPunct="0">
        <a:spcBef>
          <a:spcPct val="20000"/>
        </a:spcBef>
        <a:spcAft>
          <a:spcPct val="0"/>
        </a:spcAft>
        <a:buClr>
          <a:srgbClr val="214C90"/>
        </a:buClr>
        <a:buFont typeface="Arial" panose="020B0604020202020204" pitchFamily="34" charset="0"/>
        <a:buChar char="•"/>
        <a:defRPr sz="2600">
          <a:solidFill>
            <a:schemeClr val="tx1"/>
          </a:solidFill>
          <a:latin typeface="Verdana" panose="020B0604030504040204"/>
          <a:ea typeface="+mn-ea"/>
          <a:cs typeface="MS PGothic" panose="020B0600070205080204" pitchFamily="-110" charset="-128"/>
        </a:defRPr>
      </a:lvl3pPr>
      <a:lvl4pPr marL="1428750" indent="-228600" algn="l" rtl="0" eaLnBrk="0" fontAlgn="base" hangingPunct="0">
        <a:spcBef>
          <a:spcPct val="20000"/>
        </a:spcBef>
        <a:spcAft>
          <a:spcPct val="0"/>
        </a:spcAft>
        <a:buClr>
          <a:srgbClr val="1191D0"/>
        </a:buClr>
        <a:buFont typeface="Arial" panose="020B0604020202020204" pitchFamily="34" charset="0"/>
        <a:buChar char="•"/>
        <a:defRPr sz="2400">
          <a:solidFill>
            <a:schemeClr val="tx1"/>
          </a:solidFill>
          <a:latin typeface="Verdana" panose="020B0604030504040204"/>
          <a:ea typeface="+mn-ea"/>
          <a:cs typeface="MS PGothic" panose="020B0600070205080204" pitchFamily="-110" charset="-128"/>
        </a:defRPr>
      </a:lvl4pPr>
      <a:lvl5pPr marL="1771650" indent="-228600" algn="l" rtl="0" eaLnBrk="0" fontAlgn="base" hangingPunct="0">
        <a:spcBef>
          <a:spcPct val="20000"/>
        </a:spcBef>
        <a:spcAft>
          <a:spcPct val="0"/>
        </a:spcAft>
        <a:buClr>
          <a:srgbClr val="214C90"/>
        </a:buClr>
        <a:buFont typeface="Lucida Grande" pitchFamily="-110" charset="0"/>
        <a:buChar char="-"/>
        <a:defRPr sz="2200">
          <a:solidFill>
            <a:schemeClr val="tx1"/>
          </a:solidFill>
          <a:latin typeface="Verdana" panose="020B0604030504040204"/>
          <a:ea typeface="+mn-ea"/>
          <a:cs typeface="MS PGothic" panose="020B0600070205080204" pitchFamily="-110" charset="-128"/>
        </a:defRPr>
      </a:lvl5pPr>
      <a:lvl6pPr marL="2228850" indent="-228600" algn="l" rtl="0" eaLnBrk="1" fontAlgn="base" hangingPunct="1">
        <a:spcBef>
          <a:spcPct val="20000"/>
        </a:spcBef>
        <a:spcAft>
          <a:spcPct val="0"/>
        </a:spcAft>
        <a:buClr>
          <a:srgbClr val="2D5E2F"/>
        </a:buClr>
        <a:buFont typeface="Times" pitchFamily="-110" charset="0"/>
        <a:buChar char="•"/>
        <a:defRPr sz="2000">
          <a:solidFill>
            <a:schemeClr val="tx1"/>
          </a:solidFill>
          <a:latin typeface="+mn-lt"/>
          <a:ea typeface="+mn-ea"/>
        </a:defRPr>
      </a:lvl6pPr>
      <a:lvl7pPr marL="2686050" indent="-228600" algn="l" rtl="0" eaLnBrk="1" fontAlgn="base" hangingPunct="1">
        <a:spcBef>
          <a:spcPct val="20000"/>
        </a:spcBef>
        <a:spcAft>
          <a:spcPct val="0"/>
        </a:spcAft>
        <a:buClr>
          <a:srgbClr val="2D5E2F"/>
        </a:buClr>
        <a:buFont typeface="Times" pitchFamily="-110" charset="0"/>
        <a:buChar char="•"/>
        <a:defRPr sz="2000">
          <a:solidFill>
            <a:schemeClr val="tx1"/>
          </a:solidFill>
          <a:latin typeface="+mn-lt"/>
          <a:ea typeface="+mn-ea"/>
        </a:defRPr>
      </a:lvl7pPr>
      <a:lvl8pPr marL="3143250" indent="-228600" algn="l" rtl="0" eaLnBrk="1" fontAlgn="base" hangingPunct="1">
        <a:spcBef>
          <a:spcPct val="20000"/>
        </a:spcBef>
        <a:spcAft>
          <a:spcPct val="0"/>
        </a:spcAft>
        <a:buClr>
          <a:srgbClr val="2D5E2F"/>
        </a:buClr>
        <a:buFont typeface="Times" pitchFamily="-110" charset="0"/>
        <a:buChar char="•"/>
        <a:defRPr sz="2000">
          <a:solidFill>
            <a:schemeClr val="tx1"/>
          </a:solidFill>
          <a:latin typeface="+mn-lt"/>
          <a:ea typeface="+mn-ea"/>
        </a:defRPr>
      </a:lvl8pPr>
      <a:lvl9pPr marL="3600450" indent="-228600" algn="l" rtl="0" eaLnBrk="1" fontAlgn="base" hangingPunct="1">
        <a:spcBef>
          <a:spcPct val="20000"/>
        </a:spcBef>
        <a:spcAft>
          <a:spcPct val="0"/>
        </a:spcAft>
        <a:buClr>
          <a:srgbClr val="2D5E2F"/>
        </a:buClr>
        <a:buFont typeface="Times" pitchFamily="-110" charset="0"/>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vmlDrawing" Target="../drawings/vmlDrawing5.vml"/><Relationship Id="rId5" Type="http://schemas.openxmlformats.org/officeDocument/2006/relationships/slideLayout" Target="../slideLayouts/slideLayout15.xml"/><Relationship Id="rId4" Type="http://schemas.openxmlformats.org/officeDocument/2006/relationships/image" Target="../media/image12.emf"/><Relationship Id="rId3" Type="http://schemas.openxmlformats.org/officeDocument/2006/relationships/oleObject" Target="../embeddings/oleObject8.bin"/><Relationship Id="rId2" Type="http://schemas.openxmlformats.org/officeDocument/2006/relationships/image" Target="../media/image11.emf"/><Relationship Id="rId1" Type="http://schemas.openxmlformats.org/officeDocument/2006/relationships/oleObject" Target="../embeddings/oleObject7.bin"/></Relationships>
</file>

<file path=ppt/slides/_rels/slide11.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oleObject" Target="../embeddings/oleObject9.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vmlDrawing" Target="../drawings/vmlDrawing7.vml"/><Relationship Id="rId3" Type="http://schemas.openxmlformats.org/officeDocument/2006/relationships/slideLayout" Target="../slideLayouts/slideLayout15.xml"/><Relationship Id="rId2" Type="http://schemas.openxmlformats.org/officeDocument/2006/relationships/image" Target="../media/image14.emf"/><Relationship Id="rId1" Type="http://schemas.openxmlformats.org/officeDocument/2006/relationships/oleObject" Target="../embeddings/oleObject10.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vmlDrawing" Target="../drawings/vmlDrawing8.vml"/><Relationship Id="rId3" Type="http://schemas.openxmlformats.org/officeDocument/2006/relationships/slideLayout" Target="../slideLayouts/slideLayout15.xml"/><Relationship Id="rId2" Type="http://schemas.openxmlformats.org/officeDocument/2006/relationships/image" Target="../media/image15.emf"/><Relationship Id="rId1" Type="http://schemas.openxmlformats.org/officeDocument/2006/relationships/oleObject" Target="../embeddings/oleObject11.bin"/></Relationships>
</file>

<file path=ppt/slides/_rels/slide19.xml.rels><?xml version="1.0" encoding="UTF-8" standalone="yes"?>
<Relationships xmlns="http://schemas.openxmlformats.org/package/2006/relationships"><Relationship Id="rId9" Type="http://schemas.openxmlformats.org/officeDocument/2006/relationships/notesSlide" Target="../notesSlides/notesSlide7.xml"/><Relationship Id="rId8" Type="http://schemas.openxmlformats.org/officeDocument/2006/relationships/vmlDrawing" Target="../drawings/vmlDrawing9.vml"/><Relationship Id="rId7" Type="http://schemas.openxmlformats.org/officeDocument/2006/relationships/slideLayout" Target="../slideLayouts/slideLayout15.xml"/><Relationship Id="rId6" Type="http://schemas.openxmlformats.org/officeDocument/2006/relationships/image" Target="../media/image18.emf"/><Relationship Id="rId5" Type="http://schemas.openxmlformats.org/officeDocument/2006/relationships/oleObject" Target="../embeddings/oleObject14.bin"/><Relationship Id="rId4" Type="http://schemas.openxmlformats.org/officeDocument/2006/relationships/image" Target="../media/image17.emf"/><Relationship Id="rId3" Type="http://schemas.openxmlformats.org/officeDocument/2006/relationships/oleObject" Target="../embeddings/oleObject13.bin"/><Relationship Id="rId2" Type="http://schemas.openxmlformats.org/officeDocument/2006/relationships/image" Target="../media/image16.emf"/><Relationship Id="rId1" Type="http://schemas.openxmlformats.org/officeDocument/2006/relationships/oleObject" Target="../embeddings/oleObject12.bin"/></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vmlDrawing" Target="../drawings/vmlDrawing10.vml"/><Relationship Id="rId3" Type="http://schemas.openxmlformats.org/officeDocument/2006/relationships/slideLayout" Target="../slideLayouts/slideLayout15.xml"/><Relationship Id="rId2" Type="http://schemas.openxmlformats.org/officeDocument/2006/relationships/image" Target="../media/image19.emf"/><Relationship Id="rId1" Type="http://schemas.openxmlformats.org/officeDocument/2006/relationships/oleObject" Target="../embeddings/oleObject15.bin"/></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vmlDrawing" Target="../drawings/vmlDrawing11.vml"/><Relationship Id="rId3" Type="http://schemas.openxmlformats.org/officeDocument/2006/relationships/slideLayout" Target="../slideLayouts/slideLayout15.xml"/><Relationship Id="rId2" Type="http://schemas.openxmlformats.org/officeDocument/2006/relationships/image" Target="../media/image20.emf"/><Relationship Id="rId1" Type="http://schemas.openxmlformats.org/officeDocument/2006/relationships/oleObject" Target="../embeddings/oleObject16.bin"/></Relationships>
</file>

<file path=ppt/slides/_rels/slide22.xml.rels><?xml version="1.0" encoding="UTF-8" standalone="yes"?>
<Relationships xmlns="http://schemas.openxmlformats.org/package/2006/relationships"><Relationship Id="rId6" Type="http://schemas.openxmlformats.org/officeDocument/2006/relationships/vmlDrawing" Target="../drawings/vmlDrawing12.vml"/><Relationship Id="rId5" Type="http://schemas.openxmlformats.org/officeDocument/2006/relationships/slideLayout" Target="../slideLayouts/slideLayout15.xml"/><Relationship Id="rId4" Type="http://schemas.openxmlformats.org/officeDocument/2006/relationships/image" Target="../media/image22.wmf"/><Relationship Id="rId3" Type="http://schemas.openxmlformats.org/officeDocument/2006/relationships/oleObject" Target="../embeddings/oleObject18.bin"/><Relationship Id="rId2" Type="http://schemas.openxmlformats.org/officeDocument/2006/relationships/image" Target="../media/image21.wmf"/><Relationship Id="rId1" Type="http://schemas.openxmlformats.org/officeDocument/2006/relationships/oleObject" Target="../embeddings/oleObject17.bin"/></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vmlDrawing" Target="../drawings/vmlDrawing13.vml"/><Relationship Id="rId3" Type="http://schemas.openxmlformats.org/officeDocument/2006/relationships/slideLayout" Target="../slideLayouts/slideLayout15.xml"/><Relationship Id="rId2" Type="http://schemas.openxmlformats.org/officeDocument/2006/relationships/image" Target="../media/image23.emf"/><Relationship Id="rId1" Type="http://schemas.openxmlformats.org/officeDocument/2006/relationships/oleObject" Target="../embeddings/oleObject19.bin"/></Relationships>
</file>

<file path=ppt/slides/_rels/slide24.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vmlDrawing" Target="../drawings/vmlDrawing14.vml"/><Relationship Id="rId5" Type="http://schemas.openxmlformats.org/officeDocument/2006/relationships/slideLayout" Target="../slideLayouts/slideLayout15.xml"/><Relationship Id="rId4" Type="http://schemas.openxmlformats.org/officeDocument/2006/relationships/image" Target="../media/image25.emf"/><Relationship Id="rId3" Type="http://schemas.openxmlformats.org/officeDocument/2006/relationships/oleObject" Target="../embeddings/oleObject21.bin"/><Relationship Id="rId2" Type="http://schemas.openxmlformats.org/officeDocument/2006/relationships/image" Target="../media/image24.emf"/><Relationship Id="rId1" Type="http://schemas.openxmlformats.org/officeDocument/2006/relationships/oleObject" Target="../embeddings/oleObject20.bin"/></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vmlDrawing" Target="../drawings/vmlDrawing15.vml"/><Relationship Id="rId3" Type="http://schemas.openxmlformats.org/officeDocument/2006/relationships/slideLayout" Target="../slideLayouts/slideLayout15.xml"/><Relationship Id="rId2" Type="http://schemas.openxmlformats.org/officeDocument/2006/relationships/image" Target="../media/image26.emf"/><Relationship Id="rId1" Type="http://schemas.openxmlformats.org/officeDocument/2006/relationships/oleObject" Target="../embeddings/oleObject22.bin"/></Relationships>
</file>

<file path=ppt/slides/_rels/slide26.xml.rels><?xml version="1.0" encoding="UTF-8" standalone="yes"?>
<Relationships xmlns="http://schemas.openxmlformats.org/package/2006/relationships"><Relationship Id="rId9" Type="http://schemas.openxmlformats.org/officeDocument/2006/relationships/oleObject" Target="../embeddings/oleObject27.bin"/><Relationship Id="rId8" Type="http://schemas.openxmlformats.org/officeDocument/2006/relationships/image" Target="../media/image30.wmf"/><Relationship Id="rId7" Type="http://schemas.openxmlformats.org/officeDocument/2006/relationships/oleObject" Target="../embeddings/oleObject26.bin"/><Relationship Id="rId6" Type="http://schemas.openxmlformats.org/officeDocument/2006/relationships/image" Target="../media/image29.wmf"/><Relationship Id="rId5" Type="http://schemas.openxmlformats.org/officeDocument/2006/relationships/oleObject" Target="../embeddings/oleObject25.bin"/><Relationship Id="rId4" Type="http://schemas.openxmlformats.org/officeDocument/2006/relationships/image" Target="../media/image28.wmf"/><Relationship Id="rId3" Type="http://schemas.openxmlformats.org/officeDocument/2006/relationships/oleObject" Target="../embeddings/oleObject24.bin"/><Relationship Id="rId2" Type="http://schemas.openxmlformats.org/officeDocument/2006/relationships/image" Target="../media/image27.wmf"/><Relationship Id="rId12" Type="http://schemas.openxmlformats.org/officeDocument/2006/relationships/vmlDrawing" Target="../drawings/vmlDrawing16.vml"/><Relationship Id="rId11" Type="http://schemas.openxmlformats.org/officeDocument/2006/relationships/slideLayout" Target="../slideLayouts/slideLayout15.xml"/><Relationship Id="rId10" Type="http://schemas.openxmlformats.org/officeDocument/2006/relationships/image" Target="../media/image31.wmf"/><Relationship Id="rId1" Type="http://schemas.openxmlformats.org/officeDocument/2006/relationships/oleObject" Target="../embeddings/oleObject23.bin"/></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vmlDrawing" Target="../drawings/vmlDrawing17.vml"/><Relationship Id="rId3" Type="http://schemas.openxmlformats.org/officeDocument/2006/relationships/slideLayout" Target="../slideLayouts/slideLayout15.xml"/><Relationship Id="rId2" Type="http://schemas.openxmlformats.org/officeDocument/2006/relationships/image" Target="../media/image32.emf"/><Relationship Id="rId1" Type="http://schemas.openxmlformats.org/officeDocument/2006/relationships/oleObject" Target="../embeddings/oleObject28.bin"/></Relationships>
</file>

<file path=ppt/slides/_rels/slide28.xml.rels><?xml version="1.0" encoding="UTF-8" standalone="yes"?>
<Relationships xmlns="http://schemas.openxmlformats.org/package/2006/relationships"><Relationship Id="rId7" Type="http://schemas.openxmlformats.org/officeDocument/2006/relationships/notesSlide" Target="../notesSlides/notesSlide14.xml"/><Relationship Id="rId6" Type="http://schemas.openxmlformats.org/officeDocument/2006/relationships/vmlDrawing" Target="../drawings/vmlDrawing18.vml"/><Relationship Id="rId5" Type="http://schemas.openxmlformats.org/officeDocument/2006/relationships/slideLayout" Target="../slideLayouts/slideLayout15.xml"/><Relationship Id="rId4" Type="http://schemas.openxmlformats.org/officeDocument/2006/relationships/image" Target="../media/image32.emf"/><Relationship Id="rId3" Type="http://schemas.openxmlformats.org/officeDocument/2006/relationships/oleObject" Target="../embeddings/oleObject30.bin"/><Relationship Id="rId2" Type="http://schemas.openxmlformats.org/officeDocument/2006/relationships/image" Target="../media/image33.emf"/><Relationship Id="rId1" Type="http://schemas.openxmlformats.org/officeDocument/2006/relationships/oleObject" Target="../embeddings/oleObject29.bin"/></Relationships>
</file>

<file path=ppt/slides/_rels/slide29.xml.rels><?xml version="1.0" encoding="UTF-8" standalone="yes"?>
<Relationships xmlns="http://schemas.openxmlformats.org/package/2006/relationships"><Relationship Id="rId9" Type="http://schemas.openxmlformats.org/officeDocument/2006/relationships/oleObject" Target="../embeddings/oleObject35.bin"/><Relationship Id="rId8" Type="http://schemas.openxmlformats.org/officeDocument/2006/relationships/image" Target="../media/image19.emf"/><Relationship Id="rId7" Type="http://schemas.openxmlformats.org/officeDocument/2006/relationships/oleObject" Target="../embeddings/oleObject34.bin"/><Relationship Id="rId6" Type="http://schemas.openxmlformats.org/officeDocument/2006/relationships/image" Target="../media/image18.emf"/><Relationship Id="rId5" Type="http://schemas.openxmlformats.org/officeDocument/2006/relationships/oleObject" Target="../embeddings/oleObject33.bin"/><Relationship Id="rId4" Type="http://schemas.openxmlformats.org/officeDocument/2006/relationships/image" Target="../media/image11.emf"/><Relationship Id="rId3" Type="http://schemas.openxmlformats.org/officeDocument/2006/relationships/oleObject" Target="../embeddings/oleObject32.bin"/><Relationship Id="rId2" Type="http://schemas.openxmlformats.org/officeDocument/2006/relationships/image" Target="../media/image7.emf"/><Relationship Id="rId14" Type="http://schemas.openxmlformats.org/officeDocument/2006/relationships/vmlDrawing" Target="../drawings/vmlDrawing19.vml"/><Relationship Id="rId13" Type="http://schemas.openxmlformats.org/officeDocument/2006/relationships/slideLayout" Target="../slideLayouts/slideLayout20.xml"/><Relationship Id="rId12" Type="http://schemas.openxmlformats.org/officeDocument/2006/relationships/image" Target="../media/image32.emf"/><Relationship Id="rId11" Type="http://schemas.openxmlformats.org/officeDocument/2006/relationships/oleObject" Target="../embeddings/oleObject36.bin"/><Relationship Id="rId10" Type="http://schemas.openxmlformats.org/officeDocument/2006/relationships/image" Target="../media/image24.emf"/><Relationship Id="rId1" Type="http://schemas.openxmlformats.org/officeDocument/2006/relationships/oleObject" Target="../embeddings/oleObject31.bin"/></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vmlDrawing" Target="../drawings/vmlDrawing1.vml"/><Relationship Id="rId3" Type="http://schemas.openxmlformats.org/officeDocument/2006/relationships/slideLayout" Target="../slideLayouts/slideLayout15.xml"/><Relationship Id="rId2" Type="http://schemas.openxmlformats.org/officeDocument/2006/relationships/image" Target="../media/image6.emf"/><Relationship Id="rId1"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6.xml.rels><?xml version="1.0" encoding="UTF-8" standalone="yes"?>
<Relationships xmlns="http://schemas.openxmlformats.org/package/2006/relationships"><Relationship Id="rId4" Type="http://schemas.openxmlformats.org/officeDocument/2006/relationships/vmlDrawing" Target="../drawings/vmlDrawing20.vml"/><Relationship Id="rId3" Type="http://schemas.openxmlformats.org/officeDocument/2006/relationships/slideLayout" Target="../slideLayouts/slideLayout2.xml"/><Relationship Id="rId2" Type="http://schemas.openxmlformats.org/officeDocument/2006/relationships/image" Target="../media/image34.wmf"/><Relationship Id="rId1" Type="http://schemas.openxmlformats.org/officeDocument/2006/relationships/oleObject" Target="../embeddings/oleObject37.bin"/></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vmlDrawing" Target="../drawings/vmlDrawing2.vml"/><Relationship Id="rId4" Type="http://schemas.openxmlformats.org/officeDocument/2006/relationships/slideLayout" Target="../slideLayouts/slideLayout15.xml"/><Relationship Id="rId3" Type="http://schemas.openxmlformats.org/officeDocument/2006/relationships/oleObject" Target="../embeddings/oleObject3.bin"/><Relationship Id="rId2" Type="http://schemas.openxmlformats.org/officeDocument/2006/relationships/image" Target="../media/image7.emf"/><Relationship Id="rId1" Type="http://schemas.openxmlformats.org/officeDocument/2006/relationships/oleObject" Target="../embeddings/oleObject2.bin"/></Relationships>
</file>

<file path=ppt/slides/_rels/slide40.xml.rels><?xml version="1.0" encoding="UTF-8" standalone="yes"?>
<Relationships xmlns="http://schemas.openxmlformats.org/package/2006/relationships"><Relationship Id="rId4" Type="http://schemas.openxmlformats.org/officeDocument/2006/relationships/vmlDrawing" Target="../drawings/vmlDrawing21.vml"/><Relationship Id="rId3" Type="http://schemas.openxmlformats.org/officeDocument/2006/relationships/slideLayout" Target="../slideLayouts/slideLayout21.xml"/><Relationship Id="rId2" Type="http://schemas.openxmlformats.org/officeDocument/2006/relationships/image" Target="../media/image35.wmf"/><Relationship Id="rId1" Type="http://schemas.openxmlformats.org/officeDocument/2006/relationships/oleObject" Target="../embeddings/oleObject38.bin"/></Relationships>
</file>

<file path=ppt/slides/_rels/slide41.xml.rels><?xml version="1.0" encoding="UTF-8" standalone="yes"?>
<Relationships xmlns="http://schemas.openxmlformats.org/package/2006/relationships"><Relationship Id="rId9" Type="http://schemas.openxmlformats.org/officeDocument/2006/relationships/slideLayout" Target="../slideLayouts/slideLayout12.xml"/><Relationship Id="rId8" Type="http://schemas.openxmlformats.org/officeDocument/2006/relationships/image" Target="../media/image39.wmf"/><Relationship Id="rId7" Type="http://schemas.openxmlformats.org/officeDocument/2006/relationships/oleObject" Target="../embeddings/oleObject42.bin"/><Relationship Id="rId6" Type="http://schemas.openxmlformats.org/officeDocument/2006/relationships/image" Target="../media/image38.wmf"/><Relationship Id="rId5" Type="http://schemas.openxmlformats.org/officeDocument/2006/relationships/oleObject" Target="../embeddings/oleObject41.bin"/><Relationship Id="rId4" Type="http://schemas.openxmlformats.org/officeDocument/2006/relationships/image" Target="../media/image37.wmf"/><Relationship Id="rId3" Type="http://schemas.openxmlformats.org/officeDocument/2006/relationships/oleObject" Target="../embeddings/oleObject40.bin"/><Relationship Id="rId2" Type="http://schemas.openxmlformats.org/officeDocument/2006/relationships/image" Target="../media/image36.wmf"/><Relationship Id="rId10" Type="http://schemas.openxmlformats.org/officeDocument/2006/relationships/vmlDrawing" Target="../drawings/vmlDrawing22.vml"/><Relationship Id="rId1" Type="http://schemas.openxmlformats.org/officeDocument/2006/relationships/oleObject" Target="../embeddings/oleObject39.bin"/></Relationships>
</file>

<file path=ppt/slides/_rels/slide42.xml.rels><?xml version="1.0" encoding="UTF-8" standalone="yes"?>
<Relationships xmlns="http://schemas.openxmlformats.org/package/2006/relationships"><Relationship Id="rId9" Type="http://schemas.openxmlformats.org/officeDocument/2006/relationships/slideLayout" Target="../slideLayouts/slideLayout12.xml"/><Relationship Id="rId8" Type="http://schemas.openxmlformats.org/officeDocument/2006/relationships/image" Target="../media/image41.wmf"/><Relationship Id="rId7" Type="http://schemas.openxmlformats.org/officeDocument/2006/relationships/oleObject" Target="../embeddings/oleObject46.bin"/><Relationship Id="rId6" Type="http://schemas.openxmlformats.org/officeDocument/2006/relationships/image" Target="../media/image40.wmf"/><Relationship Id="rId5" Type="http://schemas.openxmlformats.org/officeDocument/2006/relationships/oleObject" Target="../embeddings/oleObject45.bin"/><Relationship Id="rId4" Type="http://schemas.openxmlformats.org/officeDocument/2006/relationships/image" Target="../media/image39.wmf"/><Relationship Id="rId3" Type="http://schemas.openxmlformats.org/officeDocument/2006/relationships/oleObject" Target="../embeddings/oleObject44.bin"/><Relationship Id="rId2" Type="http://schemas.openxmlformats.org/officeDocument/2006/relationships/image" Target="../media/image38.wmf"/><Relationship Id="rId10" Type="http://schemas.openxmlformats.org/officeDocument/2006/relationships/vmlDrawing" Target="../drawings/vmlDrawing23.vml"/><Relationship Id="rId1" Type="http://schemas.openxmlformats.org/officeDocument/2006/relationships/oleObject" Target="../embeddings/oleObject43.bin"/></Relationships>
</file>

<file path=ppt/slides/_rels/slide43.xml.rels><?xml version="1.0" encoding="UTF-8" standalone="yes"?>
<Relationships xmlns="http://schemas.openxmlformats.org/package/2006/relationships"><Relationship Id="rId8" Type="http://schemas.openxmlformats.org/officeDocument/2006/relationships/vmlDrawing" Target="../drawings/vmlDrawing24.vml"/><Relationship Id="rId7" Type="http://schemas.openxmlformats.org/officeDocument/2006/relationships/slideLayout" Target="../slideLayouts/slideLayout12.xml"/><Relationship Id="rId6" Type="http://schemas.openxmlformats.org/officeDocument/2006/relationships/image" Target="../media/image39.wmf"/><Relationship Id="rId5" Type="http://schemas.openxmlformats.org/officeDocument/2006/relationships/oleObject" Target="../embeddings/oleObject49.bin"/><Relationship Id="rId4" Type="http://schemas.openxmlformats.org/officeDocument/2006/relationships/image" Target="../media/image38.wmf"/><Relationship Id="rId3" Type="http://schemas.openxmlformats.org/officeDocument/2006/relationships/oleObject" Target="../embeddings/oleObject48.bin"/><Relationship Id="rId2" Type="http://schemas.openxmlformats.org/officeDocument/2006/relationships/image" Target="../media/image42.wmf"/><Relationship Id="rId1" Type="http://schemas.openxmlformats.org/officeDocument/2006/relationships/oleObject" Target="../embeddings/oleObject47.bin"/></Relationships>
</file>

<file path=ppt/slides/_rels/slide44.xml.rels><?xml version="1.0" encoding="UTF-8" standalone="yes"?>
<Relationships xmlns="http://schemas.openxmlformats.org/package/2006/relationships"><Relationship Id="rId9" Type="http://schemas.openxmlformats.org/officeDocument/2006/relationships/oleObject" Target="../embeddings/oleObject54.bin"/><Relationship Id="rId8" Type="http://schemas.openxmlformats.org/officeDocument/2006/relationships/image" Target="../media/image39.wmf"/><Relationship Id="rId7" Type="http://schemas.openxmlformats.org/officeDocument/2006/relationships/oleObject" Target="../embeddings/oleObject53.bin"/><Relationship Id="rId6" Type="http://schemas.openxmlformats.org/officeDocument/2006/relationships/image" Target="../media/image38.wmf"/><Relationship Id="rId5" Type="http://schemas.openxmlformats.org/officeDocument/2006/relationships/oleObject" Target="../embeddings/oleObject52.bin"/><Relationship Id="rId4" Type="http://schemas.openxmlformats.org/officeDocument/2006/relationships/image" Target="../media/image40.wmf"/><Relationship Id="rId3" Type="http://schemas.openxmlformats.org/officeDocument/2006/relationships/oleObject" Target="../embeddings/oleObject51.bin"/><Relationship Id="rId2" Type="http://schemas.openxmlformats.org/officeDocument/2006/relationships/image" Target="../media/image41.wmf"/><Relationship Id="rId12" Type="http://schemas.openxmlformats.org/officeDocument/2006/relationships/vmlDrawing" Target="../drawings/vmlDrawing25.vml"/><Relationship Id="rId11" Type="http://schemas.openxmlformats.org/officeDocument/2006/relationships/slideLayout" Target="../slideLayouts/slideLayout2.xml"/><Relationship Id="rId10" Type="http://schemas.openxmlformats.org/officeDocument/2006/relationships/oleObject" Target="../embeddings/oleObject55.bin"/><Relationship Id="rId1" Type="http://schemas.openxmlformats.org/officeDocument/2006/relationships/oleObject" Target="../embeddings/oleObject50.bin"/></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6" Type="http://schemas.openxmlformats.org/officeDocument/2006/relationships/vmlDrawing" Target="../drawings/vmlDrawing26.vml"/><Relationship Id="rId5" Type="http://schemas.openxmlformats.org/officeDocument/2006/relationships/slideLayout" Target="../slideLayouts/slideLayout12.xml"/><Relationship Id="rId4" Type="http://schemas.openxmlformats.org/officeDocument/2006/relationships/image" Target="../media/image44.jpeg"/><Relationship Id="rId3" Type="http://schemas.openxmlformats.org/officeDocument/2006/relationships/image" Target="../media/image43.wmf"/><Relationship Id="rId2" Type="http://schemas.openxmlformats.org/officeDocument/2006/relationships/oleObject" Target="../embeddings/oleObject56.bin"/><Relationship Id="rId1" Type="http://schemas.openxmlformats.org/officeDocument/2006/relationships/image" Target="../media/image9.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vmlDrawing" Target="../drawings/vmlDrawing27.vml"/><Relationship Id="rId3" Type="http://schemas.openxmlformats.org/officeDocument/2006/relationships/slideLayout" Target="../slideLayouts/slideLayout15.xml"/><Relationship Id="rId2" Type="http://schemas.openxmlformats.org/officeDocument/2006/relationships/image" Target="../media/image45.emf"/><Relationship Id="rId1" Type="http://schemas.openxmlformats.org/officeDocument/2006/relationships/oleObject" Target="../embeddings/oleObject57.bin"/></Relationships>
</file>

<file path=ppt/slides/_rels/slide49.xml.rels><?xml version="1.0" encoding="UTF-8" standalone="yes"?>
<Relationships xmlns="http://schemas.openxmlformats.org/package/2006/relationships"><Relationship Id="rId7" Type="http://schemas.openxmlformats.org/officeDocument/2006/relationships/notesSlide" Target="../notesSlides/notesSlide17.xml"/><Relationship Id="rId6" Type="http://schemas.openxmlformats.org/officeDocument/2006/relationships/vmlDrawing" Target="../drawings/vmlDrawing28.vml"/><Relationship Id="rId5" Type="http://schemas.openxmlformats.org/officeDocument/2006/relationships/slideLayout" Target="../slideLayouts/slideLayout15.xml"/><Relationship Id="rId4" Type="http://schemas.openxmlformats.org/officeDocument/2006/relationships/image" Target="../media/image47.emf"/><Relationship Id="rId3" Type="http://schemas.openxmlformats.org/officeDocument/2006/relationships/oleObject" Target="../embeddings/oleObject59.bin"/><Relationship Id="rId2" Type="http://schemas.openxmlformats.org/officeDocument/2006/relationships/image" Target="../media/image46.emf"/><Relationship Id="rId1" Type="http://schemas.openxmlformats.org/officeDocument/2006/relationships/oleObject" Target="../embeddings/oleObject58.bin"/></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vmlDrawing" Target="../drawings/vmlDrawing3.vml"/><Relationship Id="rId4" Type="http://schemas.openxmlformats.org/officeDocument/2006/relationships/slideLayout" Target="../slideLayouts/slideLayout15.xml"/><Relationship Id="rId3" Type="http://schemas.openxmlformats.org/officeDocument/2006/relationships/oleObject" Target="../embeddings/oleObject5.bin"/><Relationship Id="rId2" Type="http://schemas.openxmlformats.org/officeDocument/2006/relationships/image" Target="../media/image8.emf"/><Relationship Id="rId1" Type="http://schemas.openxmlformats.org/officeDocument/2006/relationships/oleObject" Target="../embeddings/oleObject4.bin"/></Relationships>
</file>

<file path=ppt/slides/_rels/slide50.xml.rels><?xml version="1.0" encoding="UTF-8" standalone="yes"?>
<Relationships xmlns="http://schemas.openxmlformats.org/package/2006/relationships"><Relationship Id="rId7" Type="http://schemas.openxmlformats.org/officeDocument/2006/relationships/notesSlide" Target="../notesSlides/notesSlide18.xml"/><Relationship Id="rId6" Type="http://schemas.openxmlformats.org/officeDocument/2006/relationships/vmlDrawing" Target="../drawings/vmlDrawing29.vml"/><Relationship Id="rId5" Type="http://schemas.openxmlformats.org/officeDocument/2006/relationships/slideLayout" Target="../slideLayouts/slideLayout15.xml"/><Relationship Id="rId4" Type="http://schemas.openxmlformats.org/officeDocument/2006/relationships/image" Target="../media/image49.emf"/><Relationship Id="rId3" Type="http://schemas.openxmlformats.org/officeDocument/2006/relationships/oleObject" Target="../embeddings/oleObject61.bin"/><Relationship Id="rId2" Type="http://schemas.openxmlformats.org/officeDocument/2006/relationships/image" Target="../media/image48.emf"/><Relationship Id="rId1" Type="http://schemas.openxmlformats.org/officeDocument/2006/relationships/oleObject" Target="../embeddings/oleObject60.bin"/></Relationships>
</file>

<file path=ppt/slides/_rels/slide51.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vmlDrawing" Target="../drawings/vmlDrawing30.vml"/><Relationship Id="rId3" Type="http://schemas.openxmlformats.org/officeDocument/2006/relationships/slideLayout" Target="../slideLayouts/slideLayout15.xml"/><Relationship Id="rId2" Type="http://schemas.openxmlformats.org/officeDocument/2006/relationships/image" Target="../media/image50.emf"/><Relationship Id="rId1" Type="http://schemas.openxmlformats.org/officeDocument/2006/relationships/oleObject" Target="../embeddings/oleObject62.bin"/></Relationships>
</file>

<file path=ppt/slides/_rels/slide52.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vmlDrawing" Target="../drawings/vmlDrawing31.vml"/><Relationship Id="rId3" Type="http://schemas.openxmlformats.org/officeDocument/2006/relationships/slideLayout" Target="../slideLayouts/slideLayout15.xml"/><Relationship Id="rId2" Type="http://schemas.openxmlformats.org/officeDocument/2006/relationships/image" Target="../media/image51.emf"/><Relationship Id="rId1" Type="http://schemas.openxmlformats.org/officeDocument/2006/relationships/oleObject" Target="../embeddings/oleObject63.bin"/></Relationships>
</file>

<file path=ppt/slides/_rels/slide53.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vmlDrawing" Target="../drawings/vmlDrawing32.vml"/><Relationship Id="rId3" Type="http://schemas.openxmlformats.org/officeDocument/2006/relationships/slideLayout" Target="../slideLayouts/slideLayout15.xml"/><Relationship Id="rId2" Type="http://schemas.openxmlformats.org/officeDocument/2006/relationships/image" Target="../media/image52.emf"/><Relationship Id="rId1" Type="http://schemas.openxmlformats.org/officeDocument/2006/relationships/oleObject" Target="../embeddings/oleObject64.bin"/></Relationships>
</file>

<file path=ppt/slides/_rels/slide54.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vmlDrawing" Target="../drawings/vmlDrawing33.vml"/><Relationship Id="rId3" Type="http://schemas.openxmlformats.org/officeDocument/2006/relationships/slideLayout" Target="../slideLayouts/slideLayout15.xml"/><Relationship Id="rId2" Type="http://schemas.openxmlformats.org/officeDocument/2006/relationships/image" Target="../media/image52.emf"/><Relationship Id="rId1" Type="http://schemas.openxmlformats.org/officeDocument/2006/relationships/oleObject" Target="../embeddings/oleObject65.bin"/></Relationships>
</file>

<file path=ppt/slides/_rels/slide55.xml.rels><?xml version="1.0" encoding="UTF-8" standalone="yes"?>
<Relationships xmlns="http://schemas.openxmlformats.org/package/2006/relationships"><Relationship Id="rId7" Type="http://schemas.openxmlformats.org/officeDocument/2006/relationships/notesSlide" Target="../notesSlides/notesSlide23.xml"/><Relationship Id="rId6" Type="http://schemas.openxmlformats.org/officeDocument/2006/relationships/vmlDrawing" Target="../drawings/vmlDrawing34.vml"/><Relationship Id="rId5" Type="http://schemas.openxmlformats.org/officeDocument/2006/relationships/slideLayout" Target="../slideLayouts/slideLayout15.xml"/><Relationship Id="rId4" Type="http://schemas.openxmlformats.org/officeDocument/2006/relationships/image" Target="../media/image54.emf"/><Relationship Id="rId3" Type="http://schemas.openxmlformats.org/officeDocument/2006/relationships/oleObject" Target="../embeddings/oleObject67.bin"/><Relationship Id="rId2" Type="http://schemas.openxmlformats.org/officeDocument/2006/relationships/image" Target="../media/image53.wmf"/><Relationship Id="rId1" Type="http://schemas.openxmlformats.org/officeDocument/2006/relationships/oleObject" Target="../embeddings/oleObject66.bin"/></Relationships>
</file>

<file path=ppt/slides/_rels/slide56.xml.rels><?xml version="1.0" encoding="UTF-8" standalone="yes"?>
<Relationships xmlns="http://schemas.openxmlformats.org/package/2006/relationships"><Relationship Id="rId7" Type="http://schemas.openxmlformats.org/officeDocument/2006/relationships/notesSlide" Target="../notesSlides/notesSlide24.xml"/><Relationship Id="rId6" Type="http://schemas.openxmlformats.org/officeDocument/2006/relationships/vmlDrawing" Target="../drawings/vmlDrawing35.vml"/><Relationship Id="rId5" Type="http://schemas.openxmlformats.org/officeDocument/2006/relationships/slideLayout" Target="../slideLayouts/slideLayout15.xml"/><Relationship Id="rId4" Type="http://schemas.openxmlformats.org/officeDocument/2006/relationships/image" Target="../media/image55.emf"/><Relationship Id="rId3" Type="http://schemas.openxmlformats.org/officeDocument/2006/relationships/oleObject" Target="../embeddings/oleObject69.bin"/><Relationship Id="rId2" Type="http://schemas.openxmlformats.org/officeDocument/2006/relationships/image" Target="../media/image54.emf"/><Relationship Id="rId1" Type="http://schemas.openxmlformats.org/officeDocument/2006/relationships/oleObject" Target="../embeddings/oleObject68.bin"/></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10.wmf"/><Relationship Id="rId1" Type="http://schemas.openxmlformats.org/officeDocument/2006/relationships/oleObject" Target="../embeddings/oleObject6.bin"/></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3"/>
          <p:cNvSpPr/>
          <p:nvPr/>
        </p:nvSpPr>
        <p:spPr>
          <a:xfrm>
            <a:off x="4572000" y="3810000"/>
            <a:ext cx="3810000" cy="1524000"/>
          </a:xfrm>
          <a:prstGeom prst="rect">
            <a:avLst/>
          </a:prstGeom>
          <a:noFill/>
          <a:ln w="9525">
            <a:noFill/>
          </a:ln>
        </p:spPr>
        <p:txBody>
          <a:bodyPr anchor="ctr" anchorCtr="0"/>
          <a:lstStyle/>
          <a:p>
            <a:pPr eaLnBrk="0" hangingPunct="0"/>
            <a:r>
              <a:rPr lang="en-US" altLang="zh-CN" sz="2800">
                <a:latin typeface="Verdana" panose="020B0604030504040204" pitchFamily="-110" charset="0"/>
              </a:rPr>
              <a:t>Latches, Flip-Flops,</a:t>
            </a:r>
            <a:endParaRPr lang="en-US" altLang="zh-CN" sz="2800">
              <a:latin typeface="Verdana" panose="020B0604030504040204" pitchFamily="-110" charset="0"/>
            </a:endParaRPr>
          </a:p>
          <a:p>
            <a:pPr eaLnBrk="0" hangingPunct="0"/>
            <a:r>
              <a:rPr lang="en-US" altLang="zh-CN" sz="2800">
                <a:latin typeface="Verdana" panose="020B0604030504040204" pitchFamily="-110" charset="0"/>
              </a:rPr>
              <a:t>and Timers</a:t>
            </a:r>
            <a:endParaRPr lang="en-US" altLang="zh-CN" sz="2800">
              <a:latin typeface="Verdana" panose="020B0604030504040204" pitchFamily="-110" charset="0"/>
              <a:ea typeface="Verdana" panose="020B0604030504040204" pitchFamily="-110" charset="0"/>
            </a:endParaRPr>
          </a:p>
        </p:txBody>
      </p:sp>
      <p:sp>
        <p:nvSpPr>
          <p:cNvPr id="6146" name="Text Box 6"/>
          <p:cNvSpPr txBox="1"/>
          <p:nvPr/>
        </p:nvSpPr>
        <p:spPr>
          <a:xfrm>
            <a:off x="6248400" y="2559050"/>
            <a:ext cx="723900" cy="1108075"/>
          </a:xfrm>
          <a:prstGeom prst="rect">
            <a:avLst/>
          </a:prstGeom>
          <a:noFill/>
          <a:ln w="9525">
            <a:noFill/>
          </a:ln>
        </p:spPr>
        <p:txBody>
          <a:bodyPr wrap="none" anchor="t" anchorCtr="0">
            <a:spAutoFit/>
          </a:bodyPr>
          <a:lstStyle/>
          <a:p>
            <a:r>
              <a:rPr lang="en-US" altLang="zh-CN" sz="6600">
                <a:latin typeface="Verdana" panose="020B0604030504040204" pitchFamily="-110" charset="0"/>
              </a:rPr>
              <a:t>7</a:t>
            </a:r>
            <a:endParaRPr lang="en-US" altLang="zh-CN" sz="6600">
              <a:latin typeface="Verdana" panose="020B0604030504040204" pitchFamily="-110" charset="0"/>
              <a:ea typeface="Arial" panose="020B0604020202020204" pitchFamily="34" charset="0"/>
            </a:endParaRPr>
          </a:p>
        </p:txBody>
      </p:sp>
    </p:spTree>
  </p:cSld>
  <p:clrMapOvr>
    <a:masterClrMapping/>
  </p:clrMapOvr>
  <p:transition spd="slow" advTm="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239" name="矩形 135238"/>
          <p:cNvSpPr/>
          <p:nvPr/>
        </p:nvSpPr>
        <p:spPr>
          <a:xfrm>
            <a:off x="3186113" y="4810125"/>
            <a:ext cx="417512" cy="1438275"/>
          </a:xfrm>
          <a:prstGeom prst="rect">
            <a:avLst/>
          </a:prstGeom>
          <a:solidFill>
            <a:srgbClr val="FFFF99"/>
          </a:solidFill>
          <a:ln w="9525">
            <a:noFill/>
          </a:ln>
        </p:spPr>
        <p:txBody>
          <a:bodyPr anchor="t" anchorCtr="0"/>
          <a:lstStyle/>
          <a:p>
            <a:endParaRPr lang="zh-CN" altLang="en-US">
              <a:latin typeface="Arial" panose="020B0604020202020204" pitchFamily="34" charset="0"/>
              <a:ea typeface="MS PGothic" panose="020B0600070205080204" pitchFamily="-110" charset="-128"/>
            </a:endParaRPr>
          </a:p>
        </p:txBody>
      </p:sp>
      <p:sp>
        <p:nvSpPr>
          <p:cNvPr id="135240" name="矩形 135239"/>
          <p:cNvSpPr/>
          <p:nvPr/>
        </p:nvSpPr>
        <p:spPr>
          <a:xfrm>
            <a:off x="4495800" y="4810125"/>
            <a:ext cx="417513" cy="1438275"/>
          </a:xfrm>
          <a:prstGeom prst="rect">
            <a:avLst/>
          </a:prstGeom>
          <a:solidFill>
            <a:srgbClr val="FFFF99"/>
          </a:solidFill>
          <a:ln w="9525">
            <a:noFill/>
          </a:ln>
        </p:spPr>
        <p:txBody>
          <a:bodyPr anchor="t" anchorCtr="0"/>
          <a:lstStyle/>
          <a:p>
            <a:endParaRPr lang="zh-CN" altLang="en-US">
              <a:latin typeface="Arial" panose="020B0604020202020204" pitchFamily="34" charset="0"/>
              <a:ea typeface="MS PGothic" panose="020B0600070205080204" pitchFamily="-110" charset="-128"/>
            </a:endParaRPr>
          </a:p>
        </p:txBody>
      </p:sp>
      <p:sp>
        <p:nvSpPr>
          <p:cNvPr id="135241" name="矩形 135240"/>
          <p:cNvSpPr/>
          <p:nvPr/>
        </p:nvSpPr>
        <p:spPr>
          <a:xfrm>
            <a:off x="5791200" y="4810125"/>
            <a:ext cx="417513" cy="1438275"/>
          </a:xfrm>
          <a:prstGeom prst="rect">
            <a:avLst/>
          </a:prstGeom>
          <a:solidFill>
            <a:srgbClr val="FFFF99"/>
          </a:solidFill>
          <a:ln w="9525">
            <a:noFill/>
          </a:ln>
        </p:spPr>
        <p:txBody>
          <a:bodyPr anchor="t" anchorCtr="0"/>
          <a:lstStyle/>
          <a:p>
            <a:endParaRPr lang="zh-CN" altLang="en-US">
              <a:latin typeface="Arial" panose="020B0604020202020204" pitchFamily="34" charset="0"/>
              <a:ea typeface="MS PGothic" panose="020B0600070205080204" pitchFamily="-110" charset="-128"/>
            </a:endParaRPr>
          </a:p>
        </p:txBody>
      </p:sp>
      <p:sp>
        <p:nvSpPr>
          <p:cNvPr id="15364" name="文本框 135169"/>
          <p:cNvSpPr txBox="1"/>
          <p:nvPr/>
        </p:nvSpPr>
        <p:spPr>
          <a:xfrm>
            <a:off x="838200" y="1222375"/>
            <a:ext cx="7696200" cy="460375"/>
          </a:xfrm>
          <a:prstGeom prst="rect">
            <a:avLst/>
          </a:prstGeom>
          <a:noFill/>
          <a:ln w="9525">
            <a:noFill/>
          </a:ln>
        </p:spPr>
        <p:txBody>
          <a:bodyPr anchor="t" anchorCtr="0">
            <a:spAutoFit/>
          </a:bodyPr>
          <a:lstStyle/>
          <a:p>
            <a:pPr>
              <a:spcBef>
                <a:spcPct val="50000"/>
              </a:spcBef>
            </a:pPr>
            <a:r>
              <a:rPr lang="en-US" altLang="zh-CN">
                <a:latin typeface="Times New Roman" panose="02020603050405020304" charset="0"/>
              </a:rPr>
              <a:t>A gated latch is a variation on the basic latch.</a:t>
            </a:r>
            <a:endParaRPr lang="en-US" altLang="zh-CN">
              <a:latin typeface="Times New Roman" panose="02020603050405020304" charset="0"/>
            </a:endParaRPr>
          </a:p>
        </p:txBody>
      </p:sp>
      <p:sp>
        <p:nvSpPr>
          <p:cNvPr id="15365" name="矩形 135172"/>
          <p:cNvSpPr/>
          <p:nvPr/>
        </p:nvSpPr>
        <p:spPr>
          <a:xfrm>
            <a:off x="914400" y="614363"/>
            <a:ext cx="1130300" cy="460375"/>
          </a:xfrm>
          <a:prstGeom prst="rect">
            <a:avLst/>
          </a:prstGeom>
          <a:solidFill>
            <a:schemeClr val="accent2"/>
          </a:solidFill>
          <a:ln w="9525" cap="flat" cmpd="sng">
            <a:solidFill>
              <a:srgbClr val="000000"/>
            </a:solidFill>
            <a:prstDash val="solid"/>
            <a:miter/>
            <a:headEnd type="none" w="med" len="med"/>
            <a:tailEnd type="none" w="med" len="med"/>
          </a:ln>
        </p:spPr>
        <p:txBody>
          <a:bodyPr wrap="none" anchor="t" anchorCtr="0">
            <a:spAutoFit/>
          </a:bodyPr>
          <a:lstStyle/>
          <a:p>
            <a:r>
              <a:rPr lang="en-US" altLang="zh-CN">
                <a:solidFill>
                  <a:srgbClr val="FFFF99"/>
                </a:solidFill>
                <a:latin typeface="Times New Roman" panose="02020603050405020304" charset="0"/>
              </a:rPr>
              <a:t>Latches</a:t>
            </a:r>
            <a:endParaRPr lang="en-US" altLang="zh-CN">
              <a:solidFill>
                <a:srgbClr val="FFFF99"/>
              </a:solidFill>
              <a:latin typeface="Times New Roman" panose="02020603050405020304" charset="0"/>
            </a:endParaRPr>
          </a:p>
        </p:txBody>
      </p:sp>
      <p:graphicFrame>
        <p:nvGraphicFramePr>
          <p:cNvPr id="15366" name="对象 135203"/>
          <p:cNvGraphicFramePr/>
          <p:nvPr/>
        </p:nvGraphicFramePr>
        <p:xfrm>
          <a:off x="5400675" y="2057400"/>
          <a:ext cx="2733675" cy="1825625"/>
        </p:xfrm>
        <a:graphic>
          <a:graphicData uri="http://schemas.openxmlformats.org/presentationml/2006/ole">
            <mc:AlternateContent xmlns:mc="http://schemas.openxmlformats.org/markup-compatibility/2006">
              <mc:Choice xmlns:v="urn:schemas-microsoft-com:vml" Requires="v">
                <p:oleObj spid="_x0000_s8199" name="" r:id="rId1" imgW="1520190" imgH="1020445" progId="CorelDRAW.Graphic.13">
                  <p:embed/>
                </p:oleObj>
              </mc:Choice>
              <mc:Fallback>
                <p:oleObj name="" r:id="rId1" imgW="1520190" imgH="1020445" progId="CorelDRAW.Graphic.13">
                  <p:embed/>
                  <p:pic>
                    <p:nvPicPr>
                      <p:cNvPr id="0" name="图片 3081"/>
                      <p:cNvPicPr/>
                      <p:nvPr/>
                    </p:nvPicPr>
                    <p:blipFill>
                      <a:blip r:embed="rId2"/>
                      <a:stretch>
                        <a:fillRect/>
                      </a:stretch>
                    </p:blipFill>
                    <p:spPr>
                      <a:xfrm>
                        <a:off x="5400675" y="2057400"/>
                        <a:ext cx="2733675" cy="1825625"/>
                      </a:xfrm>
                      <a:prstGeom prst="rect">
                        <a:avLst/>
                      </a:prstGeom>
                      <a:noFill/>
                      <a:ln w="38100">
                        <a:noFill/>
                        <a:miter/>
                      </a:ln>
                    </p:spPr>
                  </p:pic>
                </p:oleObj>
              </mc:Fallback>
            </mc:AlternateContent>
          </a:graphicData>
        </a:graphic>
      </p:graphicFrame>
      <p:sp>
        <p:nvSpPr>
          <p:cNvPr id="15367" name="文本框 135204"/>
          <p:cNvSpPr txBox="1"/>
          <p:nvPr/>
        </p:nvSpPr>
        <p:spPr>
          <a:xfrm>
            <a:off x="914400" y="1679575"/>
            <a:ext cx="3733800" cy="1322388"/>
          </a:xfrm>
          <a:prstGeom prst="rect">
            <a:avLst/>
          </a:prstGeom>
          <a:noFill/>
          <a:ln w="9525">
            <a:noFill/>
          </a:ln>
        </p:spPr>
        <p:txBody>
          <a:bodyPr anchor="t" anchorCtr="0">
            <a:spAutoFit/>
          </a:bodyPr>
          <a:lstStyle/>
          <a:p>
            <a:pPr>
              <a:spcBef>
                <a:spcPct val="50000"/>
              </a:spcBef>
            </a:pPr>
            <a:r>
              <a:rPr lang="en-US" altLang="zh-CN" sz="2000">
                <a:latin typeface="Times New Roman" panose="02020603050405020304" charset="0"/>
              </a:rPr>
              <a:t>The gated latch has an additional input, called enable (</a:t>
            </a:r>
            <a:r>
              <a:rPr lang="en-US" altLang="zh-CN" sz="2000" i="1">
                <a:latin typeface="Times New Roman" panose="02020603050405020304" charset="0"/>
              </a:rPr>
              <a:t>EN</a:t>
            </a:r>
            <a:r>
              <a:rPr lang="en-US" altLang="zh-CN" sz="2000">
                <a:latin typeface="Times New Roman" panose="02020603050405020304" charset="0"/>
              </a:rPr>
              <a:t>) that must be HIGH in order for the latch to respond to the </a:t>
            </a:r>
            <a:r>
              <a:rPr lang="en-US" altLang="zh-CN" sz="2000" i="1">
                <a:latin typeface="Times New Roman" panose="02020603050405020304" charset="0"/>
              </a:rPr>
              <a:t>S</a:t>
            </a:r>
            <a:r>
              <a:rPr lang="en-US" altLang="zh-CN" sz="2000">
                <a:latin typeface="Times New Roman" panose="02020603050405020304" charset="0"/>
              </a:rPr>
              <a:t> and </a:t>
            </a:r>
            <a:r>
              <a:rPr lang="en-US" altLang="zh-CN" sz="2000" i="1">
                <a:latin typeface="Times New Roman" panose="02020603050405020304" charset="0"/>
              </a:rPr>
              <a:t>R</a:t>
            </a:r>
            <a:r>
              <a:rPr lang="en-US" altLang="zh-CN" sz="2000">
                <a:latin typeface="Times New Roman" panose="02020603050405020304" charset="0"/>
              </a:rPr>
              <a:t> inputs.</a:t>
            </a:r>
            <a:endParaRPr lang="en-US" altLang="zh-CN" sz="2000">
              <a:latin typeface="Times New Roman" panose="02020603050405020304" charset="0"/>
            </a:endParaRPr>
          </a:p>
        </p:txBody>
      </p:sp>
      <p:sp>
        <p:nvSpPr>
          <p:cNvPr id="15368" name="文本框 135206"/>
          <p:cNvSpPr txBox="1"/>
          <p:nvPr/>
        </p:nvSpPr>
        <p:spPr>
          <a:xfrm>
            <a:off x="5095875" y="3581400"/>
            <a:ext cx="381000" cy="338138"/>
          </a:xfrm>
          <a:prstGeom prst="rect">
            <a:avLst/>
          </a:prstGeom>
          <a:noFill/>
          <a:ln w="9525">
            <a:noFill/>
          </a:ln>
        </p:spPr>
        <p:txBody>
          <a:bodyPr anchor="t" anchorCtr="0">
            <a:spAutoFit/>
          </a:bodyPr>
          <a:lstStyle/>
          <a:p>
            <a:pPr>
              <a:spcBef>
                <a:spcPct val="50000"/>
              </a:spcBef>
            </a:pPr>
            <a:r>
              <a:rPr lang="en-US" altLang="zh-CN" sz="1600" i="1">
                <a:solidFill>
                  <a:srgbClr val="FF0000"/>
                </a:solidFill>
                <a:latin typeface="Times New Roman" panose="02020603050405020304" charset="0"/>
              </a:rPr>
              <a:t>R</a:t>
            </a:r>
            <a:endParaRPr lang="en-US" altLang="zh-CN" sz="1600" i="1">
              <a:solidFill>
                <a:srgbClr val="FF0000"/>
              </a:solidFill>
              <a:latin typeface="Times New Roman" panose="02020603050405020304" charset="0"/>
            </a:endParaRPr>
          </a:p>
        </p:txBody>
      </p:sp>
      <p:sp>
        <p:nvSpPr>
          <p:cNvPr id="15369" name="文本框 135207"/>
          <p:cNvSpPr txBox="1"/>
          <p:nvPr/>
        </p:nvSpPr>
        <p:spPr>
          <a:xfrm>
            <a:off x="5095875" y="1981200"/>
            <a:ext cx="381000" cy="338138"/>
          </a:xfrm>
          <a:prstGeom prst="rect">
            <a:avLst/>
          </a:prstGeom>
          <a:noFill/>
          <a:ln w="9525">
            <a:noFill/>
          </a:ln>
        </p:spPr>
        <p:txBody>
          <a:bodyPr anchor="t" anchorCtr="0">
            <a:spAutoFit/>
          </a:bodyPr>
          <a:lstStyle/>
          <a:p>
            <a:pPr>
              <a:spcBef>
                <a:spcPct val="50000"/>
              </a:spcBef>
            </a:pPr>
            <a:r>
              <a:rPr lang="en-US" altLang="zh-CN" sz="1600" i="1">
                <a:solidFill>
                  <a:srgbClr val="FF0000"/>
                </a:solidFill>
                <a:latin typeface="Times New Roman" panose="02020603050405020304" charset="0"/>
              </a:rPr>
              <a:t>S</a:t>
            </a:r>
            <a:endParaRPr lang="en-US" altLang="zh-CN" sz="1600" i="1">
              <a:solidFill>
                <a:srgbClr val="FF0000"/>
              </a:solidFill>
              <a:latin typeface="Times New Roman" panose="02020603050405020304" charset="0"/>
            </a:endParaRPr>
          </a:p>
        </p:txBody>
      </p:sp>
      <p:sp>
        <p:nvSpPr>
          <p:cNvPr id="15370" name="文本框 135208"/>
          <p:cNvSpPr txBox="1"/>
          <p:nvPr/>
        </p:nvSpPr>
        <p:spPr>
          <a:xfrm>
            <a:off x="8143875" y="2209800"/>
            <a:ext cx="381000" cy="338138"/>
          </a:xfrm>
          <a:prstGeom prst="rect">
            <a:avLst/>
          </a:prstGeom>
          <a:noFill/>
          <a:ln w="9525">
            <a:noFill/>
          </a:ln>
        </p:spPr>
        <p:txBody>
          <a:bodyPr anchor="t" anchorCtr="0">
            <a:spAutoFit/>
          </a:bodyPr>
          <a:lstStyle/>
          <a:p>
            <a:pPr>
              <a:spcBef>
                <a:spcPct val="50000"/>
              </a:spcBef>
            </a:pPr>
            <a:r>
              <a:rPr lang="en-US" altLang="zh-CN" sz="1600" i="1">
                <a:solidFill>
                  <a:srgbClr val="FF0000"/>
                </a:solidFill>
                <a:latin typeface="Times New Roman" panose="02020603050405020304" charset="0"/>
              </a:rPr>
              <a:t>Q</a:t>
            </a:r>
            <a:endParaRPr lang="en-US" altLang="zh-CN" sz="1600" i="1">
              <a:solidFill>
                <a:srgbClr val="FF0000"/>
              </a:solidFill>
              <a:latin typeface="Times New Roman" panose="02020603050405020304" charset="0"/>
            </a:endParaRPr>
          </a:p>
        </p:txBody>
      </p:sp>
      <p:grpSp>
        <p:nvGrpSpPr>
          <p:cNvPr id="15371" name="组合 135209"/>
          <p:cNvGrpSpPr/>
          <p:nvPr/>
        </p:nvGrpSpPr>
        <p:grpSpPr>
          <a:xfrm>
            <a:off x="8153400" y="3328988"/>
            <a:ext cx="381000" cy="336550"/>
            <a:chOff x="2454" y="3201"/>
            <a:chExt cx="240" cy="212"/>
          </a:xfrm>
        </p:grpSpPr>
        <p:sp>
          <p:nvSpPr>
            <p:cNvPr id="15372" name="文本框 135210"/>
            <p:cNvSpPr txBox="1"/>
            <p:nvPr/>
          </p:nvSpPr>
          <p:spPr>
            <a:xfrm>
              <a:off x="2454" y="3201"/>
              <a:ext cx="240" cy="212"/>
            </a:xfrm>
            <a:prstGeom prst="rect">
              <a:avLst/>
            </a:prstGeom>
            <a:noFill/>
            <a:ln w="9525">
              <a:noFill/>
            </a:ln>
          </p:spPr>
          <p:txBody>
            <a:bodyPr anchor="t" anchorCtr="0">
              <a:spAutoFit/>
            </a:bodyPr>
            <a:lstStyle/>
            <a:p>
              <a:pPr>
                <a:spcBef>
                  <a:spcPct val="50000"/>
                </a:spcBef>
              </a:pPr>
              <a:r>
                <a:rPr lang="en-US" altLang="zh-CN" sz="1600" i="1">
                  <a:solidFill>
                    <a:srgbClr val="FF0000"/>
                  </a:solidFill>
                  <a:latin typeface="Times New Roman" panose="02020603050405020304" charset="0"/>
                </a:rPr>
                <a:t>Q</a:t>
              </a:r>
              <a:endParaRPr lang="en-US" altLang="zh-CN" sz="1600" i="1">
                <a:solidFill>
                  <a:srgbClr val="FF0000"/>
                </a:solidFill>
                <a:latin typeface="Times New Roman" panose="02020603050405020304" charset="0"/>
              </a:endParaRPr>
            </a:p>
          </p:txBody>
        </p:sp>
        <p:sp>
          <p:nvSpPr>
            <p:cNvPr id="15373" name="直接连接符 135211"/>
            <p:cNvSpPr/>
            <p:nvPr/>
          </p:nvSpPr>
          <p:spPr>
            <a:xfrm>
              <a:off x="2524" y="3237"/>
              <a:ext cx="96" cy="0"/>
            </a:xfrm>
            <a:prstGeom prst="line">
              <a:avLst/>
            </a:prstGeom>
            <a:ln w="9525" cap="flat" cmpd="sng">
              <a:solidFill>
                <a:srgbClr val="FF0000"/>
              </a:solidFill>
              <a:prstDash val="solid"/>
              <a:round/>
              <a:headEnd type="none" w="med" len="med"/>
              <a:tailEnd type="none" w="med" len="med"/>
            </a:ln>
          </p:spPr>
        </p:sp>
      </p:grpSp>
      <p:sp>
        <p:nvSpPr>
          <p:cNvPr id="15374" name="文本框 135226"/>
          <p:cNvSpPr txBox="1"/>
          <p:nvPr/>
        </p:nvSpPr>
        <p:spPr>
          <a:xfrm>
            <a:off x="5019675" y="2787650"/>
            <a:ext cx="533400" cy="338138"/>
          </a:xfrm>
          <a:prstGeom prst="rect">
            <a:avLst/>
          </a:prstGeom>
          <a:noFill/>
          <a:ln w="9525">
            <a:noFill/>
          </a:ln>
        </p:spPr>
        <p:txBody>
          <a:bodyPr anchor="t" anchorCtr="0">
            <a:spAutoFit/>
          </a:bodyPr>
          <a:lstStyle/>
          <a:p>
            <a:pPr>
              <a:spcBef>
                <a:spcPct val="50000"/>
              </a:spcBef>
            </a:pPr>
            <a:r>
              <a:rPr lang="en-US" altLang="zh-CN" sz="1600" i="1">
                <a:solidFill>
                  <a:srgbClr val="FF0000"/>
                </a:solidFill>
                <a:latin typeface="Times New Roman" panose="02020603050405020304" charset="0"/>
              </a:rPr>
              <a:t>EN</a:t>
            </a:r>
            <a:endParaRPr lang="en-US" altLang="zh-CN" sz="1600" i="1">
              <a:solidFill>
                <a:srgbClr val="FF0000"/>
              </a:solidFill>
              <a:latin typeface="Times New Roman" panose="02020603050405020304" charset="0"/>
            </a:endParaRPr>
          </a:p>
        </p:txBody>
      </p:sp>
      <p:sp>
        <p:nvSpPr>
          <p:cNvPr id="135228" name="文本框 135227"/>
          <p:cNvSpPr txBox="1"/>
          <p:nvPr/>
        </p:nvSpPr>
        <p:spPr>
          <a:xfrm>
            <a:off x="2057400" y="3186113"/>
            <a:ext cx="3048000" cy="1014412"/>
          </a:xfrm>
          <a:prstGeom prst="rect">
            <a:avLst/>
          </a:prstGeom>
          <a:noFill/>
          <a:ln w="9525">
            <a:noFill/>
          </a:ln>
        </p:spPr>
        <p:txBody>
          <a:bodyPr anchor="t" anchorCtr="0">
            <a:spAutoFit/>
          </a:bodyPr>
          <a:lstStyle/>
          <a:p>
            <a:pPr>
              <a:spcBef>
                <a:spcPct val="50000"/>
              </a:spcBef>
            </a:pPr>
            <a:r>
              <a:rPr lang="en-US" altLang="zh-CN" sz="2000">
                <a:latin typeface="Times New Roman" panose="02020603050405020304" charset="0"/>
              </a:rPr>
              <a:t>Show the </a:t>
            </a:r>
            <a:r>
              <a:rPr lang="en-US" altLang="zh-CN" sz="2000" i="1">
                <a:latin typeface="Times New Roman" panose="02020603050405020304" charset="0"/>
              </a:rPr>
              <a:t>Q</a:t>
            </a:r>
            <a:r>
              <a:rPr lang="en-US" altLang="zh-CN" sz="2000">
                <a:latin typeface="Times New Roman" panose="02020603050405020304" charset="0"/>
              </a:rPr>
              <a:t> output with relation to the input signals. Assume </a:t>
            </a:r>
            <a:r>
              <a:rPr lang="en-US" altLang="zh-CN" sz="2000" i="1">
                <a:latin typeface="Times New Roman" panose="02020603050405020304" charset="0"/>
              </a:rPr>
              <a:t>Q</a:t>
            </a:r>
            <a:r>
              <a:rPr lang="en-US" altLang="zh-CN" sz="2000">
                <a:latin typeface="Times New Roman" panose="02020603050405020304" charset="0"/>
              </a:rPr>
              <a:t> starts LOW.</a:t>
            </a:r>
            <a:endParaRPr lang="en-US" altLang="zh-CN" sz="2000">
              <a:latin typeface="Times New Roman" panose="02020603050405020304" charset="0"/>
            </a:endParaRPr>
          </a:p>
        </p:txBody>
      </p:sp>
      <p:sp>
        <p:nvSpPr>
          <p:cNvPr id="135231" name="矩形 135230"/>
          <p:cNvSpPr/>
          <p:nvPr/>
        </p:nvSpPr>
        <p:spPr>
          <a:xfrm>
            <a:off x="762000" y="3201988"/>
            <a:ext cx="1219200" cy="449263"/>
          </a:xfrm>
          <a:prstGeom prst="rect">
            <a:avLst/>
          </a:prstGeom>
        </p:spPr>
        <p:txBody>
          <a:bodyPr wrap="none" fromWordArt="1">
            <a:prstTxWarp prst="textPlain">
              <a:avLst>
                <a:gd name="adj" fmla="val 50000"/>
              </a:avLst>
            </a:prstTxWarp>
            <a:normAutofit fontScale="87500" lnSpcReduction="10000"/>
          </a:bodyPr>
          <a:lstStyle/>
          <a:p>
            <a:pPr algn="ctr" eaLnBrk="1" fontAlgn="base" hangingPunct="1"/>
            <a:r>
              <a:rPr lang="zh-CN" altLang="en-US" sz="2800" strike="noStrike" noProof="1">
                <a:ln w="6600">
                  <a:solidFill>
                    <a:schemeClr val="accent2"/>
                  </a:solidFill>
                  <a:prstDash val="solid"/>
                </a:ln>
                <a:solidFill>
                  <a:srgbClr val="FFFFFF"/>
                </a:solidFill>
                <a:effectLst>
                  <a:outerShdw dist="38100" dir="2700000" algn="tl" rotWithShape="0">
                    <a:schemeClr val="accent2"/>
                  </a:outerShdw>
                </a:effectLst>
                <a:latin typeface="Impact" panose="020B0806030902050204" charset="0"/>
                <a:ea typeface="Impact" panose="020B0806030902050204" charset="0"/>
                <a:cs typeface="+mn-cs"/>
              </a:rPr>
              <a:t>Example</a:t>
            </a:r>
            <a:endParaRPr lang="zh-CN" altLang="en-US" sz="2800" strike="noStrike" noProof="1">
              <a:ln w="6600">
                <a:solidFill>
                  <a:schemeClr val="accent2"/>
                </a:solidFill>
                <a:prstDash val="solid"/>
              </a:ln>
              <a:solidFill>
                <a:srgbClr val="FFFFFF"/>
              </a:solidFill>
              <a:effectLst>
                <a:outerShdw dist="38100" dir="2700000" algn="tl" rotWithShape="0">
                  <a:schemeClr val="accent2"/>
                </a:outerShdw>
              </a:effectLst>
              <a:latin typeface="Impact" panose="020B0806030902050204" charset="0"/>
              <a:ea typeface="Impact" panose="020B0806030902050204" charset="0"/>
            </a:endParaRPr>
          </a:p>
        </p:txBody>
      </p:sp>
      <p:sp>
        <p:nvSpPr>
          <p:cNvPr id="135232" name="矩形 135231"/>
          <p:cNvSpPr/>
          <p:nvPr/>
        </p:nvSpPr>
        <p:spPr>
          <a:xfrm>
            <a:off x="762000" y="4267200"/>
            <a:ext cx="1219200" cy="449263"/>
          </a:xfrm>
          <a:prstGeom prst="rect">
            <a:avLst/>
          </a:prstGeom>
        </p:spPr>
        <p:txBody>
          <a:bodyPr wrap="none" fromWordArt="1">
            <a:prstTxWarp prst="textPlain">
              <a:avLst>
                <a:gd name="adj" fmla="val 50000"/>
              </a:avLst>
            </a:prstTxWarp>
            <a:normAutofit fontScale="87500" lnSpcReduction="10000"/>
          </a:bodyPr>
          <a:lstStyle/>
          <a:p>
            <a:pPr algn="ctr" eaLnBrk="1" fontAlgn="base" hangingPunct="1"/>
            <a:r>
              <a:rPr lang="zh-CN" altLang="en-US" sz="2800" strike="noStrike" noProof="1">
                <a:ln w="6600">
                  <a:solidFill>
                    <a:schemeClr val="accent2"/>
                  </a:solidFill>
                  <a:prstDash val="solid"/>
                </a:ln>
                <a:solidFill>
                  <a:srgbClr val="FFFFFF"/>
                </a:solidFill>
                <a:effectLst>
                  <a:outerShdw dist="38100" dir="2700000" algn="tl" rotWithShape="0">
                    <a:schemeClr val="accent2"/>
                  </a:outerShdw>
                </a:effectLst>
                <a:latin typeface="Impact" panose="020B0806030902050204" charset="0"/>
                <a:ea typeface="Impact" panose="020B0806030902050204" charset="0"/>
                <a:cs typeface="+mn-cs"/>
              </a:rPr>
              <a:t>Solution</a:t>
            </a:r>
            <a:endParaRPr lang="zh-CN" altLang="en-US" sz="2800" strike="noStrike" noProof="1">
              <a:ln w="6600">
                <a:solidFill>
                  <a:schemeClr val="accent2"/>
                </a:solidFill>
                <a:prstDash val="solid"/>
              </a:ln>
              <a:solidFill>
                <a:srgbClr val="FFFFFF"/>
              </a:solidFill>
              <a:effectLst>
                <a:outerShdw dist="38100" dir="2700000" algn="tl" rotWithShape="0">
                  <a:schemeClr val="accent2"/>
                </a:outerShdw>
              </a:effectLst>
              <a:latin typeface="Impact" panose="020B0806030902050204" charset="0"/>
              <a:ea typeface="Impact" panose="020B0806030902050204" charset="0"/>
            </a:endParaRPr>
          </a:p>
        </p:txBody>
      </p:sp>
      <p:graphicFrame>
        <p:nvGraphicFramePr>
          <p:cNvPr id="135234" name="对象 135233"/>
          <p:cNvGraphicFramePr/>
          <p:nvPr/>
        </p:nvGraphicFramePr>
        <p:xfrm>
          <a:off x="2667000" y="4799013"/>
          <a:ext cx="4495800" cy="1436687"/>
        </p:xfrm>
        <a:graphic>
          <a:graphicData uri="http://schemas.openxmlformats.org/presentationml/2006/ole">
            <mc:AlternateContent xmlns:mc="http://schemas.openxmlformats.org/markup-compatibility/2006">
              <mc:Choice xmlns:v="urn:schemas-microsoft-com:vml" Requires="v">
                <p:oleObj spid="_x0000_s8200" name="" r:id="rId3" imgW="3041015" imgH="977900" progId="CorelDRAW.Graphic.13">
                  <p:embed/>
                </p:oleObj>
              </mc:Choice>
              <mc:Fallback>
                <p:oleObj name="" r:id="rId3" imgW="3041015" imgH="977900" progId="CorelDRAW.Graphic.13">
                  <p:embed/>
                  <p:pic>
                    <p:nvPicPr>
                      <p:cNvPr id="0" name="图片 3083"/>
                      <p:cNvPicPr/>
                      <p:nvPr/>
                    </p:nvPicPr>
                    <p:blipFill>
                      <a:blip r:embed="rId4"/>
                      <a:stretch>
                        <a:fillRect/>
                      </a:stretch>
                    </p:blipFill>
                    <p:spPr>
                      <a:xfrm>
                        <a:off x="2667000" y="4799013"/>
                        <a:ext cx="4495800" cy="1436687"/>
                      </a:xfrm>
                      <a:prstGeom prst="rect">
                        <a:avLst/>
                      </a:prstGeom>
                      <a:noFill/>
                      <a:ln w="38100">
                        <a:noFill/>
                        <a:miter/>
                      </a:ln>
                    </p:spPr>
                  </p:pic>
                </p:oleObj>
              </mc:Fallback>
            </mc:AlternateContent>
          </a:graphicData>
        </a:graphic>
      </p:graphicFrame>
      <p:sp>
        <p:nvSpPr>
          <p:cNvPr id="135235" name="文本框 135234"/>
          <p:cNvSpPr txBox="1"/>
          <p:nvPr/>
        </p:nvSpPr>
        <p:spPr>
          <a:xfrm>
            <a:off x="2057400" y="4343400"/>
            <a:ext cx="6553200" cy="398463"/>
          </a:xfrm>
          <a:prstGeom prst="rect">
            <a:avLst/>
          </a:prstGeom>
          <a:noFill/>
          <a:ln w="9525">
            <a:noFill/>
          </a:ln>
        </p:spPr>
        <p:txBody>
          <a:bodyPr anchor="t" anchorCtr="0">
            <a:spAutoFit/>
          </a:bodyPr>
          <a:lstStyle/>
          <a:p>
            <a:pPr>
              <a:spcBef>
                <a:spcPct val="50000"/>
              </a:spcBef>
            </a:pPr>
            <a:r>
              <a:rPr lang="en-US" altLang="zh-CN" sz="2000">
                <a:latin typeface="Times New Roman" panose="02020603050405020304" charset="0"/>
              </a:rPr>
              <a:t>Keep in mind that </a:t>
            </a:r>
            <a:r>
              <a:rPr lang="en-US" altLang="zh-CN" sz="2000" i="1">
                <a:latin typeface="Times New Roman" panose="02020603050405020304" charset="0"/>
              </a:rPr>
              <a:t>S</a:t>
            </a:r>
            <a:r>
              <a:rPr lang="en-US" altLang="zh-CN" sz="2000">
                <a:latin typeface="Times New Roman" panose="02020603050405020304" charset="0"/>
              </a:rPr>
              <a:t> and </a:t>
            </a:r>
            <a:r>
              <a:rPr lang="en-US" altLang="zh-CN" sz="2000" i="1">
                <a:latin typeface="Times New Roman" panose="02020603050405020304" charset="0"/>
              </a:rPr>
              <a:t>R</a:t>
            </a:r>
            <a:r>
              <a:rPr lang="en-US" altLang="zh-CN" sz="2000">
                <a:latin typeface="Times New Roman" panose="02020603050405020304" charset="0"/>
              </a:rPr>
              <a:t> are only active when </a:t>
            </a:r>
            <a:r>
              <a:rPr lang="en-US" altLang="zh-CN" sz="2000" i="1">
                <a:latin typeface="Times New Roman" panose="02020603050405020304" charset="0"/>
              </a:rPr>
              <a:t>EN</a:t>
            </a:r>
            <a:r>
              <a:rPr lang="en-US" altLang="zh-CN" sz="2000">
                <a:latin typeface="Times New Roman" panose="02020603050405020304" charset="0"/>
              </a:rPr>
              <a:t> is HIGH.</a:t>
            </a:r>
            <a:endParaRPr lang="en-US" altLang="zh-CN" sz="2000">
              <a:latin typeface="Times New Roman" panose="02020603050405020304" charset="0"/>
            </a:endParaRPr>
          </a:p>
        </p:txBody>
      </p:sp>
      <p:sp>
        <p:nvSpPr>
          <p:cNvPr id="135236" name="文本框 135235"/>
          <p:cNvSpPr txBox="1"/>
          <p:nvPr/>
        </p:nvSpPr>
        <p:spPr>
          <a:xfrm>
            <a:off x="2286000" y="4738688"/>
            <a:ext cx="381000" cy="368300"/>
          </a:xfrm>
          <a:prstGeom prst="rect">
            <a:avLst/>
          </a:prstGeom>
          <a:noFill/>
          <a:ln w="9525">
            <a:noFill/>
          </a:ln>
        </p:spPr>
        <p:txBody>
          <a:bodyPr anchor="t" anchorCtr="0">
            <a:spAutoFit/>
          </a:bodyPr>
          <a:lstStyle/>
          <a:p>
            <a:pPr>
              <a:spcBef>
                <a:spcPct val="50000"/>
              </a:spcBef>
            </a:pPr>
            <a:r>
              <a:rPr lang="en-US" altLang="zh-CN" sz="1800" i="1">
                <a:solidFill>
                  <a:srgbClr val="FF0000"/>
                </a:solidFill>
                <a:latin typeface="Times New Roman" panose="02020603050405020304" charset="0"/>
              </a:rPr>
              <a:t>S</a:t>
            </a:r>
            <a:endParaRPr lang="en-US" altLang="zh-CN" sz="1800" i="1">
              <a:solidFill>
                <a:srgbClr val="FF0000"/>
              </a:solidFill>
              <a:latin typeface="Times New Roman" panose="02020603050405020304" charset="0"/>
            </a:endParaRPr>
          </a:p>
        </p:txBody>
      </p:sp>
      <p:sp>
        <p:nvSpPr>
          <p:cNvPr id="135237" name="文本框 135236"/>
          <p:cNvSpPr txBox="1"/>
          <p:nvPr/>
        </p:nvSpPr>
        <p:spPr>
          <a:xfrm>
            <a:off x="2286000" y="5105400"/>
            <a:ext cx="381000" cy="368300"/>
          </a:xfrm>
          <a:prstGeom prst="rect">
            <a:avLst/>
          </a:prstGeom>
          <a:noFill/>
          <a:ln w="9525">
            <a:noFill/>
          </a:ln>
        </p:spPr>
        <p:txBody>
          <a:bodyPr anchor="t" anchorCtr="0">
            <a:spAutoFit/>
          </a:bodyPr>
          <a:lstStyle/>
          <a:p>
            <a:pPr>
              <a:spcBef>
                <a:spcPct val="50000"/>
              </a:spcBef>
            </a:pPr>
            <a:r>
              <a:rPr lang="en-US" altLang="zh-CN" sz="1800" i="1">
                <a:solidFill>
                  <a:srgbClr val="FF0000"/>
                </a:solidFill>
                <a:latin typeface="Times New Roman" panose="02020603050405020304" charset="0"/>
              </a:rPr>
              <a:t>R</a:t>
            </a:r>
            <a:endParaRPr lang="en-US" altLang="zh-CN" sz="1800" i="1">
              <a:solidFill>
                <a:srgbClr val="FF0000"/>
              </a:solidFill>
              <a:latin typeface="Times New Roman" panose="02020603050405020304" charset="0"/>
            </a:endParaRPr>
          </a:p>
        </p:txBody>
      </p:sp>
      <p:sp>
        <p:nvSpPr>
          <p:cNvPr id="135238" name="文本框 135237"/>
          <p:cNvSpPr txBox="1"/>
          <p:nvPr/>
        </p:nvSpPr>
        <p:spPr>
          <a:xfrm>
            <a:off x="2133600" y="5576888"/>
            <a:ext cx="533400" cy="368300"/>
          </a:xfrm>
          <a:prstGeom prst="rect">
            <a:avLst/>
          </a:prstGeom>
          <a:noFill/>
          <a:ln w="9525">
            <a:noFill/>
          </a:ln>
        </p:spPr>
        <p:txBody>
          <a:bodyPr anchor="t" anchorCtr="0">
            <a:spAutoFit/>
          </a:bodyPr>
          <a:lstStyle/>
          <a:p>
            <a:pPr>
              <a:spcBef>
                <a:spcPct val="50000"/>
              </a:spcBef>
            </a:pPr>
            <a:r>
              <a:rPr lang="en-US" altLang="zh-CN" sz="1800" i="1">
                <a:solidFill>
                  <a:srgbClr val="FF0000"/>
                </a:solidFill>
                <a:latin typeface="Times New Roman" panose="02020603050405020304" charset="0"/>
              </a:rPr>
              <a:t>EN</a:t>
            </a:r>
            <a:endParaRPr lang="en-US" altLang="zh-CN" sz="1800" i="1">
              <a:solidFill>
                <a:srgbClr val="FF0000"/>
              </a:solidFill>
              <a:latin typeface="Times New Roman" panose="02020603050405020304" charset="0"/>
            </a:endParaRPr>
          </a:p>
        </p:txBody>
      </p:sp>
      <p:sp>
        <p:nvSpPr>
          <p:cNvPr id="135242" name="文本框 135241"/>
          <p:cNvSpPr txBox="1"/>
          <p:nvPr/>
        </p:nvSpPr>
        <p:spPr>
          <a:xfrm>
            <a:off x="2286000" y="5881688"/>
            <a:ext cx="533400" cy="368300"/>
          </a:xfrm>
          <a:prstGeom prst="rect">
            <a:avLst/>
          </a:prstGeom>
          <a:noFill/>
          <a:ln w="9525">
            <a:noFill/>
          </a:ln>
        </p:spPr>
        <p:txBody>
          <a:bodyPr anchor="t" anchorCtr="0">
            <a:spAutoFit/>
          </a:bodyPr>
          <a:lstStyle/>
          <a:p>
            <a:pPr>
              <a:spcBef>
                <a:spcPct val="50000"/>
              </a:spcBef>
            </a:pPr>
            <a:r>
              <a:rPr lang="en-US" altLang="zh-CN" sz="1800" i="1">
                <a:solidFill>
                  <a:srgbClr val="FF0000"/>
                </a:solidFill>
                <a:latin typeface="Times New Roman" panose="02020603050405020304" charset="0"/>
              </a:rPr>
              <a:t>Q</a:t>
            </a:r>
            <a:endParaRPr lang="en-US" altLang="zh-CN" sz="1800" i="1">
              <a:solidFill>
                <a:srgbClr val="FF0000"/>
              </a:solidFill>
              <a:latin typeface="Times New Roman" panose="02020603050405020304" charset="0"/>
            </a:endParaRPr>
          </a:p>
        </p:txBody>
      </p:sp>
      <p:sp>
        <p:nvSpPr>
          <p:cNvPr id="135243" name="矩形 135242"/>
          <p:cNvSpPr/>
          <p:nvPr/>
        </p:nvSpPr>
        <p:spPr>
          <a:xfrm>
            <a:off x="2971800" y="5867400"/>
            <a:ext cx="4260850" cy="419100"/>
          </a:xfrm>
          <a:prstGeom prst="rect">
            <a:avLst/>
          </a:prstGeom>
          <a:solidFill>
            <a:srgbClr val="FFFFFF"/>
          </a:solidFill>
          <a:ln w="9525">
            <a:noFill/>
          </a:ln>
        </p:spPr>
        <p:txBody>
          <a:bodyPr anchor="t" anchorCtr="0"/>
          <a:lstStyle/>
          <a:p>
            <a:endParaRPr lang="zh-CN" altLang="en-US">
              <a:latin typeface="Arial" panose="020B0604020202020204" pitchFamily="34" charset="0"/>
              <a:ea typeface="MS PGothic" panose="020B0600070205080204" pitchFamily="-110" charset="-128"/>
            </a:endParaRPr>
          </a:p>
        </p:txBody>
      </p:sp>
      <p:sp>
        <p:nvSpPr>
          <p:cNvPr id="15385" name="灯片编号占位符 1"/>
          <p:cNvSpPr>
            <a:spLocks noGrp="1"/>
          </p:cNvSpPr>
          <p:nvPr>
            <p:ph type="sldNum" sz="quarter" idx="12"/>
          </p:nvPr>
        </p:nvSpPr>
        <p:spPr>
          <a:prstGeom prst="rect">
            <a:avLst/>
          </a:prstGeom>
          <a:noFill/>
          <a:ln>
            <a:noFill/>
          </a:ln>
        </p:spPr>
        <p:txBody>
          <a:bodyPr anchor="t" anchorCtr="0"/>
          <a:lstStyle/>
          <a:p>
            <a:fld id="{9A0DB2DC-4C9A-4742-B13C-FB6460FD3503}" type="slidenum">
              <a:rPr lang="zh-CN" altLang="en-US" sz="1800">
                <a:latin typeface="Arial" panose="020B0604020202020204" pitchFamily="34" charset="0"/>
                <a:ea typeface="MS PGothic" panose="020B0600070205080204" pitchFamily="-110" charset="-128"/>
              </a:rPr>
            </a:fld>
            <a:endParaRPr lang="zh-CN" altLang="en-US" sz="1800">
              <a:latin typeface="Arial" panose="020B0604020202020204" pitchFamily="34" charset="0"/>
              <a:ea typeface="MS PGothic" panose="020B0600070205080204" pitchFamily="-110" charset="-128"/>
            </a:endParaRP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5231"/>
                                        </p:tgtEl>
                                        <p:attrNameLst>
                                          <p:attrName>style.visibility</p:attrName>
                                        </p:attrNameLst>
                                      </p:cBhvr>
                                      <p:to>
                                        <p:strVal val="visible"/>
                                      </p:to>
                                    </p:set>
                                    <p:animEffect transition="in" filter="dissolve">
                                      <p:cBhvr>
                                        <p:cTn id="7" dur="500"/>
                                        <p:tgtEl>
                                          <p:spTgt spid="135231"/>
                                        </p:tgtEl>
                                      </p:cBhvr>
                                    </p:animEffect>
                                  </p:childTnLst>
                                </p:cTn>
                              </p:par>
                              <p:par>
                                <p:cTn id="8" presetID="2" presetClass="entr" presetSubtype="2" fill="hold" grpId="0" nodeType="withEffect">
                                  <p:stCondLst>
                                    <p:cond delay="0"/>
                                  </p:stCondLst>
                                  <p:childTnLst>
                                    <p:set>
                                      <p:cBhvr>
                                        <p:cTn id="9" dur="1" fill="hold">
                                          <p:stCondLst>
                                            <p:cond delay="0"/>
                                          </p:stCondLst>
                                        </p:cTn>
                                        <p:tgtEl>
                                          <p:spTgt spid="135228"/>
                                        </p:tgtEl>
                                        <p:attrNameLst>
                                          <p:attrName>style.visibility</p:attrName>
                                        </p:attrNameLst>
                                      </p:cBhvr>
                                      <p:to>
                                        <p:strVal val="visible"/>
                                      </p:to>
                                    </p:set>
                                    <p:anim calcmode="lin" valueType="num">
                                      <p:cBhvr>
                                        <p:cTn id="10" dur="500" fill="hold"/>
                                        <p:tgtEl>
                                          <p:spTgt spid="135228"/>
                                        </p:tgtEl>
                                        <p:attrNameLst>
                                          <p:attrName>ppt_x</p:attrName>
                                        </p:attrNameLst>
                                      </p:cBhvr>
                                      <p:tavLst>
                                        <p:tav tm="0">
                                          <p:val>
                                            <p:strVal val="1+#ppt_w/2"/>
                                          </p:val>
                                        </p:tav>
                                        <p:tav tm="100000">
                                          <p:val>
                                            <p:strVal val="#ppt_x"/>
                                          </p:val>
                                        </p:tav>
                                      </p:tavLst>
                                    </p:anim>
                                    <p:anim calcmode="lin" valueType="num">
                                      <p:cBhvr>
                                        <p:cTn id="11" dur="500" fill="hold"/>
                                        <p:tgtEl>
                                          <p:spTgt spid="135228"/>
                                        </p:tgtEl>
                                        <p:attrNameLst>
                                          <p:attrName>ppt_y</p:attrName>
                                        </p:attrNameLst>
                                      </p:cBhvr>
                                      <p:tavLst>
                                        <p:tav tm="0">
                                          <p:val>
                                            <p:strVal val="#ppt_y"/>
                                          </p:val>
                                        </p:tav>
                                        <p:tav tm="100000">
                                          <p:val>
                                            <p:strVal val="#ppt_y"/>
                                          </p:val>
                                        </p:tav>
                                      </p:tavLst>
                                    </p:anim>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135234"/>
                                        </p:tgtEl>
                                        <p:attrNameLst>
                                          <p:attrName>style.visibility</p:attrName>
                                        </p:attrNameLst>
                                      </p:cBhvr>
                                      <p:to>
                                        <p:strVal val="visible"/>
                                      </p:to>
                                    </p:set>
                                    <p:animEffect transition="in" filter="wipe(left)">
                                      <p:cBhvr>
                                        <p:cTn id="15" dur="3000"/>
                                        <p:tgtEl>
                                          <p:spTgt spid="135234"/>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35236"/>
                                        </p:tgtEl>
                                        <p:attrNameLst>
                                          <p:attrName>style.visibility</p:attrName>
                                        </p:attrNameLst>
                                      </p:cBhvr>
                                      <p:to>
                                        <p:strVal val="visible"/>
                                      </p:to>
                                    </p:set>
                                    <p:animEffect transition="in" filter="dissolve">
                                      <p:cBhvr>
                                        <p:cTn id="18" dur="500"/>
                                        <p:tgtEl>
                                          <p:spTgt spid="135236"/>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35237"/>
                                        </p:tgtEl>
                                        <p:attrNameLst>
                                          <p:attrName>style.visibility</p:attrName>
                                        </p:attrNameLst>
                                      </p:cBhvr>
                                      <p:to>
                                        <p:strVal val="visible"/>
                                      </p:to>
                                    </p:set>
                                    <p:animEffect transition="in" filter="dissolve">
                                      <p:cBhvr>
                                        <p:cTn id="21" dur="500"/>
                                        <p:tgtEl>
                                          <p:spTgt spid="135237"/>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35238"/>
                                        </p:tgtEl>
                                        <p:attrNameLst>
                                          <p:attrName>style.visibility</p:attrName>
                                        </p:attrNameLst>
                                      </p:cBhvr>
                                      <p:to>
                                        <p:strVal val="visible"/>
                                      </p:to>
                                    </p:set>
                                    <p:animEffect transition="in" filter="dissolve">
                                      <p:cBhvr>
                                        <p:cTn id="24" dur="500"/>
                                        <p:tgtEl>
                                          <p:spTgt spid="135238"/>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35242"/>
                                        </p:tgtEl>
                                        <p:attrNameLst>
                                          <p:attrName>style.visibility</p:attrName>
                                        </p:attrNameLst>
                                      </p:cBhvr>
                                      <p:to>
                                        <p:strVal val="visible"/>
                                      </p:to>
                                    </p:set>
                                    <p:animEffect transition="in" filter="dissolve">
                                      <p:cBhvr>
                                        <p:cTn id="27" dur="500"/>
                                        <p:tgtEl>
                                          <p:spTgt spid="135242"/>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35232"/>
                                        </p:tgtEl>
                                        <p:attrNameLst>
                                          <p:attrName>style.visibility</p:attrName>
                                        </p:attrNameLst>
                                      </p:cBhvr>
                                      <p:to>
                                        <p:strVal val="visible"/>
                                      </p:to>
                                    </p:set>
                                    <p:animEffect transition="in" filter="dissolve">
                                      <p:cBhvr>
                                        <p:cTn id="32" dur="500"/>
                                        <p:tgtEl>
                                          <p:spTgt spid="135232"/>
                                        </p:tgtEl>
                                      </p:cBhvr>
                                    </p:animEffect>
                                  </p:childTnLst>
                                </p:cTn>
                              </p:par>
                            </p:childTnLst>
                          </p:cTn>
                        </p:par>
                        <p:par>
                          <p:cTn id="33" fill="hold">
                            <p:stCondLst>
                              <p:cond delay="500"/>
                            </p:stCondLst>
                            <p:childTnLst>
                              <p:par>
                                <p:cTn id="34" presetID="2" presetClass="entr" presetSubtype="2" fill="hold" grpId="0" nodeType="afterEffect">
                                  <p:stCondLst>
                                    <p:cond delay="0"/>
                                  </p:stCondLst>
                                  <p:childTnLst>
                                    <p:set>
                                      <p:cBhvr>
                                        <p:cTn id="35" dur="1" fill="hold">
                                          <p:stCondLst>
                                            <p:cond delay="0"/>
                                          </p:stCondLst>
                                        </p:cTn>
                                        <p:tgtEl>
                                          <p:spTgt spid="135235"/>
                                        </p:tgtEl>
                                        <p:attrNameLst>
                                          <p:attrName>style.visibility</p:attrName>
                                        </p:attrNameLst>
                                      </p:cBhvr>
                                      <p:to>
                                        <p:strVal val="visible"/>
                                      </p:to>
                                    </p:set>
                                    <p:anim calcmode="lin" valueType="num">
                                      <p:cBhvr>
                                        <p:cTn id="36" dur="500" fill="hold"/>
                                        <p:tgtEl>
                                          <p:spTgt spid="135235"/>
                                        </p:tgtEl>
                                        <p:attrNameLst>
                                          <p:attrName>ppt_x</p:attrName>
                                        </p:attrNameLst>
                                      </p:cBhvr>
                                      <p:tavLst>
                                        <p:tav tm="0">
                                          <p:val>
                                            <p:strVal val="1+#ppt_w/2"/>
                                          </p:val>
                                        </p:tav>
                                        <p:tav tm="100000">
                                          <p:val>
                                            <p:strVal val="#ppt_x"/>
                                          </p:val>
                                        </p:tav>
                                      </p:tavLst>
                                    </p:anim>
                                    <p:anim calcmode="lin" valueType="num">
                                      <p:cBhvr>
                                        <p:cTn id="37" dur="500" fill="hold"/>
                                        <p:tgtEl>
                                          <p:spTgt spid="135235"/>
                                        </p:tgtEl>
                                        <p:attrNameLst>
                                          <p:attrName>ppt_y</p:attrName>
                                        </p:attrNameLst>
                                      </p:cBhvr>
                                      <p:tavLst>
                                        <p:tav tm="0">
                                          <p:val>
                                            <p:strVal val="#ppt_y"/>
                                          </p:val>
                                        </p:tav>
                                        <p:tav tm="100000">
                                          <p:val>
                                            <p:strVal val="#ppt_y"/>
                                          </p:val>
                                        </p:tav>
                                      </p:tavLst>
                                    </p:anim>
                                  </p:childTnLst>
                                </p:cTn>
                              </p:par>
                            </p:childTnLst>
                          </p:cTn>
                        </p:par>
                        <p:par>
                          <p:cTn id="38" fill="hold">
                            <p:stCondLst>
                              <p:cond delay="1000"/>
                            </p:stCondLst>
                            <p:childTnLst>
                              <p:par>
                                <p:cTn id="39" presetID="22" presetClass="entr" presetSubtype="8" fill="hold" nodeType="afterEffect">
                                  <p:stCondLst>
                                    <p:cond delay="0"/>
                                  </p:stCondLst>
                                  <p:childTnLst>
                                    <p:set>
                                      <p:cBhvr>
                                        <p:cTn id="40" dur="1" fill="hold">
                                          <p:stCondLst>
                                            <p:cond delay="0"/>
                                          </p:stCondLst>
                                        </p:cTn>
                                        <p:tgtEl>
                                          <p:spTgt spid="135239"/>
                                        </p:tgtEl>
                                        <p:attrNameLst>
                                          <p:attrName>style.visibility</p:attrName>
                                        </p:attrNameLst>
                                      </p:cBhvr>
                                      <p:to>
                                        <p:strVal val="visible"/>
                                      </p:to>
                                    </p:set>
                                    <p:animEffect transition="in" filter="wipe(left)">
                                      <p:cBhvr>
                                        <p:cTn id="41" dur="500"/>
                                        <p:tgtEl>
                                          <p:spTgt spid="135239"/>
                                        </p:tgtEl>
                                      </p:cBhvr>
                                    </p:animEffect>
                                  </p:childTnLst>
                                </p:cTn>
                              </p:par>
                              <p:par>
                                <p:cTn id="42" presetID="22" presetClass="entr" presetSubtype="8" fill="hold" nodeType="withEffect">
                                  <p:stCondLst>
                                    <p:cond delay="0"/>
                                  </p:stCondLst>
                                  <p:childTnLst>
                                    <p:set>
                                      <p:cBhvr>
                                        <p:cTn id="43" dur="1" fill="hold">
                                          <p:stCondLst>
                                            <p:cond delay="0"/>
                                          </p:stCondLst>
                                        </p:cTn>
                                        <p:tgtEl>
                                          <p:spTgt spid="135240"/>
                                        </p:tgtEl>
                                        <p:attrNameLst>
                                          <p:attrName>style.visibility</p:attrName>
                                        </p:attrNameLst>
                                      </p:cBhvr>
                                      <p:to>
                                        <p:strVal val="visible"/>
                                      </p:to>
                                    </p:set>
                                    <p:animEffect transition="in" filter="wipe(left)">
                                      <p:cBhvr>
                                        <p:cTn id="44" dur="500"/>
                                        <p:tgtEl>
                                          <p:spTgt spid="135240"/>
                                        </p:tgtEl>
                                      </p:cBhvr>
                                    </p:animEffect>
                                  </p:childTnLst>
                                </p:cTn>
                              </p:par>
                              <p:par>
                                <p:cTn id="45" presetID="22" presetClass="entr" presetSubtype="8" fill="hold" nodeType="withEffect">
                                  <p:stCondLst>
                                    <p:cond delay="0"/>
                                  </p:stCondLst>
                                  <p:childTnLst>
                                    <p:set>
                                      <p:cBhvr>
                                        <p:cTn id="46" dur="1" fill="hold">
                                          <p:stCondLst>
                                            <p:cond delay="0"/>
                                          </p:stCondLst>
                                        </p:cTn>
                                        <p:tgtEl>
                                          <p:spTgt spid="135241"/>
                                        </p:tgtEl>
                                        <p:attrNameLst>
                                          <p:attrName>style.visibility</p:attrName>
                                        </p:attrNameLst>
                                      </p:cBhvr>
                                      <p:to>
                                        <p:strVal val="visible"/>
                                      </p:to>
                                    </p:set>
                                    <p:animEffect transition="in" filter="wipe(left)">
                                      <p:cBhvr>
                                        <p:cTn id="47" dur="500"/>
                                        <p:tgtEl>
                                          <p:spTgt spid="13524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xit" presetSubtype="8" fill="hold" nodeType="clickEffect">
                                  <p:stCondLst>
                                    <p:cond delay="0"/>
                                  </p:stCondLst>
                                  <p:childTnLst>
                                    <p:animEffect transition="out" filter="wipe(left)">
                                      <p:cBhvr>
                                        <p:cTn id="51" dur="2000"/>
                                        <p:tgtEl>
                                          <p:spTgt spid="135243"/>
                                        </p:tgtEl>
                                      </p:cBhvr>
                                    </p:animEffect>
                                    <p:set>
                                      <p:cBhvr>
                                        <p:cTn id="52" dur="1" fill="hold">
                                          <p:stCondLst>
                                            <p:cond delay="1999"/>
                                          </p:stCondLst>
                                        </p:cTn>
                                        <p:tgtEl>
                                          <p:spTgt spid="13524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228" grpId="0"/>
      <p:bldP spid="135235" grpId="0"/>
      <p:bldP spid="135236" grpId="0"/>
      <p:bldP spid="135237" grpId="0"/>
      <p:bldP spid="135238" grpId="0"/>
      <p:bldP spid="13524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25" name="对象 30724"/>
          <p:cNvGraphicFramePr/>
          <p:nvPr/>
        </p:nvGraphicFramePr>
        <p:xfrm>
          <a:off x="1600200" y="1676400"/>
          <a:ext cx="5181600" cy="4522788"/>
        </p:xfrm>
        <a:graphic>
          <a:graphicData uri="http://schemas.openxmlformats.org/presentationml/2006/ole">
            <mc:AlternateContent xmlns:mc="http://schemas.openxmlformats.org/markup-compatibility/2006">
              <mc:Choice xmlns:v="urn:schemas-microsoft-com:vml" Requires="v">
                <p:oleObj spid="_x0000_s9220" name="" r:id="rId1" imgW="7229475" imgH="4543425" progId="Paint.Picture">
                  <p:embed/>
                </p:oleObj>
              </mc:Choice>
              <mc:Fallback>
                <p:oleObj name="" r:id="rId1" imgW="7229475" imgH="4543425" progId="Paint.Picture">
                  <p:embed/>
                  <p:pic>
                    <p:nvPicPr>
                      <p:cNvPr id="0" name="图片 3106"/>
                      <p:cNvPicPr/>
                      <p:nvPr/>
                    </p:nvPicPr>
                    <p:blipFill>
                      <a:blip r:embed="rId2"/>
                      <a:srcRect l="4657" t="455" r="23654"/>
                      <a:stretch>
                        <a:fillRect/>
                      </a:stretch>
                    </p:blipFill>
                    <p:spPr>
                      <a:xfrm>
                        <a:off x="1600200" y="1676400"/>
                        <a:ext cx="5181600" cy="4522788"/>
                      </a:xfrm>
                      <a:prstGeom prst="rect">
                        <a:avLst/>
                      </a:prstGeom>
                      <a:noFill/>
                      <a:ln w="38100">
                        <a:noFill/>
                        <a:miter/>
                      </a:ln>
                    </p:spPr>
                  </p:pic>
                </p:oleObj>
              </mc:Fallback>
            </mc:AlternateContent>
          </a:graphicData>
        </a:graphic>
      </p:graphicFrame>
      <p:sp>
        <p:nvSpPr>
          <p:cNvPr id="30730" name="直接连接符 30729"/>
          <p:cNvSpPr/>
          <p:nvPr/>
        </p:nvSpPr>
        <p:spPr>
          <a:xfrm flipH="1">
            <a:off x="762000" y="1676400"/>
            <a:ext cx="838200" cy="0"/>
          </a:xfrm>
          <a:prstGeom prst="line">
            <a:avLst/>
          </a:prstGeom>
          <a:ln w="9525" cap="flat" cmpd="sng">
            <a:solidFill>
              <a:schemeClr val="tx1"/>
            </a:solidFill>
            <a:prstDash val="solid"/>
            <a:headEnd type="none" w="med" len="med"/>
            <a:tailEnd type="none" w="med" len="med"/>
          </a:ln>
        </p:spPr>
      </p:sp>
      <p:sp>
        <p:nvSpPr>
          <p:cNvPr id="30731" name="直接连接符 30730"/>
          <p:cNvSpPr/>
          <p:nvPr/>
        </p:nvSpPr>
        <p:spPr>
          <a:xfrm>
            <a:off x="762000" y="1676400"/>
            <a:ext cx="0" cy="4419600"/>
          </a:xfrm>
          <a:prstGeom prst="line">
            <a:avLst/>
          </a:prstGeom>
          <a:ln w="9525" cap="flat" cmpd="sng">
            <a:solidFill>
              <a:schemeClr val="tx1"/>
            </a:solidFill>
            <a:prstDash val="solid"/>
            <a:headEnd type="none" w="med" len="med"/>
            <a:tailEnd type="none" w="med" len="med"/>
          </a:ln>
        </p:spPr>
      </p:sp>
      <p:sp>
        <p:nvSpPr>
          <p:cNvPr id="30733" name="直接连接符 30732"/>
          <p:cNvSpPr/>
          <p:nvPr/>
        </p:nvSpPr>
        <p:spPr>
          <a:xfrm>
            <a:off x="762000" y="6096000"/>
            <a:ext cx="914400" cy="0"/>
          </a:xfrm>
          <a:prstGeom prst="line">
            <a:avLst/>
          </a:prstGeom>
          <a:ln w="9525" cap="flat" cmpd="sng">
            <a:solidFill>
              <a:schemeClr val="tx1"/>
            </a:solidFill>
            <a:prstDash val="solid"/>
            <a:headEnd type="none" w="med" len="med"/>
            <a:tailEnd type="none" w="med" len="med"/>
          </a:ln>
        </p:spPr>
      </p:sp>
      <p:sp>
        <p:nvSpPr>
          <p:cNvPr id="30734" name="直接连接符 30733"/>
          <p:cNvSpPr/>
          <p:nvPr/>
        </p:nvSpPr>
        <p:spPr>
          <a:xfrm flipH="1">
            <a:off x="762000" y="2195513"/>
            <a:ext cx="838200" cy="0"/>
          </a:xfrm>
          <a:prstGeom prst="line">
            <a:avLst/>
          </a:prstGeom>
          <a:ln w="9525" cap="flat" cmpd="sng">
            <a:solidFill>
              <a:schemeClr val="tx1"/>
            </a:solidFill>
            <a:prstDash val="solid"/>
            <a:headEnd type="none" w="med" len="med"/>
            <a:tailEnd type="none" w="med" len="med"/>
          </a:ln>
        </p:spPr>
      </p:sp>
      <p:sp>
        <p:nvSpPr>
          <p:cNvPr id="30735" name="直接连接符 30734"/>
          <p:cNvSpPr/>
          <p:nvPr/>
        </p:nvSpPr>
        <p:spPr>
          <a:xfrm flipH="1">
            <a:off x="762000" y="2638425"/>
            <a:ext cx="838200" cy="0"/>
          </a:xfrm>
          <a:prstGeom prst="line">
            <a:avLst/>
          </a:prstGeom>
          <a:ln w="9525" cap="flat" cmpd="sng">
            <a:solidFill>
              <a:schemeClr val="tx1"/>
            </a:solidFill>
            <a:prstDash val="solid"/>
            <a:headEnd type="none" w="med" len="med"/>
            <a:tailEnd type="none" w="med" len="med"/>
          </a:ln>
        </p:spPr>
      </p:sp>
      <p:sp>
        <p:nvSpPr>
          <p:cNvPr id="30736" name="直接连接符 30735"/>
          <p:cNvSpPr/>
          <p:nvPr/>
        </p:nvSpPr>
        <p:spPr>
          <a:xfrm flipH="1">
            <a:off x="776288" y="3081338"/>
            <a:ext cx="838200" cy="0"/>
          </a:xfrm>
          <a:prstGeom prst="line">
            <a:avLst/>
          </a:prstGeom>
          <a:ln w="9525" cap="flat" cmpd="sng">
            <a:solidFill>
              <a:schemeClr val="tx1"/>
            </a:solidFill>
            <a:prstDash val="solid"/>
            <a:headEnd type="none" w="med" len="med"/>
            <a:tailEnd type="none" w="med" len="med"/>
          </a:ln>
        </p:spPr>
      </p:sp>
      <p:sp>
        <p:nvSpPr>
          <p:cNvPr id="30737" name="直接连接符 30736"/>
          <p:cNvSpPr/>
          <p:nvPr/>
        </p:nvSpPr>
        <p:spPr>
          <a:xfrm flipH="1">
            <a:off x="771525" y="3519488"/>
            <a:ext cx="838200" cy="0"/>
          </a:xfrm>
          <a:prstGeom prst="line">
            <a:avLst/>
          </a:prstGeom>
          <a:ln w="9525" cap="flat" cmpd="sng">
            <a:solidFill>
              <a:schemeClr val="tx1"/>
            </a:solidFill>
            <a:prstDash val="solid"/>
            <a:headEnd type="none" w="med" len="med"/>
            <a:tailEnd type="none" w="med" len="med"/>
          </a:ln>
        </p:spPr>
      </p:sp>
      <p:sp>
        <p:nvSpPr>
          <p:cNvPr id="30738" name="直接连接符 30737"/>
          <p:cNvSpPr/>
          <p:nvPr/>
        </p:nvSpPr>
        <p:spPr>
          <a:xfrm flipH="1">
            <a:off x="771525" y="3957638"/>
            <a:ext cx="838200" cy="0"/>
          </a:xfrm>
          <a:prstGeom prst="line">
            <a:avLst/>
          </a:prstGeom>
          <a:ln w="9525" cap="flat" cmpd="sng">
            <a:solidFill>
              <a:schemeClr val="tx1"/>
            </a:solidFill>
            <a:prstDash val="solid"/>
            <a:headEnd type="none" w="med" len="med"/>
            <a:tailEnd type="none" w="med" len="med"/>
          </a:ln>
        </p:spPr>
      </p:sp>
      <p:sp>
        <p:nvSpPr>
          <p:cNvPr id="30739" name="直接连接符 30738"/>
          <p:cNvSpPr/>
          <p:nvPr/>
        </p:nvSpPr>
        <p:spPr>
          <a:xfrm flipH="1">
            <a:off x="800100" y="4405313"/>
            <a:ext cx="838200" cy="0"/>
          </a:xfrm>
          <a:prstGeom prst="line">
            <a:avLst/>
          </a:prstGeom>
          <a:ln w="9525" cap="flat" cmpd="sng">
            <a:solidFill>
              <a:schemeClr val="tx1"/>
            </a:solidFill>
            <a:prstDash val="solid"/>
            <a:headEnd type="none" w="med" len="med"/>
            <a:tailEnd type="none" w="med" len="med"/>
          </a:ln>
        </p:spPr>
      </p:sp>
      <p:sp>
        <p:nvSpPr>
          <p:cNvPr id="30740" name="直接连接符 30739"/>
          <p:cNvSpPr/>
          <p:nvPr/>
        </p:nvSpPr>
        <p:spPr>
          <a:xfrm flipH="1">
            <a:off x="762000" y="4833938"/>
            <a:ext cx="838200" cy="0"/>
          </a:xfrm>
          <a:prstGeom prst="line">
            <a:avLst/>
          </a:prstGeom>
          <a:ln w="9525" cap="flat" cmpd="sng">
            <a:solidFill>
              <a:schemeClr val="tx1"/>
            </a:solidFill>
            <a:prstDash val="solid"/>
            <a:headEnd type="none" w="med" len="med"/>
            <a:tailEnd type="none" w="med" len="med"/>
          </a:ln>
        </p:spPr>
      </p:sp>
      <p:sp>
        <p:nvSpPr>
          <p:cNvPr id="30741" name="直接连接符 30740"/>
          <p:cNvSpPr/>
          <p:nvPr/>
        </p:nvSpPr>
        <p:spPr>
          <a:xfrm flipH="1">
            <a:off x="762000" y="5272088"/>
            <a:ext cx="838200" cy="0"/>
          </a:xfrm>
          <a:prstGeom prst="line">
            <a:avLst/>
          </a:prstGeom>
          <a:ln w="9525" cap="flat" cmpd="sng">
            <a:solidFill>
              <a:schemeClr val="tx1"/>
            </a:solidFill>
            <a:prstDash val="solid"/>
            <a:headEnd type="none" w="med" len="med"/>
            <a:tailEnd type="none" w="med" len="med"/>
          </a:ln>
        </p:spPr>
      </p:sp>
      <p:sp>
        <p:nvSpPr>
          <p:cNvPr id="30742" name="直接连接符 30741"/>
          <p:cNvSpPr/>
          <p:nvPr/>
        </p:nvSpPr>
        <p:spPr>
          <a:xfrm flipH="1">
            <a:off x="781050" y="5715000"/>
            <a:ext cx="838200" cy="0"/>
          </a:xfrm>
          <a:prstGeom prst="line">
            <a:avLst/>
          </a:prstGeom>
          <a:ln w="9525" cap="flat" cmpd="sng">
            <a:solidFill>
              <a:schemeClr val="tx1"/>
            </a:solidFill>
            <a:prstDash val="solid"/>
            <a:headEnd type="none" w="med" len="med"/>
            <a:tailEnd type="none" w="med" len="med"/>
          </a:ln>
        </p:spPr>
      </p:sp>
      <p:sp>
        <p:nvSpPr>
          <p:cNvPr id="30743" name="文本框 30742"/>
          <p:cNvSpPr txBox="1"/>
          <p:nvPr/>
        </p:nvSpPr>
        <p:spPr>
          <a:xfrm>
            <a:off x="974725" y="1752600"/>
            <a:ext cx="493713" cy="396875"/>
          </a:xfrm>
          <a:prstGeom prst="rect">
            <a:avLst/>
          </a:prstGeom>
          <a:noFill/>
          <a:ln w="9525">
            <a:noFill/>
          </a:ln>
        </p:spPr>
        <p:txBody>
          <a:bodyPr>
            <a:spAutoFit/>
          </a:bodyPr>
          <a:lstStyle/>
          <a:p>
            <a:r>
              <a:rPr lang="en-US" altLang="zh-CN" sz="2000">
                <a:latin typeface="Tahoma" panose="020B0604030504040204" pitchFamily="34" charset="0"/>
              </a:rPr>
              <a:t>cp</a:t>
            </a:r>
            <a:endParaRPr lang="en-US" altLang="zh-CN" sz="2000">
              <a:latin typeface="Tahoma" panose="020B0604030504040204" pitchFamily="34" charset="0"/>
            </a:endParaRPr>
          </a:p>
        </p:txBody>
      </p:sp>
      <p:sp>
        <p:nvSpPr>
          <p:cNvPr id="30744" name="文本框 30743"/>
          <p:cNvSpPr txBox="1"/>
          <p:nvPr/>
        </p:nvSpPr>
        <p:spPr>
          <a:xfrm>
            <a:off x="1036638" y="2270125"/>
            <a:ext cx="309562" cy="366713"/>
          </a:xfrm>
          <a:prstGeom prst="rect">
            <a:avLst/>
          </a:prstGeom>
          <a:noFill/>
          <a:ln w="9525">
            <a:noFill/>
          </a:ln>
        </p:spPr>
        <p:txBody>
          <a:bodyPr wrap="none" anchor="t" anchorCtr="0">
            <a:spAutoFit/>
          </a:bodyPr>
          <a:lstStyle/>
          <a:p>
            <a:r>
              <a:rPr lang="zh-CN" altLang="en-US" sz="1800" dirty="0">
                <a:latin typeface="Tahoma" panose="020B0604030504040204" pitchFamily="34" charset="0"/>
              </a:rPr>
              <a:t>1</a:t>
            </a:r>
            <a:endParaRPr lang="zh-CN" altLang="en-US" sz="1800" dirty="0">
              <a:latin typeface="Tahoma" panose="020B0604030504040204" pitchFamily="34" charset="0"/>
            </a:endParaRPr>
          </a:p>
        </p:txBody>
      </p:sp>
      <p:sp>
        <p:nvSpPr>
          <p:cNvPr id="30745" name="文本框 30744"/>
          <p:cNvSpPr txBox="1"/>
          <p:nvPr/>
        </p:nvSpPr>
        <p:spPr>
          <a:xfrm>
            <a:off x="1033463" y="2690813"/>
            <a:ext cx="309562" cy="366712"/>
          </a:xfrm>
          <a:prstGeom prst="rect">
            <a:avLst/>
          </a:prstGeom>
          <a:noFill/>
          <a:ln w="9525">
            <a:noFill/>
          </a:ln>
        </p:spPr>
        <p:txBody>
          <a:bodyPr wrap="none" anchor="t" anchorCtr="0">
            <a:spAutoFit/>
          </a:bodyPr>
          <a:lstStyle/>
          <a:p>
            <a:r>
              <a:rPr lang="zh-CN" altLang="en-US" sz="1800" dirty="0">
                <a:latin typeface="Tahoma" panose="020B0604030504040204" pitchFamily="34" charset="0"/>
              </a:rPr>
              <a:t>1</a:t>
            </a:r>
            <a:endParaRPr lang="zh-CN" altLang="en-US" sz="1800" dirty="0">
              <a:latin typeface="Tahoma" panose="020B0604030504040204" pitchFamily="34" charset="0"/>
            </a:endParaRPr>
          </a:p>
        </p:txBody>
      </p:sp>
      <p:sp>
        <p:nvSpPr>
          <p:cNvPr id="30746" name="文本框 30745"/>
          <p:cNvSpPr txBox="1"/>
          <p:nvPr/>
        </p:nvSpPr>
        <p:spPr>
          <a:xfrm>
            <a:off x="1052513" y="3119438"/>
            <a:ext cx="309562" cy="366712"/>
          </a:xfrm>
          <a:prstGeom prst="rect">
            <a:avLst/>
          </a:prstGeom>
          <a:noFill/>
          <a:ln w="9525">
            <a:noFill/>
          </a:ln>
        </p:spPr>
        <p:txBody>
          <a:bodyPr wrap="none" anchor="t" anchorCtr="0">
            <a:spAutoFit/>
          </a:bodyPr>
          <a:lstStyle/>
          <a:p>
            <a:r>
              <a:rPr lang="zh-CN" altLang="en-US" sz="1800" dirty="0">
                <a:latin typeface="Tahoma" panose="020B0604030504040204" pitchFamily="34" charset="0"/>
              </a:rPr>
              <a:t>1</a:t>
            </a:r>
            <a:endParaRPr lang="zh-CN" altLang="en-US" sz="1800" dirty="0">
              <a:latin typeface="Tahoma" panose="020B0604030504040204" pitchFamily="34" charset="0"/>
            </a:endParaRPr>
          </a:p>
        </p:txBody>
      </p:sp>
      <p:sp>
        <p:nvSpPr>
          <p:cNvPr id="30747" name="文本框 30746"/>
          <p:cNvSpPr txBox="1"/>
          <p:nvPr/>
        </p:nvSpPr>
        <p:spPr>
          <a:xfrm>
            <a:off x="1066800" y="3595688"/>
            <a:ext cx="309563" cy="366712"/>
          </a:xfrm>
          <a:prstGeom prst="rect">
            <a:avLst/>
          </a:prstGeom>
          <a:noFill/>
          <a:ln w="9525">
            <a:noFill/>
          </a:ln>
        </p:spPr>
        <p:txBody>
          <a:bodyPr wrap="none" anchor="t" anchorCtr="0">
            <a:spAutoFit/>
          </a:bodyPr>
          <a:lstStyle/>
          <a:p>
            <a:r>
              <a:rPr lang="zh-CN" altLang="en-US" sz="1800" dirty="0">
                <a:latin typeface="Tahoma" panose="020B0604030504040204" pitchFamily="34" charset="0"/>
              </a:rPr>
              <a:t>1</a:t>
            </a:r>
            <a:endParaRPr lang="zh-CN" altLang="en-US" sz="1800" dirty="0">
              <a:latin typeface="Tahoma" panose="020B0604030504040204" pitchFamily="34" charset="0"/>
            </a:endParaRPr>
          </a:p>
        </p:txBody>
      </p:sp>
      <p:sp>
        <p:nvSpPr>
          <p:cNvPr id="30748" name="文本框 30747"/>
          <p:cNvSpPr txBox="1"/>
          <p:nvPr/>
        </p:nvSpPr>
        <p:spPr>
          <a:xfrm>
            <a:off x="1066800" y="4024313"/>
            <a:ext cx="309563" cy="366712"/>
          </a:xfrm>
          <a:prstGeom prst="rect">
            <a:avLst/>
          </a:prstGeom>
          <a:noFill/>
          <a:ln w="9525">
            <a:noFill/>
          </a:ln>
        </p:spPr>
        <p:txBody>
          <a:bodyPr wrap="none" anchor="t" anchorCtr="0">
            <a:spAutoFit/>
          </a:bodyPr>
          <a:lstStyle/>
          <a:p>
            <a:r>
              <a:rPr lang="zh-CN" altLang="en-US" sz="1800" dirty="0">
                <a:latin typeface="Tahoma" panose="020B0604030504040204" pitchFamily="34" charset="0"/>
              </a:rPr>
              <a:t>1</a:t>
            </a:r>
            <a:endParaRPr lang="zh-CN" altLang="en-US" sz="1800" dirty="0">
              <a:latin typeface="Tahoma" panose="020B0604030504040204" pitchFamily="34" charset="0"/>
            </a:endParaRPr>
          </a:p>
        </p:txBody>
      </p:sp>
      <p:sp>
        <p:nvSpPr>
          <p:cNvPr id="30749" name="文本框 30748"/>
          <p:cNvSpPr txBox="1"/>
          <p:nvPr/>
        </p:nvSpPr>
        <p:spPr>
          <a:xfrm>
            <a:off x="1066800" y="4481513"/>
            <a:ext cx="309563" cy="366712"/>
          </a:xfrm>
          <a:prstGeom prst="rect">
            <a:avLst/>
          </a:prstGeom>
          <a:noFill/>
          <a:ln w="9525">
            <a:noFill/>
          </a:ln>
        </p:spPr>
        <p:txBody>
          <a:bodyPr wrap="none" anchor="t" anchorCtr="0">
            <a:spAutoFit/>
          </a:bodyPr>
          <a:lstStyle/>
          <a:p>
            <a:r>
              <a:rPr lang="zh-CN" altLang="en-US" sz="1800" dirty="0">
                <a:latin typeface="Tahoma" panose="020B0604030504040204" pitchFamily="34" charset="0"/>
              </a:rPr>
              <a:t>1</a:t>
            </a:r>
            <a:endParaRPr lang="zh-CN" altLang="en-US" sz="1800" dirty="0">
              <a:latin typeface="Tahoma" panose="020B0604030504040204" pitchFamily="34" charset="0"/>
            </a:endParaRPr>
          </a:p>
        </p:txBody>
      </p:sp>
      <p:sp>
        <p:nvSpPr>
          <p:cNvPr id="30750" name="文本框 30749"/>
          <p:cNvSpPr txBox="1"/>
          <p:nvPr/>
        </p:nvSpPr>
        <p:spPr>
          <a:xfrm>
            <a:off x="1066800" y="4895850"/>
            <a:ext cx="309563" cy="366713"/>
          </a:xfrm>
          <a:prstGeom prst="rect">
            <a:avLst/>
          </a:prstGeom>
          <a:noFill/>
          <a:ln w="9525">
            <a:noFill/>
          </a:ln>
        </p:spPr>
        <p:txBody>
          <a:bodyPr wrap="none" anchor="t" anchorCtr="0">
            <a:spAutoFit/>
          </a:bodyPr>
          <a:lstStyle/>
          <a:p>
            <a:r>
              <a:rPr lang="zh-CN" altLang="en-US" sz="1800" dirty="0">
                <a:latin typeface="Tahoma" panose="020B0604030504040204" pitchFamily="34" charset="0"/>
              </a:rPr>
              <a:t>1</a:t>
            </a:r>
            <a:endParaRPr lang="zh-CN" altLang="en-US" sz="1800" dirty="0">
              <a:latin typeface="Tahoma" panose="020B0604030504040204" pitchFamily="34" charset="0"/>
            </a:endParaRPr>
          </a:p>
        </p:txBody>
      </p:sp>
      <p:sp>
        <p:nvSpPr>
          <p:cNvPr id="30751" name="文本框 30750"/>
          <p:cNvSpPr txBox="1"/>
          <p:nvPr/>
        </p:nvSpPr>
        <p:spPr>
          <a:xfrm>
            <a:off x="1066800" y="5305425"/>
            <a:ext cx="309563" cy="366713"/>
          </a:xfrm>
          <a:prstGeom prst="rect">
            <a:avLst/>
          </a:prstGeom>
          <a:noFill/>
          <a:ln w="9525">
            <a:noFill/>
          </a:ln>
        </p:spPr>
        <p:txBody>
          <a:bodyPr wrap="none" anchor="t" anchorCtr="0">
            <a:spAutoFit/>
          </a:bodyPr>
          <a:lstStyle/>
          <a:p>
            <a:r>
              <a:rPr lang="zh-CN" altLang="en-US" sz="1800" dirty="0">
                <a:latin typeface="Tahoma" panose="020B0604030504040204" pitchFamily="34" charset="0"/>
              </a:rPr>
              <a:t>1</a:t>
            </a:r>
            <a:endParaRPr lang="zh-CN" altLang="en-US" sz="1800" dirty="0">
              <a:latin typeface="Tahoma" panose="020B0604030504040204" pitchFamily="34" charset="0"/>
            </a:endParaRPr>
          </a:p>
        </p:txBody>
      </p:sp>
      <p:sp>
        <p:nvSpPr>
          <p:cNvPr id="30752" name="文本框 30751"/>
          <p:cNvSpPr txBox="1"/>
          <p:nvPr/>
        </p:nvSpPr>
        <p:spPr>
          <a:xfrm>
            <a:off x="1066800" y="5753100"/>
            <a:ext cx="295275" cy="336550"/>
          </a:xfrm>
          <a:prstGeom prst="rect">
            <a:avLst/>
          </a:prstGeom>
          <a:noFill/>
          <a:ln w="9525">
            <a:noFill/>
          </a:ln>
        </p:spPr>
        <p:txBody>
          <a:bodyPr wrap="none" anchor="t" anchorCtr="0">
            <a:spAutoFit/>
          </a:bodyPr>
          <a:lstStyle/>
          <a:p>
            <a:r>
              <a:rPr lang="zh-CN" altLang="en-US" sz="1600" dirty="0">
                <a:latin typeface="Tahoma" panose="020B0604030504040204" pitchFamily="34" charset="0"/>
              </a:rPr>
              <a:t>0</a:t>
            </a:r>
            <a:endParaRPr lang="zh-CN" altLang="en-US" sz="1600" dirty="0">
              <a:latin typeface="Tahoma" panose="020B0604030504040204" pitchFamily="34" charset="0"/>
            </a:endParaRPr>
          </a:p>
        </p:txBody>
      </p:sp>
      <p:sp>
        <p:nvSpPr>
          <p:cNvPr id="30754" name="直接连接符 30753"/>
          <p:cNvSpPr/>
          <p:nvPr/>
        </p:nvSpPr>
        <p:spPr>
          <a:xfrm>
            <a:off x="6781800" y="1676400"/>
            <a:ext cx="0" cy="4419600"/>
          </a:xfrm>
          <a:prstGeom prst="line">
            <a:avLst/>
          </a:prstGeom>
          <a:ln w="9525" cap="flat" cmpd="sng">
            <a:solidFill>
              <a:schemeClr val="tx1"/>
            </a:solidFill>
            <a:prstDash val="solid"/>
            <a:headEnd type="none" w="med" len="med"/>
            <a:tailEnd type="none" w="med" len="med"/>
          </a:ln>
        </p:spPr>
      </p:sp>
      <p:sp>
        <p:nvSpPr>
          <p:cNvPr id="30755" name="直接连接符 30754"/>
          <p:cNvSpPr/>
          <p:nvPr/>
        </p:nvSpPr>
        <p:spPr>
          <a:xfrm>
            <a:off x="6781800" y="1676400"/>
            <a:ext cx="1295400" cy="0"/>
          </a:xfrm>
          <a:prstGeom prst="line">
            <a:avLst/>
          </a:prstGeom>
          <a:ln w="9525" cap="flat" cmpd="sng">
            <a:solidFill>
              <a:schemeClr val="tx1"/>
            </a:solidFill>
            <a:prstDash val="solid"/>
            <a:headEnd type="none" w="med" len="med"/>
            <a:tailEnd type="none" w="med" len="med"/>
          </a:ln>
        </p:spPr>
      </p:sp>
      <p:sp>
        <p:nvSpPr>
          <p:cNvPr id="30756" name="直接连接符 30755"/>
          <p:cNvSpPr/>
          <p:nvPr/>
        </p:nvSpPr>
        <p:spPr>
          <a:xfrm>
            <a:off x="8077200" y="1676400"/>
            <a:ext cx="0" cy="4419600"/>
          </a:xfrm>
          <a:prstGeom prst="line">
            <a:avLst/>
          </a:prstGeom>
          <a:ln w="9525" cap="flat" cmpd="sng">
            <a:solidFill>
              <a:schemeClr val="tx1"/>
            </a:solidFill>
            <a:prstDash val="solid"/>
            <a:headEnd type="none" w="med" len="med"/>
            <a:tailEnd type="none" w="med" len="med"/>
          </a:ln>
        </p:spPr>
      </p:sp>
      <p:sp>
        <p:nvSpPr>
          <p:cNvPr id="30757" name="直接连接符 30756"/>
          <p:cNvSpPr/>
          <p:nvPr/>
        </p:nvSpPr>
        <p:spPr>
          <a:xfrm>
            <a:off x="6781800" y="6096000"/>
            <a:ext cx="1295400" cy="0"/>
          </a:xfrm>
          <a:prstGeom prst="line">
            <a:avLst/>
          </a:prstGeom>
          <a:ln w="9525" cap="flat" cmpd="sng">
            <a:solidFill>
              <a:schemeClr val="tx1"/>
            </a:solidFill>
            <a:prstDash val="solid"/>
            <a:headEnd type="none" w="med" len="med"/>
            <a:tailEnd type="none" w="med" len="med"/>
          </a:ln>
        </p:spPr>
      </p:sp>
      <p:sp>
        <p:nvSpPr>
          <p:cNvPr id="30758" name="直接连接符 30757"/>
          <p:cNvSpPr/>
          <p:nvPr/>
        </p:nvSpPr>
        <p:spPr>
          <a:xfrm>
            <a:off x="6781800" y="2209800"/>
            <a:ext cx="1295400" cy="0"/>
          </a:xfrm>
          <a:prstGeom prst="line">
            <a:avLst/>
          </a:prstGeom>
          <a:ln w="9525" cap="flat" cmpd="sng">
            <a:solidFill>
              <a:schemeClr val="tx1"/>
            </a:solidFill>
            <a:prstDash val="solid"/>
            <a:headEnd type="none" w="med" len="med"/>
            <a:tailEnd type="none" w="med" len="med"/>
          </a:ln>
        </p:spPr>
      </p:sp>
      <p:sp>
        <p:nvSpPr>
          <p:cNvPr id="30759" name="直接连接符 30758"/>
          <p:cNvSpPr/>
          <p:nvPr/>
        </p:nvSpPr>
        <p:spPr>
          <a:xfrm>
            <a:off x="6781800" y="3076575"/>
            <a:ext cx="1295400" cy="0"/>
          </a:xfrm>
          <a:prstGeom prst="line">
            <a:avLst/>
          </a:prstGeom>
          <a:ln w="9525" cap="flat" cmpd="sng">
            <a:solidFill>
              <a:schemeClr val="tx1"/>
            </a:solidFill>
            <a:prstDash val="solid"/>
            <a:headEnd type="none" w="med" len="med"/>
            <a:tailEnd type="none" w="med" len="med"/>
          </a:ln>
        </p:spPr>
      </p:sp>
      <p:sp>
        <p:nvSpPr>
          <p:cNvPr id="30760" name="直接连接符 30759"/>
          <p:cNvSpPr/>
          <p:nvPr/>
        </p:nvSpPr>
        <p:spPr>
          <a:xfrm>
            <a:off x="6781800" y="3962400"/>
            <a:ext cx="1295400" cy="0"/>
          </a:xfrm>
          <a:prstGeom prst="line">
            <a:avLst/>
          </a:prstGeom>
          <a:ln w="9525" cap="flat" cmpd="sng">
            <a:solidFill>
              <a:schemeClr val="tx1"/>
            </a:solidFill>
            <a:prstDash val="solid"/>
            <a:headEnd type="none" w="med" len="med"/>
            <a:tailEnd type="none" w="med" len="med"/>
          </a:ln>
        </p:spPr>
      </p:sp>
      <p:sp>
        <p:nvSpPr>
          <p:cNvPr id="30761" name="直接连接符 30760"/>
          <p:cNvSpPr/>
          <p:nvPr/>
        </p:nvSpPr>
        <p:spPr>
          <a:xfrm>
            <a:off x="6781800" y="4829175"/>
            <a:ext cx="1295400" cy="0"/>
          </a:xfrm>
          <a:prstGeom prst="line">
            <a:avLst/>
          </a:prstGeom>
          <a:ln w="9525" cap="flat" cmpd="sng">
            <a:solidFill>
              <a:schemeClr val="tx1"/>
            </a:solidFill>
            <a:prstDash val="solid"/>
            <a:headEnd type="none" w="med" len="med"/>
            <a:tailEnd type="none" w="med" len="med"/>
          </a:ln>
        </p:spPr>
      </p:sp>
      <p:sp>
        <p:nvSpPr>
          <p:cNvPr id="30762" name="直接连接符 30761"/>
          <p:cNvSpPr/>
          <p:nvPr/>
        </p:nvSpPr>
        <p:spPr>
          <a:xfrm>
            <a:off x="6781800" y="5700713"/>
            <a:ext cx="1295400" cy="0"/>
          </a:xfrm>
          <a:prstGeom prst="line">
            <a:avLst/>
          </a:prstGeom>
          <a:ln w="9525" cap="flat" cmpd="sng">
            <a:solidFill>
              <a:schemeClr val="tx1"/>
            </a:solidFill>
            <a:prstDash val="solid"/>
            <a:headEnd type="none" w="med" len="med"/>
            <a:tailEnd type="none" w="med" len="med"/>
          </a:ln>
        </p:spPr>
      </p:sp>
      <p:sp>
        <p:nvSpPr>
          <p:cNvPr id="30763" name="文本框 30762"/>
          <p:cNvSpPr txBox="1"/>
          <p:nvPr/>
        </p:nvSpPr>
        <p:spPr>
          <a:xfrm>
            <a:off x="6929438" y="1752600"/>
            <a:ext cx="995362" cy="366713"/>
          </a:xfrm>
          <a:prstGeom prst="rect">
            <a:avLst/>
          </a:prstGeom>
          <a:noFill/>
          <a:ln w="9525">
            <a:noFill/>
          </a:ln>
        </p:spPr>
        <p:txBody>
          <a:bodyPr wrap="none" anchor="t" anchorCtr="0">
            <a:spAutoFit/>
          </a:bodyPr>
          <a:lstStyle/>
          <a:p>
            <a:r>
              <a:rPr lang="en-US" altLang="zh-CN" sz="1800">
                <a:latin typeface="Tahoma" panose="020B0604030504040204" pitchFamily="34" charset="0"/>
              </a:rPr>
              <a:t>function</a:t>
            </a:r>
            <a:endParaRPr lang="en-US" altLang="zh-CN" sz="1800">
              <a:latin typeface="Tahoma" panose="020B0604030504040204" pitchFamily="34" charset="0"/>
            </a:endParaRPr>
          </a:p>
        </p:txBody>
      </p:sp>
      <p:sp>
        <p:nvSpPr>
          <p:cNvPr id="30764" name="文本框 30763"/>
          <p:cNvSpPr txBox="1"/>
          <p:nvPr/>
        </p:nvSpPr>
        <p:spPr>
          <a:xfrm>
            <a:off x="6934200" y="2452688"/>
            <a:ext cx="973138" cy="366712"/>
          </a:xfrm>
          <a:prstGeom prst="rect">
            <a:avLst/>
          </a:prstGeom>
          <a:noFill/>
          <a:ln w="9525">
            <a:noFill/>
          </a:ln>
        </p:spPr>
        <p:txBody>
          <a:bodyPr wrap="none" anchor="t" anchorCtr="0">
            <a:spAutoFit/>
          </a:bodyPr>
          <a:lstStyle/>
          <a:p>
            <a:r>
              <a:rPr lang="en-US" altLang="zh-CN" sz="1800">
                <a:latin typeface="Tahoma" panose="020B0604030504040204" pitchFamily="34" charset="0"/>
              </a:rPr>
              <a:t>keeping</a:t>
            </a:r>
            <a:endParaRPr lang="en-US" altLang="zh-CN" sz="1800">
              <a:latin typeface="Tahoma" panose="020B0604030504040204" pitchFamily="34" charset="0"/>
            </a:endParaRPr>
          </a:p>
        </p:txBody>
      </p:sp>
      <p:sp>
        <p:nvSpPr>
          <p:cNvPr id="30765" name="文本框 30764"/>
          <p:cNvSpPr txBox="1"/>
          <p:nvPr/>
        </p:nvSpPr>
        <p:spPr>
          <a:xfrm>
            <a:off x="7013575" y="5729288"/>
            <a:ext cx="973138" cy="366712"/>
          </a:xfrm>
          <a:prstGeom prst="rect">
            <a:avLst/>
          </a:prstGeom>
          <a:noFill/>
          <a:ln w="9525">
            <a:noFill/>
          </a:ln>
        </p:spPr>
        <p:txBody>
          <a:bodyPr wrap="none" anchor="t" anchorCtr="0">
            <a:spAutoFit/>
          </a:bodyPr>
          <a:lstStyle/>
          <a:p>
            <a:r>
              <a:rPr lang="en-US" altLang="zh-CN" sz="1800">
                <a:latin typeface="Tahoma" panose="020B0604030504040204" pitchFamily="34" charset="0"/>
              </a:rPr>
              <a:t>keeping</a:t>
            </a:r>
            <a:endParaRPr lang="en-US" altLang="zh-CN" sz="1800">
              <a:latin typeface="Tahoma" panose="020B0604030504040204" pitchFamily="34" charset="0"/>
            </a:endParaRPr>
          </a:p>
        </p:txBody>
      </p:sp>
      <p:sp>
        <p:nvSpPr>
          <p:cNvPr id="30766" name="文本框 30765"/>
          <p:cNvSpPr txBox="1"/>
          <p:nvPr/>
        </p:nvSpPr>
        <p:spPr>
          <a:xfrm>
            <a:off x="7010400" y="3368675"/>
            <a:ext cx="785813" cy="366713"/>
          </a:xfrm>
          <a:prstGeom prst="rect">
            <a:avLst/>
          </a:prstGeom>
          <a:noFill/>
          <a:ln w="9525">
            <a:noFill/>
          </a:ln>
        </p:spPr>
        <p:txBody>
          <a:bodyPr wrap="none" anchor="t" anchorCtr="0">
            <a:spAutoFit/>
          </a:bodyPr>
          <a:lstStyle/>
          <a:p>
            <a:r>
              <a:rPr lang="en-US" altLang="zh-CN" sz="1800">
                <a:latin typeface="Tahoma" panose="020B0604030504040204" pitchFamily="34" charset="0"/>
              </a:rPr>
              <a:t>Set’0’</a:t>
            </a:r>
            <a:endParaRPr lang="en-US" altLang="zh-CN" sz="1800">
              <a:latin typeface="Tahoma" panose="020B0604030504040204" pitchFamily="34" charset="0"/>
            </a:endParaRPr>
          </a:p>
        </p:txBody>
      </p:sp>
      <p:sp>
        <p:nvSpPr>
          <p:cNvPr id="30767" name="文本框 30766"/>
          <p:cNvSpPr txBox="1"/>
          <p:nvPr/>
        </p:nvSpPr>
        <p:spPr>
          <a:xfrm>
            <a:off x="7010400" y="4205288"/>
            <a:ext cx="785813" cy="366712"/>
          </a:xfrm>
          <a:prstGeom prst="rect">
            <a:avLst/>
          </a:prstGeom>
          <a:noFill/>
          <a:ln w="9525">
            <a:noFill/>
          </a:ln>
        </p:spPr>
        <p:txBody>
          <a:bodyPr wrap="none" anchor="t" anchorCtr="0">
            <a:spAutoFit/>
          </a:bodyPr>
          <a:lstStyle/>
          <a:p>
            <a:r>
              <a:rPr lang="en-US" altLang="zh-CN" sz="1800">
                <a:latin typeface="Tahoma" panose="020B0604030504040204" pitchFamily="34" charset="0"/>
              </a:rPr>
              <a:t>Set’1’</a:t>
            </a:r>
            <a:endParaRPr lang="en-US" altLang="zh-CN" sz="1800">
              <a:latin typeface="Tahoma" panose="020B0604030504040204" pitchFamily="34" charset="0"/>
            </a:endParaRPr>
          </a:p>
        </p:txBody>
      </p:sp>
      <p:sp>
        <p:nvSpPr>
          <p:cNvPr id="30768" name="文本框 30767"/>
          <p:cNvSpPr txBox="1"/>
          <p:nvPr/>
        </p:nvSpPr>
        <p:spPr>
          <a:xfrm>
            <a:off x="7010400" y="5027613"/>
            <a:ext cx="769938" cy="366712"/>
          </a:xfrm>
          <a:prstGeom prst="rect">
            <a:avLst/>
          </a:prstGeom>
          <a:noFill/>
          <a:ln w="9525">
            <a:noFill/>
          </a:ln>
        </p:spPr>
        <p:txBody>
          <a:bodyPr wrap="none" anchor="t" anchorCtr="0">
            <a:spAutoFit/>
          </a:bodyPr>
          <a:lstStyle/>
          <a:p>
            <a:r>
              <a:rPr lang="en-US" altLang="zh-CN" sz="1800">
                <a:latin typeface="Tahoma" panose="020B0604030504040204" pitchFamily="34" charset="0"/>
              </a:rPr>
              <a:t>forbid</a:t>
            </a:r>
            <a:endParaRPr lang="en-US" altLang="zh-CN" sz="1800">
              <a:latin typeface="Tahoma" panose="020B0604030504040204" pitchFamily="34" charset="0"/>
            </a:endParaRPr>
          </a:p>
        </p:txBody>
      </p:sp>
      <p:sp>
        <p:nvSpPr>
          <p:cNvPr id="30769" name="标题 30768"/>
          <p:cNvSpPr>
            <a:spLocks noGrp="1" noRot="1"/>
          </p:cNvSpPr>
          <p:nvPr>
            <p:ph type="title"/>
          </p:nvPr>
        </p:nvSpPr>
        <p:spPr>
          <a:xfrm>
            <a:off x="762000" y="381000"/>
            <a:ext cx="8540750" cy="1143000"/>
          </a:xfrm>
        </p:spPr>
        <p:txBody>
          <a:bodyPr anchor="ctr" anchorCtr="0"/>
          <a:lstStyle/>
          <a:p>
            <a:r>
              <a:rPr lang="en-US" altLang="zh-CN" sz="2800"/>
              <a:t>Logical function</a:t>
            </a:r>
            <a:endParaRPr lang="en-US" altLang="zh-CN" sz="2800"/>
          </a:p>
        </p:txBody>
      </p:sp>
    </p:spTree>
  </p:cSld>
  <p:clrMapOvr>
    <a:masterClrMapping/>
  </p:clrMapOvr>
  <p:transition spd="slow" advTm="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0" name="标题 31749"/>
          <p:cNvSpPr>
            <a:spLocks noGrp="1" noRot="1"/>
          </p:cNvSpPr>
          <p:nvPr>
            <p:ph type="title"/>
          </p:nvPr>
        </p:nvSpPr>
        <p:spPr>
          <a:xfrm>
            <a:off x="838200" y="0"/>
            <a:ext cx="2667000" cy="1143000"/>
          </a:xfrm>
        </p:spPr>
        <p:txBody>
          <a:bodyPr anchor="ctr" anchorCtr="0"/>
          <a:lstStyle/>
          <a:p>
            <a:r>
              <a:rPr lang="en-US" altLang="zh-CN" sz="2800" err="1"/>
              <a:t>Karnaugh</a:t>
            </a:r>
            <a:r>
              <a:rPr lang="en-US" altLang="zh-CN" sz="2800"/>
              <a:t> map</a:t>
            </a:r>
            <a:r>
              <a:rPr lang="en-US" altLang="zh-CN"/>
              <a:t> </a:t>
            </a:r>
            <a:endParaRPr lang="en-US" altLang="zh-CN"/>
          </a:p>
        </p:txBody>
      </p:sp>
      <p:grpSp>
        <p:nvGrpSpPr>
          <p:cNvPr id="31751" name="组合 31750"/>
          <p:cNvGrpSpPr/>
          <p:nvPr/>
        </p:nvGrpSpPr>
        <p:grpSpPr>
          <a:xfrm>
            <a:off x="2484438" y="1143000"/>
            <a:ext cx="3960812" cy="2808288"/>
            <a:chOff x="6480" y="2202"/>
            <a:chExt cx="3253" cy="2046"/>
          </a:xfrm>
        </p:grpSpPr>
        <p:grpSp>
          <p:nvGrpSpPr>
            <p:cNvPr id="31752" name="组合 31751"/>
            <p:cNvGrpSpPr/>
            <p:nvPr/>
          </p:nvGrpSpPr>
          <p:grpSpPr>
            <a:xfrm>
              <a:off x="6559" y="2448"/>
              <a:ext cx="3174" cy="1800"/>
              <a:chOff x="6559" y="2448"/>
              <a:chExt cx="3174" cy="1800"/>
            </a:xfrm>
          </p:grpSpPr>
          <p:sp>
            <p:nvSpPr>
              <p:cNvPr id="31753" name="矩形 31752"/>
              <p:cNvSpPr/>
              <p:nvPr/>
            </p:nvSpPr>
            <p:spPr>
              <a:xfrm>
                <a:off x="7033" y="2875"/>
                <a:ext cx="2700" cy="1373"/>
              </a:xfrm>
              <a:prstGeom prst="rect">
                <a:avLst/>
              </a:prstGeom>
              <a:solidFill>
                <a:srgbClr val="FFFFFF"/>
              </a:solidFill>
              <a:ln w="9525" cap="flat" cmpd="sng">
                <a:solidFill>
                  <a:srgbClr val="000000"/>
                </a:solidFill>
                <a:prstDash val="solid"/>
                <a:miter/>
                <a:headEnd type="none" w="med" len="med"/>
                <a:tailEnd type="none" w="med" len="med"/>
              </a:ln>
            </p:spPr>
            <p:txBody>
              <a:bodyPr/>
              <a:lstStyle/>
              <a:p>
                <a:endParaRPr lang="zh-CN" altLang="en-US"/>
              </a:p>
            </p:txBody>
          </p:sp>
          <p:sp>
            <p:nvSpPr>
              <p:cNvPr id="31754" name="直接连接符 31753"/>
              <p:cNvSpPr/>
              <p:nvPr/>
            </p:nvSpPr>
            <p:spPr>
              <a:xfrm>
                <a:off x="7020" y="3562"/>
                <a:ext cx="2700" cy="0"/>
              </a:xfrm>
              <a:prstGeom prst="line">
                <a:avLst/>
              </a:prstGeom>
              <a:ln w="9525" cap="flat" cmpd="sng">
                <a:solidFill>
                  <a:srgbClr val="000000"/>
                </a:solidFill>
                <a:prstDash val="solid"/>
                <a:headEnd type="none" w="med" len="med"/>
                <a:tailEnd type="none" w="med" len="med"/>
              </a:ln>
            </p:spPr>
          </p:sp>
          <p:sp>
            <p:nvSpPr>
              <p:cNvPr id="31755" name="直接连接符 31754"/>
              <p:cNvSpPr/>
              <p:nvPr/>
            </p:nvSpPr>
            <p:spPr>
              <a:xfrm>
                <a:off x="8348" y="2875"/>
                <a:ext cx="0" cy="1371"/>
              </a:xfrm>
              <a:prstGeom prst="line">
                <a:avLst/>
              </a:prstGeom>
              <a:ln w="9525" cap="flat" cmpd="sng">
                <a:solidFill>
                  <a:srgbClr val="000000"/>
                </a:solidFill>
                <a:prstDash val="solid"/>
                <a:headEnd type="none" w="med" len="med"/>
                <a:tailEnd type="none" w="med" len="med"/>
              </a:ln>
            </p:spPr>
          </p:sp>
          <p:sp>
            <p:nvSpPr>
              <p:cNvPr id="31756" name="直接连接符 31755"/>
              <p:cNvSpPr/>
              <p:nvPr/>
            </p:nvSpPr>
            <p:spPr>
              <a:xfrm>
                <a:off x="7673" y="2875"/>
                <a:ext cx="0" cy="1371"/>
              </a:xfrm>
              <a:prstGeom prst="line">
                <a:avLst/>
              </a:prstGeom>
              <a:ln w="9525" cap="flat" cmpd="sng">
                <a:solidFill>
                  <a:srgbClr val="000000"/>
                </a:solidFill>
                <a:prstDash val="solid"/>
                <a:headEnd type="none" w="med" len="med"/>
                <a:tailEnd type="none" w="med" len="med"/>
              </a:ln>
            </p:spPr>
          </p:sp>
          <p:sp>
            <p:nvSpPr>
              <p:cNvPr id="31757" name="直接连接符 31756"/>
              <p:cNvSpPr/>
              <p:nvPr/>
            </p:nvSpPr>
            <p:spPr>
              <a:xfrm>
                <a:off x="9053" y="2875"/>
                <a:ext cx="0" cy="1371"/>
              </a:xfrm>
              <a:prstGeom prst="line">
                <a:avLst/>
              </a:prstGeom>
              <a:ln w="9525" cap="flat" cmpd="sng">
                <a:solidFill>
                  <a:srgbClr val="000000"/>
                </a:solidFill>
                <a:prstDash val="solid"/>
                <a:headEnd type="none" w="med" len="med"/>
                <a:tailEnd type="none" w="med" len="med"/>
              </a:ln>
            </p:spPr>
          </p:sp>
          <p:sp>
            <p:nvSpPr>
              <p:cNvPr id="31758" name="直接连接符 31757"/>
              <p:cNvSpPr/>
              <p:nvPr/>
            </p:nvSpPr>
            <p:spPr>
              <a:xfrm>
                <a:off x="6559" y="2448"/>
                <a:ext cx="461" cy="418"/>
              </a:xfrm>
              <a:prstGeom prst="line">
                <a:avLst/>
              </a:prstGeom>
              <a:ln w="9525" cap="flat" cmpd="sng">
                <a:solidFill>
                  <a:srgbClr val="000000"/>
                </a:solidFill>
                <a:prstDash val="solid"/>
                <a:headEnd type="none" w="med" len="med"/>
                <a:tailEnd type="none" w="med" len="med"/>
              </a:ln>
            </p:spPr>
          </p:sp>
        </p:grpSp>
        <p:sp>
          <p:nvSpPr>
            <p:cNvPr id="31759" name="文本框 31758"/>
            <p:cNvSpPr txBox="1"/>
            <p:nvPr/>
          </p:nvSpPr>
          <p:spPr>
            <a:xfrm>
              <a:off x="6480" y="2547"/>
              <a:ext cx="420" cy="432"/>
            </a:xfrm>
            <a:prstGeom prst="rect">
              <a:avLst/>
            </a:prstGeom>
            <a:noFill/>
            <a:ln w="9525">
              <a:noFill/>
            </a:ln>
          </p:spPr>
          <p:txBody>
            <a:bodyPr/>
            <a:lstStyle/>
            <a:p>
              <a:pPr algn="just"/>
              <a:r>
                <a:rPr lang="en-US" altLang="zh-CN">
                  <a:latin typeface="Times New Roman" panose="02020603050405020304" charset="0"/>
                </a:rPr>
                <a:t>S</a:t>
              </a:r>
              <a:endParaRPr lang="en-US" altLang="zh-CN">
                <a:latin typeface="Arial" panose="020B0604020202020204" pitchFamily="34" charset="0"/>
              </a:endParaRPr>
            </a:p>
          </p:txBody>
        </p:sp>
        <p:sp>
          <p:nvSpPr>
            <p:cNvPr id="31760" name="文本框 31759"/>
            <p:cNvSpPr txBox="1"/>
            <p:nvPr/>
          </p:nvSpPr>
          <p:spPr>
            <a:xfrm>
              <a:off x="6660" y="2202"/>
              <a:ext cx="900" cy="432"/>
            </a:xfrm>
            <a:prstGeom prst="rect">
              <a:avLst/>
            </a:prstGeom>
            <a:noFill/>
            <a:ln w="9525">
              <a:noFill/>
            </a:ln>
          </p:spPr>
          <p:txBody>
            <a:bodyPr/>
            <a:lstStyle/>
            <a:p>
              <a:pPr algn="just"/>
              <a:r>
                <a:rPr lang="en-US" altLang="zh-CN" err="1">
                  <a:latin typeface="Times New Roman" panose="02020603050405020304" charset="0"/>
                </a:rPr>
                <a:t>RQ</a:t>
              </a:r>
              <a:r>
                <a:rPr lang="en-US" altLang="zh-CN" baseline="30000" err="1">
                  <a:latin typeface="Times New Roman" panose="02020603050405020304" charset="0"/>
                </a:rPr>
                <a:t>n</a:t>
              </a:r>
              <a:endParaRPr lang="en-US" altLang="zh-CN">
                <a:latin typeface="Arial" panose="020B0604020202020204" pitchFamily="34" charset="0"/>
              </a:endParaRPr>
            </a:p>
          </p:txBody>
        </p:sp>
        <p:sp>
          <p:nvSpPr>
            <p:cNvPr id="31761" name="文本框 31760"/>
            <p:cNvSpPr txBox="1"/>
            <p:nvPr/>
          </p:nvSpPr>
          <p:spPr>
            <a:xfrm>
              <a:off x="7125" y="3027"/>
              <a:ext cx="420" cy="432"/>
            </a:xfrm>
            <a:prstGeom prst="rect">
              <a:avLst/>
            </a:prstGeom>
            <a:noFill/>
            <a:ln w="9525">
              <a:noFill/>
            </a:ln>
          </p:spPr>
          <p:txBody>
            <a:bodyPr/>
            <a:lstStyle/>
            <a:p>
              <a:pPr algn="just"/>
              <a:r>
                <a:rPr lang="zh-CN" altLang="en-US" dirty="0">
                  <a:latin typeface="Times New Roman" panose="02020603050405020304" charset="0"/>
                </a:rPr>
                <a:t>0</a:t>
              </a:r>
              <a:endParaRPr lang="zh-CN" altLang="en-US" dirty="0">
                <a:latin typeface="Times New Roman" panose="02020603050405020304" charset="0"/>
              </a:endParaRPr>
            </a:p>
          </p:txBody>
        </p:sp>
        <p:sp>
          <p:nvSpPr>
            <p:cNvPr id="31762" name="文本框 31761"/>
            <p:cNvSpPr txBox="1"/>
            <p:nvPr/>
          </p:nvSpPr>
          <p:spPr>
            <a:xfrm>
              <a:off x="7800" y="3024"/>
              <a:ext cx="420" cy="432"/>
            </a:xfrm>
            <a:prstGeom prst="rect">
              <a:avLst/>
            </a:prstGeom>
            <a:noFill/>
            <a:ln w="9525">
              <a:noFill/>
            </a:ln>
          </p:spPr>
          <p:txBody>
            <a:bodyPr/>
            <a:lstStyle/>
            <a:p>
              <a:pPr algn="just"/>
              <a:r>
                <a:rPr lang="zh-CN" altLang="en-US" dirty="0">
                  <a:latin typeface="Times New Roman" panose="02020603050405020304" charset="0"/>
                </a:rPr>
                <a:t>1</a:t>
              </a:r>
              <a:endParaRPr lang="zh-CN" altLang="en-US" dirty="0">
                <a:latin typeface="Times New Roman" panose="02020603050405020304" charset="0"/>
              </a:endParaRPr>
            </a:p>
          </p:txBody>
        </p:sp>
        <p:sp>
          <p:nvSpPr>
            <p:cNvPr id="31763" name="文本框 31762"/>
            <p:cNvSpPr txBox="1"/>
            <p:nvPr/>
          </p:nvSpPr>
          <p:spPr>
            <a:xfrm>
              <a:off x="8475" y="3051"/>
              <a:ext cx="420" cy="432"/>
            </a:xfrm>
            <a:prstGeom prst="rect">
              <a:avLst/>
            </a:prstGeom>
            <a:noFill/>
            <a:ln w="9525">
              <a:noFill/>
            </a:ln>
          </p:spPr>
          <p:txBody>
            <a:bodyPr/>
            <a:lstStyle/>
            <a:p>
              <a:pPr algn="just"/>
              <a:r>
                <a:rPr lang="zh-CN" altLang="en-US" dirty="0">
                  <a:latin typeface="Times New Roman" panose="02020603050405020304" charset="0"/>
                </a:rPr>
                <a:t>0</a:t>
              </a:r>
              <a:endParaRPr lang="zh-CN" altLang="en-US" dirty="0">
                <a:latin typeface="Times New Roman" panose="02020603050405020304" charset="0"/>
              </a:endParaRPr>
            </a:p>
          </p:txBody>
        </p:sp>
        <p:sp>
          <p:nvSpPr>
            <p:cNvPr id="31764" name="文本框 31763"/>
            <p:cNvSpPr txBox="1"/>
            <p:nvPr/>
          </p:nvSpPr>
          <p:spPr>
            <a:xfrm>
              <a:off x="9165" y="3018"/>
              <a:ext cx="420" cy="432"/>
            </a:xfrm>
            <a:prstGeom prst="rect">
              <a:avLst/>
            </a:prstGeom>
            <a:noFill/>
            <a:ln w="9525">
              <a:noFill/>
            </a:ln>
          </p:spPr>
          <p:txBody>
            <a:bodyPr/>
            <a:lstStyle/>
            <a:p>
              <a:pPr algn="just"/>
              <a:r>
                <a:rPr lang="zh-CN" altLang="en-US" dirty="0">
                  <a:latin typeface="Times New Roman" panose="02020603050405020304" charset="0"/>
                </a:rPr>
                <a:t>0</a:t>
              </a:r>
              <a:endParaRPr lang="zh-CN" altLang="en-US" dirty="0">
                <a:latin typeface="Times New Roman" panose="02020603050405020304" charset="0"/>
              </a:endParaRPr>
            </a:p>
          </p:txBody>
        </p:sp>
        <p:sp>
          <p:nvSpPr>
            <p:cNvPr id="31765" name="文本框 31764"/>
            <p:cNvSpPr txBox="1"/>
            <p:nvPr/>
          </p:nvSpPr>
          <p:spPr>
            <a:xfrm>
              <a:off x="8490" y="3663"/>
              <a:ext cx="480" cy="432"/>
            </a:xfrm>
            <a:prstGeom prst="rect">
              <a:avLst/>
            </a:prstGeom>
            <a:noFill/>
            <a:ln w="9525">
              <a:noFill/>
            </a:ln>
          </p:spPr>
          <p:txBody>
            <a:bodyPr/>
            <a:lstStyle/>
            <a:p>
              <a:pPr algn="just"/>
              <a:r>
                <a:rPr lang="zh-CN" altLang="en-US" dirty="0">
                  <a:latin typeface="Times New Roman" panose="02020603050405020304" charset="0"/>
                </a:rPr>
                <a:t>╳</a:t>
              </a:r>
              <a:endParaRPr lang="zh-CN" altLang="en-US" dirty="0">
                <a:latin typeface="Times New Roman" panose="02020603050405020304" charset="0"/>
              </a:endParaRPr>
            </a:p>
          </p:txBody>
        </p:sp>
        <p:sp>
          <p:nvSpPr>
            <p:cNvPr id="31766" name="文本框 31765"/>
            <p:cNvSpPr txBox="1"/>
            <p:nvPr/>
          </p:nvSpPr>
          <p:spPr>
            <a:xfrm>
              <a:off x="7815" y="3696"/>
              <a:ext cx="420" cy="432"/>
            </a:xfrm>
            <a:prstGeom prst="rect">
              <a:avLst/>
            </a:prstGeom>
            <a:noFill/>
            <a:ln w="9525">
              <a:noFill/>
            </a:ln>
          </p:spPr>
          <p:txBody>
            <a:bodyPr/>
            <a:lstStyle/>
            <a:p>
              <a:pPr algn="just"/>
              <a:r>
                <a:rPr lang="zh-CN" altLang="en-US" dirty="0">
                  <a:latin typeface="Times New Roman" panose="02020603050405020304" charset="0"/>
                </a:rPr>
                <a:t>1</a:t>
              </a:r>
              <a:endParaRPr lang="zh-CN" altLang="en-US" dirty="0">
                <a:latin typeface="Times New Roman" panose="02020603050405020304" charset="0"/>
              </a:endParaRPr>
            </a:p>
          </p:txBody>
        </p:sp>
        <p:sp>
          <p:nvSpPr>
            <p:cNvPr id="31767" name="文本框 31766"/>
            <p:cNvSpPr txBox="1"/>
            <p:nvPr/>
          </p:nvSpPr>
          <p:spPr>
            <a:xfrm>
              <a:off x="7140" y="3699"/>
              <a:ext cx="420" cy="432"/>
            </a:xfrm>
            <a:prstGeom prst="rect">
              <a:avLst/>
            </a:prstGeom>
            <a:noFill/>
            <a:ln w="9525">
              <a:noFill/>
            </a:ln>
          </p:spPr>
          <p:txBody>
            <a:bodyPr/>
            <a:lstStyle/>
            <a:p>
              <a:pPr algn="just"/>
              <a:r>
                <a:rPr lang="zh-CN" altLang="en-US" dirty="0">
                  <a:latin typeface="Times New Roman" panose="02020603050405020304" charset="0"/>
                </a:rPr>
                <a:t>1</a:t>
              </a:r>
              <a:endParaRPr lang="zh-CN" altLang="en-US" dirty="0">
                <a:latin typeface="Times New Roman" panose="02020603050405020304" charset="0"/>
              </a:endParaRPr>
            </a:p>
          </p:txBody>
        </p:sp>
        <p:sp>
          <p:nvSpPr>
            <p:cNvPr id="31768" name="文本框 31767"/>
            <p:cNvSpPr txBox="1"/>
            <p:nvPr/>
          </p:nvSpPr>
          <p:spPr>
            <a:xfrm>
              <a:off x="9135" y="3696"/>
              <a:ext cx="480" cy="432"/>
            </a:xfrm>
            <a:prstGeom prst="rect">
              <a:avLst/>
            </a:prstGeom>
            <a:noFill/>
            <a:ln w="9525">
              <a:noFill/>
            </a:ln>
          </p:spPr>
          <p:txBody>
            <a:bodyPr/>
            <a:lstStyle/>
            <a:p>
              <a:pPr algn="just"/>
              <a:r>
                <a:rPr lang="zh-CN" altLang="en-US" dirty="0">
                  <a:latin typeface="Times New Roman" panose="02020603050405020304" charset="0"/>
                </a:rPr>
                <a:t>╳</a:t>
              </a:r>
              <a:endParaRPr lang="zh-CN" altLang="en-US" dirty="0">
                <a:latin typeface="Times New Roman" panose="02020603050405020304" charset="0"/>
              </a:endParaRPr>
            </a:p>
          </p:txBody>
        </p:sp>
        <p:sp>
          <p:nvSpPr>
            <p:cNvPr id="31769" name="圆角矩形 31768"/>
            <p:cNvSpPr/>
            <p:nvPr/>
          </p:nvSpPr>
          <p:spPr>
            <a:xfrm>
              <a:off x="7223" y="3702"/>
              <a:ext cx="2347" cy="378"/>
            </a:xfrm>
            <a:prstGeom prst="roundRect">
              <a:avLst>
                <a:gd name="adj" fmla="val 16667"/>
              </a:avLst>
            </a:prstGeom>
            <a:noFill/>
            <a:ln w="9525" cap="flat" cmpd="sng">
              <a:solidFill>
                <a:srgbClr val="000000"/>
              </a:solidFill>
              <a:prstDash val="solid"/>
              <a:headEnd type="none" w="med" len="med"/>
              <a:tailEnd type="none" w="med" len="med"/>
            </a:ln>
          </p:spPr>
          <p:txBody>
            <a:bodyPr/>
            <a:lstStyle/>
            <a:p>
              <a:endParaRPr lang="zh-CN" altLang="en-US"/>
            </a:p>
          </p:txBody>
        </p:sp>
        <p:sp>
          <p:nvSpPr>
            <p:cNvPr id="31770" name="圆角矩形 31769"/>
            <p:cNvSpPr/>
            <p:nvPr/>
          </p:nvSpPr>
          <p:spPr>
            <a:xfrm>
              <a:off x="7838" y="3015"/>
              <a:ext cx="322" cy="1092"/>
            </a:xfrm>
            <a:prstGeom prst="roundRect">
              <a:avLst>
                <a:gd name="adj" fmla="val 16667"/>
              </a:avLst>
            </a:prstGeom>
            <a:noFill/>
            <a:ln w="9525" cap="flat" cmpd="sng">
              <a:solidFill>
                <a:srgbClr val="000000"/>
              </a:solidFill>
              <a:prstDash val="solid"/>
              <a:headEnd type="none" w="med" len="med"/>
              <a:tailEnd type="none" w="med" len="med"/>
            </a:ln>
          </p:spPr>
          <p:txBody>
            <a:bodyPr/>
            <a:lstStyle/>
            <a:p>
              <a:endParaRPr lang="zh-CN" altLang="en-US"/>
            </a:p>
          </p:txBody>
        </p:sp>
        <p:sp>
          <p:nvSpPr>
            <p:cNvPr id="31771" name="文本框 31770"/>
            <p:cNvSpPr txBox="1"/>
            <p:nvPr/>
          </p:nvSpPr>
          <p:spPr>
            <a:xfrm>
              <a:off x="6540" y="2964"/>
              <a:ext cx="420" cy="432"/>
            </a:xfrm>
            <a:prstGeom prst="rect">
              <a:avLst/>
            </a:prstGeom>
            <a:noFill/>
            <a:ln w="9525">
              <a:noFill/>
            </a:ln>
          </p:spPr>
          <p:txBody>
            <a:bodyPr/>
            <a:lstStyle/>
            <a:p>
              <a:pPr algn="just"/>
              <a:r>
                <a:rPr lang="zh-CN" altLang="en-US" dirty="0">
                  <a:latin typeface="Times New Roman" panose="02020603050405020304" charset="0"/>
                </a:rPr>
                <a:t>0</a:t>
              </a:r>
              <a:endParaRPr lang="zh-CN" altLang="en-US" dirty="0">
                <a:latin typeface="Times New Roman" panose="02020603050405020304" charset="0"/>
              </a:endParaRPr>
            </a:p>
          </p:txBody>
        </p:sp>
        <p:sp>
          <p:nvSpPr>
            <p:cNvPr id="31772" name="文本框 31771"/>
            <p:cNvSpPr txBox="1"/>
            <p:nvPr/>
          </p:nvSpPr>
          <p:spPr>
            <a:xfrm>
              <a:off x="6555" y="3696"/>
              <a:ext cx="420" cy="432"/>
            </a:xfrm>
            <a:prstGeom prst="rect">
              <a:avLst/>
            </a:prstGeom>
            <a:noFill/>
            <a:ln w="9525">
              <a:noFill/>
            </a:ln>
          </p:spPr>
          <p:txBody>
            <a:bodyPr/>
            <a:lstStyle/>
            <a:p>
              <a:pPr algn="just"/>
              <a:r>
                <a:rPr lang="zh-CN" altLang="en-US" dirty="0">
                  <a:latin typeface="Times New Roman" panose="02020603050405020304" charset="0"/>
                </a:rPr>
                <a:t>1</a:t>
              </a:r>
              <a:endParaRPr lang="zh-CN" altLang="en-US" dirty="0">
                <a:latin typeface="Times New Roman" panose="02020603050405020304" charset="0"/>
              </a:endParaRPr>
            </a:p>
          </p:txBody>
        </p:sp>
        <p:sp>
          <p:nvSpPr>
            <p:cNvPr id="31773" name="文本框 31772"/>
            <p:cNvSpPr txBox="1"/>
            <p:nvPr/>
          </p:nvSpPr>
          <p:spPr>
            <a:xfrm>
              <a:off x="7125" y="2403"/>
              <a:ext cx="510" cy="432"/>
            </a:xfrm>
            <a:prstGeom prst="rect">
              <a:avLst/>
            </a:prstGeom>
            <a:noFill/>
            <a:ln w="9525">
              <a:noFill/>
            </a:ln>
          </p:spPr>
          <p:txBody>
            <a:bodyPr/>
            <a:lstStyle/>
            <a:p>
              <a:pPr algn="just"/>
              <a:r>
                <a:rPr lang="zh-CN" altLang="en-US" dirty="0">
                  <a:latin typeface="Times New Roman" panose="02020603050405020304" charset="0"/>
                </a:rPr>
                <a:t>00</a:t>
              </a:r>
              <a:endParaRPr lang="zh-CN" altLang="en-US" dirty="0">
                <a:latin typeface="Arial" panose="020B0604020202020204" pitchFamily="34" charset="0"/>
              </a:endParaRPr>
            </a:p>
          </p:txBody>
        </p:sp>
        <p:sp>
          <p:nvSpPr>
            <p:cNvPr id="31774" name="文本框 31773"/>
            <p:cNvSpPr txBox="1"/>
            <p:nvPr/>
          </p:nvSpPr>
          <p:spPr>
            <a:xfrm>
              <a:off x="7770" y="2355"/>
              <a:ext cx="630" cy="432"/>
            </a:xfrm>
            <a:prstGeom prst="rect">
              <a:avLst/>
            </a:prstGeom>
            <a:noFill/>
            <a:ln w="9525">
              <a:noFill/>
            </a:ln>
          </p:spPr>
          <p:txBody>
            <a:bodyPr/>
            <a:lstStyle/>
            <a:p>
              <a:pPr algn="just"/>
              <a:r>
                <a:rPr lang="zh-CN" altLang="en-US" dirty="0">
                  <a:latin typeface="Times New Roman" panose="02020603050405020304" charset="0"/>
                </a:rPr>
                <a:t>01</a:t>
              </a:r>
              <a:endParaRPr lang="zh-CN" altLang="en-US" dirty="0">
                <a:latin typeface="Times New Roman" panose="02020603050405020304" charset="0"/>
              </a:endParaRPr>
            </a:p>
          </p:txBody>
        </p:sp>
        <p:sp>
          <p:nvSpPr>
            <p:cNvPr id="31775" name="文本框 31774"/>
            <p:cNvSpPr txBox="1"/>
            <p:nvPr/>
          </p:nvSpPr>
          <p:spPr>
            <a:xfrm>
              <a:off x="8490" y="2367"/>
              <a:ext cx="540" cy="432"/>
            </a:xfrm>
            <a:prstGeom prst="rect">
              <a:avLst/>
            </a:prstGeom>
            <a:noFill/>
            <a:ln w="9525">
              <a:noFill/>
            </a:ln>
          </p:spPr>
          <p:txBody>
            <a:bodyPr/>
            <a:lstStyle/>
            <a:p>
              <a:pPr algn="just"/>
              <a:r>
                <a:rPr lang="zh-CN" altLang="en-US" dirty="0">
                  <a:latin typeface="Times New Roman" panose="02020603050405020304" charset="0"/>
                </a:rPr>
                <a:t>11</a:t>
              </a:r>
              <a:endParaRPr lang="zh-CN" altLang="en-US" dirty="0">
                <a:latin typeface="Times New Roman" panose="02020603050405020304" charset="0"/>
              </a:endParaRPr>
            </a:p>
          </p:txBody>
        </p:sp>
        <p:sp>
          <p:nvSpPr>
            <p:cNvPr id="31776" name="文本框 31775"/>
            <p:cNvSpPr txBox="1"/>
            <p:nvPr/>
          </p:nvSpPr>
          <p:spPr>
            <a:xfrm>
              <a:off x="9195" y="2364"/>
              <a:ext cx="510" cy="432"/>
            </a:xfrm>
            <a:prstGeom prst="rect">
              <a:avLst/>
            </a:prstGeom>
            <a:noFill/>
            <a:ln w="9525">
              <a:noFill/>
            </a:ln>
          </p:spPr>
          <p:txBody>
            <a:bodyPr/>
            <a:lstStyle/>
            <a:p>
              <a:pPr algn="just"/>
              <a:r>
                <a:rPr lang="zh-CN" altLang="en-US" dirty="0">
                  <a:latin typeface="Times New Roman" panose="02020603050405020304" charset="0"/>
                </a:rPr>
                <a:t>10</a:t>
              </a:r>
              <a:endParaRPr lang="zh-CN" altLang="en-US" dirty="0">
                <a:latin typeface="Times New Roman" panose="02020603050405020304" charset="0"/>
              </a:endParaRPr>
            </a:p>
          </p:txBody>
        </p:sp>
      </p:grpSp>
      <p:sp>
        <p:nvSpPr>
          <p:cNvPr id="31777" name="文本占位符 31776" descr="Rectangle: Click to edit Master text styles&#10;Second level&#10;Third level&#10;Fourth level&#10;Fifth level"/>
          <p:cNvSpPr>
            <a:spLocks noGrp="1" noRot="1"/>
          </p:cNvSpPr>
          <p:nvPr>
            <p:ph type="body" idx="1"/>
          </p:nvPr>
        </p:nvSpPr>
        <p:spPr>
          <a:xfrm>
            <a:off x="2246630" y="4854575"/>
            <a:ext cx="6113145" cy="1698625"/>
          </a:xfrm>
        </p:spPr>
        <p:txBody>
          <a:bodyPr/>
          <a:lstStyle/>
          <a:p>
            <a:pPr>
              <a:buNone/>
            </a:pPr>
            <a:r>
              <a:rPr lang="zh-CN" altLang="en-US" sz="2800" dirty="0"/>
              <a:t>      </a:t>
            </a:r>
            <a:r>
              <a:rPr lang="en-US" altLang="zh-CN" sz="2800"/>
              <a:t>Q</a:t>
            </a:r>
            <a:r>
              <a:rPr lang="en-US" altLang="zh-CN" sz="2800" baseline="30000"/>
              <a:t>n+1</a:t>
            </a:r>
            <a:r>
              <a:rPr lang="en-US" altLang="zh-CN" sz="2800"/>
              <a:t>=</a:t>
            </a:r>
            <a:r>
              <a:rPr lang="en-US" altLang="zh-CN" sz="2800" err="1"/>
              <a:t>S+RQ</a:t>
            </a:r>
            <a:r>
              <a:rPr lang="en-US" altLang="zh-CN" sz="2800" baseline="30000" err="1"/>
              <a:t>n</a:t>
            </a:r>
            <a:endParaRPr lang="en-US" altLang="zh-CN" sz="2800" baseline="30000"/>
          </a:p>
          <a:p>
            <a:pPr>
              <a:buNone/>
            </a:pPr>
            <a:endParaRPr lang="en-US" altLang="zh-CN" sz="2800" baseline="30000"/>
          </a:p>
          <a:p>
            <a:pPr>
              <a:buNone/>
            </a:pPr>
            <a:r>
              <a:rPr lang="en-US" altLang="zh-CN" sz="2800"/>
              <a:t>      R</a:t>
            </a:r>
            <a:r>
              <a:rPr lang="en-US" altLang="zh-CN" sz="2800">
                <a:latin typeface="Times New Roman" panose="02020603050405020304" charset="0"/>
                <a:ea typeface="Arial" panose="020B0604020202020204" pitchFamily="34" charset="0"/>
              </a:rPr>
              <a:t>·</a:t>
            </a:r>
            <a:r>
              <a:rPr lang="en-US" altLang="zh-CN" sz="2800">
                <a:cs typeface="Arial" panose="020B0604020202020204" pitchFamily="34" charset="0"/>
              </a:rPr>
              <a:t>S=0    (restraint equation</a:t>
            </a:r>
            <a:r>
              <a:rPr lang="zh-CN" altLang="en-US" sz="2800" dirty="0">
                <a:cs typeface="Arial" panose="020B0604020202020204" pitchFamily="34" charset="0"/>
              </a:rPr>
              <a:t>)</a:t>
            </a:r>
            <a:endParaRPr lang="zh-CN" altLang="en-US" sz="2800" dirty="0">
              <a:ea typeface="Arial" panose="020B0604020202020204" pitchFamily="34" charset="0"/>
            </a:endParaRPr>
          </a:p>
        </p:txBody>
      </p:sp>
      <p:sp>
        <p:nvSpPr>
          <p:cNvPr id="31778" name="矩形 31777"/>
          <p:cNvSpPr>
            <a:spLocks noRot="1"/>
          </p:cNvSpPr>
          <p:nvPr/>
        </p:nvSpPr>
        <p:spPr>
          <a:xfrm>
            <a:off x="990600" y="3886200"/>
            <a:ext cx="8229600" cy="1143000"/>
          </a:xfrm>
          <a:prstGeom prst="rect">
            <a:avLst/>
          </a:prstGeom>
          <a:noFill/>
          <a:ln w="9525">
            <a:noFill/>
          </a:ln>
        </p:spPr>
        <p:txBody>
          <a:bodyPr anchor="ctr" anchorCtr="0"/>
          <a:lstStyle/>
          <a:p>
            <a:r>
              <a:rPr lang="en-US" altLang="zh-CN" sz="3200">
                <a:solidFill>
                  <a:schemeClr val="tx2"/>
                </a:solidFill>
                <a:latin typeface="Tahoma" panose="020B0604030504040204" pitchFamily="34" charset="0"/>
              </a:rPr>
              <a:t>Behavioral equation</a:t>
            </a:r>
            <a:endParaRPr lang="en-US" altLang="zh-CN" sz="3200">
              <a:solidFill>
                <a:schemeClr val="tx2"/>
              </a:solidFill>
              <a:latin typeface="Tahoma" panose="020B0604030504040204" pitchFamily="34" charset="0"/>
            </a:endParaRPr>
          </a:p>
        </p:txBody>
      </p:sp>
      <p:sp>
        <p:nvSpPr>
          <p:cNvPr id="31779" name="直接连接符 31778"/>
          <p:cNvSpPr/>
          <p:nvPr/>
        </p:nvSpPr>
        <p:spPr>
          <a:xfrm>
            <a:off x="4707890" y="4910455"/>
            <a:ext cx="228600" cy="10160"/>
          </a:xfrm>
          <a:prstGeom prst="line">
            <a:avLst/>
          </a:prstGeom>
          <a:ln w="9525" cap="flat" cmpd="sng">
            <a:solidFill>
              <a:schemeClr val="tx1"/>
            </a:solidFill>
            <a:prstDash val="solid"/>
            <a:headEnd type="none" w="med" len="med"/>
            <a:tailEnd type="none" w="med" len="med"/>
          </a:ln>
        </p:spPr>
      </p:sp>
      <p:sp>
        <p:nvSpPr>
          <p:cNvPr id="31780" name="文本框 31779"/>
          <p:cNvSpPr txBox="1"/>
          <p:nvPr/>
        </p:nvSpPr>
        <p:spPr>
          <a:xfrm>
            <a:off x="5470525" y="5138738"/>
            <a:ext cx="2028825" cy="457200"/>
          </a:xfrm>
          <a:prstGeom prst="rect">
            <a:avLst/>
          </a:prstGeom>
          <a:noFill/>
          <a:ln w="9525">
            <a:noFill/>
          </a:ln>
        </p:spPr>
        <p:txBody>
          <a:bodyPr wrap="none" anchor="t" anchorCtr="0">
            <a:spAutoFit/>
          </a:bodyPr>
          <a:lstStyle/>
          <a:p>
            <a:r>
              <a:rPr lang="en-US" altLang="zh-CN">
                <a:latin typeface="Tahoma" panose="020B0604030504040204" pitchFamily="34" charset="0"/>
              </a:rPr>
              <a:t>(When CP=1)</a:t>
            </a:r>
            <a:endParaRPr lang="en-US" altLang="zh-CN">
              <a:latin typeface="Tahoma" panose="020B0604030504040204" pitchFamily="34" charset="0"/>
            </a:endParaRPr>
          </a:p>
        </p:txBody>
      </p:sp>
      <p:sp>
        <p:nvSpPr>
          <p:cNvPr id="31784" name="左大括号 31783"/>
          <p:cNvSpPr/>
          <p:nvPr/>
        </p:nvSpPr>
        <p:spPr>
          <a:xfrm>
            <a:off x="2743200" y="5105400"/>
            <a:ext cx="152400" cy="914400"/>
          </a:xfrm>
          <a:prstGeom prst="leftBrace">
            <a:avLst>
              <a:gd name="adj1" fmla="val 50000"/>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spTree>
  </p:cSld>
  <p:clrMapOvr>
    <a:masterClrMapping/>
  </p:clrMapOvr>
  <p:transition spd="slow" advTm="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文本框 32771"/>
          <p:cNvSpPr txBox="1"/>
          <p:nvPr/>
        </p:nvSpPr>
        <p:spPr>
          <a:xfrm>
            <a:off x="898525" y="869950"/>
            <a:ext cx="3135313" cy="641350"/>
          </a:xfrm>
          <a:prstGeom prst="rect">
            <a:avLst/>
          </a:prstGeom>
          <a:noFill/>
          <a:ln w="9525">
            <a:noFill/>
          </a:ln>
        </p:spPr>
        <p:txBody>
          <a:bodyPr wrap="none" anchor="t" anchorCtr="0">
            <a:spAutoFit/>
          </a:bodyPr>
          <a:lstStyle/>
          <a:p>
            <a:r>
              <a:rPr lang="en-US" altLang="zh-CN" sz="3600">
                <a:latin typeface="Tahoma" panose="020B0604030504040204" pitchFamily="34" charset="0"/>
              </a:rPr>
              <a:t>Logical symbol</a:t>
            </a:r>
            <a:endParaRPr lang="en-US" altLang="zh-CN" sz="3600">
              <a:latin typeface="Tahoma" panose="020B0604030504040204" pitchFamily="34" charset="0"/>
            </a:endParaRPr>
          </a:p>
        </p:txBody>
      </p:sp>
      <p:grpSp>
        <p:nvGrpSpPr>
          <p:cNvPr id="32773" name="组合 32772"/>
          <p:cNvGrpSpPr/>
          <p:nvPr/>
        </p:nvGrpSpPr>
        <p:grpSpPr>
          <a:xfrm>
            <a:off x="2268538" y="2255838"/>
            <a:ext cx="5654675" cy="2495550"/>
            <a:chOff x="1429" y="1421"/>
            <a:chExt cx="3562" cy="1572"/>
          </a:xfrm>
        </p:grpSpPr>
        <p:sp>
          <p:nvSpPr>
            <p:cNvPr id="32774" name="矩形 32773"/>
            <p:cNvSpPr/>
            <p:nvPr/>
          </p:nvSpPr>
          <p:spPr>
            <a:xfrm>
              <a:off x="2473" y="1421"/>
              <a:ext cx="1080" cy="1498"/>
            </a:xfrm>
            <a:prstGeom prst="rect">
              <a:avLst/>
            </a:prstGeom>
            <a:solidFill>
              <a:srgbClr val="CCFFFF"/>
            </a:solidFill>
            <a:ln w="9525" cap="flat" cmpd="sng">
              <a:solidFill>
                <a:srgbClr val="000000"/>
              </a:solidFill>
              <a:prstDash val="solid"/>
              <a:miter/>
              <a:headEnd type="none" w="med" len="med"/>
              <a:tailEnd type="none" w="med" len="med"/>
            </a:ln>
          </p:spPr>
          <p:txBody>
            <a:bodyPr/>
            <a:lstStyle/>
            <a:p>
              <a:endParaRPr lang="zh-CN" altLang="en-US"/>
            </a:p>
          </p:txBody>
        </p:sp>
        <p:sp>
          <p:nvSpPr>
            <p:cNvPr id="32775" name="椭圆 32774"/>
            <p:cNvSpPr/>
            <p:nvPr/>
          </p:nvSpPr>
          <p:spPr>
            <a:xfrm>
              <a:off x="3551" y="2447"/>
              <a:ext cx="232" cy="232"/>
            </a:xfrm>
            <a:prstGeom prst="ellipse">
              <a:avLst/>
            </a:prstGeom>
            <a:solidFill>
              <a:srgbClr val="FFFFCC"/>
            </a:solidFill>
            <a:ln w="9525" cap="flat" cmpd="sng">
              <a:solidFill>
                <a:srgbClr val="000000"/>
              </a:solidFill>
              <a:prstDash val="solid"/>
              <a:headEnd type="none" w="med" len="med"/>
              <a:tailEnd type="none" w="med" len="med"/>
            </a:ln>
          </p:spPr>
          <p:txBody>
            <a:bodyPr/>
            <a:lstStyle/>
            <a:p>
              <a:endParaRPr lang="zh-CN" altLang="en-US"/>
            </a:p>
          </p:txBody>
        </p:sp>
        <p:sp>
          <p:nvSpPr>
            <p:cNvPr id="32776" name="直接连接符 32775"/>
            <p:cNvSpPr/>
            <p:nvPr/>
          </p:nvSpPr>
          <p:spPr>
            <a:xfrm>
              <a:off x="1429" y="2660"/>
              <a:ext cx="1026" cy="0"/>
            </a:xfrm>
            <a:prstGeom prst="line">
              <a:avLst/>
            </a:prstGeom>
            <a:ln w="9525" cap="flat" cmpd="sng">
              <a:solidFill>
                <a:srgbClr val="000000"/>
              </a:solidFill>
              <a:prstDash val="solid"/>
              <a:headEnd type="none" w="med" len="med"/>
              <a:tailEnd type="none" w="med" len="med"/>
            </a:ln>
          </p:spPr>
        </p:sp>
        <p:sp>
          <p:nvSpPr>
            <p:cNvPr id="32777" name="直接连接符 32776"/>
            <p:cNvSpPr/>
            <p:nvPr/>
          </p:nvSpPr>
          <p:spPr>
            <a:xfrm>
              <a:off x="1429" y="1645"/>
              <a:ext cx="1026" cy="0"/>
            </a:xfrm>
            <a:prstGeom prst="line">
              <a:avLst/>
            </a:prstGeom>
            <a:ln w="9525" cap="flat" cmpd="sng">
              <a:solidFill>
                <a:srgbClr val="000000"/>
              </a:solidFill>
              <a:prstDash val="solid"/>
              <a:headEnd type="none" w="med" len="med"/>
              <a:tailEnd type="none" w="med" len="med"/>
            </a:ln>
          </p:spPr>
        </p:sp>
        <p:sp>
          <p:nvSpPr>
            <p:cNvPr id="32778" name="直接连接符 32777"/>
            <p:cNvSpPr/>
            <p:nvPr/>
          </p:nvSpPr>
          <p:spPr>
            <a:xfrm>
              <a:off x="3795" y="2555"/>
              <a:ext cx="612" cy="0"/>
            </a:xfrm>
            <a:prstGeom prst="line">
              <a:avLst/>
            </a:prstGeom>
            <a:ln w="9525" cap="flat" cmpd="sng">
              <a:solidFill>
                <a:srgbClr val="000000"/>
              </a:solidFill>
              <a:prstDash val="solid"/>
              <a:headEnd type="none" w="med" len="med"/>
              <a:tailEnd type="none" w="med" len="med"/>
            </a:ln>
          </p:spPr>
        </p:sp>
        <p:sp>
          <p:nvSpPr>
            <p:cNvPr id="32779" name="直接连接符 32778"/>
            <p:cNvSpPr/>
            <p:nvPr/>
          </p:nvSpPr>
          <p:spPr>
            <a:xfrm>
              <a:off x="3558" y="1825"/>
              <a:ext cx="846" cy="0"/>
            </a:xfrm>
            <a:prstGeom prst="line">
              <a:avLst/>
            </a:prstGeom>
            <a:ln w="9525" cap="flat" cmpd="sng">
              <a:solidFill>
                <a:srgbClr val="000000"/>
              </a:solidFill>
              <a:prstDash val="solid"/>
              <a:headEnd type="none" w="med" len="med"/>
              <a:tailEnd type="none" w="med" len="med"/>
            </a:ln>
          </p:spPr>
        </p:sp>
        <p:sp>
          <p:nvSpPr>
            <p:cNvPr id="32780" name="文本框 32779"/>
            <p:cNvSpPr txBox="1"/>
            <p:nvPr/>
          </p:nvSpPr>
          <p:spPr>
            <a:xfrm>
              <a:off x="2453" y="1436"/>
              <a:ext cx="576" cy="562"/>
            </a:xfrm>
            <a:prstGeom prst="rect">
              <a:avLst/>
            </a:prstGeom>
            <a:noFill/>
            <a:ln w="9525">
              <a:noFill/>
            </a:ln>
          </p:spPr>
          <p:txBody>
            <a:bodyPr/>
            <a:lstStyle/>
            <a:p>
              <a:pPr algn="just"/>
              <a:r>
                <a:rPr lang="en-US" altLang="zh-CN" sz="3600">
                  <a:latin typeface="Times New Roman" panose="02020603050405020304" charset="0"/>
                </a:rPr>
                <a:t>R</a:t>
              </a:r>
              <a:endParaRPr lang="en-US" altLang="zh-CN" sz="3600">
                <a:latin typeface="Arial" panose="020B0604020202020204" pitchFamily="34" charset="0"/>
              </a:endParaRPr>
            </a:p>
          </p:txBody>
        </p:sp>
        <p:sp>
          <p:nvSpPr>
            <p:cNvPr id="32781" name="文本框 32780"/>
            <p:cNvSpPr txBox="1"/>
            <p:nvPr/>
          </p:nvSpPr>
          <p:spPr>
            <a:xfrm>
              <a:off x="2450" y="2431"/>
              <a:ext cx="576" cy="562"/>
            </a:xfrm>
            <a:prstGeom prst="rect">
              <a:avLst/>
            </a:prstGeom>
            <a:noFill/>
            <a:ln w="9525">
              <a:noFill/>
            </a:ln>
          </p:spPr>
          <p:txBody>
            <a:bodyPr/>
            <a:lstStyle/>
            <a:p>
              <a:pPr algn="just"/>
              <a:r>
                <a:rPr lang="en-US" altLang="zh-CN" sz="3600">
                  <a:latin typeface="Times New Roman" panose="02020603050405020304" charset="0"/>
                </a:rPr>
                <a:t>S</a:t>
              </a:r>
              <a:endParaRPr lang="en-US" altLang="zh-CN" sz="3600">
                <a:latin typeface="Arial" panose="020B0604020202020204" pitchFamily="34" charset="0"/>
              </a:endParaRPr>
            </a:p>
          </p:txBody>
        </p:sp>
        <p:sp>
          <p:nvSpPr>
            <p:cNvPr id="32782" name="文本框 32781"/>
            <p:cNvSpPr txBox="1"/>
            <p:nvPr/>
          </p:nvSpPr>
          <p:spPr>
            <a:xfrm>
              <a:off x="4415" y="1621"/>
              <a:ext cx="576" cy="562"/>
            </a:xfrm>
            <a:prstGeom prst="rect">
              <a:avLst/>
            </a:prstGeom>
            <a:noFill/>
            <a:ln w="9525">
              <a:noFill/>
            </a:ln>
          </p:spPr>
          <p:txBody>
            <a:bodyPr/>
            <a:lstStyle/>
            <a:p>
              <a:pPr algn="just"/>
              <a:r>
                <a:rPr lang="en-US" altLang="zh-CN" sz="3600">
                  <a:latin typeface="Times New Roman" panose="02020603050405020304" charset="0"/>
                </a:rPr>
                <a:t>Q</a:t>
              </a:r>
              <a:endParaRPr lang="en-US" altLang="zh-CN" sz="3600">
                <a:latin typeface="Arial" panose="020B0604020202020204" pitchFamily="34" charset="0"/>
              </a:endParaRPr>
            </a:p>
          </p:txBody>
        </p:sp>
        <p:sp>
          <p:nvSpPr>
            <p:cNvPr id="32783" name="直接连接符 32782"/>
            <p:cNvSpPr/>
            <p:nvPr/>
          </p:nvSpPr>
          <p:spPr>
            <a:xfrm>
              <a:off x="1429" y="2163"/>
              <a:ext cx="1026" cy="0"/>
            </a:xfrm>
            <a:prstGeom prst="line">
              <a:avLst/>
            </a:prstGeom>
            <a:ln w="9525" cap="flat" cmpd="sng">
              <a:solidFill>
                <a:srgbClr val="000000"/>
              </a:solidFill>
              <a:prstDash val="solid"/>
              <a:headEnd type="none" w="med" len="med"/>
              <a:tailEnd type="none" w="med" len="med"/>
            </a:ln>
          </p:spPr>
        </p:sp>
        <p:sp>
          <p:nvSpPr>
            <p:cNvPr id="32784" name="文本框 32783"/>
            <p:cNvSpPr txBox="1"/>
            <p:nvPr/>
          </p:nvSpPr>
          <p:spPr>
            <a:xfrm>
              <a:off x="2449" y="1932"/>
              <a:ext cx="576" cy="562"/>
            </a:xfrm>
            <a:prstGeom prst="rect">
              <a:avLst/>
            </a:prstGeom>
            <a:noFill/>
            <a:ln w="9525">
              <a:noFill/>
            </a:ln>
          </p:spPr>
          <p:txBody>
            <a:bodyPr/>
            <a:lstStyle/>
            <a:p>
              <a:pPr algn="just"/>
              <a:r>
                <a:rPr lang="en-US" altLang="zh-CN" sz="3600">
                  <a:latin typeface="Times New Roman" panose="02020603050405020304" charset="0"/>
                </a:rPr>
                <a:t>CP</a:t>
              </a:r>
              <a:endParaRPr lang="en-US" altLang="zh-CN" sz="3600">
                <a:latin typeface="Arial" panose="020B0604020202020204" pitchFamily="34" charset="0"/>
              </a:endParaRPr>
            </a:p>
          </p:txBody>
        </p:sp>
        <p:sp>
          <p:nvSpPr>
            <p:cNvPr id="32785" name="文本框 32784"/>
            <p:cNvSpPr txBox="1"/>
            <p:nvPr/>
          </p:nvSpPr>
          <p:spPr>
            <a:xfrm>
              <a:off x="4415" y="2320"/>
              <a:ext cx="576" cy="562"/>
            </a:xfrm>
            <a:prstGeom prst="rect">
              <a:avLst/>
            </a:prstGeom>
            <a:noFill/>
            <a:ln w="9525">
              <a:noFill/>
            </a:ln>
          </p:spPr>
          <p:txBody>
            <a:bodyPr/>
            <a:lstStyle/>
            <a:p>
              <a:pPr algn="just"/>
              <a:r>
                <a:rPr lang="en-US" altLang="zh-CN" sz="3600">
                  <a:latin typeface="Times New Roman" panose="02020603050405020304" charset="0"/>
                </a:rPr>
                <a:t>Q</a:t>
              </a:r>
              <a:endParaRPr lang="en-US" altLang="zh-CN" sz="3600">
                <a:latin typeface="Arial" panose="020B0604020202020204" pitchFamily="34" charset="0"/>
              </a:endParaRPr>
            </a:p>
          </p:txBody>
        </p:sp>
        <p:sp>
          <p:nvSpPr>
            <p:cNvPr id="32786" name="直接连接符 32785"/>
            <p:cNvSpPr/>
            <p:nvPr/>
          </p:nvSpPr>
          <p:spPr>
            <a:xfrm>
              <a:off x="4479" y="2392"/>
              <a:ext cx="185" cy="0"/>
            </a:xfrm>
            <a:prstGeom prst="line">
              <a:avLst/>
            </a:prstGeom>
            <a:ln w="9525" cap="flat" cmpd="sng">
              <a:solidFill>
                <a:srgbClr val="000000"/>
              </a:solidFill>
              <a:prstDash val="solid"/>
              <a:headEnd type="none" w="med" len="med"/>
              <a:tailEnd type="none" w="med" len="med"/>
            </a:ln>
          </p:spPr>
        </p:sp>
      </p:grpSp>
    </p:spTree>
  </p:cSld>
  <p:clrMapOvr>
    <a:masterClrMapping/>
  </p:clrMapOvr>
  <p:transition spd="slow" advTm="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文本框 34819"/>
          <p:cNvSpPr txBox="1"/>
          <p:nvPr/>
        </p:nvSpPr>
        <p:spPr>
          <a:xfrm>
            <a:off x="685800" y="990600"/>
            <a:ext cx="1558925" cy="457200"/>
          </a:xfrm>
          <a:prstGeom prst="rect">
            <a:avLst/>
          </a:prstGeom>
          <a:noFill/>
          <a:ln w="9525">
            <a:noFill/>
          </a:ln>
        </p:spPr>
        <p:txBody>
          <a:bodyPr wrap="none" anchor="t" anchorCtr="0">
            <a:spAutoFit/>
          </a:bodyPr>
          <a:lstStyle/>
          <a:p>
            <a:r>
              <a:rPr lang="en-US" altLang="zh-CN">
                <a:solidFill>
                  <a:srgbClr val="FF0000"/>
                </a:solidFill>
                <a:latin typeface="Tahoma" panose="020B0604030504040204" pitchFamily="34" charset="0"/>
              </a:rPr>
              <a:t>Waveform</a:t>
            </a:r>
            <a:endParaRPr lang="en-US" altLang="zh-CN">
              <a:solidFill>
                <a:srgbClr val="FF0000"/>
              </a:solidFill>
              <a:latin typeface="Tahoma" panose="020B0604030504040204" pitchFamily="34" charset="0"/>
            </a:endParaRPr>
          </a:p>
        </p:txBody>
      </p:sp>
      <p:grpSp>
        <p:nvGrpSpPr>
          <p:cNvPr id="34821" name="组合 34820"/>
          <p:cNvGrpSpPr/>
          <p:nvPr/>
        </p:nvGrpSpPr>
        <p:grpSpPr>
          <a:xfrm>
            <a:off x="1108075" y="4075113"/>
            <a:ext cx="579438" cy="1271587"/>
            <a:chOff x="746" y="2502"/>
            <a:chExt cx="365" cy="801"/>
          </a:xfrm>
        </p:grpSpPr>
        <p:sp>
          <p:nvSpPr>
            <p:cNvPr id="34822" name="文本框 34821"/>
            <p:cNvSpPr txBox="1"/>
            <p:nvPr/>
          </p:nvSpPr>
          <p:spPr>
            <a:xfrm>
              <a:off x="746" y="2502"/>
              <a:ext cx="336" cy="374"/>
            </a:xfrm>
            <a:prstGeom prst="rect">
              <a:avLst/>
            </a:prstGeom>
            <a:noFill/>
            <a:ln w="9525">
              <a:noFill/>
            </a:ln>
          </p:spPr>
          <p:txBody>
            <a:bodyPr/>
            <a:lstStyle/>
            <a:p>
              <a:pPr algn="just"/>
              <a:r>
                <a:rPr lang="en-US" altLang="zh-CN" sz="2800">
                  <a:latin typeface="Times New Roman" panose="02020603050405020304" charset="0"/>
                </a:rPr>
                <a:t>Q</a:t>
              </a:r>
              <a:endParaRPr lang="en-US" altLang="zh-CN" sz="2800">
                <a:latin typeface="Times New Roman" panose="02020603050405020304" charset="0"/>
              </a:endParaRPr>
            </a:p>
          </p:txBody>
        </p:sp>
        <p:sp>
          <p:nvSpPr>
            <p:cNvPr id="34823" name="文本框 34822"/>
            <p:cNvSpPr txBox="1"/>
            <p:nvPr/>
          </p:nvSpPr>
          <p:spPr>
            <a:xfrm>
              <a:off x="775" y="2929"/>
              <a:ext cx="336" cy="374"/>
            </a:xfrm>
            <a:prstGeom prst="rect">
              <a:avLst/>
            </a:prstGeom>
            <a:noFill/>
            <a:ln w="9525">
              <a:noFill/>
            </a:ln>
          </p:spPr>
          <p:txBody>
            <a:bodyPr/>
            <a:lstStyle/>
            <a:p>
              <a:pPr algn="just"/>
              <a:r>
                <a:rPr lang="en-US" altLang="zh-CN" sz="2800">
                  <a:latin typeface="Times New Roman" panose="02020603050405020304" charset="0"/>
                </a:rPr>
                <a:t>Q</a:t>
              </a:r>
              <a:endParaRPr lang="en-US" altLang="zh-CN" sz="2800">
                <a:latin typeface="Times New Roman" panose="02020603050405020304" charset="0"/>
              </a:endParaRPr>
            </a:p>
          </p:txBody>
        </p:sp>
        <p:sp>
          <p:nvSpPr>
            <p:cNvPr id="34824" name="直接连接符 34823"/>
            <p:cNvSpPr/>
            <p:nvPr/>
          </p:nvSpPr>
          <p:spPr>
            <a:xfrm rot="5400000">
              <a:off x="914" y="2919"/>
              <a:ext cx="0" cy="159"/>
            </a:xfrm>
            <a:prstGeom prst="line">
              <a:avLst/>
            </a:prstGeom>
            <a:ln w="3175" cap="flat" cmpd="sng">
              <a:solidFill>
                <a:srgbClr val="000000"/>
              </a:solidFill>
              <a:prstDash val="solid"/>
              <a:headEnd type="none" w="med" len="med"/>
              <a:tailEnd type="none" w="med" len="med"/>
            </a:ln>
          </p:spPr>
        </p:sp>
      </p:grpSp>
      <p:sp>
        <p:nvSpPr>
          <p:cNvPr id="34825" name="直接连接符 34824"/>
          <p:cNvSpPr/>
          <p:nvPr/>
        </p:nvSpPr>
        <p:spPr>
          <a:xfrm flipV="1">
            <a:off x="2374900" y="1816100"/>
            <a:ext cx="0" cy="3552825"/>
          </a:xfrm>
          <a:prstGeom prst="line">
            <a:avLst/>
          </a:prstGeom>
          <a:ln w="3175" cap="rnd" cmpd="sng">
            <a:solidFill>
              <a:srgbClr val="000000"/>
            </a:solidFill>
            <a:prstDash val="sysDot"/>
            <a:headEnd type="none" w="med" len="med"/>
            <a:tailEnd type="none" w="med" len="med"/>
          </a:ln>
        </p:spPr>
      </p:sp>
      <p:sp>
        <p:nvSpPr>
          <p:cNvPr id="34826" name="直接连接符 34825"/>
          <p:cNvSpPr/>
          <p:nvPr/>
        </p:nvSpPr>
        <p:spPr>
          <a:xfrm flipV="1">
            <a:off x="3781425" y="1836738"/>
            <a:ext cx="0" cy="3530600"/>
          </a:xfrm>
          <a:prstGeom prst="line">
            <a:avLst/>
          </a:prstGeom>
          <a:ln w="3175" cap="rnd" cmpd="sng">
            <a:solidFill>
              <a:srgbClr val="000000"/>
            </a:solidFill>
            <a:prstDash val="sysDot"/>
            <a:headEnd type="none" w="med" len="med"/>
            <a:tailEnd type="none" w="med" len="med"/>
          </a:ln>
        </p:spPr>
      </p:sp>
      <p:sp>
        <p:nvSpPr>
          <p:cNvPr id="34827" name="直接连接符 34826"/>
          <p:cNvSpPr/>
          <p:nvPr/>
        </p:nvSpPr>
        <p:spPr>
          <a:xfrm flipV="1">
            <a:off x="6592888" y="1828800"/>
            <a:ext cx="0" cy="3571875"/>
          </a:xfrm>
          <a:prstGeom prst="line">
            <a:avLst/>
          </a:prstGeom>
          <a:ln w="3175" cap="rnd" cmpd="sng">
            <a:solidFill>
              <a:srgbClr val="000000"/>
            </a:solidFill>
            <a:prstDash val="sysDot"/>
            <a:headEnd type="none" w="med" len="med"/>
            <a:tailEnd type="none" w="med" len="med"/>
          </a:ln>
        </p:spPr>
      </p:sp>
      <p:grpSp>
        <p:nvGrpSpPr>
          <p:cNvPr id="34828" name="组合 34827"/>
          <p:cNvGrpSpPr/>
          <p:nvPr/>
        </p:nvGrpSpPr>
        <p:grpSpPr>
          <a:xfrm>
            <a:off x="1030288" y="1795463"/>
            <a:ext cx="6967537" cy="2120900"/>
            <a:chOff x="649" y="938"/>
            <a:chExt cx="4389" cy="1336"/>
          </a:xfrm>
        </p:grpSpPr>
        <p:sp>
          <p:nvSpPr>
            <p:cNvPr id="34829" name="文本框 34828"/>
            <p:cNvSpPr txBox="1"/>
            <p:nvPr/>
          </p:nvSpPr>
          <p:spPr>
            <a:xfrm>
              <a:off x="754" y="1899"/>
              <a:ext cx="336" cy="375"/>
            </a:xfrm>
            <a:prstGeom prst="rect">
              <a:avLst/>
            </a:prstGeom>
            <a:noFill/>
            <a:ln w="9525">
              <a:noFill/>
            </a:ln>
          </p:spPr>
          <p:txBody>
            <a:bodyPr/>
            <a:lstStyle/>
            <a:p>
              <a:pPr algn="just"/>
              <a:r>
                <a:rPr lang="en-US" altLang="zh-CN" sz="2800">
                  <a:latin typeface="Times New Roman" panose="02020603050405020304" charset="0"/>
                </a:rPr>
                <a:t>S</a:t>
              </a:r>
              <a:endParaRPr lang="en-US" altLang="zh-CN" sz="2800">
                <a:latin typeface="Times New Roman" panose="02020603050405020304" charset="0"/>
              </a:endParaRPr>
            </a:p>
          </p:txBody>
        </p:sp>
        <p:sp>
          <p:nvSpPr>
            <p:cNvPr id="34830" name="文本框 34829"/>
            <p:cNvSpPr txBox="1"/>
            <p:nvPr/>
          </p:nvSpPr>
          <p:spPr>
            <a:xfrm>
              <a:off x="753" y="1431"/>
              <a:ext cx="336" cy="374"/>
            </a:xfrm>
            <a:prstGeom prst="rect">
              <a:avLst/>
            </a:prstGeom>
            <a:noFill/>
            <a:ln w="9525">
              <a:noFill/>
            </a:ln>
          </p:spPr>
          <p:txBody>
            <a:bodyPr/>
            <a:lstStyle/>
            <a:p>
              <a:pPr algn="just"/>
              <a:r>
                <a:rPr lang="en-US" altLang="zh-CN" sz="2800">
                  <a:latin typeface="Times New Roman" panose="02020603050405020304" charset="0"/>
                </a:rPr>
                <a:t>R</a:t>
              </a:r>
              <a:endParaRPr lang="en-US" altLang="zh-CN" sz="2800">
                <a:latin typeface="Times New Roman" panose="02020603050405020304" charset="0"/>
              </a:endParaRPr>
            </a:p>
          </p:txBody>
        </p:sp>
        <p:sp>
          <p:nvSpPr>
            <p:cNvPr id="34831" name="文本框 34830"/>
            <p:cNvSpPr txBox="1"/>
            <p:nvPr/>
          </p:nvSpPr>
          <p:spPr>
            <a:xfrm>
              <a:off x="649" y="946"/>
              <a:ext cx="456" cy="374"/>
            </a:xfrm>
            <a:prstGeom prst="rect">
              <a:avLst/>
            </a:prstGeom>
            <a:noFill/>
            <a:ln w="9525">
              <a:noFill/>
            </a:ln>
          </p:spPr>
          <p:txBody>
            <a:bodyPr/>
            <a:lstStyle/>
            <a:p>
              <a:pPr algn="just"/>
              <a:r>
                <a:rPr lang="en-US" altLang="zh-CN" sz="2800">
                  <a:latin typeface="Times New Roman" panose="02020603050405020304" charset="0"/>
                </a:rPr>
                <a:t>CP</a:t>
              </a:r>
              <a:endParaRPr lang="en-US" altLang="zh-CN" sz="2800">
                <a:latin typeface="Times New Roman" panose="02020603050405020304" charset="0"/>
              </a:endParaRPr>
            </a:p>
          </p:txBody>
        </p:sp>
        <p:grpSp>
          <p:nvGrpSpPr>
            <p:cNvPr id="34832" name="组合 34831"/>
            <p:cNvGrpSpPr/>
            <p:nvPr/>
          </p:nvGrpSpPr>
          <p:grpSpPr>
            <a:xfrm>
              <a:off x="1055" y="938"/>
              <a:ext cx="3983" cy="258"/>
              <a:chOff x="2847" y="12048"/>
              <a:chExt cx="4978" cy="323"/>
            </a:xfrm>
          </p:grpSpPr>
          <p:sp>
            <p:nvSpPr>
              <p:cNvPr id="34833" name="直接连接符 34832"/>
              <p:cNvSpPr/>
              <p:nvPr/>
            </p:nvSpPr>
            <p:spPr>
              <a:xfrm rot="-5400000" flipV="1">
                <a:off x="3122" y="12096"/>
                <a:ext cx="0" cy="550"/>
              </a:xfrm>
              <a:prstGeom prst="line">
                <a:avLst/>
              </a:prstGeom>
              <a:ln w="3175" cap="flat" cmpd="sng">
                <a:solidFill>
                  <a:srgbClr val="000000"/>
                </a:solidFill>
                <a:prstDash val="solid"/>
                <a:headEnd type="none" w="med" len="med"/>
                <a:tailEnd type="none" w="med" len="med"/>
              </a:ln>
            </p:spPr>
          </p:sp>
          <p:grpSp>
            <p:nvGrpSpPr>
              <p:cNvPr id="34834" name="组合 34833"/>
              <p:cNvGrpSpPr/>
              <p:nvPr/>
            </p:nvGrpSpPr>
            <p:grpSpPr>
              <a:xfrm>
                <a:off x="3399" y="12060"/>
                <a:ext cx="2212" cy="310"/>
                <a:chOff x="3399" y="12060"/>
                <a:chExt cx="2212" cy="310"/>
              </a:xfrm>
            </p:grpSpPr>
            <p:grpSp>
              <p:nvGrpSpPr>
                <p:cNvPr id="34835" name="组合 34834"/>
                <p:cNvGrpSpPr/>
                <p:nvPr/>
              </p:nvGrpSpPr>
              <p:grpSpPr>
                <a:xfrm>
                  <a:off x="3399" y="12065"/>
                  <a:ext cx="1105" cy="305"/>
                  <a:chOff x="3399" y="12065"/>
                  <a:chExt cx="1105" cy="305"/>
                </a:xfrm>
              </p:grpSpPr>
              <p:sp>
                <p:nvSpPr>
                  <p:cNvPr id="34836" name="直接连接符 34835"/>
                  <p:cNvSpPr/>
                  <p:nvPr/>
                </p:nvSpPr>
                <p:spPr>
                  <a:xfrm flipV="1">
                    <a:off x="3399" y="12070"/>
                    <a:ext cx="0" cy="300"/>
                  </a:xfrm>
                  <a:prstGeom prst="line">
                    <a:avLst/>
                  </a:prstGeom>
                  <a:ln w="3175" cap="flat" cmpd="sng">
                    <a:solidFill>
                      <a:srgbClr val="000000"/>
                    </a:solidFill>
                    <a:prstDash val="solid"/>
                    <a:headEnd type="none" w="med" len="med"/>
                    <a:tailEnd type="none" w="med" len="med"/>
                  </a:ln>
                </p:spPr>
              </p:sp>
              <p:sp>
                <p:nvSpPr>
                  <p:cNvPr id="34837" name="直接连接符 34836"/>
                  <p:cNvSpPr/>
                  <p:nvPr/>
                </p:nvSpPr>
                <p:spPr>
                  <a:xfrm rot="-5400000" flipV="1">
                    <a:off x="3677" y="11791"/>
                    <a:ext cx="0" cy="550"/>
                  </a:xfrm>
                  <a:prstGeom prst="line">
                    <a:avLst/>
                  </a:prstGeom>
                  <a:ln w="3175" cap="flat" cmpd="sng">
                    <a:solidFill>
                      <a:srgbClr val="000000"/>
                    </a:solidFill>
                    <a:prstDash val="solid"/>
                    <a:headEnd type="none" w="med" len="med"/>
                    <a:tailEnd type="none" w="med" len="med"/>
                  </a:ln>
                </p:spPr>
              </p:sp>
              <p:sp>
                <p:nvSpPr>
                  <p:cNvPr id="34838" name="直接连接符 34837"/>
                  <p:cNvSpPr/>
                  <p:nvPr/>
                </p:nvSpPr>
                <p:spPr>
                  <a:xfrm flipV="1">
                    <a:off x="3953" y="12065"/>
                    <a:ext cx="0" cy="300"/>
                  </a:xfrm>
                  <a:prstGeom prst="line">
                    <a:avLst/>
                  </a:prstGeom>
                  <a:ln w="3175" cap="flat" cmpd="sng">
                    <a:solidFill>
                      <a:srgbClr val="000000"/>
                    </a:solidFill>
                    <a:prstDash val="solid"/>
                    <a:headEnd type="none" w="med" len="med"/>
                    <a:tailEnd type="none" w="med" len="med"/>
                  </a:ln>
                </p:spPr>
              </p:sp>
              <p:sp>
                <p:nvSpPr>
                  <p:cNvPr id="34839" name="直接连接符 34838"/>
                  <p:cNvSpPr/>
                  <p:nvPr/>
                </p:nvSpPr>
                <p:spPr>
                  <a:xfrm rot="-5400000" flipV="1">
                    <a:off x="4229" y="12093"/>
                    <a:ext cx="0" cy="550"/>
                  </a:xfrm>
                  <a:prstGeom prst="line">
                    <a:avLst/>
                  </a:prstGeom>
                  <a:ln w="3175" cap="flat" cmpd="sng">
                    <a:solidFill>
                      <a:srgbClr val="000000"/>
                    </a:solidFill>
                    <a:prstDash val="solid"/>
                    <a:headEnd type="none" w="med" len="med"/>
                    <a:tailEnd type="none" w="med" len="med"/>
                  </a:ln>
                </p:spPr>
              </p:sp>
            </p:grpSp>
            <p:grpSp>
              <p:nvGrpSpPr>
                <p:cNvPr id="34840" name="组合 34839"/>
                <p:cNvGrpSpPr/>
                <p:nvPr/>
              </p:nvGrpSpPr>
              <p:grpSpPr>
                <a:xfrm>
                  <a:off x="4506" y="12060"/>
                  <a:ext cx="1105" cy="305"/>
                  <a:chOff x="3399" y="12065"/>
                  <a:chExt cx="1105" cy="305"/>
                </a:xfrm>
              </p:grpSpPr>
              <p:sp>
                <p:nvSpPr>
                  <p:cNvPr id="34841" name="直接连接符 34840"/>
                  <p:cNvSpPr/>
                  <p:nvPr/>
                </p:nvSpPr>
                <p:spPr>
                  <a:xfrm flipV="1">
                    <a:off x="3399" y="12070"/>
                    <a:ext cx="0" cy="300"/>
                  </a:xfrm>
                  <a:prstGeom prst="line">
                    <a:avLst/>
                  </a:prstGeom>
                  <a:ln w="3175" cap="flat" cmpd="sng">
                    <a:solidFill>
                      <a:srgbClr val="000000"/>
                    </a:solidFill>
                    <a:prstDash val="solid"/>
                    <a:headEnd type="none" w="med" len="med"/>
                    <a:tailEnd type="none" w="med" len="med"/>
                  </a:ln>
                </p:spPr>
              </p:sp>
              <p:sp>
                <p:nvSpPr>
                  <p:cNvPr id="34842" name="直接连接符 34841"/>
                  <p:cNvSpPr/>
                  <p:nvPr/>
                </p:nvSpPr>
                <p:spPr>
                  <a:xfrm rot="-5400000" flipV="1">
                    <a:off x="3677" y="11791"/>
                    <a:ext cx="0" cy="550"/>
                  </a:xfrm>
                  <a:prstGeom prst="line">
                    <a:avLst/>
                  </a:prstGeom>
                  <a:ln w="3175" cap="flat" cmpd="sng">
                    <a:solidFill>
                      <a:srgbClr val="000000"/>
                    </a:solidFill>
                    <a:prstDash val="solid"/>
                    <a:headEnd type="none" w="med" len="med"/>
                    <a:tailEnd type="none" w="med" len="med"/>
                  </a:ln>
                </p:spPr>
              </p:sp>
              <p:sp>
                <p:nvSpPr>
                  <p:cNvPr id="34843" name="直接连接符 34842"/>
                  <p:cNvSpPr/>
                  <p:nvPr/>
                </p:nvSpPr>
                <p:spPr>
                  <a:xfrm flipV="1">
                    <a:off x="3953" y="12065"/>
                    <a:ext cx="0" cy="300"/>
                  </a:xfrm>
                  <a:prstGeom prst="line">
                    <a:avLst/>
                  </a:prstGeom>
                  <a:ln w="3175" cap="flat" cmpd="sng">
                    <a:solidFill>
                      <a:srgbClr val="000000"/>
                    </a:solidFill>
                    <a:prstDash val="solid"/>
                    <a:headEnd type="none" w="med" len="med"/>
                    <a:tailEnd type="none" w="med" len="med"/>
                  </a:ln>
                </p:spPr>
              </p:sp>
              <p:sp>
                <p:nvSpPr>
                  <p:cNvPr id="34844" name="直接连接符 34843"/>
                  <p:cNvSpPr/>
                  <p:nvPr/>
                </p:nvSpPr>
                <p:spPr>
                  <a:xfrm rot="-5400000" flipV="1">
                    <a:off x="4229" y="12093"/>
                    <a:ext cx="0" cy="550"/>
                  </a:xfrm>
                  <a:prstGeom prst="line">
                    <a:avLst/>
                  </a:prstGeom>
                  <a:ln w="3175" cap="flat" cmpd="sng">
                    <a:solidFill>
                      <a:srgbClr val="000000"/>
                    </a:solidFill>
                    <a:prstDash val="solid"/>
                    <a:headEnd type="none" w="med" len="med"/>
                    <a:tailEnd type="none" w="med" len="med"/>
                  </a:ln>
                </p:spPr>
              </p:sp>
            </p:grpSp>
          </p:grpSp>
          <p:grpSp>
            <p:nvGrpSpPr>
              <p:cNvPr id="34845" name="组合 34844"/>
              <p:cNvGrpSpPr/>
              <p:nvPr/>
            </p:nvGrpSpPr>
            <p:grpSpPr>
              <a:xfrm>
                <a:off x="5613" y="12048"/>
                <a:ext cx="2212" cy="310"/>
                <a:chOff x="3399" y="12060"/>
                <a:chExt cx="2212" cy="310"/>
              </a:xfrm>
            </p:grpSpPr>
            <p:grpSp>
              <p:nvGrpSpPr>
                <p:cNvPr id="34846" name="组合 34845"/>
                <p:cNvGrpSpPr/>
                <p:nvPr/>
              </p:nvGrpSpPr>
              <p:grpSpPr>
                <a:xfrm>
                  <a:off x="3399" y="12065"/>
                  <a:ext cx="1105" cy="305"/>
                  <a:chOff x="3399" y="12065"/>
                  <a:chExt cx="1105" cy="305"/>
                </a:xfrm>
              </p:grpSpPr>
              <p:sp>
                <p:nvSpPr>
                  <p:cNvPr id="34847" name="直接连接符 34846"/>
                  <p:cNvSpPr/>
                  <p:nvPr/>
                </p:nvSpPr>
                <p:spPr>
                  <a:xfrm flipV="1">
                    <a:off x="3399" y="12070"/>
                    <a:ext cx="0" cy="300"/>
                  </a:xfrm>
                  <a:prstGeom prst="line">
                    <a:avLst/>
                  </a:prstGeom>
                  <a:ln w="3175" cap="flat" cmpd="sng">
                    <a:solidFill>
                      <a:srgbClr val="000000"/>
                    </a:solidFill>
                    <a:prstDash val="solid"/>
                    <a:headEnd type="none" w="med" len="med"/>
                    <a:tailEnd type="none" w="med" len="med"/>
                  </a:ln>
                </p:spPr>
              </p:sp>
              <p:sp>
                <p:nvSpPr>
                  <p:cNvPr id="34848" name="直接连接符 34847"/>
                  <p:cNvSpPr/>
                  <p:nvPr/>
                </p:nvSpPr>
                <p:spPr>
                  <a:xfrm rot="-5400000" flipV="1">
                    <a:off x="3677" y="11791"/>
                    <a:ext cx="0" cy="550"/>
                  </a:xfrm>
                  <a:prstGeom prst="line">
                    <a:avLst/>
                  </a:prstGeom>
                  <a:ln w="3175" cap="flat" cmpd="sng">
                    <a:solidFill>
                      <a:srgbClr val="000000"/>
                    </a:solidFill>
                    <a:prstDash val="solid"/>
                    <a:headEnd type="none" w="med" len="med"/>
                    <a:tailEnd type="none" w="med" len="med"/>
                  </a:ln>
                </p:spPr>
              </p:sp>
              <p:sp>
                <p:nvSpPr>
                  <p:cNvPr id="34849" name="直接连接符 34848"/>
                  <p:cNvSpPr/>
                  <p:nvPr/>
                </p:nvSpPr>
                <p:spPr>
                  <a:xfrm flipV="1">
                    <a:off x="3953" y="12065"/>
                    <a:ext cx="0" cy="300"/>
                  </a:xfrm>
                  <a:prstGeom prst="line">
                    <a:avLst/>
                  </a:prstGeom>
                  <a:ln w="3175" cap="flat" cmpd="sng">
                    <a:solidFill>
                      <a:srgbClr val="000000"/>
                    </a:solidFill>
                    <a:prstDash val="solid"/>
                    <a:headEnd type="none" w="med" len="med"/>
                    <a:tailEnd type="none" w="med" len="med"/>
                  </a:ln>
                </p:spPr>
              </p:sp>
              <p:sp>
                <p:nvSpPr>
                  <p:cNvPr id="34850" name="直接连接符 34849"/>
                  <p:cNvSpPr/>
                  <p:nvPr/>
                </p:nvSpPr>
                <p:spPr>
                  <a:xfrm rot="-5400000" flipV="1">
                    <a:off x="4229" y="12093"/>
                    <a:ext cx="0" cy="550"/>
                  </a:xfrm>
                  <a:prstGeom prst="line">
                    <a:avLst/>
                  </a:prstGeom>
                  <a:ln w="3175" cap="flat" cmpd="sng">
                    <a:solidFill>
                      <a:srgbClr val="000000"/>
                    </a:solidFill>
                    <a:prstDash val="solid"/>
                    <a:headEnd type="none" w="med" len="med"/>
                    <a:tailEnd type="none" w="med" len="med"/>
                  </a:ln>
                </p:spPr>
              </p:sp>
            </p:grpSp>
            <p:grpSp>
              <p:nvGrpSpPr>
                <p:cNvPr id="34851" name="组合 34850"/>
                <p:cNvGrpSpPr/>
                <p:nvPr/>
              </p:nvGrpSpPr>
              <p:grpSpPr>
                <a:xfrm>
                  <a:off x="4506" y="12060"/>
                  <a:ext cx="1105" cy="305"/>
                  <a:chOff x="3399" y="12065"/>
                  <a:chExt cx="1105" cy="305"/>
                </a:xfrm>
              </p:grpSpPr>
              <p:sp>
                <p:nvSpPr>
                  <p:cNvPr id="34852" name="直接连接符 34851"/>
                  <p:cNvSpPr/>
                  <p:nvPr/>
                </p:nvSpPr>
                <p:spPr>
                  <a:xfrm flipV="1">
                    <a:off x="3399" y="12070"/>
                    <a:ext cx="0" cy="300"/>
                  </a:xfrm>
                  <a:prstGeom prst="line">
                    <a:avLst/>
                  </a:prstGeom>
                  <a:ln w="3175" cap="flat" cmpd="sng">
                    <a:solidFill>
                      <a:srgbClr val="000000"/>
                    </a:solidFill>
                    <a:prstDash val="solid"/>
                    <a:headEnd type="none" w="med" len="med"/>
                    <a:tailEnd type="none" w="med" len="med"/>
                  </a:ln>
                </p:spPr>
              </p:sp>
              <p:sp>
                <p:nvSpPr>
                  <p:cNvPr id="34853" name="直接连接符 34852"/>
                  <p:cNvSpPr/>
                  <p:nvPr/>
                </p:nvSpPr>
                <p:spPr>
                  <a:xfrm rot="-5400000" flipV="1">
                    <a:off x="3677" y="11791"/>
                    <a:ext cx="0" cy="550"/>
                  </a:xfrm>
                  <a:prstGeom prst="line">
                    <a:avLst/>
                  </a:prstGeom>
                  <a:ln w="3175" cap="flat" cmpd="sng">
                    <a:solidFill>
                      <a:srgbClr val="000000"/>
                    </a:solidFill>
                    <a:prstDash val="solid"/>
                    <a:headEnd type="none" w="med" len="med"/>
                    <a:tailEnd type="none" w="med" len="med"/>
                  </a:ln>
                </p:spPr>
              </p:sp>
              <p:sp>
                <p:nvSpPr>
                  <p:cNvPr id="34854" name="直接连接符 34853"/>
                  <p:cNvSpPr/>
                  <p:nvPr/>
                </p:nvSpPr>
                <p:spPr>
                  <a:xfrm flipV="1">
                    <a:off x="3953" y="12065"/>
                    <a:ext cx="0" cy="300"/>
                  </a:xfrm>
                  <a:prstGeom prst="line">
                    <a:avLst/>
                  </a:prstGeom>
                  <a:ln w="3175" cap="flat" cmpd="sng">
                    <a:solidFill>
                      <a:srgbClr val="000000"/>
                    </a:solidFill>
                    <a:prstDash val="solid"/>
                    <a:headEnd type="none" w="med" len="med"/>
                    <a:tailEnd type="none" w="med" len="med"/>
                  </a:ln>
                </p:spPr>
              </p:sp>
              <p:sp>
                <p:nvSpPr>
                  <p:cNvPr id="34855" name="直接连接符 34854"/>
                  <p:cNvSpPr/>
                  <p:nvPr/>
                </p:nvSpPr>
                <p:spPr>
                  <a:xfrm rot="-5400000" flipV="1">
                    <a:off x="4229" y="12093"/>
                    <a:ext cx="0" cy="550"/>
                  </a:xfrm>
                  <a:prstGeom prst="line">
                    <a:avLst/>
                  </a:prstGeom>
                  <a:ln w="3175" cap="flat" cmpd="sng">
                    <a:solidFill>
                      <a:srgbClr val="000000"/>
                    </a:solidFill>
                    <a:prstDash val="solid"/>
                    <a:headEnd type="none" w="med" len="med"/>
                    <a:tailEnd type="none" w="med" len="med"/>
                  </a:ln>
                </p:spPr>
              </p:sp>
            </p:grpSp>
          </p:grpSp>
        </p:grpSp>
        <p:sp>
          <p:nvSpPr>
            <p:cNvPr id="34856" name="直接连接符 34855"/>
            <p:cNvSpPr/>
            <p:nvPr/>
          </p:nvSpPr>
          <p:spPr>
            <a:xfrm rot="-5400000" flipV="1">
              <a:off x="1588" y="1112"/>
              <a:ext cx="0" cy="1066"/>
            </a:xfrm>
            <a:prstGeom prst="line">
              <a:avLst/>
            </a:prstGeom>
            <a:ln w="3175" cap="flat" cmpd="sng">
              <a:solidFill>
                <a:srgbClr val="000000"/>
              </a:solidFill>
              <a:prstDash val="solid"/>
              <a:headEnd type="none" w="med" len="med"/>
              <a:tailEnd type="none" w="med" len="med"/>
            </a:ln>
          </p:spPr>
        </p:sp>
        <p:sp>
          <p:nvSpPr>
            <p:cNvPr id="34857" name="直接连接符 34856"/>
            <p:cNvSpPr/>
            <p:nvPr/>
          </p:nvSpPr>
          <p:spPr>
            <a:xfrm flipV="1">
              <a:off x="2123" y="1400"/>
              <a:ext cx="0" cy="240"/>
            </a:xfrm>
            <a:prstGeom prst="line">
              <a:avLst/>
            </a:prstGeom>
            <a:ln w="3175" cap="flat" cmpd="sng">
              <a:solidFill>
                <a:srgbClr val="000000"/>
              </a:solidFill>
              <a:prstDash val="solid"/>
              <a:headEnd type="none" w="med" len="med"/>
              <a:tailEnd type="none" w="med" len="med"/>
            </a:ln>
          </p:spPr>
        </p:sp>
        <p:sp>
          <p:nvSpPr>
            <p:cNvPr id="34858" name="直接连接符 34857"/>
            <p:cNvSpPr/>
            <p:nvPr/>
          </p:nvSpPr>
          <p:spPr>
            <a:xfrm rot="-5400000" flipV="1">
              <a:off x="2542" y="978"/>
              <a:ext cx="0" cy="838"/>
            </a:xfrm>
            <a:prstGeom prst="line">
              <a:avLst/>
            </a:prstGeom>
            <a:ln w="3175" cap="flat" cmpd="sng">
              <a:solidFill>
                <a:srgbClr val="000000"/>
              </a:solidFill>
              <a:prstDash val="solid"/>
              <a:headEnd type="none" w="med" len="med"/>
              <a:tailEnd type="none" w="med" len="med"/>
            </a:ln>
          </p:spPr>
        </p:sp>
        <p:sp>
          <p:nvSpPr>
            <p:cNvPr id="34859" name="直接连接符 34858"/>
            <p:cNvSpPr/>
            <p:nvPr/>
          </p:nvSpPr>
          <p:spPr>
            <a:xfrm flipV="1">
              <a:off x="2963" y="1395"/>
              <a:ext cx="0" cy="240"/>
            </a:xfrm>
            <a:prstGeom prst="line">
              <a:avLst/>
            </a:prstGeom>
            <a:ln w="3175" cap="flat" cmpd="sng">
              <a:solidFill>
                <a:srgbClr val="000000"/>
              </a:solidFill>
              <a:prstDash val="solid"/>
              <a:headEnd type="none" w="med" len="med"/>
              <a:tailEnd type="none" w="med" len="med"/>
            </a:ln>
          </p:spPr>
        </p:sp>
        <p:sp>
          <p:nvSpPr>
            <p:cNvPr id="34860" name="直接连接符 34859"/>
            <p:cNvSpPr/>
            <p:nvPr/>
          </p:nvSpPr>
          <p:spPr>
            <a:xfrm rot="-5400000" flipV="1">
              <a:off x="3444" y="1157"/>
              <a:ext cx="0" cy="953"/>
            </a:xfrm>
            <a:prstGeom prst="line">
              <a:avLst/>
            </a:prstGeom>
            <a:ln w="3175" cap="flat" cmpd="sng">
              <a:solidFill>
                <a:srgbClr val="000000"/>
              </a:solidFill>
              <a:prstDash val="solid"/>
              <a:headEnd type="none" w="med" len="med"/>
              <a:tailEnd type="none" w="med" len="med"/>
            </a:ln>
          </p:spPr>
        </p:sp>
        <p:sp>
          <p:nvSpPr>
            <p:cNvPr id="34861" name="直接连接符 34860"/>
            <p:cNvSpPr/>
            <p:nvPr/>
          </p:nvSpPr>
          <p:spPr>
            <a:xfrm flipV="1">
              <a:off x="3923" y="1391"/>
              <a:ext cx="0" cy="240"/>
            </a:xfrm>
            <a:prstGeom prst="line">
              <a:avLst/>
            </a:prstGeom>
            <a:ln w="3175" cap="flat" cmpd="sng">
              <a:solidFill>
                <a:srgbClr val="000000"/>
              </a:solidFill>
              <a:prstDash val="solid"/>
              <a:headEnd type="none" w="med" len="med"/>
              <a:tailEnd type="none" w="med" len="med"/>
            </a:ln>
          </p:spPr>
        </p:sp>
        <p:sp>
          <p:nvSpPr>
            <p:cNvPr id="34862" name="直接连接符 34861"/>
            <p:cNvSpPr/>
            <p:nvPr/>
          </p:nvSpPr>
          <p:spPr>
            <a:xfrm rot="-5400000" flipV="1">
              <a:off x="4479" y="831"/>
              <a:ext cx="0" cy="1112"/>
            </a:xfrm>
            <a:prstGeom prst="line">
              <a:avLst/>
            </a:prstGeom>
            <a:ln w="3175" cap="flat" cmpd="sng">
              <a:solidFill>
                <a:srgbClr val="000000"/>
              </a:solidFill>
              <a:prstDash val="solid"/>
              <a:headEnd type="none" w="med" len="med"/>
              <a:tailEnd type="none" w="med" len="med"/>
            </a:ln>
          </p:spPr>
        </p:sp>
        <p:sp>
          <p:nvSpPr>
            <p:cNvPr id="34863" name="直接连接符 34862"/>
            <p:cNvSpPr/>
            <p:nvPr/>
          </p:nvSpPr>
          <p:spPr>
            <a:xfrm rot="-5400000" flipV="1">
              <a:off x="1560" y="1399"/>
              <a:ext cx="0" cy="1007"/>
            </a:xfrm>
            <a:prstGeom prst="line">
              <a:avLst/>
            </a:prstGeom>
            <a:ln w="3175" cap="flat" cmpd="sng">
              <a:solidFill>
                <a:srgbClr val="000000"/>
              </a:solidFill>
              <a:prstDash val="solid"/>
              <a:headEnd type="none" w="med" len="med"/>
              <a:tailEnd type="none" w="med" len="med"/>
            </a:ln>
          </p:spPr>
        </p:sp>
        <p:sp>
          <p:nvSpPr>
            <p:cNvPr id="34864" name="直接连接符 34863"/>
            <p:cNvSpPr/>
            <p:nvPr/>
          </p:nvSpPr>
          <p:spPr>
            <a:xfrm flipV="1">
              <a:off x="2067" y="1902"/>
              <a:ext cx="0" cy="240"/>
            </a:xfrm>
            <a:prstGeom prst="line">
              <a:avLst/>
            </a:prstGeom>
            <a:ln w="3175" cap="flat" cmpd="sng">
              <a:solidFill>
                <a:srgbClr val="000000"/>
              </a:solidFill>
              <a:prstDash val="solid"/>
              <a:headEnd type="none" w="med" len="med"/>
              <a:tailEnd type="none" w="med" len="med"/>
            </a:ln>
          </p:spPr>
        </p:sp>
        <p:sp>
          <p:nvSpPr>
            <p:cNvPr id="34865" name="直接连接符 34864"/>
            <p:cNvSpPr/>
            <p:nvPr/>
          </p:nvSpPr>
          <p:spPr>
            <a:xfrm rot="-5400000" flipV="1">
              <a:off x="3023" y="1190"/>
              <a:ext cx="0" cy="1907"/>
            </a:xfrm>
            <a:prstGeom prst="line">
              <a:avLst/>
            </a:prstGeom>
            <a:ln w="3175" cap="flat" cmpd="sng">
              <a:solidFill>
                <a:srgbClr val="000000"/>
              </a:solidFill>
              <a:prstDash val="solid"/>
              <a:headEnd type="none" w="med" len="med"/>
              <a:tailEnd type="none" w="med" len="med"/>
            </a:ln>
          </p:spPr>
        </p:sp>
        <p:sp>
          <p:nvSpPr>
            <p:cNvPr id="34866" name="直接连接符 34865"/>
            <p:cNvSpPr/>
            <p:nvPr/>
          </p:nvSpPr>
          <p:spPr>
            <a:xfrm flipV="1">
              <a:off x="3978" y="1904"/>
              <a:ext cx="0" cy="240"/>
            </a:xfrm>
            <a:prstGeom prst="line">
              <a:avLst/>
            </a:prstGeom>
            <a:ln w="3175" cap="flat" cmpd="sng">
              <a:solidFill>
                <a:srgbClr val="000000"/>
              </a:solidFill>
              <a:prstDash val="solid"/>
              <a:headEnd type="none" w="med" len="med"/>
              <a:tailEnd type="none" w="med" len="med"/>
            </a:ln>
          </p:spPr>
        </p:sp>
        <p:sp>
          <p:nvSpPr>
            <p:cNvPr id="34867" name="直接连接符 34866"/>
            <p:cNvSpPr/>
            <p:nvPr/>
          </p:nvSpPr>
          <p:spPr>
            <a:xfrm rot="-5400000" flipV="1">
              <a:off x="4508" y="1374"/>
              <a:ext cx="0" cy="1054"/>
            </a:xfrm>
            <a:prstGeom prst="line">
              <a:avLst/>
            </a:prstGeom>
            <a:ln w="3175" cap="flat" cmpd="sng">
              <a:solidFill>
                <a:srgbClr val="000000"/>
              </a:solidFill>
              <a:prstDash val="solid"/>
              <a:headEnd type="none" w="med" len="med"/>
              <a:tailEnd type="none" w="med" len="med"/>
            </a:ln>
          </p:spPr>
        </p:sp>
      </p:grpSp>
      <p:sp>
        <p:nvSpPr>
          <p:cNvPr id="34868" name="直接连接符 34867"/>
          <p:cNvSpPr/>
          <p:nvPr/>
        </p:nvSpPr>
        <p:spPr>
          <a:xfrm rot="-5400000" flipV="1">
            <a:off x="2024063" y="4137025"/>
            <a:ext cx="0" cy="698500"/>
          </a:xfrm>
          <a:prstGeom prst="line">
            <a:avLst/>
          </a:prstGeom>
          <a:ln w="3175" cap="flat" cmpd="sng">
            <a:solidFill>
              <a:srgbClr val="000000"/>
            </a:solidFill>
            <a:prstDash val="solid"/>
            <a:headEnd type="none" w="med" len="med"/>
            <a:tailEnd type="none" w="med" len="med"/>
          </a:ln>
        </p:spPr>
      </p:sp>
      <p:sp>
        <p:nvSpPr>
          <p:cNvPr id="34869" name="直接连接符 34868"/>
          <p:cNvSpPr/>
          <p:nvPr/>
        </p:nvSpPr>
        <p:spPr>
          <a:xfrm flipV="1">
            <a:off x="2374900" y="4103688"/>
            <a:ext cx="0" cy="381000"/>
          </a:xfrm>
          <a:prstGeom prst="line">
            <a:avLst/>
          </a:prstGeom>
          <a:ln w="3175" cap="flat" cmpd="sng">
            <a:solidFill>
              <a:srgbClr val="000000"/>
            </a:solidFill>
            <a:prstDash val="solid"/>
            <a:headEnd type="none" w="med" len="med"/>
            <a:tailEnd type="none" w="med" len="med"/>
          </a:ln>
        </p:spPr>
      </p:sp>
      <p:sp>
        <p:nvSpPr>
          <p:cNvPr id="34870" name="直接连接符 34869"/>
          <p:cNvSpPr/>
          <p:nvPr/>
        </p:nvSpPr>
        <p:spPr>
          <a:xfrm rot="-5400000" flipV="1">
            <a:off x="3074988" y="3402013"/>
            <a:ext cx="0" cy="1392237"/>
          </a:xfrm>
          <a:prstGeom prst="line">
            <a:avLst/>
          </a:prstGeom>
          <a:ln w="3175" cap="flat" cmpd="sng">
            <a:solidFill>
              <a:srgbClr val="000000"/>
            </a:solidFill>
            <a:prstDash val="solid"/>
            <a:headEnd type="none" w="med" len="med"/>
            <a:tailEnd type="none" w="med" len="med"/>
          </a:ln>
        </p:spPr>
      </p:sp>
      <p:sp>
        <p:nvSpPr>
          <p:cNvPr id="34871" name="直接连接符 34870"/>
          <p:cNvSpPr/>
          <p:nvPr/>
        </p:nvSpPr>
        <p:spPr>
          <a:xfrm flipV="1">
            <a:off x="3781425" y="4097338"/>
            <a:ext cx="0" cy="381000"/>
          </a:xfrm>
          <a:prstGeom prst="line">
            <a:avLst/>
          </a:prstGeom>
          <a:ln w="3175" cap="flat" cmpd="sng">
            <a:solidFill>
              <a:srgbClr val="000000"/>
            </a:solidFill>
            <a:prstDash val="solid"/>
            <a:headEnd type="none" w="med" len="med"/>
            <a:tailEnd type="none" w="med" len="med"/>
          </a:ln>
        </p:spPr>
      </p:sp>
      <p:sp>
        <p:nvSpPr>
          <p:cNvPr id="34872" name="直接连接符 34871"/>
          <p:cNvSpPr/>
          <p:nvPr/>
        </p:nvSpPr>
        <p:spPr>
          <a:xfrm rot="-5400000" flipV="1">
            <a:off x="4484688" y="3775075"/>
            <a:ext cx="0" cy="1400175"/>
          </a:xfrm>
          <a:prstGeom prst="line">
            <a:avLst/>
          </a:prstGeom>
          <a:ln w="3175" cap="flat" cmpd="sng">
            <a:solidFill>
              <a:srgbClr val="000000"/>
            </a:solidFill>
            <a:prstDash val="solid"/>
            <a:headEnd type="none" w="med" len="med"/>
            <a:tailEnd type="none" w="med" len="med"/>
          </a:ln>
        </p:spPr>
      </p:sp>
      <p:sp>
        <p:nvSpPr>
          <p:cNvPr id="34873" name="直接连接符 34872"/>
          <p:cNvSpPr/>
          <p:nvPr/>
        </p:nvSpPr>
        <p:spPr>
          <a:xfrm flipV="1">
            <a:off x="6592888" y="4089400"/>
            <a:ext cx="0" cy="381000"/>
          </a:xfrm>
          <a:prstGeom prst="line">
            <a:avLst/>
          </a:prstGeom>
          <a:ln w="3175" cap="flat" cmpd="sng">
            <a:solidFill>
              <a:srgbClr val="000000"/>
            </a:solidFill>
            <a:prstDash val="solid"/>
            <a:headEnd type="none" w="med" len="med"/>
            <a:tailEnd type="none" w="med" len="med"/>
          </a:ln>
        </p:spPr>
      </p:sp>
      <p:sp>
        <p:nvSpPr>
          <p:cNvPr id="34874" name="直接连接符 34873"/>
          <p:cNvSpPr/>
          <p:nvPr/>
        </p:nvSpPr>
        <p:spPr>
          <a:xfrm rot="-5400000" flipV="1">
            <a:off x="6942138" y="3733800"/>
            <a:ext cx="0" cy="700088"/>
          </a:xfrm>
          <a:prstGeom prst="line">
            <a:avLst/>
          </a:prstGeom>
          <a:ln w="3175" cap="flat" cmpd="sng">
            <a:solidFill>
              <a:srgbClr val="FF0000"/>
            </a:solidFill>
            <a:prstDash val="solid"/>
            <a:headEnd type="none" w="med" len="med"/>
            <a:tailEnd type="none" w="med" len="med"/>
          </a:ln>
        </p:spPr>
      </p:sp>
      <p:sp>
        <p:nvSpPr>
          <p:cNvPr id="34875" name="直接连接符 34874"/>
          <p:cNvSpPr/>
          <p:nvPr/>
        </p:nvSpPr>
        <p:spPr>
          <a:xfrm flipV="1">
            <a:off x="7297738" y="4083050"/>
            <a:ext cx="0" cy="381000"/>
          </a:xfrm>
          <a:prstGeom prst="line">
            <a:avLst/>
          </a:prstGeom>
          <a:ln w="3175" cap="flat" cmpd="sng">
            <a:solidFill>
              <a:srgbClr val="000000"/>
            </a:solidFill>
            <a:prstDash val="dashDot"/>
            <a:headEnd type="none" w="med" len="med"/>
            <a:tailEnd type="none" w="med" len="med"/>
          </a:ln>
        </p:spPr>
      </p:sp>
      <p:sp>
        <p:nvSpPr>
          <p:cNvPr id="34876" name="直接连接符 34875"/>
          <p:cNvSpPr/>
          <p:nvPr/>
        </p:nvSpPr>
        <p:spPr>
          <a:xfrm rot="-5400000" flipV="1">
            <a:off x="7648575" y="4114800"/>
            <a:ext cx="0" cy="698500"/>
          </a:xfrm>
          <a:prstGeom prst="line">
            <a:avLst/>
          </a:prstGeom>
          <a:ln w="3175" cap="flat" cmpd="sng">
            <a:solidFill>
              <a:srgbClr val="000000"/>
            </a:solidFill>
            <a:prstDash val="dashDot"/>
            <a:headEnd type="none" w="med" len="med"/>
            <a:tailEnd type="none" w="med" len="med"/>
          </a:ln>
        </p:spPr>
      </p:sp>
      <p:sp>
        <p:nvSpPr>
          <p:cNvPr id="34877" name="直接连接符 34876"/>
          <p:cNvSpPr/>
          <p:nvPr/>
        </p:nvSpPr>
        <p:spPr>
          <a:xfrm rot="-5400000" flipV="1">
            <a:off x="2024063" y="4676775"/>
            <a:ext cx="0" cy="698500"/>
          </a:xfrm>
          <a:prstGeom prst="line">
            <a:avLst/>
          </a:prstGeom>
          <a:ln w="3175" cap="flat" cmpd="sng">
            <a:solidFill>
              <a:srgbClr val="000000"/>
            </a:solidFill>
            <a:prstDash val="solid"/>
            <a:headEnd type="none" w="med" len="med"/>
            <a:tailEnd type="none" w="med" len="med"/>
          </a:ln>
        </p:spPr>
      </p:sp>
      <p:sp>
        <p:nvSpPr>
          <p:cNvPr id="34878" name="直接连接符 34877"/>
          <p:cNvSpPr/>
          <p:nvPr/>
        </p:nvSpPr>
        <p:spPr>
          <a:xfrm flipV="1">
            <a:off x="2374900" y="5029200"/>
            <a:ext cx="0" cy="381000"/>
          </a:xfrm>
          <a:prstGeom prst="line">
            <a:avLst/>
          </a:prstGeom>
          <a:ln w="3175" cap="flat" cmpd="sng">
            <a:solidFill>
              <a:srgbClr val="000000"/>
            </a:solidFill>
            <a:prstDash val="solid"/>
            <a:headEnd type="none" w="med" len="med"/>
            <a:tailEnd type="none" w="med" len="med"/>
          </a:ln>
        </p:spPr>
      </p:sp>
      <p:sp>
        <p:nvSpPr>
          <p:cNvPr id="34879" name="直接连接符 34878"/>
          <p:cNvSpPr/>
          <p:nvPr/>
        </p:nvSpPr>
        <p:spPr>
          <a:xfrm rot="-5400000" flipV="1">
            <a:off x="3076575" y="4705350"/>
            <a:ext cx="0" cy="1403350"/>
          </a:xfrm>
          <a:prstGeom prst="line">
            <a:avLst/>
          </a:prstGeom>
          <a:ln w="3175" cap="flat" cmpd="sng">
            <a:solidFill>
              <a:srgbClr val="000000"/>
            </a:solidFill>
            <a:prstDash val="solid"/>
            <a:headEnd type="none" w="med" len="med"/>
            <a:tailEnd type="none" w="med" len="med"/>
          </a:ln>
        </p:spPr>
      </p:sp>
      <p:sp>
        <p:nvSpPr>
          <p:cNvPr id="34880" name="直接连接符 34879"/>
          <p:cNvSpPr/>
          <p:nvPr/>
        </p:nvSpPr>
        <p:spPr>
          <a:xfrm flipV="1">
            <a:off x="3781425" y="5022850"/>
            <a:ext cx="0" cy="381000"/>
          </a:xfrm>
          <a:prstGeom prst="line">
            <a:avLst/>
          </a:prstGeom>
          <a:ln w="3175" cap="flat" cmpd="sng">
            <a:solidFill>
              <a:srgbClr val="000000"/>
            </a:solidFill>
            <a:prstDash val="solid"/>
            <a:headEnd type="none" w="med" len="med"/>
            <a:tailEnd type="none" w="med" len="med"/>
          </a:ln>
        </p:spPr>
      </p:sp>
      <p:sp>
        <p:nvSpPr>
          <p:cNvPr id="34881" name="直接连接符 34880"/>
          <p:cNvSpPr/>
          <p:nvPr/>
        </p:nvSpPr>
        <p:spPr>
          <a:xfrm rot="-5400000" flipV="1">
            <a:off x="4484688" y="4318000"/>
            <a:ext cx="0" cy="1400175"/>
          </a:xfrm>
          <a:prstGeom prst="line">
            <a:avLst/>
          </a:prstGeom>
          <a:ln w="3175" cap="flat" cmpd="sng">
            <a:solidFill>
              <a:srgbClr val="000000"/>
            </a:solidFill>
            <a:prstDash val="solid"/>
            <a:headEnd type="none" w="med" len="med"/>
            <a:tailEnd type="none" w="med" len="med"/>
          </a:ln>
        </p:spPr>
      </p:sp>
      <p:sp>
        <p:nvSpPr>
          <p:cNvPr id="34882" name="直接连接符 34881"/>
          <p:cNvSpPr/>
          <p:nvPr/>
        </p:nvSpPr>
        <p:spPr>
          <a:xfrm rot="-5400000" flipV="1">
            <a:off x="6946900" y="4668838"/>
            <a:ext cx="0" cy="698500"/>
          </a:xfrm>
          <a:prstGeom prst="line">
            <a:avLst/>
          </a:prstGeom>
          <a:ln w="3175" cap="flat" cmpd="sng">
            <a:solidFill>
              <a:srgbClr val="FF0000"/>
            </a:solidFill>
            <a:prstDash val="solid"/>
            <a:headEnd type="none" w="med" len="med"/>
            <a:tailEnd type="none" w="med" len="med"/>
          </a:ln>
        </p:spPr>
      </p:sp>
      <p:sp>
        <p:nvSpPr>
          <p:cNvPr id="34883" name="直接连接符 34882"/>
          <p:cNvSpPr/>
          <p:nvPr/>
        </p:nvSpPr>
        <p:spPr>
          <a:xfrm flipV="1">
            <a:off x="7297738" y="5024438"/>
            <a:ext cx="0" cy="381000"/>
          </a:xfrm>
          <a:prstGeom prst="line">
            <a:avLst/>
          </a:prstGeom>
          <a:ln w="3175" cap="flat" cmpd="sng">
            <a:solidFill>
              <a:srgbClr val="000000"/>
            </a:solidFill>
            <a:prstDash val="dashDot"/>
            <a:headEnd type="none" w="med" len="med"/>
            <a:tailEnd type="none" w="med" len="med"/>
          </a:ln>
        </p:spPr>
      </p:sp>
      <p:sp>
        <p:nvSpPr>
          <p:cNvPr id="34884" name="直接连接符 34883"/>
          <p:cNvSpPr/>
          <p:nvPr/>
        </p:nvSpPr>
        <p:spPr>
          <a:xfrm rot="-5400000" flipV="1">
            <a:off x="7648575" y="5056188"/>
            <a:ext cx="0" cy="698500"/>
          </a:xfrm>
          <a:prstGeom prst="line">
            <a:avLst/>
          </a:prstGeom>
          <a:ln w="3175" cap="flat" cmpd="sng">
            <a:solidFill>
              <a:srgbClr val="000000"/>
            </a:solidFill>
            <a:prstDash val="dashDot"/>
            <a:headEnd type="none" w="med" len="med"/>
            <a:tailEnd type="none" w="med" len="med"/>
          </a:ln>
        </p:spPr>
      </p:sp>
      <p:sp>
        <p:nvSpPr>
          <p:cNvPr id="34885" name="直接连接符 34884"/>
          <p:cNvSpPr/>
          <p:nvPr/>
        </p:nvSpPr>
        <p:spPr>
          <a:xfrm flipV="1">
            <a:off x="5187950" y="1828800"/>
            <a:ext cx="0" cy="3552825"/>
          </a:xfrm>
          <a:prstGeom prst="line">
            <a:avLst/>
          </a:prstGeom>
          <a:ln w="3175" cap="rnd" cmpd="sng">
            <a:solidFill>
              <a:srgbClr val="000000"/>
            </a:solidFill>
            <a:prstDash val="sysDot"/>
            <a:headEnd type="none" w="med" len="med"/>
            <a:tailEnd type="none" w="med" len="med"/>
          </a:ln>
        </p:spPr>
      </p:sp>
      <p:sp>
        <p:nvSpPr>
          <p:cNvPr id="34886" name="直接连接符 34885"/>
          <p:cNvSpPr/>
          <p:nvPr/>
        </p:nvSpPr>
        <p:spPr>
          <a:xfrm rot="-5400000" flipV="1">
            <a:off x="5891213" y="3775075"/>
            <a:ext cx="0" cy="1400175"/>
          </a:xfrm>
          <a:prstGeom prst="line">
            <a:avLst/>
          </a:prstGeom>
          <a:ln w="3175" cap="flat" cmpd="sng">
            <a:solidFill>
              <a:srgbClr val="000000"/>
            </a:solidFill>
            <a:prstDash val="solid"/>
            <a:headEnd type="none" w="med" len="med"/>
            <a:tailEnd type="none" w="med" len="med"/>
          </a:ln>
        </p:spPr>
      </p:sp>
      <p:sp>
        <p:nvSpPr>
          <p:cNvPr id="34887" name="直接连接符 34886"/>
          <p:cNvSpPr/>
          <p:nvPr/>
        </p:nvSpPr>
        <p:spPr>
          <a:xfrm rot="-5400000" flipV="1">
            <a:off x="5891213" y="4318000"/>
            <a:ext cx="0" cy="1400175"/>
          </a:xfrm>
          <a:prstGeom prst="line">
            <a:avLst/>
          </a:prstGeom>
          <a:ln w="3175" cap="flat" cmpd="sng">
            <a:solidFill>
              <a:srgbClr val="000000"/>
            </a:solidFill>
            <a:prstDash val="solid"/>
            <a:headEnd type="none" w="med" len="med"/>
            <a:tailEnd type="none" w="med" len="med"/>
          </a:ln>
        </p:spPr>
      </p:sp>
      <p:sp>
        <p:nvSpPr>
          <p:cNvPr id="34888" name="直接连接符 34887"/>
          <p:cNvSpPr/>
          <p:nvPr/>
        </p:nvSpPr>
        <p:spPr>
          <a:xfrm rot="-5400000" flipV="1">
            <a:off x="7651750" y="3733800"/>
            <a:ext cx="0" cy="698500"/>
          </a:xfrm>
          <a:prstGeom prst="line">
            <a:avLst/>
          </a:prstGeom>
          <a:ln w="3175" cap="flat" cmpd="sng">
            <a:solidFill>
              <a:srgbClr val="000000"/>
            </a:solidFill>
            <a:prstDash val="dashDot"/>
            <a:headEnd type="none" w="med" len="med"/>
            <a:tailEnd type="none" w="med" len="med"/>
          </a:ln>
        </p:spPr>
      </p:sp>
      <p:sp>
        <p:nvSpPr>
          <p:cNvPr id="34889" name="直接连接符 34888"/>
          <p:cNvSpPr/>
          <p:nvPr/>
        </p:nvSpPr>
        <p:spPr>
          <a:xfrm rot="-5400000" flipV="1">
            <a:off x="7648575" y="4667250"/>
            <a:ext cx="0" cy="698500"/>
          </a:xfrm>
          <a:prstGeom prst="line">
            <a:avLst/>
          </a:prstGeom>
          <a:ln w="3175" cap="flat" cmpd="sng">
            <a:solidFill>
              <a:srgbClr val="000000"/>
            </a:solidFill>
            <a:prstDash val="dashDot"/>
            <a:headEnd type="none" w="med" len="med"/>
            <a:tailEnd type="none" w="med" len="med"/>
          </a:ln>
        </p:spPr>
      </p:sp>
      <p:sp>
        <p:nvSpPr>
          <p:cNvPr id="34890" name="直接连接符 34889"/>
          <p:cNvSpPr/>
          <p:nvPr/>
        </p:nvSpPr>
        <p:spPr>
          <a:xfrm flipV="1">
            <a:off x="7294563" y="1824038"/>
            <a:ext cx="0" cy="3573462"/>
          </a:xfrm>
          <a:prstGeom prst="line">
            <a:avLst/>
          </a:prstGeom>
          <a:ln w="3175" cap="rnd" cmpd="sng">
            <a:solidFill>
              <a:srgbClr val="000000"/>
            </a:solidFill>
            <a:prstDash val="sysDot"/>
            <a:headEnd type="none" w="med" len="med"/>
            <a:tailEnd type="none" w="med" len="med"/>
          </a:ln>
        </p:spPr>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nodeType="afterEffect">
                                  <p:stCondLst>
                                    <p:cond delay="0"/>
                                  </p:stCondLst>
                                  <p:childTnLst>
                                    <p:set>
                                      <p:cBhvr>
                                        <p:cTn id="6" dur="1" fill="hold">
                                          <p:stCondLst>
                                            <p:cond delay="0"/>
                                          </p:stCondLst>
                                        </p:cTn>
                                        <p:tgtEl>
                                          <p:spTgt spid="34828"/>
                                        </p:tgtEl>
                                        <p:attrNameLst>
                                          <p:attrName>style.visibility</p:attrName>
                                        </p:attrNameLst>
                                      </p:cBhvr>
                                      <p:to>
                                        <p:strVal val="visible"/>
                                      </p:to>
                                    </p:set>
                                    <p:animEffect transition="in" filter="strips(upRight)">
                                      <p:cBhvr>
                                        <p:cTn id="7" dur="500"/>
                                        <p:tgtEl>
                                          <p:spTgt spid="34828"/>
                                        </p:tgtEl>
                                      </p:cBhvr>
                                    </p:animEffect>
                                  </p:childTnLst>
                                </p:cTn>
                              </p:par>
                            </p:childTnLst>
                          </p:cTn>
                        </p:par>
                        <p:par>
                          <p:cTn id="8" fill="hold">
                            <p:stCondLst>
                              <p:cond delay="500"/>
                            </p:stCondLst>
                            <p:childTnLst>
                              <p:par>
                                <p:cTn id="9" presetID="18" presetClass="entr" presetSubtype="3" fill="hold" nodeType="afterEffect">
                                  <p:stCondLst>
                                    <p:cond delay="0"/>
                                  </p:stCondLst>
                                  <p:childTnLst>
                                    <p:set>
                                      <p:cBhvr>
                                        <p:cTn id="10" dur="1" fill="hold">
                                          <p:stCondLst>
                                            <p:cond delay="0"/>
                                          </p:stCondLst>
                                        </p:cTn>
                                        <p:tgtEl>
                                          <p:spTgt spid="34825"/>
                                        </p:tgtEl>
                                        <p:attrNameLst>
                                          <p:attrName>style.visibility</p:attrName>
                                        </p:attrNameLst>
                                      </p:cBhvr>
                                      <p:to>
                                        <p:strVal val="visible"/>
                                      </p:to>
                                    </p:set>
                                    <p:animEffect transition="in" filter="strips(upRight)">
                                      <p:cBhvr>
                                        <p:cTn id="11" dur="500"/>
                                        <p:tgtEl>
                                          <p:spTgt spid="34825"/>
                                        </p:tgtEl>
                                      </p:cBhvr>
                                    </p:animEffect>
                                  </p:childTnLst>
                                </p:cTn>
                              </p:par>
                            </p:childTnLst>
                          </p:cTn>
                        </p:par>
                        <p:par>
                          <p:cTn id="12" fill="hold">
                            <p:stCondLst>
                              <p:cond delay="1000"/>
                            </p:stCondLst>
                            <p:childTnLst>
                              <p:par>
                                <p:cTn id="13" presetID="18" presetClass="entr" presetSubtype="3" fill="hold" nodeType="afterEffect">
                                  <p:stCondLst>
                                    <p:cond delay="0"/>
                                  </p:stCondLst>
                                  <p:childTnLst>
                                    <p:set>
                                      <p:cBhvr>
                                        <p:cTn id="14" dur="1" fill="hold">
                                          <p:stCondLst>
                                            <p:cond delay="0"/>
                                          </p:stCondLst>
                                        </p:cTn>
                                        <p:tgtEl>
                                          <p:spTgt spid="34826"/>
                                        </p:tgtEl>
                                        <p:attrNameLst>
                                          <p:attrName>style.visibility</p:attrName>
                                        </p:attrNameLst>
                                      </p:cBhvr>
                                      <p:to>
                                        <p:strVal val="visible"/>
                                      </p:to>
                                    </p:set>
                                    <p:animEffect transition="in" filter="strips(upRight)">
                                      <p:cBhvr>
                                        <p:cTn id="15" dur="500"/>
                                        <p:tgtEl>
                                          <p:spTgt spid="34826"/>
                                        </p:tgtEl>
                                      </p:cBhvr>
                                    </p:animEffect>
                                  </p:childTnLst>
                                </p:cTn>
                              </p:par>
                            </p:childTnLst>
                          </p:cTn>
                        </p:par>
                        <p:par>
                          <p:cTn id="16" fill="hold">
                            <p:stCondLst>
                              <p:cond delay="1500"/>
                            </p:stCondLst>
                            <p:childTnLst>
                              <p:par>
                                <p:cTn id="17" presetID="18" presetClass="entr" presetSubtype="3" fill="hold" nodeType="afterEffect">
                                  <p:stCondLst>
                                    <p:cond delay="0"/>
                                  </p:stCondLst>
                                  <p:childTnLst>
                                    <p:set>
                                      <p:cBhvr>
                                        <p:cTn id="18" dur="1" fill="hold">
                                          <p:stCondLst>
                                            <p:cond delay="0"/>
                                          </p:stCondLst>
                                        </p:cTn>
                                        <p:tgtEl>
                                          <p:spTgt spid="34885"/>
                                        </p:tgtEl>
                                        <p:attrNameLst>
                                          <p:attrName>style.visibility</p:attrName>
                                        </p:attrNameLst>
                                      </p:cBhvr>
                                      <p:to>
                                        <p:strVal val="visible"/>
                                      </p:to>
                                    </p:set>
                                    <p:animEffect transition="in" filter="strips(upRight)">
                                      <p:cBhvr>
                                        <p:cTn id="19" dur="500"/>
                                        <p:tgtEl>
                                          <p:spTgt spid="34885"/>
                                        </p:tgtEl>
                                      </p:cBhvr>
                                    </p:animEffect>
                                  </p:childTnLst>
                                </p:cTn>
                              </p:par>
                            </p:childTnLst>
                          </p:cTn>
                        </p:par>
                        <p:par>
                          <p:cTn id="20" fill="hold">
                            <p:stCondLst>
                              <p:cond delay="2000"/>
                            </p:stCondLst>
                            <p:childTnLst>
                              <p:par>
                                <p:cTn id="21" presetID="18" presetClass="entr" presetSubtype="3" fill="hold" nodeType="afterEffect">
                                  <p:stCondLst>
                                    <p:cond delay="0"/>
                                  </p:stCondLst>
                                  <p:childTnLst>
                                    <p:set>
                                      <p:cBhvr>
                                        <p:cTn id="22" dur="1" fill="hold">
                                          <p:stCondLst>
                                            <p:cond delay="0"/>
                                          </p:stCondLst>
                                        </p:cTn>
                                        <p:tgtEl>
                                          <p:spTgt spid="34827"/>
                                        </p:tgtEl>
                                        <p:attrNameLst>
                                          <p:attrName>style.visibility</p:attrName>
                                        </p:attrNameLst>
                                      </p:cBhvr>
                                      <p:to>
                                        <p:strVal val="visible"/>
                                      </p:to>
                                    </p:set>
                                    <p:animEffect transition="in" filter="strips(upRight)">
                                      <p:cBhvr>
                                        <p:cTn id="23" dur="500"/>
                                        <p:tgtEl>
                                          <p:spTgt spid="34827"/>
                                        </p:tgtEl>
                                      </p:cBhvr>
                                    </p:animEffect>
                                  </p:childTnLst>
                                </p:cTn>
                              </p:par>
                            </p:childTnLst>
                          </p:cTn>
                        </p:par>
                        <p:par>
                          <p:cTn id="24" fill="hold">
                            <p:stCondLst>
                              <p:cond delay="2500"/>
                            </p:stCondLst>
                            <p:childTnLst>
                              <p:par>
                                <p:cTn id="25" presetID="18" presetClass="entr" presetSubtype="3" fill="hold" nodeType="afterEffect">
                                  <p:stCondLst>
                                    <p:cond delay="0"/>
                                  </p:stCondLst>
                                  <p:childTnLst>
                                    <p:set>
                                      <p:cBhvr>
                                        <p:cTn id="26" dur="1" fill="hold">
                                          <p:stCondLst>
                                            <p:cond delay="0"/>
                                          </p:stCondLst>
                                        </p:cTn>
                                        <p:tgtEl>
                                          <p:spTgt spid="34890"/>
                                        </p:tgtEl>
                                        <p:attrNameLst>
                                          <p:attrName>style.visibility</p:attrName>
                                        </p:attrNameLst>
                                      </p:cBhvr>
                                      <p:to>
                                        <p:strVal val="visible"/>
                                      </p:to>
                                    </p:set>
                                    <p:animEffect transition="in" filter="strips(upRight)">
                                      <p:cBhvr>
                                        <p:cTn id="27" dur="500"/>
                                        <p:tgtEl>
                                          <p:spTgt spid="34890"/>
                                        </p:tgtEl>
                                      </p:cBhvr>
                                    </p:animEffect>
                                  </p:childTnLst>
                                </p:cTn>
                              </p:par>
                            </p:childTnLst>
                          </p:cTn>
                        </p:par>
                        <p:par>
                          <p:cTn id="28" fill="hold">
                            <p:stCondLst>
                              <p:cond delay="3000"/>
                            </p:stCondLst>
                            <p:childTnLst>
                              <p:par>
                                <p:cTn id="29" presetID="18" presetClass="entr" presetSubtype="3" fill="hold" nodeType="afterEffect">
                                  <p:stCondLst>
                                    <p:cond delay="0"/>
                                  </p:stCondLst>
                                  <p:childTnLst>
                                    <p:set>
                                      <p:cBhvr>
                                        <p:cTn id="30" dur="1" fill="hold">
                                          <p:stCondLst>
                                            <p:cond delay="0"/>
                                          </p:stCondLst>
                                        </p:cTn>
                                        <p:tgtEl>
                                          <p:spTgt spid="34821"/>
                                        </p:tgtEl>
                                        <p:attrNameLst>
                                          <p:attrName>style.visibility</p:attrName>
                                        </p:attrNameLst>
                                      </p:cBhvr>
                                      <p:to>
                                        <p:strVal val="visible"/>
                                      </p:to>
                                    </p:set>
                                    <p:animEffect transition="in" filter="strips(upRight)">
                                      <p:cBhvr>
                                        <p:cTn id="31" dur="500"/>
                                        <p:tgtEl>
                                          <p:spTgt spid="34821"/>
                                        </p:tgtEl>
                                      </p:cBhvr>
                                    </p:animEffect>
                                  </p:childTnLst>
                                </p:cTn>
                              </p:par>
                            </p:childTnLst>
                          </p:cTn>
                        </p:par>
                      </p:childTnLst>
                    </p:cTn>
                  </p:par>
                  <p:par>
                    <p:cTn id="32" fill="hold">
                      <p:stCondLst>
                        <p:cond delay="indefinite"/>
                      </p:stCondLst>
                      <p:childTnLst>
                        <p:par>
                          <p:cTn id="33" fill="hold">
                            <p:stCondLst>
                              <p:cond delay="0"/>
                            </p:stCondLst>
                            <p:childTnLst>
                              <p:par>
                                <p:cTn id="34" presetID="18" presetClass="entr" presetSubtype="3" fill="hold" nodeType="clickEffect">
                                  <p:stCondLst>
                                    <p:cond delay="0"/>
                                  </p:stCondLst>
                                  <p:childTnLst>
                                    <p:set>
                                      <p:cBhvr>
                                        <p:cTn id="35" dur="1" fill="hold">
                                          <p:stCondLst>
                                            <p:cond delay="0"/>
                                          </p:stCondLst>
                                        </p:cTn>
                                        <p:tgtEl>
                                          <p:spTgt spid="34868"/>
                                        </p:tgtEl>
                                        <p:attrNameLst>
                                          <p:attrName>style.visibility</p:attrName>
                                        </p:attrNameLst>
                                      </p:cBhvr>
                                      <p:to>
                                        <p:strVal val="visible"/>
                                      </p:to>
                                    </p:set>
                                    <p:animEffect transition="in" filter="strips(upRight)">
                                      <p:cBhvr>
                                        <p:cTn id="36" dur="500"/>
                                        <p:tgtEl>
                                          <p:spTgt spid="34868"/>
                                        </p:tgtEl>
                                      </p:cBhvr>
                                    </p:animEffect>
                                  </p:childTnLst>
                                </p:cTn>
                              </p:par>
                            </p:childTnLst>
                          </p:cTn>
                        </p:par>
                        <p:par>
                          <p:cTn id="37" fill="hold">
                            <p:stCondLst>
                              <p:cond delay="500"/>
                            </p:stCondLst>
                            <p:childTnLst>
                              <p:par>
                                <p:cTn id="38" presetID="18" presetClass="entr" presetSubtype="3" fill="hold" nodeType="afterEffect">
                                  <p:stCondLst>
                                    <p:cond delay="0"/>
                                  </p:stCondLst>
                                  <p:childTnLst>
                                    <p:set>
                                      <p:cBhvr>
                                        <p:cTn id="39" dur="1" fill="hold">
                                          <p:stCondLst>
                                            <p:cond delay="0"/>
                                          </p:stCondLst>
                                        </p:cTn>
                                        <p:tgtEl>
                                          <p:spTgt spid="34877"/>
                                        </p:tgtEl>
                                        <p:attrNameLst>
                                          <p:attrName>style.visibility</p:attrName>
                                        </p:attrNameLst>
                                      </p:cBhvr>
                                      <p:to>
                                        <p:strVal val="visible"/>
                                      </p:to>
                                    </p:set>
                                    <p:animEffect transition="in" filter="strips(upRight)">
                                      <p:cBhvr>
                                        <p:cTn id="40" dur="500"/>
                                        <p:tgtEl>
                                          <p:spTgt spid="34877"/>
                                        </p:tgtEl>
                                      </p:cBhvr>
                                    </p:animEffect>
                                  </p:childTnLst>
                                </p:cTn>
                              </p:par>
                            </p:childTnLst>
                          </p:cTn>
                        </p:par>
                      </p:childTnLst>
                    </p:cTn>
                  </p:par>
                  <p:par>
                    <p:cTn id="41" fill="hold">
                      <p:stCondLst>
                        <p:cond delay="indefinite"/>
                      </p:stCondLst>
                      <p:childTnLst>
                        <p:par>
                          <p:cTn id="42" fill="hold">
                            <p:stCondLst>
                              <p:cond delay="0"/>
                            </p:stCondLst>
                            <p:childTnLst>
                              <p:par>
                                <p:cTn id="43" presetID="18" presetClass="entr" presetSubtype="3" fill="hold" nodeType="clickEffect">
                                  <p:stCondLst>
                                    <p:cond delay="0"/>
                                  </p:stCondLst>
                                  <p:childTnLst>
                                    <p:set>
                                      <p:cBhvr>
                                        <p:cTn id="44" dur="1" fill="hold">
                                          <p:stCondLst>
                                            <p:cond delay="0"/>
                                          </p:stCondLst>
                                        </p:cTn>
                                        <p:tgtEl>
                                          <p:spTgt spid="34869"/>
                                        </p:tgtEl>
                                        <p:attrNameLst>
                                          <p:attrName>style.visibility</p:attrName>
                                        </p:attrNameLst>
                                      </p:cBhvr>
                                      <p:to>
                                        <p:strVal val="visible"/>
                                      </p:to>
                                    </p:set>
                                    <p:animEffect transition="in" filter="strips(upRight)">
                                      <p:cBhvr>
                                        <p:cTn id="45" dur="500"/>
                                        <p:tgtEl>
                                          <p:spTgt spid="34869"/>
                                        </p:tgtEl>
                                      </p:cBhvr>
                                    </p:animEffect>
                                  </p:childTnLst>
                                </p:cTn>
                              </p:par>
                            </p:childTnLst>
                          </p:cTn>
                        </p:par>
                        <p:par>
                          <p:cTn id="46" fill="hold">
                            <p:stCondLst>
                              <p:cond delay="500"/>
                            </p:stCondLst>
                            <p:childTnLst>
                              <p:par>
                                <p:cTn id="47" presetID="18" presetClass="entr" presetSubtype="3" fill="hold" nodeType="afterEffect">
                                  <p:stCondLst>
                                    <p:cond delay="0"/>
                                  </p:stCondLst>
                                  <p:childTnLst>
                                    <p:set>
                                      <p:cBhvr>
                                        <p:cTn id="48" dur="1" fill="hold">
                                          <p:stCondLst>
                                            <p:cond delay="0"/>
                                          </p:stCondLst>
                                        </p:cTn>
                                        <p:tgtEl>
                                          <p:spTgt spid="34870"/>
                                        </p:tgtEl>
                                        <p:attrNameLst>
                                          <p:attrName>style.visibility</p:attrName>
                                        </p:attrNameLst>
                                      </p:cBhvr>
                                      <p:to>
                                        <p:strVal val="visible"/>
                                      </p:to>
                                    </p:set>
                                    <p:animEffect transition="in" filter="strips(upRight)">
                                      <p:cBhvr>
                                        <p:cTn id="49" dur="500"/>
                                        <p:tgtEl>
                                          <p:spTgt spid="34870"/>
                                        </p:tgtEl>
                                      </p:cBhvr>
                                    </p:animEffect>
                                  </p:childTnLst>
                                </p:cTn>
                              </p:par>
                            </p:childTnLst>
                          </p:cTn>
                        </p:par>
                        <p:par>
                          <p:cTn id="50" fill="hold">
                            <p:stCondLst>
                              <p:cond delay="1000"/>
                            </p:stCondLst>
                            <p:childTnLst>
                              <p:par>
                                <p:cTn id="51" presetID="18" presetClass="entr" presetSubtype="3" fill="hold" nodeType="afterEffect">
                                  <p:stCondLst>
                                    <p:cond delay="0"/>
                                  </p:stCondLst>
                                  <p:childTnLst>
                                    <p:set>
                                      <p:cBhvr>
                                        <p:cTn id="52" dur="1" fill="hold">
                                          <p:stCondLst>
                                            <p:cond delay="0"/>
                                          </p:stCondLst>
                                        </p:cTn>
                                        <p:tgtEl>
                                          <p:spTgt spid="34878"/>
                                        </p:tgtEl>
                                        <p:attrNameLst>
                                          <p:attrName>style.visibility</p:attrName>
                                        </p:attrNameLst>
                                      </p:cBhvr>
                                      <p:to>
                                        <p:strVal val="visible"/>
                                      </p:to>
                                    </p:set>
                                    <p:animEffect transition="in" filter="strips(upRight)">
                                      <p:cBhvr>
                                        <p:cTn id="53" dur="500"/>
                                        <p:tgtEl>
                                          <p:spTgt spid="34878"/>
                                        </p:tgtEl>
                                      </p:cBhvr>
                                    </p:animEffect>
                                  </p:childTnLst>
                                </p:cTn>
                              </p:par>
                            </p:childTnLst>
                          </p:cTn>
                        </p:par>
                        <p:par>
                          <p:cTn id="54" fill="hold">
                            <p:stCondLst>
                              <p:cond delay="1500"/>
                            </p:stCondLst>
                            <p:childTnLst>
                              <p:par>
                                <p:cTn id="55" presetID="18" presetClass="entr" presetSubtype="3" fill="hold" nodeType="afterEffect">
                                  <p:stCondLst>
                                    <p:cond delay="0"/>
                                  </p:stCondLst>
                                  <p:childTnLst>
                                    <p:set>
                                      <p:cBhvr>
                                        <p:cTn id="56" dur="1" fill="hold">
                                          <p:stCondLst>
                                            <p:cond delay="0"/>
                                          </p:stCondLst>
                                        </p:cTn>
                                        <p:tgtEl>
                                          <p:spTgt spid="34879"/>
                                        </p:tgtEl>
                                        <p:attrNameLst>
                                          <p:attrName>style.visibility</p:attrName>
                                        </p:attrNameLst>
                                      </p:cBhvr>
                                      <p:to>
                                        <p:strVal val="visible"/>
                                      </p:to>
                                    </p:set>
                                    <p:animEffect transition="in" filter="strips(upRight)">
                                      <p:cBhvr>
                                        <p:cTn id="57" dur="500"/>
                                        <p:tgtEl>
                                          <p:spTgt spid="34879"/>
                                        </p:tgtEl>
                                      </p:cBhvr>
                                    </p:animEffect>
                                  </p:childTnLst>
                                </p:cTn>
                              </p:par>
                            </p:childTnLst>
                          </p:cTn>
                        </p:par>
                      </p:childTnLst>
                    </p:cTn>
                  </p:par>
                  <p:par>
                    <p:cTn id="58" fill="hold">
                      <p:stCondLst>
                        <p:cond delay="indefinite"/>
                      </p:stCondLst>
                      <p:childTnLst>
                        <p:par>
                          <p:cTn id="59" fill="hold">
                            <p:stCondLst>
                              <p:cond delay="0"/>
                            </p:stCondLst>
                            <p:childTnLst>
                              <p:par>
                                <p:cTn id="60" presetID="18" presetClass="entr" presetSubtype="3" fill="hold" nodeType="clickEffect">
                                  <p:stCondLst>
                                    <p:cond delay="0"/>
                                  </p:stCondLst>
                                  <p:childTnLst>
                                    <p:set>
                                      <p:cBhvr>
                                        <p:cTn id="61" dur="1" fill="hold">
                                          <p:stCondLst>
                                            <p:cond delay="0"/>
                                          </p:stCondLst>
                                        </p:cTn>
                                        <p:tgtEl>
                                          <p:spTgt spid="34871"/>
                                        </p:tgtEl>
                                        <p:attrNameLst>
                                          <p:attrName>style.visibility</p:attrName>
                                        </p:attrNameLst>
                                      </p:cBhvr>
                                      <p:to>
                                        <p:strVal val="visible"/>
                                      </p:to>
                                    </p:set>
                                    <p:animEffect transition="in" filter="strips(upRight)">
                                      <p:cBhvr>
                                        <p:cTn id="62" dur="500"/>
                                        <p:tgtEl>
                                          <p:spTgt spid="34871"/>
                                        </p:tgtEl>
                                      </p:cBhvr>
                                    </p:animEffect>
                                  </p:childTnLst>
                                </p:cTn>
                              </p:par>
                            </p:childTnLst>
                          </p:cTn>
                        </p:par>
                        <p:par>
                          <p:cTn id="63" fill="hold">
                            <p:stCondLst>
                              <p:cond delay="500"/>
                            </p:stCondLst>
                            <p:childTnLst>
                              <p:par>
                                <p:cTn id="64" presetID="18" presetClass="entr" presetSubtype="3" fill="hold" nodeType="afterEffect">
                                  <p:stCondLst>
                                    <p:cond delay="0"/>
                                  </p:stCondLst>
                                  <p:childTnLst>
                                    <p:set>
                                      <p:cBhvr>
                                        <p:cTn id="65" dur="1" fill="hold">
                                          <p:stCondLst>
                                            <p:cond delay="0"/>
                                          </p:stCondLst>
                                        </p:cTn>
                                        <p:tgtEl>
                                          <p:spTgt spid="34872"/>
                                        </p:tgtEl>
                                        <p:attrNameLst>
                                          <p:attrName>style.visibility</p:attrName>
                                        </p:attrNameLst>
                                      </p:cBhvr>
                                      <p:to>
                                        <p:strVal val="visible"/>
                                      </p:to>
                                    </p:set>
                                    <p:animEffect transition="in" filter="strips(upRight)">
                                      <p:cBhvr>
                                        <p:cTn id="66" dur="500"/>
                                        <p:tgtEl>
                                          <p:spTgt spid="34872"/>
                                        </p:tgtEl>
                                      </p:cBhvr>
                                    </p:animEffect>
                                  </p:childTnLst>
                                </p:cTn>
                              </p:par>
                            </p:childTnLst>
                          </p:cTn>
                        </p:par>
                        <p:par>
                          <p:cTn id="67" fill="hold">
                            <p:stCondLst>
                              <p:cond delay="1000"/>
                            </p:stCondLst>
                            <p:childTnLst>
                              <p:par>
                                <p:cTn id="68" presetID="18" presetClass="entr" presetSubtype="3" fill="hold" nodeType="afterEffect">
                                  <p:stCondLst>
                                    <p:cond delay="0"/>
                                  </p:stCondLst>
                                  <p:childTnLst>
                                    <p:set>
                                      <p:cBhvr>
                                        <p:cTn id="69" dur="1" fill="hold">
                                          <p:stCondLst>
                                            <p:cond delay="0"/>
                                          </p:stCondLst>
                                        </p:cTn>
                                        <p:tgtEl>
                                          <p:spTgt spid="34880"/>
                                        </p:tgtEl>
                                        <p:attrNameLst>
                                          <p:attrName>style.visibility</p:attrName>
                                        </p:attrNameLst>
                                      </p:cBhvr>
                                      <p:to>
                                        <p:strVal val="visible"/>
                                      </p:to>
                                    </p:set>
                                    <p:animEffect transition="in" filter="strips(upRight)">
                                      <p:cBhvr>
                                        <p:cTn id="70" dur="500"/>
                                        <p:tgtEl>
                                          <p:spTgt spid="34880"/>
                                        </p:tgtEl>
                                      </p:cBhvr>
                                    </p:animEffect>
                                  </p:childTnLst>
                                </p:cTn>
                              </p:par>
                            </p:childTnLst>
                          </p:cTn>
                        </p:par>
                        <p:par>
                          <p:cTn id="71" fill="hold">
                            <p:stCondLst>
                              <p:cond delay="1500"/>
                            </p:stCondLst>
                            <p:childTnLst>
                              <p:par>
                                <p:cTn id="72" presetID="18" presetClass="entr" presetSubtype="3" fill="hold" nodeType="afterEffect">
                                  <p:stCondLst>
                                    <p:cond delay="0"/>
                                  </p:stCondLst>
                                  <p:childTnLst>
                                    <p:set>
                                      <p:cBhvr>
                                        <p:cTn id="73" dur="1" fill="hold">
                                          <p:stCondLst>
                                            <p:cond delay="0"/>
                                          </p:stCondLst>
                                        </p:cTn>
                                        <p:tgtEl>
                                          <p:spTgt spid="34881"/>
                                        </p:tgtEl>
                                        <p:attrNameLst>
                                          <p:attrName>style.visibility</p:attrName>
                                        </p:attrNameLst>
                                      </p:cBhvr>
                                      <p:to>
                                        <p:strVal val="visible"/>
                                      </p:to>
                                    </p:set>
                                    <p:animEffect transition="in" filter="strips(upRight)">
                                      <p:cBhvr>
                                        <p:cTn id="74" dur="500"/>
                                        <p:tgtEl>
                                          <p:spTgt spid="34881"/>
                                        </p:tgtEl>
                                      </p:cBhvr>
                                    </p:animEffect>
                                  </p:childTnLst>
                                </p:cTn>
                              </p:par>
                            </p:childTnLst>
                          </p:cTn>
                        </p:par>
                      </p:childTnLst>
                    </p:cTn>
                  </p:par>
                  <p:par>
                    <p:cTn id="75" fill="hold">
                      <p:stCondLst>
                        <p:cond delay="indefinite"/>
                      </p:stCondLst>
                      <p:childTnLst>
                        <p:par>
                          <p:cTn id="76" fill="hold">
                            <p:stCondLst>
                              <p:cond delay="0"/>
                            </p:stCondLst>
                            <p:childTnLst>
                              <p:par>
                                <p:cTn id="77" presetID="18" presetClass="entr" presetSubtype="3" fill="hold" nodeType="clickEffect">
                                  <p:stCondLst>
                                    <p:cond delay="0"/>
                                  </p:stCondLst>
                                  <p:childTnLst>
                                    <p:set>
                                      <p:cBhvr>
                                        <p:cTn id="78" dur="1" fill="hold">
                                          <p:stCondLst>
                                            <p:cond delay="0"/>
                                          </p:stCondLst>
                                        </p:cTn>
                                        <p:tgtEl>
                                          <p:spTgt spid="34886"/>
                                        </p:tgtEl>
                                        <p:attrNameLst>
                                          <p:attrName>style.visibility</p:attrName>
                                        </p:attrNameLst>
                                      </p:cBhvr>
                                      <p:to>
                                        <p:strVal val="visible"/>
                                      </p:to>
                                    </p:set>
                                    <p:animEffect transition="in" filter="strips(upRight)">
                                      <p:cBhvr>
                                        <p:cTn id="79" dur="500"/>
                                        <p:tgtEl>
                                          <p:spTgt spid="34886"/>
                                        </p:tgtEl>
                                      </p:cBhvr>
                                    </p:animEffect>
                                  </p:childTnLst>
                                </p:cTn>
                              </p:par>
                            </p:childTnLst>
                          </p:cTn>
                        </p:par>
                        <p:par>
                          <p:cTn id="80" fill="hold">
                            <p:stCondLst>
                              <p:cond delay="500"/>
                            </p:stCondLst>
                            <p:childTnLst>
                              <p:par>
                                <p:cTn id="81" presetID="18" presetClass="entr" presetSubtype="3" fill="hold" nodeType="afterEffect">
                                  <p:stCondLst>
                                    <p:cond delay="0"/>
                                  </p:stCondLst>
                                  <p:childTnLst>
                                    <p:set>
                                      <p:cBhvr>
                                        <p:cTn id="82" dur="1" fill="hold">
                                          <p:stCondLst>
                                            <p:cond delay="0"/>
                                          </p:stCondLst>
                                        </p:cTn>
                                        <p:tgtEl>
                                          <p:spTgt spid="34887"/>
                                        </p:tgtEl>
                                        <p:attrNameLst>
                                          <p:attrName>style.visibility</p:attrName>
                                        </p:attrNameLst>
                                      </p:cBhvr>
                                      <p:to>
                                        <p:strVal val="visible"/>
                                      </p:to>
                                    </p:set>
                                    <p:animEffect transition="in" filter="strips(upRight)">
                                      <p:cBhvr>
                                        <p:cTn id="83" dur="500"/>
                                        <p:tgtEl>
                                          <p:spTgt spid="34887"/>
                                        </p:tgtEl>
                                      </p:cBhvr>
                                    </p:animEffect>
                                  </p:childTnLst>
                                </p:cTn>
                              </p:par>
                            </p:childTnLst>
                          </p:cTn>
                        </p:par>
                      </p:childTnLst>
                    </p:cTn>
                  </p:par>
                  <p:par>
                    <p:cTn id="84" fill="hold">
                      <p:stCondLst>
                        <p:cond delay="indefinite"/>
                      </p:stCondLst>
                      <p:childTnLst>
                        <p:par>
                          <p:cTn id="85" fill="hold">
                            <p:stCondLst>
                              <p:cond delay="0"/>
                            </p:stCondLst>
                            <p:childTnLst>
                              <p:par>
                                <p:cTn id="86" presetID="18" presetClass="entr" presetSubtype="3" fill="hold" nodeType="clickEffect">
                                  <p:stCondLst>
                                    <p:cond delay="0"/>
                                  </p:stCondLst>
                                  <p:childTnLst>
                                    <p:set>
                                      <p:cBhvr>
                                        <p:cTn id="87" dur="1" fill="hold">
                                          <p:stCondLst>
                                            <p:cond delay="0"/>
                                          </p:stCondLst>
                                        </p:cTn>
                                        <p:tgtEl>
                                          <p:spTgt spid="34873"/>
                                        </p:tgtEl>
                                        <p:attrNameLst>
                                          <p:attrName>style.visibility</p:attrName>
                                        </p:attrNameLst>
                                      </p:cBhvr>
                                      <p:to>
                                        <p:strVal val="visible"/>
                                      </p:to>
                                    </p:set>
                                    <p:animEffect transition="in" filter="strips(upRight)">
                                      <p:cBhvr>
                                        <p:cTn id="88" dur="500"/>
                                        <p:tgtEl>
                                          <p:spTgt spid="34873"/>
                                        </p:tgtEl>
                                      </p:cBhvr>
                                    </p:animEffect>
                                  </p:childTnLst>
                                </p:cTn>
                              </p:par>
                            </p:childTnLst>
                          </p:cTn>
                        </p:par>
                        <p:par>
                          <p:cTn id="89" fill="hold">
                            <p:stCondLst>
                              <p:cond delay="500"/>
                            </p:stCondLst>
                            <p:childTnLst>
                              <p:par>
                                <p:cTn id="90" presetID="18" presetClass="entr" presetSubtype="3" fill="hold" nodeType="afterEffect">
                                  <p:stCondLst>
                                    <p:cond delay="0"/>
                                  </p:stCondLst>
                                  <p:childTnLst>
                                    <p:set>
                                      <p:cBhvr>
                                        <p:cTn id="91" dur="1" fill="hold">
                                          <p:stCondLst>
                                            <p:cond delay="0"/>
                                          </p:stCondLst>
                                        </p:cTn>
                                        <p:tgtEl>
                                          <p:spTgt spid="34874"/>
                                        </p:tgtEl>
                                        <p:attrNameLst>
                                          <p:attrName>style.visibility</p:attrName>
                                        </p:attrNameLst>
                                      </p:cBhvr>
                                      <p:to>
                                        <p:strVal val="visible"/>
                                      </p:to>
                                    </p:set>
                                    <p:animEffect transition="in" filter="strips(upRight)">
                                      <p:cBhvr>
                                        <p:cTn id="92" dur="500"/>
                                        <p:tgtEl>
                                          <p:spTgt spid="34874"/>
                                        </p:tgtEl>
                                      </p:cBhvr>
                                    </p:animEffect>
                                  </p:childTnLst>
                                </p:cTn>
                              </p:par>
                            </p:childTnLst>
                          </p:cTn>
                        </p:par>
                        <p:par>
                          <p:cTn id="93" fill="hold">
                            <p:stCondLst>
                              <p:cond delay="1000"/>
                            </p:stCondLst>
                            <p:childTnLst>
                              <p:par>
                                <p:cTn id="94" presetID="18" presetClass="entr" presetSubtype="3" fill="hold" nodeType="afterEffect">
                                  <p:stCondLst>
                                    <p:cond delay="0"/>
                                  </p:stCondLst>
                                  <p:childTnLst>
                                    <p:set>
                                      <p:cBhvr>
                                        <p:cTn id="95" dur="1" fill="hold">
                                          <p:stCondLst>
                                            <p:cond delay="0"/>
                                          </p:stCondLst>
                                        </p:cTn>
                                        <p:tgtEl>
                                          <p:spTgt spid="34882"/>
                                        </p:tgtEl>
                                        <p:attrNameLst>
                                          <p:attrName>style.visibility</p:attrName>
                                        </p:attrNameLst>
                                      </p:cBhvr>
                                      <p:to>
                                        <p:strVal val="visible"/>
                                      </p:to>
                                    </p:set>
                                    <p:animEffect transition="in" filter="strips(upRight)">
                                      <p:cBhvr>
                                        <p:cTn id="96" dur="500"/>
                                        <p:tgtEl>
                                          <p:spTgt spid="34882"/>
                                        </p:tgtEl>
                                      </p:cBhvr>
                                    </p:animEffect>
                                  </p:childTnLst>
                                </p:cTn>
                              </p:par>
                            </p:childTnLst>
                          </p:cTn>
                        </p:par>
                      </p:childTnLst>
                    </p:cTn>
                  </p:par>
                  <p:par>
                    <p:cTn id="97" fill="hold">
                      <p:stCondLst>
                        <p:cond delay="indefinite"/>
                      </p:stCondLst>
                      <p:childTnLst>
                        <p:par>
                          <p:cTn id="98" fill="hold">
                            <p:stCondLst>
                              <p:cond delay="0"/>
                            </p:stCondLst>
                            <p:childTnLst>
                              <p:par>
                                <p:cTn id="99" presetID="18" presetClass="entr" presetSubtype="3" fill="hold" nodeType="clickEffect">
                                  <p:stCondLst>
                                    <p:cond delay="0"/>
                                  </p:stCondLst>
                                  <p:childTnLst>
                                    <p:set>
                                      <p:cBhvr>
                                        <p:cTn id="100" dur="1" fill="hold">
                                          <p:stCondLst>
                                            <p:cond delay="0"/>
                                          </p:stCondLst>
                                        </p:cTn>
                                        <p:tgtEl>
                                          <p:spTgt spid="34875"/>
                                        </p:tgtEl>
                                        <p:attrNameLst>
                                          <p:attrName>style.visibility</p:attrName>
                                        </p:attrNameLst>
                                      </p:cBhvr>
                                      <p:to>
                                        <p:strVal val="visible"/>
                                      </p:to>
                                    </p:set>
                                    <p:animEffect transition="in" filter="strips(upRight)">
                                      <p:cBhvr>
                                        <p:cTn id="101" dur="500"/>
                                        <p:tgtEl>
                                          <p:spTgt spid="34875"/>
                                        </p:tgtEl>
                                      </p:cBhvr>
                                    </p:animEffect>
                                  </p:childTnLst>
                                </p:cTn>
                              </p:par>
                            </p:childTnLst>
                          </p:cTn>
                        </p:par>
                        <p:par>
                          <p:cTn id="102" fill="hold">
                            <p:stCondLst>
                              <p:cond delay="500"/>
                            </p:stCondLst>
                            <p:childTnLst>
                              <p:par>
                                <p:cTn id="103" presetID="18" presetClass="entr" presetSubtype="3" fill="hold" nodeType="afterEffect">
                                  <p:stCondLst>
                                    <p:cond delay="0"/>
                                  </p:stCondLst>
                                  <p:childTnLst>
                                    <p:set>
                                      <p:cBhvr>
                                        <p:cTn id="104" dur="1" fill="hold">
                                          <p:stCondLst>
                                            <p:cond delay="0"/>
                                          </p:stCondLst>
                                        </p:cTn>
                                        <p:tgtEl>
                                          <p:spTgt spid="34888"/>
                                        </p:tgtEl>
                                        <p:attrNameLst>
                                          <p:attrName>style.visibility</p:attrName>
                                        </p:attrNameLst>
                                      </p:cBhvr>
                                      <p:to>
                                        <p:strVal val="visible"/>
                                      </p:to>
                                    </p:set>
                                    <p:animEffect transition="in" filter="strips(upRight)">
                                      <p:cBhvr>
                                        <p:cTn id="105" dur="500"/>
                                        <p:tgtEl>
                                          <p:spTgt spid="34888"/>
                                        </p:tgtEl>
                                      </p:cBhvr>
                                    </p:animEffect>
                                  </p:childTnLst>
                                </p:cTn>
                              </p:par>
                            </p:childTnLst>
                          </p:cTn>
                        </p:par>
                        <p:par>
                          <p:cTn id="106" fill="hold">
                            <p:stCondLst>
                              <p:cond delay="1000"/>
                            </p:stCondLst>
                            <p:childTnLst>
                              <p:par>
                                <p:cTn id="107" presetID="18" presetClass="entr" presetSubtype="3" fill="hold" nodeType="afterEffect">
                                  <p:stCondLst>
                                    <p:cond delay="0"/>
                                  </p:stCondLst>
                                  <p:childTnLst>
                                    <p:set>
                                      <p:cBhvr>
                                        <p:cTn id="108" dur="1" fill="hold">
                                          <p:stCondLst>
                                            <p:cond delay="0"/>
                                          </p:stCondLst>
                                        </p:cTn>
                                        <p:tgtEl>
                                          <p:spTgt spid="34876"/>
                                        </p:tgtEl>
                                        <p:attrNameLst>
                                          <p:attrName>style.visibility</p:attrName>
                                        </p:attrNameLst>
                                      </p:cBhvr>
                                      <p:to>
                                        <p:strVal val="visible"/>
                                      </p:to>
                                    </p:set>
                                    <p:animEffect transition="in" filter="strips(upRight)">
                                      <p:cBhvr>
                                        <p:cTn id="109" dur="500"/>
                                        <p:tgtEl>
                                          <p:spTgt spid="34876"/>
                                        </p:tgtEl>
                                      </p:cBhvr>
                                    </p:animEffect>
                                  </p:childTnLst>
                                </p:cTn>
                              </p:par>
                            </p:childTnLst>
                          </p:cTn>
                        </p:par>
                        <p:par>
                          <p:cTn id="110" fill="hold">
                            <p:stCondLst>
                              <p:cond delay="1500"/>
                            </p:stCondLst>
                            <p:childTnLst>
                              <p:par>
                                <p:cTn id="111" presetID="18" presetClass="entr" presetSubtype="3" fill="hold" nodeType="afterEffect">
                                  <p:stCondLst>
                                    <p:cond delay="0"/>
                                  </p:stCondLst>
                                  <p:childTnLst>
                                    <p:set>
                                      <p:cBhvr>
                                        <p:cTn id="112" dur="1" fill="hold">
                                          <p:stCondLst>
                                            <p:cond delay="0"/>
                                          </p:stCondLst>
                                        </p:cTn>
                                        <p:tgtEl>
                                          <p:spTgt spid="34883"/>
                                        </p:tgtEl>
                                        <p:attrNameLst>
                                          <p:attrName>style.visibility</p:attrName>
                                        </p:attrNameLst>
                                      </p:cBhvr>
                                      <p:to>
                                        <p:strVal val="visible"/>
                                      </p:to>
                                    </p:set>
                                    <p:animEffect transition="in" filter="strips(upRight)">
                                      <p:cBhvr>
                                        <p:cTn id="113" dur="500"/>
                                        <p:tgtEl>
                                          <p:spTgt spid="34883"/>
                                        </p:tgtEl>
                                      </p:cBhvr>
                                    </p:animEffect>
                                  </p:childTnLst>
                                </p:cTn>
                              </p:par>
                            </p:childTnLst>
                          </p:cTn>
                        </p:par>
                        <p:par>
                          <p:cTn id="114" fill="hold">
                            <p:stCondLst>
                              <p:cond delay="2000"/>
                            </p:stCondLst>
                            <p:childTnLst>
                              <p:par>
                                <p:cTn id="115" presetID="18" presetClass="entr" presetSubtype="3" fill="hold" nodeType="afterEffect">
                                  <p:stCondLst>
                                    <p:cond delay="0"/>
                                  </p:stCondLst>
                                  <p:childTnLst>
                                    <p:set>
                                      <p:cBhvr>
                                        <p:cTn id="116" dur="1" fill="hold">
                                          <p:stCondLst>
                                            <p:cond delay="0"/>
                                          </p:stCondLst>
                                        </p:cTn>
                                        <p:tgtEl>
                                          <p:spTgt spid="34889"/>
                                        </p:tgtEl>
                                        <p:attrNameLst>
                                          <p:attrName>style.visibility</p:attrName>
                                        </p:attrNameLst>
                                      </p:cBhvr>
                                      <p:to>
                                        <p:strVal val="visible"/>
                                      </p:to>
                                    </p:set>
                                    <p:animEffect transition="in" filter="strips(upRight)">
                                      <p:cBhvr>
                                        <p:cTn id="117" dur="500"/>
                                        <p:tgtEl>
                                          <p:spTgt spid="34889"/>
                                        </p:tgtEl>
                                      </p:cBhvr>
                                    </p:animEffect>
                                  </p:childTnLst>
                                </p:cTn>
                              </p:par>
                            </p:childTnLst>
                          </p:cTn>
                        </p:par>
                        <p:par>
                          <p:cTn id="118" fill="hold">
                            <p:stCondLst>
                              <p:cond delay="2500"/>
                            </p:stCondLst>
                            <p:childTnLst>
                              <p:par>
                                <p:cTn id="119" presetID="18" presetClass="entr" presetSubtype="3" fill="hold" nodeType="afterEffect">
                                  <p:stCondLst>
                                    <p:cond delay="0"/>
                                  </p:stCondLst>
                                  <p:childTnLst>
                                    <p:set>
                                      <p:cBhvr>
                                        <p:cTn id="120" dur="1" fill="hold">
                                          <p:stCondLst>
                                            <p:cond delay="0"/>
                                          </p:stCondLst>
                                        </p:cTn>
                                        <p:tgtEl>
                                          <p:spTgt spid="34884"/>
                                        </p:tgtEl>
                                        <p:attrNameLst>
                                          <p:attrName>style.visibility</p:attrName>
                                        </p:attrNameLst>
                                      </p:cBhvr>
                                      <p:to>
                                        <p:strVal val="visible"/>
                                      </p:to>
                                    </p:set>
                                    <p:animEffect transition="in" filter="strips(upRight)">
                                      <p:cBhvr>
                                        <p:cTn id="121" dur="500"/>
                                        <p:tgtEl>
                                          <p:spTgt spid="348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文本框 35843"/>
          <p:cNvSpPr txBox="1"/>
          <p:nvPr/>
        </p:nvSpPr>
        <p:spPr>
          <a:xfrm>
            <a:off x="685800" y="990600"/>
            <a:ext cx="1558925" cy="457200"/>
          </a:xfrm>
          <a:prstGeom prst="rect">
            <a:avLst/>
          </a:prstGeom>
          <a:noFill/>
          <a:ln w="9525">
            <a:noFill/>
          </a:ln>
        </p:spPr>
        <p:txBody>
          <a:bodyPr wrap="none" anchor="t" anchorCtr="0">
            <a:spAutoFit/>
          </a:bodyPr>
          <a:lstStyle/>
          <a:p>
            <a:r>
              <a:rPr lang="en-US" altLang="zh-CN">
                <a:solidFill>
                  <a:srgbClr val="FF0000"/>
                </a:solidFill>
                <a:latin typeface="Tahoma" panose="020B0604030504040204" pitchFamily="34" charset="0"/>
              </a:rPr>
              <a:t>Waveform</a:t>
            </a:r>
            <a:endParaRPr lang="en-US" altLang="zh-CN">
              <a:solidFill>
                <a:srgbClr val="FF0000"/>
              </a:solidFill>
              <a:latin typeface="Tahoma" panose="020B0604030504040204" pitchFamily="34" charset="0"/>
            </a:endParaRPr>
          </a:p>
        </p:txBody>
      </p:sp>
      <p:sp>
        <p:nvSpPr>
          <p:cNvPr id="35845" name="直接连接符 35844"/>
          <p:cNvSpPr/>
          <p:nvPr/>
        </p:nvSpPr>
        <p:spPr>
          <a:xfrm rot="-5400000" flipV="1">
            <a:off x="1965325" y="3668713"/>
            <a:ext cx="0" cy="698500"/>
          </a:xfrm>
          <a:prstGeom prst="line">
            <a:avLst/>
          </a:prstGeom>
          <a:ln w="3175" cap="flat" cmpd="sng">
            <a:solidFill>
              <a:srgbClr val="000000"/>
            </a:solidFill>
            <a:prstDash val="solid"/>
            <a:headEnd type="none" w="med" len="med"/>
            <a:tailEnd type="none" w="med" len="med"/>
          </a:ln>
        </p:spPr>
      </p:sp>
      <p:sp>
        <p:nvSpPr>
          <p:cNvPr id="35846" name="直接连接符 35845"/>
          <p:cNvSpPr/>
          <p:nvPr/>
        </p:nvSpPr>
        <p:spPr>
          <a:xfrm flipV="1">
            <a:off x="2317750" y="3684588"/>
            <a:ext cx="0" cy="333375"/>
          </a:xfrm>
          <a:prstGeom prst="line">
            <a:avLst/>
          </a:prstGeom>
          <a:ln w="3175" cap="flat" cmpd="sng">
            <a:solidFill>
              <a:srgbClr val="000000"/>
            </a:solidFill>
            <a:prstDash val="solid"/>
            <a:headEnd type="none" w="med" len="med"/>
            <a:tailEnd type="none" w="med" len="med"/>
          </a:ln>
        </p:spPr>
      </p:sp>
      <p:sp>
        <p:nvSpPr>
          <p:cNvPr id="35847" name="直接连接符 35846"/>
          <p:cNvSpPr/>
          <p:nvPr/>
        </p:nvSpPr>
        <p:spPr>
          <a:xfrm rot="-5400000" flipV="1">
            <a:off x="3016250" y="2986088"/>
            <a:ext cx="0" cy="1390650"/>
          </a:xfrm>
          <a:prstGeom prst="line">
            <a:avLst/>
          </a:prstGeom>
          <a:ln w="3175" cap="flat" cmpd="sng">
            <a:solidFill>
              <a:srgbClr val="000000"/>
            </a:solidFill>
            <a:prstDash val="solid"/>
            <a:headEnd type="none" w="med" len="med"/>
            <a:tailEnd type="none" w="med" len="med"/>
          </a:ln>
        </p:spPr>
      </p:sp>
      <p:sp>
        <p:nvSpPr>
          <p:cNvPr id="35848" name="直接连接符 35847"/>
          <p:cNvSpPr/>
          <p:nvPr/>
        </p:nvSpPr>
        <p:spPr>
          <a:xfrm flipV="1">
            <a:off x="3721100" y="3681413"/>
            <a:ext cx="0" cy="330200"/>
          </a:xfrm>
          <a:prstGeom prst="line">
            <a:avLst/>
          </a:prstGeom>
          <a:ln w="3175" cap="flat" cmpd="sng">
            <a:solidFill>
              <a:srgbClr val="000000"/>
            </a:solidFill>
            <a:prstDash val="solid"/>
            <a:headEnd type="none" w="med" len="med"/>
            <a:tailEnd type="none" w="med" len="med"/>
          </a:ln>
        </p:spPr>
      </p:sp>
      <p:sp>
        <p:nvSpPr>
          <p:cNvPr id="35849" name="直接连接符 35848"/>
          <p:cNvSpPr/>
          <p:nvPr/>
        </p:nvSpPr>
        <p:spPr>
          <a:xfrm rot="-5400000" flipV="1">
            <a:off x="4425950" y="3308350"/>
            <a:ext cx="0" cy="1398588"/>
          </a:xfrm>
          <a:prstGeom prst="line">
            <a:avLst/>
          </a:prstGeom>
          <a:ln w="3175" cap="flat" cmpd="sng">
            <a:solidFill>
              <a:srgbClr val="000000"/>
            </a:solidFill>
            <a:prstDash val="solid"/>
            <a:headEnd type="none" w="med" len="med"/>
            <a:tailEnd type="none" w="med" len="med"/>
          </a:ln>
        </p:spPr>
      </p:sp>
      <p:sp>
        <p:nvSpPr>
          <p:cNvPr id="35850" name="直接连接符 35849"/>
          <p:cNvSpPr/>
          <p:nvPr/>
        </p:nvSpPr>
        <p:spPr>
          <a:xfrm rot="-5400000" flipV="1">
            <a:off x="6884988" y="3319463"/>
            <a:ext cx="0" cy="698500"/>
          </a:xfrm>
          <a:prstGeom prst="line">
            <a:avLst/>
          </a:prstGeom>
          <a:ln w="3175" cap="flat" cmpd="sng">
            <a:solidFill>
              <a:srgbClr val="FF0000"/>
            </a:solidFill>
            <a:prstDash val="solid"/>
            <a:headEnd type="none" w="med" len="med"/>
            <a:tailEnd type="none" w="med" len="med"/>
          </a:ln>
        </p:spPr>
      </p:sp>
      <p:sp>
        <p:nvSpPr>
          <p:cNvPr id="35851" name="直接连接符 35850"/>
          <p:cNvSpPr/>
          <p:nvPr/>
        </p:nvSpPr>
        <p:spPr>
          <a:xfrm flipV="1">
            <a:off x="7240588" y="3668713"/>
            <a:ext cx="0" cy="330200"/>
          </a:xfrm>
          <a:prstGeom prst="line">
            <a:avLst/>
          </a:prstGeom>
          <a:ln w="3175" cap="flat" cmpd="sng">
            <a:solidFill>
              <a:srgbClr val="000000"/>
            </a:solidFill>
            <a:prstDash val="dashDot"/>
            <a:headEnd type="none" w="med" len="med"/>
            <a:tailEnd type="none" w="med" len="med"/>
          </a:ln>
        </p:spPr>
      </p:sp>
      <p:sp>
        <p:nvSpPr>
          <p:cNvPr id="35852" name="直接连接符 35851"/>
          <p:cNvSpPr/>
          <p:nvPr/>
        </p:nvSpPr>
        <p:spPr>
          <a:xfrm rot="-5400000" flipV="1">
            <a:off x="7589838" y="3649663"/>
            <a:ext cx="0" cy="698500"/>
          </a:xfrm>
          <a:prstGeom prst="line">
            <a:avLst/>
          </a:prstGeom>
          <a:ln w="3175" cap="flat" cmpd="sng">
            <a:solidFill>
              <a:srgbClr val="000000"/>
            </a:solidFill>
            <a:prstDash val="dashDot"/>
            <a:headEnd type="none" w="med" len="med"/>
            <a:tailEnd type="none" w="med" len="med"/>
          </a:ln>
        </p:spPr>
      </p:sp>
      <p:sp>
        <p:nvSpPr>
          <p:cNvPr id="35853" name="直接连接符 35852"/>
          <p:cNvSpPr/>
          <p:nvPr/>
        </p:nvSpPr>
        <p:spPr>
          <a:xfrm rot="-5400000" flipV="1">
            <a:off x="1965325" y="4138613"/>
            <a:ext cx="0" cy="698500"/>
          </a:xfrm>
          <a:prstGeom prst="line">
            <a:avLst/>
          </a:prstGeom>
          <a:ln w="3175" cap="flat" cmpd="sng">
            <a:solidFill>
              <a:srgbClr val="000000"/>
            </a:solidFill>
            <a:prstDash val="solid"/>
            <a:headEnd type="none" w="med" len="med"/>
            <a:tailEnd type="none" w="med" len="med"/>
          </a:ln>
        </p:spPr>
      </p:sp>
      <p:sp>
        <p:nvSpPr>
          <p:cNvPr id="35854" name="直接连接符 35853"/>
          <p:cNvSpPr/>
          <p:nvPr/>
        </p:nvSpPr>
        <p:spPr>
          <a:xfrm flipV="1">
            <a:off x="2317750" y="4491038"/>
            <a:ext cx="0" cy="330200"/>
          </a:xfrm>
          <a:prstGeom prst="line">
            <a:avLst/>
          </a:prstGeom>
          <a:ln w="3175" cap="flat" cmpd="sng">
            <a:solidFill>
              <a:srgbClr val="000000"/>
            </a:solidFill>
            <a:prstDash val="solid"/>
            <a:headEnd type="none" w="med" len="med"/>
            <a:tailEnd type="none" w="med" len="med"/>
          </a:ln>
        </p:spPr>
      </p:sp>
      <p:sp>
        <p:nvSpPr>
          <p:cNvPr id="35855" name="直接连接符 35854"/>
          <p:cNvSpPr/>
          <p:nvPr/>
        </p:nvSpPr>
        <p:spPr>
          <a:xfrm rot="-5400000" flipV="1">
            <a:off x="3019425" y="4119563"/>
            <a:ext cx="0" cy="1403350"/>
          </a:xfrm>
          <a:prstGeom prst="line">
            <a:avLst/>
          </a:prstGeom>
          <a:ln w="3175" cap="flat" cmpd="sng">
            <a:solidFill>
              <a:srgbClr val="000000"/>
            </a:solidFill>
            <a:prstDash val="solid"/>
            <a:headEnd type="none" w="med" len="med"/>
            <a:tailEnd type="none" w="med" len="med"/>
          </a:ln>
        </p:spPr>
      </p:sp>
      <p:sp>
        <p:nvSpPr>
          <p:cNvPr id="35856" name="直接连接符 35855"/>
          <p:cNvSpPr/>
          <p:nvPr/>
        </p:nvSpPr>
        <p:spPr>
          <a:xfrm flipV="1">
            <a:off x="3721100" y="4484688"/>
            <a:ext cx="0" cy="330200"/>
          </a:xfrm>
          <a:prstGeom prst="line">
            <a:avLst/>
          </a:prstGeom>
          <a:ln w="3175" cap="flat" cmpd="sng">
            <a:solidFill>
              <a:srgbClr val="000000"/>
            </a:solidFill>
            <a:prstDash val="solid"/>
            <a:headEnd type="none" w="med" len="med"/>
            <a:tailEnd type="none" w="med" len="med"/>
          </a:ln>
        </p:spPr>
      </p:sp>
      <p:sp>
        <p:nvSpPr>
          <p:cNvPr id="35857" name="直接连接符 35856"/>
          <p:cNvSpPr/>
          <p:nvPr/>
        </p:nvSpPr>
        <p:spPr>
          <a:xfrm rot="-5400000" flipV="1">
            <a:off x="4425950" y="3781425"/>
            <a:ext cx="0" cy="1398588"/>
          </a:xfrm>
          <a:prstGeom prst="line">
            <a:avLst/>
          </a:prstGeom>
          <a:ln w="3175" cap="flat" cmpd="sng">
            <a:solidFill>
              <a:srgbClr val="000000"/>
            </a:solidFill>
            <a:prstDash val="solid"/>
            <a:headEnd type="none" w="med" len="med"/>
            <a:tailEnd type="none" w="med" len="med"/>
          </a:ln>
        </p:spPr>
      </p:sp>
      <p:sp>
        <p:nvSpPr>
          <p:cNvPr id="35858" name="直接连接符 35857"/>
          <p:cNvSpPr/>
          <p:nvPr/>
        </p:nvSpPr>
        <p:spPr>
          <a:xfrm rot="-5400000" flipV="1">
            <a:off x="6888163" y="4132263"/>
            <a:ext cx="0" cy="698500"/>
          </a:xfrm>
          <a:prstGeom prst="line">
            <a:avLst/>
          </a:prstGeom>
          <a:ln w="3175" cap="flat" cmpd="sng">
            <a:solidFill>
              <a:srgbClr val="FF0000"/>
            </a:solidFill>
            <a:prstDash val="solid"/>
            <a:headEnd type="none" w="med" len="med"/>
            <a:tailEnd type="none" w="med" len="med"/>
          </a:ln>
        </p:spPr>
      </p:sp>
      <p:sp>
        <p:nvSpPr>
          <p:cNvPr id="35859" name="直接连接符 35858"/>
          <p:cNvSpPr/>
          <p:nvPr/>
        </p:nvSpPr>
        <p:spPr>
          <a:xfrm flipV="1">
            <a:off x="7240588" y="4484688"/>
            <a:ext cx="0" cy="333375"/>
          </a:xfrm>
          <a:prstGeom prst="line">
            <a:avLst/>
          </a:prstGeom>
          <a:ln w="3175" cap="flat" cmpd="sng">
            <a:solidFill>
              <a:srgbClr val="000000"/>
            </a:solidFill>
            <a:prstDash val="dashDot"/>
            <a:headEnd type="none" w="med" len="med"/>
            <a:tailEnd type="none" w="med" len="med"/>
          </a:ln>
        </p:spPr>
      </p:sp>
      <p:sp>
        <p:nvSpPr>
          <p:cNvPr id="35860" name="直接连接符 35859"/>
          <p:cNvSpPr/>
          <p:nvPr/>
        </p:nvSpPr>
        <p:spPr>
          <a:xfrm rot="-5400000" flipV="1">
            <a:off x="7589838" y="4468813"/>
            <a:ext cx="0" cy="698500"/>
          </a:xfrm>
          <a:prstGeom prst="line">
            <a:avLst/>
          </a:prstGeom>
          <a:ln w="3175" cap="flat" cmpd="sng">
            <a:solidFill>
              <a:srgbClr val="000000"/>
            </a:solidFill>
            <a:prstDash val="dashDot"/>
            <a:headEnd type="none" w="med" len="med"/>
            <a:tailEnd type="none" w="med" len="med"/>
          </a:ln>
        </p:spPr>
      </p:sp>
      <p:sp>
        <p:nvSpPr>
          <p:cNvPr id="35861" name="直接连接符 35860"/>
          <p:cNvSpPr/>
          <p:nvPr/>
        </p:nvSpPr>
        <p:spPr>
          <a:xfrm rot="-5400000" flipV="1">
            <a:off x="5273675" y="3867150"/>
            <a:ext cx="0" cy="282575"/>
          </a:xfrm>
          <a:prstGeom prst="line">
            <a:avLst/>
          </a:prstGeom>
          <a:ln w="3175" cap="flat" cmpd="sng">
            <a:solidFill>
              <a:srgbClr val="000000"/>
            </a:solidFill>
            <a:prstDash val="solid"/>
            <a:headEnd type="none" w="med" len="med"/>
            <a:tailEnd type="none" w="med" len="med"/>
          </a:ln>
        </p:spPr>
      </p:sp>
      <p:sp>
        <p:nvSpPr>
          <p:cNvPr id="35862" name="直接连接符 35861"/>
          <p:cNvSpPr/>
          <p:nvPr/>
        </p:nvSpPr>
        <p:spPr>
          <a:xfrm rot="-5400000" flipV="1">
            <a:off x="5273675" y="4340225"/>
            <a:ext cx="0" cy="282575"/>
          </a:xfrm>
          <a:prstGeom prst="line">
            <a:avLst/>
          </a:prstGeom>
          <a:ln w="3175" cap="flat" cmpd="sng">
            <a:solidFill>
              <a:srgbClr val="000000"/>
            </a:solidFill>
            <a:prstDash val="solid"/>
            <a:headEnd type="none" w="med" len="med"/>
            <a:tailEnd type="none" w="med" len="med"/>
          </a:ln>
        </p:spPr>
      </p:sp>
      <p:sp>
        <p:nvSpPr>
          <p:cNvPr id="35863" name="直接连接符 35862"/>
          <p:cNvSpPr/>
          <p:nvPr/>
        </p:nvSpPr>
        <p:spPr>
          <a:xfrm rot="-5400000" flipV="1">
            <a:off x="7593013" y="3319463"/>
            <a:ext cx="0" cy="698500"/>
          </a:xfrm>
          <a:prstGeom prst="line">
            <a:avLst/>
          </a:prstGeom>
          <a:ln w="3175" cap="flat" cmpd="sng">
            <a:solidFill>
              <a:srgbClr val="000000"/>
            </a:solidFill>
            <a:prstDash val="dashDot"/>
            <a:headEnd type="none" w="med" len="med"/>
            <a:tailEnd type="none" w="med" len="med"/>
          </a:ln>
        </p:spPr>
      </p:sp>
      <p:sp>
        <p:nvSpPr>
          <p:cNvPr id="35864" name="直接连接符 35863"/>
          <p:cNvSpPr/>
          <p:nvPr/>
        </p:nvSpPr>
        <p:spPr>
          <a:xfrm rot="-5400000" flipV="1">
            <a:off x="7589838" y="4129088"/>
            <a:ext cx="0" cy="698500"/>
          </a:xfrm>
          <a:prstGeom prst="line">
            <a:avLst/>
          </a:prstGeom>
          <a:ln w="3175" cap="flat" cmpd="sng">
            <a:solidFill>
              <a:srgbClr val="000000"/>
            </a:solidFill>
            <a:prstDash val="dashDot"/>
            <a:headEnd type="none" w="med" len="med"/>
            <a:tailEnd type="none" w="med" len="med"/>
          </a:ln>
        </p:spPr>
      </p:sp>
      <p:sp>
        <p:nvSpPr>
          <p:cNvPr id="35865" name="直接连接符 35864"/>
          <p:cNvSpPr/>
          <p:nvPr/>
        </p:nvSpPr>
        <p:spPr>
          <a:xfrm flipV="1">
            <a:off x="5424488" y="3030538"/>
            <a:ext cx="0" cy="1765300"/>
          </a:xfrm>
          <a:prstGeom prst="line">
            <a:avLst/>
          </a:prstGeom>
          <a:ln w="3175" cap="rnd" cmpd="sng">
            <a:solidFill>
              <a:srgbClr val="000000"/>
            </a:solidFill>
            <a:prstDash val="sysDot"/>
            <a:headEnd type="none" w="med" len="med"/>
            <a:tailEnd type="none" w="med" len="med"/>
          </a:ln>
        </p:spPr>
      </p:sp>
      <p:sp>
        <p:nvSpPr>
          <p:cNvPr id="35866" name="直接连接符 35865"/>
          <p:cNvSpPr/>
          <p:nvPr/>
        </p:nvSpPr>
        <p:spPr>
          <a:xfrm flipV="1">
            <a:off x="5722938" y="3043238"/>
            <a:ext cx="0" cy="1758950"/>
          </a:xfrm>
          <a:prstGeom prst="line">
            <a:avLst/>
          </a:prstGeom>
          <a:ln w="3175" cap="rnd" cmpd="sng">
            <a:solidFill>
              <a:srgbClr val="000000"/>
            </a:solidFill>
            <a:prstDash val="sysDot"/>
            <a:headEnd type="none" w="med" len="med"/>
            <a:tailEnd type="none" w="med" len="med"/>
          </a:ln>
        </p:spPr>
      </p:sp>
      <p:sp>
        <p:nvSpPr>
          <p:cNvPr id="35867" name="直接连接符 35866"/>
          <p:cNvSpPr/>
          <p:nvPr/>
        </p:nvSpPr>
        <p:spPr>
          <a:xfrm flipV="1">
            <a:off x="5424488" y="3671888"/>
            <a:ext cx="0" cy="333375"/>
          </a:xfrm>
          <a:prstGeom prst="line">
            <a:avLst/>
          </a:prstGeom>
          <a:ln w="3175" cap="flat" cmpd="sng">
            <a:solidFill>
              <a:srgbClr val="000000"/>
            </a:solidFill>
            <a:prstDash val="solid"/>
            <a:headEnd type="none" w="med" len="med"/>
            <a:tailEnd type="none" w="med" len="med"/>
          </a:ln>
        </p:spPr>
      </p:sp>
      <p:sp>
        <p:nvSpPr>
          <p:cNvPr id="35868" name="直接连接符 35867"/>
          <p:cNvSpPr/>
          <p:nvPr/>
        </p:nvSpPr>
        <p:spPr>
          <a:xfrm rot="-5400000" flipV="1">
            <a:off x="5570538" y="3521075"/>
            <a:ext cx="0" cy="293688"/>
          </a:xfrm>
          <a:prstGeom prst="line">
            <a:avLst/>
          </a:prstGeom>
          <a:ln w="3175" cap="flat" cmpd="sng">
            <a:solidFill>
              <a:srgbClr val="000000"/>
            </a:solidFill>
            <a:prstDash val="solid"/>
            <a:headEnd type="none" w="med" len="med"/>
            <a:tailEnd type="none" w="med" len="med"/>
          </a:ln>
        </p:spPr>
      </p:sp>
      <p:sp>
        <p:nvSpPr>
          <p:cNvPr id="35869" name="直接连接符 35868"/>
          <p:cNvSpPr/>
          <p:nvPr/>
        </p:nvSpPr>
        <p:spPr>
          <a:xfrm flipV="1">
            <a:off x="5426075" y="4481513"/>
            <a:ext cx="0" cy="330200"/>
          </a:xfrm>
          <a:prstGeom prst="line">
            <a:avLst/>
          </a:prstGeom>
          <a:ln w="3175" cap="flat" cmpd="sng">
            <a:solidFill>
              <a:srgbClr val="000000"/>
            </a:solidFill>
            <a:prstDash val="solid"/>
            <a:headEnd type="none" w="med" len="med"/>
            <a:tailEnd type="none" w="med" len="med"/>
          </a:ln>
        </p:spPr>
      </p:sp>
      <p:sp>
        <p:nvSpPr>
          <p:cNvPr id="35870" name="直接连接符 35869"/>
          <p:cNvSpPr/>
          <p:nvPr/>
        </p:nvSpPr>
        <p:spPr>
          <a:xfrm flipV="1">
            <a:off x="6535738" y="4484688"/>
            <a:ext cx="0" cy="330200"/>
          </a:xfrm>
          <a:prstGeom prst="line">
            <a:avLst/>
          </a:prstGeom>
          <a:ln w="3175" cap="flat" cmpd="sng">
            <a:solidFill>
              <a:srgbClr val="000000"/>
            </a:solidFill>
            <a:prstDash val="solid"/>
            <a:headEnd type="none" w="med" len="med"/>
            <a:tailEnd type="none" w="med" len="med"/>
          </a:ln>
        </p:spPr>
      </p:sp>
      <p:sp>
        <p:nvSpPr>
          <p:cNvPr id="35871" name="文本框 35870"/>
          <p:cNvSpPr txBox="1"/>
          <p:nvPr/>
        </p:nvSpPr>
        <p:spPr>
          <a:xfrm>
            <a:off x="1022350" y="2871788"/>
            <a:ext cx="533400" cy="517525"/>
          </a:xfrm>
          <a:prstGeom prst="rect">
            <a:avLst/>
          </a:prstGeom>
          <a:noFill/>
          <a:ln w="9525">
            <a:noFill/>
          </a:ln>
        </p:spPr>
        <p:txBody>
          <a:bodyPr/>
          <a:lstStyle/>
          <a:p>
            <a:pPr algn="just"/>
            <a:r>
              <a:rPr lang="en-US" altLang="zh-CN" sz="3200">
                <a:latin typeface="Times New Roman" panose="02020603050405020304" charset="0"/>
              </a:rPr>
              <a:t>S</a:t>
            </a:r>
            <a:endParaRPr lang="en-US" altLang="zh-CN" sz="3200">
              <a:latin typeface="Times New Roman" panose="02020603050405020304" charset="0"/>
            </a:endParaRPr>
          </a:p>
        </p:txBody>
      </p:sp>
      <p:sp>
        <p:nvSpPr>
          <p:cNvPr id="35872" name="文本框 35871"/>
          <p:cNvSpPr txBox="1"/>
          <p:nvPr/>
        </p:nvSpPr>
        <p:spPr>
          <a:xfrm>
            <a:off x="1009650" y="2312988"/>
            <a:ext cx="533400" cy="517525"/>
          </a:xfrm>
          <a:prstGeom prst="rect">
            <a:avLst/>
          </a:prstGeom>
          <a:noFill/>
          <a:ln w="9525">
            <a:noFill/>
          </a:ln>
        </p:spPr>
        <p:txBody>
          <a:bodyPr/>
          <a:lstStyle/>
          <a:p>
            <a:pPr algn="just"/>
            <a:r>
              <a:rPr lang="en-US" altLang="zh-CN" sz="2800">
                <a:latin typeface="Times New Roman" panose="02020603050405020304" charset="0"/>
              </a:rPr>
              <a:t>R</a:t>
            </a:r>
            <a:endParaRPr lang="en-US" altLang="zh-CN" sz="2800">
              <a:latin typeface="Times New Roman" panose="02020603050405020304" charset="0"/>
            </a:endParaRPr>
          </a:p>
        </p:txBody>
      </p:sp>
      <p:sp>
        <p:nvSpPr>
          <p:cNvPr id="35873" name="文本框 35872"/>
          <p:cNvSpPr txBox="1"/>
          <p:nvPr/>
        </p:nvSpPr>
        <p:spPr>
          <a:xfrm>
            <a:off x="971550" y="1712913"/>
            <a:ext cx="723900" cy="514350"/>
          </a:xfrm>
          <a:prstGeom prst="rect">
            <a:avLst/>
          </a:prstGeom>
          <a:noFill/>
          <a:ln w="9525">
            <a:noFill/>
          </a:ln>
        </p:spPr>
        <p:txBody>
          <a:bodyPr/>
          <a:lstStyle/>
          <a:p>
            <a:pPr algn="just"/>
            <a:r>
              <a:rPr lang="en-US" altLang="zh-CN" sz="2800">
                <a:latin typeface="Times New Roman" panose="02020603050405020304" charset="0"/>
              </a:rPr>
              <a:t>CP</a:t>
            </a:r>
            <a:endParaRPr lang="en-US" altLang="zh-CN" sz="2800">
              <a:latin typeface="Times New Roman" panose="02020603050405020304" charset="0"/>
            </a:endParaRPr>
          </a:p>
        </p:txBody>
      </p:sp>
      <p:sp>
        <p:nvSpPr>
          <p:cNvPr id="35874" name="直接连接符 35873"/>
          <p:cNvSpPr/>
          <p:nvPr/>
        </p:nvSpPr>
        <p:spPr>
          <a:xfrm flipV="1">
            <a:off x="2317750" y="1719263"/>
            <a:ext cx="0" cy="3089275"/>
          </a:xfrm>
          <a:prstGeom prst="line">
            <a:avLst/>
          </a:prstGeom>
          <a:ln w="3175" cap="rnd" cmpd="sng">
            <a:solidFill>
              <a:srgbClr val="000000"/>
            </a:solidFill>
            <a:prstDash val="sysDot"/>
            <a:headEnd type="none" w="med" len="med"/>
            <a:tailEnd type="none" w="med" len="med"/>
          </a:ln>
        </p:spPr>
      </p:sp>
      <p:sp>
        <p:nvSpPr>
          <p:cNvPr id="35875" name="直接连接符 35874"/>
          <p:cNvSpPr/>
          <p:nvPr/>
        </p:nvSpPr>
        <p:spPr>
          <a:xfrm flipV="1">
            <a:off x="3721100" y="1712913"/>
            <a:ext cx="0" cy="3070225"/>
          </a:xfrm>
          <a:prstGeom prst="line">
            <a:avLst/>
          </a:prstGeom>
          <a:ln w="3175" cap="rnd" cmpd="sng">
            <a:solidFill>
              <a:srgbClr val="000000"/>
            </a:solidFill>
            <a:prstDash val="sysDot"/>
            <a:headEnd type="none" w="med" len="med"/>
            <a:tailEnd type="none" w="med" len="med"/>
          </a:ln>
        </p:spPr>
      </p:sp>
      <p:sp>
        <p:nvSpPr>
          <p:cNvPr id="35876" name="直接连接符 35875"/>
          <p:cNvSpPr/>
          <p:nvPr/>
        </p:nvSpPr>
        <p:spPr>
          <a:xfrm flipV="1">
            <a:off x="6535738" y="1706563"/>
            <a:ext cx="0" cy="3098800"/>
          </a:xfrm>
          <a:prstGeom prst="line">
            <a:avLst/>
          </a:prstGeom>
          <a:ln w="3175" cap="rnd" cmpd="sng">
            <a:solidFill>
              <a:srgbClr val="000000"/>
            </a:solidFill>
            <a:prstDash val="sysDot"/>
            <a:headEnd type="none" w="med" len="med"/>
            <a:tailEnd type="none" w="med" len="med"/>
          </a:ln>
        </p:spPr>
      </p:sp>
      <p:grpSp>
        <p:nvGrpSpPr>
          <p:cNvPr id="35877" name="组合 35876"/>
          <p:cNvGrpSpPr/>
          <p:nvPr/>
        </p:nvGrpSpPr>
        <p:grpSpPr>
          <a:xfrm>
            <a:off x="1616075" y="1700213"/>
            <a:ext cx="6323013" cy="358775"/>
            <a:chOff x="2847" y="12048"/>
            <a:chExt cx="4978" cy="323"/>
          </a:xfrm>
        </p:grpSpPr>
        <p:sp>
          <p:nvSpPr>
            <p:cNvPr id="35878" name="直接连接符 35877"/>
            <p:cNvSpPr/>
            <p:nvPr/>
          </p:nvSpPr>
          <p:spPr>
            <a:xfrm rot="-5400000" flipV="1">
              <a:off x="3122" y="12096"/>
              <a:ext cx="0" cy="550"/>
            </a:xfrm>
            <a:prstGeom prst="line">
              <a:avLst/>
            </a:prstGeom>
            <a:ln w="3175" cap="flat" cmpd="sng">
              <a:solidFill>
                <a:srgbClr val="000000"/>
              </a:solidFill>
              <a:prstDash val="solid"/>
              <a:headEnd type="none" w="med" len="med"/>
              <a:tailEnd type="none" w="med" len="med"/>
            </a:ln>
          </p:spPr>
        </p:sp>
        <p:grpSp>
          <p:nvGrpSpPr>
            <p:cNvPr id="35879" name="组合 35878"/>
            <p:cNvGrpSpPr/>
            <p:nvPr/>
          </p:nvGrpSpPr>
          <p:grpSpPr>
            <a:xfrm>
              <a:off x="3399" y="12060"/>
              <a:ext cx="2212" cy="310"/>
              <a:chOff x="3399" y="12060"/>
              <a:chExt cx="2212" cy="310"/>
            </a:xfrm>
          </p:grpSpPr>
          <p:grpSp>
            <p:nvGrpSpPr>
              <p:cNvPr id="35880" name="组合 35879"/>
              <p:cNvGrpSpPr/>
              <p:nvPr/>
            </p:nvGrpSpPr>
            <p:grpSpPr>
              <a:xfrm>
                <a:off x="3399" y="12065"/>
                <a:ext cx="1105" cy="305"/>
                <a:chOff x="3399" y="12065"/>
                <a:chExt cx="1105" cy="305"/>
              </a:xfrm>
            </p:grpSpPr>
            <p:sp>
              <p:nvSpPr>
                <p:cNvPr id="35881" name="直接连接符 35880"/>
                <p:cNvSpPr/>
                <p:nvPr/>
              </p:nvSpPr>
              <p:spPr>
                <a:xfrm flipV="1">
                  <a:off x="3399" y="12070"/>
                  <a:ext cx="0" cy="300"/>
                </a:xfrm>
                <a:prstGeom prst="line">
                  <a:avLst/>
                </a:prstGeom>
                <a:ln w="3175" cap="flat" cmpd="sng">
                  <a:solidFill>
                    <a:srgbClr val="000000"/>
                  </a:solidFill>
                  <a:prstDash val="solid"/>
                  <a:headEnd type="none" w="med" len="med"/>
                  <a:tailEnd type="none" w="med" len="med"/>
                </a:ln>
              </p:spPr>
            </p:sp>
            <p:sp>
              <p:nvSpPr>
                <p:cNvPr id="35882" name="直接连接符 35881"/>
                <p:cNvSpPr/>
                <p:nvPr/>
              </p:nvSpPr>
              <p:spPr>
                <a:xfrm rot="-5400000" flipV="1">
                  <a:off x="3677" y="11791"/>
                  <a:ext cx="0" cy="550"/>
                </a:xfrm>
                <a:prstGeom prst="line">
                  <a:avLst/>
                </a:prstGeom>
                <a:ln w="3175" cap="flat" cmpd="sng">
                  <a:solidFill>
                    <a:srgbClr val="000000"/>
                  </a:solidFill>
                  <a:prstDash val="solid"/>
                  <a:headEnd type="none" w="med" len="med"/>
                  <a:tailEnd type="none" w="med" len="med"/>
                </a:ln>
              </p:spPr>
            </p:sp>
            <p:sp>
              <p:nvSpPr>
                <p:cNvPr id="35883" name="直接连接符 35882"/>
                <p:cNvSpPr/>
                <p:nvPr/>
              </p:nvSpPr>
              <p:spPr>
                <a:xfrm flipV="1">
                  <a:off x="3953" y="12065"/>
                  <a:ext cx="0" cy="300"/>
                </a:xfrm>
                <a:prstGeom prst="line">
                  <a:avLst/>
                </a:prstGeom>
                <a:ln w="3175" cap="flat" cmpd="sng">
                  <a:solidFill>
                    <a:srgbClr val="000000"/>
                  </a:solidFill>
                  <a:prstDash val="solid"/>
                  <a:headEnd type="none" w="med" len="med"/>
                  <a:tailEnd type="none" w="med" len="med"/>
                </a:ln>
              </p:spPr>
            </p:sp>
            <p:sp>
              <p:nvSpPr>
                <p:cNvPr id="35884" name="直接连接符 35883"/>
                <p:cNvSpPr/>
                <p:nvPr/>
              </p:nvSpPr>
              <p:spPr>
                <a:xfrm rot="-5400000" flipV="1">
                  <a:off x="4229" y="12093"/>
                  <a:ext cx="0" cy="550"/>
                </a:xfrm>
                <a:prstGeom prst="line">
                  <a:avLst/>
                </a:prstGeom>
                <a:ln w="3175" cap="flat" cmpd="sng">
                  <a:solidFill>
                    <a:srgbClr val="000000"/>
                  </a:solidFill>
                  <a:prstDash val="solid"/>
                  <a:headEnd type="none" w="med" len="med"/>
                  <a:tailEnd type="none" w="med" len="med"/>
                </a:ln>
              </p:spPr>
            </p:sp>
          </p:grpSp>
          <p:grpSp>
            <p:nvGrpSpPr>
              <p:cNvPr id="35885" name="组合 35884"/>
              <p:cNvGrpSpPr/>
              <p:nvPr/>
            </p:nvGrpSpPr>
            <p:grpSpPr>
              <a:xfrm>
                <a:off x="4506" y="12060"/>
                <a:ext cx="1105" cy="305"/>
                <a:chOff x="3399" y="12065"/>
                <a:chExt cx="1105" cy="305"/>
              </a:xfrm>
            </p:grpSpPr>
            <p:sp>
              <p:nvSpPr>
                <p:cNvPr id="35886" name="直接连接符 35885"/>
                <p:cNvSpPr/>
                <p:nvPr/>
              </p:nvSpPr>
              <p:spPr>
                <a:xfrm flipV="1">
                  <a:off x="3399" y="12070"/>
                  <a:ext cx="0" cy="300"/>
                </a:xfrm>
                <a:prstGeom prst="line">
                  <a:avLst/>
                </a:prstGeom>
                <a:ln w="3175" cap="flat" cmpd="sng">
                  <a:solidFill>
                    <a:srgbClr val="000000"/>
                  </a:solidFill>
                  <a:prstDash val="solid"/>
                  <a:headEnd type="none" w="med" len="med"/>
                  <a:tailEnd type="none" w="med" len="med"/>
                </a:ln>
              </p:spPr>
            </p:sp>
            <p:sp>
              <p:nvSpPr>
                <p:cNvPr id="35887" name="直接连接符 35886"/>
                <p:cNvSpPr/>
                <p:nvPr/>
              </p:nvSpPr>
              <p:spPr>
                <a:xfrm rot="-5400000" flipV="1">
                  <a:off x="3677" y="11791"/>
                  <a:ext cx="0" cy="550"/>
                </a:xfrm>
                <a:prstGeom prst="line">
                  <a:avLst/>
                </a:prstGeom>
                <a:ln w="3175" cap="flat" cmpd="sng">
                  <a:solidFill>
                    <a:srgbClr val="000000"/>
                  </a:solidFill>
                  <a:prstDash val="solid"/>
                  <a:headEnd type="none" w="med" len="med"/>
                  <a:tailEnd type="none" w="med" len="med"/>
                </a:ln>
              </p:spPr>
            </p:sp>
            <p:sp>
              <p:nvSpPr>
                <p:cNvPr id="35888" name="直接连接符 35887"/>
                <p:cNvSpPr/>
                <p:nvPr/>
              </p:nvSpPr>
              <p:spPr>
                <a:xfrm flipV="1">
                  <a:off x="3953" y="12065"/>
                  <a:ext cx="0" cy="300"/>
                </a:xfrm>
                <a:prstGeom prst="line">
                  <a:avLst/>
                </a:prstGeom>
                <a:ln w="3175" cap="flat" cmpd="sng">
                  <a:solidFill>
                    <a:srgbClr val="000000"/>
                  </a:solidFill>
                  <a:prstDash val="solid"/>
                  <a:headEnd type="none" w="med" len="med"/>
                  <a:tailEnd type="none" w="med" len="med"/>
                </a:ln>
              </p:spPr>
            </p:sp>
            <p:sp>
              <p:nvSpPr>
                <p:cNvPr id="35889" name="直接连接符 35888"/>
                <p:cNvSpPr/>
                <p:nvPr/>
              </p:nvSpPr>
              <p:spPr>
                <a:xfrm rot="-5400000" flipV="1">
                  <a:off x="4229" y="12093"/>
                  <a:ext cx="0" cy="550"/>
                </a:xfrm>
                <a:prstGeom prst="line">
                  <a:avLst/>
                </a:prstGeom>
                <a:ln w="3175" cap="flat" cmpd="sng">
                  <a:solidFill>
                    <a:srgbClr val="000000"/>
                  </a:solidFill>
                  <a:prstDash val="solid"/>
                  <a:headEnd type="none" w="med" len="med"/>
                  <a:tailEnd type="none" w="med" len="med"/>
                </a:ln>
              </p:spPr>
            </p:sp>
          </p:grpSp>
        </p:grpSp>
        <p:grpSp>
          <p:nvGrpSpPr>
            <p:cNvPr id="35890" name="组合 35889"/>
            <p:cNvGrpSpPr/>
            <p:nvPr/>
          </p:nvGrpSpPr>
          <p:grpSpPr>
            <a:xfrm>
              <a:off x="5613" y="12048"/>
              <a:ext cx="2212" cy="310"/>
              <a:chOff x="3399" y="12060"/>
              <a:chExt cx="2212" cy="310"/>
            </a:xfrm>
          </p:grpSpPr>
          <p:grpSp>
            <p:nvGrpSpPr>
              <p:cNvPr id="35891" name="组合 35890"/>
              <p:cNvGrpSpPr/>
              <p:nvPr/>
            </p:nvGrpSpPr>
            <p:grpSpPr>
              <a:xfrm>
                <a:off x="3399" y="12065"/>
                <a:ext cx="1105" cy="305"/>
                <a:chOff x="3399" y="12065"/>
                <a:chExt cx="1105" cy="305"/>
              </a:xfrm>
            </p:grpSpPr>
            <p:sp>
              <p:nvSpPr>
                <p:cNvPr id="35892" name="直接连接符 35891"/>
                <p:cNvSpPr/>
                <p:nvPr/>
              </p:nvSpPr>
              <p:spPr>
                <a:xfrm flipV="1">
                  <a:off x="3399" y="12070"/>
                  <a:ext cx="0" cy="300"/>
                </a:xfrm>
                <a:prstGeom prst="line">
                  <a:avLst/>
                </a:prstGeom>
                <a:ln w="3175" cap="flat" cmpd="sng">
                  <a:solidFill>
                    <a:srgbClr val="000000"/>
                  </a:solidFill>
                  <a:prstDash val="solid"/>
                  <a:headEnd type="none" w="med" len="med"/>
                  <a:tailEnd type="none" w="med" len="med"/>
                </a:ln>
              </p:spPr>
            </p:sp>
            <p:sp>
              <p:nvSpPr>
                <p:cNvPr id="35893" name="直接连接符 35892"/>
                <p:cNvSpPr/>
                <p:nvPr/>
              </p:nvSpPr>
              <p:spPr>
                <a:xfrm rot="-5400000" flipV="1">
                  <a:off x="3677" y="11791"/>
                  <a:ext cx="0" cy="550"/>
                </a:xfrm>
                <a:prstGeom prst="line">
                  <a:avLst/>
                </a:prstGeom>
                <a:ln w="3175" cap="flat" cmpd="sng">
                  <a:solidFill>
                    <a:srgbClr val="000000"/>
                  </a:solidFill>
                  <a:prstDash val="solid"/>
                  <a:headEnd type="none" w="med" len="med"/>
                  <a:tailEnd type="none" w="med" len="med"/>
                </a:ln>
              </p:spPr>
            </p:sp>
            <p:sp>
              <p:nvSpPr>
                <p:cNvPr id="35894" name="直接连接符 35893"/>
                <p:cNvSpPr/>
                <p:nvPr/>
              </p:nvSpPr>
              <p:spPr>
                <a:xfrm flipV="1">
                  <a:off x="3953" y="12065"/>
                  <a:ext cx="0" cy="300"/>
                </a:xfrm>
                <a:prstGeom prst="line">
                  <a:avLst/>
                </a:prstGeom>
                <a:ln w="3175" cap="flat" cmpd="sng">
                  <a:solidFill>
                    <a:srgbClr val="000000"/>
                  </a:solidFill>
                  <a:prstDash val="solid"/>
                  <a:headEnd type="none" w="med" len="med"/>
                  <a:tailEnd type="none" w="med" len="med"/>
                </a:ln>
              </p:spPr>
            </p:sp>
            <p:sp>
              <p:nvSpPr>
                <p:cNvPr id="35895" name="直接连接符 35894"/>
                <p:cNvSpPr/>
                <p:nvPr/>
              </p:nvSpPr>
              <p:spPr>
                <a:xfrm rot="-5400000" flipV="1">
                  <a:off x="4229" y="12093"/>
                  <a:ext cx="0" cy="550"/>
                </a:xfrm>
                <a:prstGeom prst="line">
                  <a:avLst/>
                </a:prstGeom>
                <a:ln w="3175" cap="flat" cmpd="sng">
                  <a:solidFill>
                    <a:srgbClr val="000000"/>
                  </a:solidFill>
                  <a:prstDash val="solid"/>
                  <a:headEnd type="none" w="med" len="med"/>
                  <a:tailEnd type="none" w="med" len="med"/>
                </a:ln>
              </p:spPr>
            </p:sp>
          </p:grpSp>
          <p:grpSp>
            <p:nvGrpSpPr>
              <p:cNvPr id="35896" name="组合 35895"/>
              <p:cNvGrpSpPr/>
              <p:nvPr/>
            </p:nvGrpSpPr>
            <p:grpSpPr>
              <a:xfrm>
                <a:off x="4506" y="12060"/>
                <a:ext cx="1105" cy="305"/>
                <a:chOff x="3399" y="12065"/>
                <a:chExt cx="1105" cy="305"/>
              </a:xfrm>
            </p:grpSpPr>
            <p:sp>
              <p:nvSpPr>
                <p:cNvPr id="35897" name="直接连接符 35896"/>
                <p:cNvSpPr/>
                <p:nvPr/>
              </p:nvSpPr>
              <p:spPr>
                <a:xfrm flipV="1">
                  <a:off x="3399" y="12070"/>
                  <a:ext cx="0" cy="300"/>
                </a:xfrm>
                <a:prstGeom prst="line">
                  <a:avLst/>
                </a:prstGeom>
                <a:ln w="3175" cap="flat" cmpd="sng">
                  <a:solidFill>
                    <a:srgbClr val="000000"/>
                  </a:solidFill>
                  <a:prstDash val="solid"/>
                  <a:headEnd type="none" w="med" len="med"/>
                  <a:tailEnd type="none" w="med" len="med"/>
                </a:ln>
              </p:spPr>
            </p:sp>
            <p:sp>
              <p:nvSpPr>
                <p:cNvPr id="35898" name="直接连接符 35897"/>
                <p:cNvSpPr/>
                <p:nvPr/>
              </p:nvSpPr>
              <p:spPr>
                <a:xfrm rot="-5400000" flipV="1">
                  <a:off x="3677" y="11791"/>
                  <a:ext cx="0" cy="550"/>
                </a:xfrm>
                <a:prstGeom prst="line">
                  <a:avLst/>
                </a:prstGeom>
                <a:ln w="3175" cap="flat" cmpd="sng">
                  <a:solidFill>
                    <a:srgbClr val="000000"/>
                  </a:solidFill>
                  <a:prstDash val="solid"/>
                  <a:headEnd type="none" w="med" len="med"/>
                  <a:tailEnd type="none" w="med" len="med"/>
                </a:ln>
              </p:spPr>
            </p:sp>
            <p:sp>
              <p:nvSpPr>
                <p:cNvPr id="35899" name="直接连接符 35898"/>
                <p:cNvSpPr/>
                <p:nvPr/>
              </p:nvSpPr>
              <p:spPr>
                <a:xfrm flipV="1">
                  <a:off x="3953" y="12065"/>
                  <a:ext cx="0" cy="300"/>
                </a:xfrm>
                <a:prstGeom prst="line">
                  <a:avLst/>
                </a:prstGeom>
                <a:ln w="3175" cap="flat" cmpd="sng">
                  <a:solidFill>
                    <a:srgbClr val="000000"/>
                  </a:solidFill>
                  <a:prstDash val="solid"/>
                  <a:headEnd type="none" w="med" len="med"/>
                  <a:tailEnd type="none" w="med" len="med"/>
                </a:ln>
              </p:spPr>
            </p:sp>
            <p:sp>
              <p:nvSpPr>
                <p:cNvPr id="35900" name="直接连接符 35899"/>
                <p:cNvSpPr/>
                <p:nvPr/>
              </p:nvSpPr>
              <p:spPr>
                <a:xfrm rot="-5400000" flipV="1">
                  <a:off x="4229" y="12093"/>
                  <a:ext cx="0" cy="550"/>
                </a:xfrm>
                <a:prstGeom prst="line">
                  <a:avLst/>
                </a:prstGeom>
                <a:ln w="3175" cap="flat" cmpd="sng">
                  <a:solidFill>
                    <a:srgbClr val="000000"/>
                  </a:solidFill>
                  <a:prstDash val="solid"/>
                  <a:headEnd type="none" w="med" len="med"/>
                  <a:tailEnd type="none" w="med" len="med"/>
                </a:ln>
              </p:spPr>
            </p:sp>
          </p:grpSp>
        </p:grpSp>
      </p:grpSp>
      <p:sp>
        <p:nvSpPr>
          <p:cNvPr id="35901" name="直接连接符 35900"/>
          <p:cNvSpPr/>
          <p:nvPr/>
        </p:nvSpPr>
        <p:spPr>
          <a:xfrm rot="-5400000" flipV="1">
            <a:off x="2462213" y="1828800"/>
            <a:ext cx="0" cy="1692275"/>
          </a:xfrm>
          <a:prstGeom prst="line">
            <a:avLst/>
          </a:prstGeom>
          <a:ln w="3175" cap="flat" cmpd="sng">
            <a:solidFill>
              <a:srgbClr val="000000"/>
            </a:solidFill>
            <a:prstDash val="solid"/>
            <a:headEnd type="none" w="med" len="med"/>
            <a:tailEnd type="none" w="med" len="med"/>
          </a:ln>
        </p:spPr>
      </p:sp>
      <p:sp>
        <p:nvSpPr>
          <p:cNvPr id="35902" name="直接连接符 35901"/>
          <p:cNvSpPr/>
          <p:nvPr/>
        </p:nvSpPr>
        <p:spPr>
          <a:xfrm flipV="1">
            <a:off x="3311525" y="2338388"/>
            <a:ext cx="0" cy="330200"/>
          </a:xfrm>
          <a:prstGeom prst="line">
            <a:avLst/>
          </a:prstGeom>
          <a:ln w="3175" cap="flat" cmpd="sng">
            <a:solidFill>
              <a:srgbClr val="000000"/>
            </a:solidFill>
            <a:prstDash val="solid"/>
            <a:headEnd type="none" w="med" len="med"/>
            <a:tailEnd type="none" w="med" len="med"/>
          </a:ln>
        </p:spPr>
      </p:sp>
      <p:sp>
        <p:nvSpPr>
          <p:cNvPr id="35903" name="直接连接符 35902"/>
          <p:cNvSpPr/>
          <p:nvPr/>
        </p:nvSpPr>
        <p:spPr>
          <a:xfrm rot="-5400000" flipV="1">
            <a:off x="3976688" y="1668463"/>
            <a:ext cx="0" cy="1331912"/>
          </a:xfrm>
          <a:prstGeom prst="line">
            <a:avLst/>
          </a:prstGeom>
          <a:ln w="3175" cap="flat" cmpd="sng">
            <a:solidFill>
              <a:srgbClr val="000000"/>
            </a:solidFill>
            <a:prstDash val="solid"/>
            <a:headEnd type="none" w="med" len="med"/>
            <a:tailEnd type="none" w="med" len="med"/>
          </a:ln>
        </p:spPr>
      </p:sp>
      <p:sp>
        <p:nvSpPr>
          <p:cNvPr id="35904" name="直接连接符 35903"/>
          <p:cNvSpPr/>
          <p:nvPr/>
        </p:nvSpPr>
        <p:spPr>
          <a:xfrm flipV="1">
            <a:off x="4646613" y="2332038"/>
            <a:ext cx="0" cy="330200"/>
          </a:xfrm>
          <a:prstGeom prst="line">
            <a:avLst/>
          </a:prstGeom>
          <a:ln w="3175" cap="flat" cmpd="sng">
            <a:solidFill>
              <a:srgbClr val="000000"/>
            </a:solidFill>
            <a:prstDash val="solid"/>
            <a:headEnd type="none" w="med" len="med"/>
            <a:tailEnd type="none" w="med" len="med"/>
          </a:ln>
        </p:spPr>
      </p:sp>
      <p:sp>
        <p:nvSpPr>
          <p:cNvPr id="35905" name="直接连接符 35904"/>
          <p:cNvSpPr/>
          <p:nvPr/>
        </p:nvSpPr>
        <p:spPr>
          <a:xfrm rot="-5400000" flipV="1">
            <a:off x="5410200" y="1905000"/>
            <a:ext cx="0" cy="1514475"/>
          </a:xfrm>
          <a:prstGeom prst="line">
            <a:avLst/>
          </a:prstGeom>
          <a:ln w="3175" cap="flat" cmpd="sng">
            <a:solidFill>
              <a:srgbClr val="000000"/>
            </a:solidFill>
            <a:prstDash val="solid"/>
            <a:headEnd type="none" w="med" len="med"/>
            <a:tailEnd type="none" w="med" len="med"/>
          </a:ln>
        </p:spPr>
      </p:sp>
      <p:sp>
        <p:nvSpPr>
          <p:cNvPr id="35906" name="直接连接符 35905"/>
          <p:cNvSpPr/>
          <p:nvPr/>
        </p:nvSpPr>
        <p:spPr>
          <a:xfrm flipV="1">
            <a:off x="6170613" y="2325688"/>
            <a:ext cx="0" cy="330200"/>
          </a:xfrm>
          <a:prstGeom prst="line">
            <a:avLst/>
          </a:prstGeom>
          <a:ln w="3175" cap="flat" cmpd="sng">
            <a:solidFill>
              <a:srgbClr val="000000"/>
            </a:solidFill>
            <a:prstDash val="solid"/>
            <a:headEnd type="none" w="med" len="med"/>
            <a:tailEnd type="none" w="med" len="med"/>
          </a:ln>
        </p:spPr>
      </p:sp>
      <p:sp>
        <p:nvSpPr>
          <p:cNvPr id="35907" name="直接连接符 35906"/>
          <p:cNvSpPr/>
          <p:nvPr/>
        </p:nvSpPr>
        <p:spPr>
          <a:xfrm rot="-5400000" flipV="1">
            <a:off x="7053263" y="1439863"/>
            <a:ext cx="0" cy="1765300"/>
          </a:xfrm>
          <a:prstGeom prst="line">
            <a:avLst/>
          </a:prstGeom>
          <a:ln w="3175" cap="flat" cmpd="sng">
            <a:solidFill>
              <a:srgbClr val="000000"/>
            </a:solidFill>
            <a:prstDash val="solid"/>
            <a:headEnd type="none" w="med" len="med"/>
            <a:tailEnd type="none" w="med" len="med"/>
          </a:ln>
        </p:spPr>
      </p:sp>
      <p:sp>
        <p:nvSpPr>
          <p:cNvPr id="35908" name="直接连接符 35907"/>
          <p:cNvSpPr/>
          <p:nvPr/>
        </p:nvSpPr>
        <p:spPr>
          <a:xfrm rot="-5400000" flipV="1">
            <a:off x="2417763" y="2232025"/>
            <a:ext cx="0" cy="1597025"/>
          </a:xfrm>
          <a:prstGeom prst="line">
            <a:avLst/>
          </a:prstGeom>
          <a:ln w="3175" cap="flat" cmpd="sng">
            <a:solidFill>
              <a:srgbClr val="000000"/>
            </a:solidFill>
            <a:prstDash val="solid"/>
            <a:headEnd type="none" w="med" len="med"/>
            <a:tailEnd type="none" w="med" len="med"/>
          </a:ln>
        </p:spPr>
      </p:sp>
      <p:sp>
        <p:nvSpPr>
          <p:cNvPr id="35909" name="直接连接符 35908"/>
          <p:cNvSpPr/>
          <p:nvPr/>
        </p:nvSpPr>
        <p:spPr>
          <a:xfrm flipV="1">
            <a:off x="3222625" y="3030538"/>
            <a:ext cx="0" cy="330200"/>
          </a:xfrm>
          <a:prstGeom prst="line">
            <a:avLst/>
          </a:prstGeom>
          <a:ln w="3175" cap="flat" cmpd="sng">
            <a:solidFill>
              <a:srgbClr val="000000"/>
            </a:solidFill>
            <a:prstDash val="solid"/>
            <a:headEnd type="none" w="med" len="med"/>
            <a:tailEnd type="none" w="med" len="med"/>
          </a:ln>
        </p:spPr>
      </p:sp>
      <p:sp>
        <p:nvSpPr>
          <p:cNvPr id="35910" name="直接连接符 35909"/>
          <p:cNvSpPr/>
          <p:nvPr/>
        </p:nvSpPr>
        <p:spPr>
          <a:xfrm rot="-5400000" flipV="1">
            <a:off x="4321175" y="2270125"/>
            <a:ext cx="0" cy="2192338"/>
          </a:xfrm>
          <a:prstGeom prst="line">
            <a:avLst/>
          </a:prstGeom>
          <a:ln w="3175" cap="flat" cmpd="sng">
            <a:solidFill>
              <a:srgbClr val="000000"/>
            </a:solidFill>
            <a:prstDash val="solid"/>
            <a:headEnd type="none" w="med" len="med"/>
            <a:tailEnd type="none" w="med" len="med"/>
          </a:ln>
        </p:spPr>
      </p:sp>
      <p:sp>
        <p:nvSpPr>
          <p:cNvPr id="35911" name="直接连接符 35910"/>
          <p:cNvSpPr/>
          <p:nvPr/>
        </p:nvSpPr>
        <p:spPr>
          <a:xfrm flipV="1">
            <a:off x="6256338" y="3033713"/>
            <a:ext cx="0" cy="333375"/>
          </a:xfrm>
          <a:prstGeom prst="line">
            <a:avLst/>
          </a:prstGeom>
          <a:ln w="3175" cap="flat" cmpd="sng">
            <a:solidFill>
              <a:srgbClr val="000000"/>
            </a:solidFill>
            <a:prstDash val="solid"/>
            <a:headEnd type="none" w="med" len="med"/>
            <a:tailEnd type="none" w="med" len="med"/>
          </a:ln>
        </p:spPr>
      </p:sp>
      <p:sp>
        <p:nvSpPr>
          <p:cNvPr id="35912" name="直接连接符 35911"/>
          <p:cNvSpPr/>
          <p:nvPr/>
        </p:nvSpPr>
        <p:spPr>
          <a:xfrm rot="-5400000" flipV="1">
            <a:off x="7099300" y="2193925"/>
            <a:ext cx="0" cy="1673225"/>
          </a:xfrm>
          <a:prstGeom prst="line">
            <a:avLst/>
          </a:prstGeom>
          <a:ln w="3175" cap="flat" cmpd="sng">
            <a:solidFill>
              <a:srgbClr val="000000"/>
            </a:solidFill>
            <a:prstDash val="solid"/>
            <a:headEnd type="none" w="med" len="med"/>
            <a:tailEnd type="none" w="med" len="med"/>
          </a:ln>
        </p:spPr>
      </p:sp>
      <p:sp>
        <p:nvSpPr>
          <p:cNvPr id="35913" name="直接连接符 35912"/>
          <p:cNvSpPr/>
          <p:nvPr/>
        </p:nvSpPr>
        <p:spPr>
          <a:xfrm flipV="1">
            <a:off x="5129213" y="1706563"/>
            <a:ext cx="0" cy="3089275"/>
          </a:xfrm>
          <a:prstGeom prst="line">
            <a:avLst/>
          </a:prstGeom>
          <a:ln w="3175" cap="rnd" cmpd="sng">
            <a:solidFill>
              <a:srgbClr val="000000"/>
            </a:solidFill>
            <a:prstDash val="sysDot"/>
            <a:headEnd type="none" w="med" len="med"/>
            <a:tailEnd type="none" w="med" len="med"/>
          </a:ln>
        </p:spPr>
      </p:sp>
      <p:sp>
        <p:nvSpPr>
          <p:cNvPr id="35914" name="直接连接符 35913"/>
          <p:cNvSpPr/>
          <p:nvPr/>
        </p:nvSpPr>
        <p:spPr>
          <a:xfrm flipV="1">
            <a:off x="7237413" y="1703388"/>
            <a:ext cx="0" cy="3108325"/>
          </a:xfrm>
          <a:prstGeom prst="line">
            <a:avLst/>
          </a:prstGeom>
          <a:ln w="3175" cap="rnd" cmpd="sng">
            <a:solidFill>
              <a:srgbClr val="000000"/>
            </a:solidFill>
            <a:prstDash val="sysDot"/>
            <a:headEnd type="none" w="med" len="med"/>
            <a:tailEnd type="none" w="med" len="med"/>
          </a:ln>
        </p:spPr>
      </p:sp>
      <p:sp>
        <p:nvSpPr>
          <p:cNvPr id="35915" name="直接连接符 35914"/>
          <p:cNvSpPr/>
          <p:nvPr/>
        </p:nvSpPr>
        <p:spPr>
          <a:xfrm flipV="1">
            <a:off x="5424488" y="3033713"/>
            <a:ext cx="0" cy="333375"/>
          </a:xfrm>
          <a:prstGeom prst="line">
            <a:avLst/>
          </a:prstGeom>
          <a:ln w="3175" cap="flat" cmpd="sng">
            <a:solidFill>
              <a:srgbClr val="00CCFF"/>
            </a:solidFill>
            <a:prstDash val="solid"/>
            <a:headEnd type="none" w="med" len="med"/>
            <a:tailEnd type="none" w="med" len="med"/>
          </a:ln>
        </p:spPr>
      </p:sp>
      <p:sp>
        <p:nvSpPr>
          <p:cNvPr id="35916" name="直接连接符 35915"/>
          <p:cNvSpPr/>
          <p:nvPr/>
        </p:nvSpPr>
        <p:spPr>
          <a:xfrm flipV="1">
            <a:off x="5722938" y="3033713"/>
            <a:ext cx="0" cy="330200"/>
          </a:xfrm>
          <a:prstGeom prst="line">
            <a:avLst/>
          </a:prstGeom>
          <a:ln w="3175" cap="flat" cmpd="sng">
            <a:solidFill>
              <a:srgbClr val="00CCFF"/>
            </a:solidFill>
            <a:prstDash val="solid"/>
            <a:headEnd type="none" w="med" len="med"/>
            <a:tailEnd type="none" w="med" len="med"/>
          </a:ln>
        </p:spPr>
      </p:sp>
      <p:sp>
        <p:nvSpPr>
          <p:cNvPr id="35917" name="直接连接符 35916"/>
          <p:cNvSpPr/>
          <p:nvPr/>
        </p:nvSpPr>
        <p:spPr>
          <a:xfrm rot="-5400000" flipV="1">
            <a:off x="5992813" y="3103563"/>
            <a:ext cx="0" cy="527050"/>
          </a:xfrm>
          <a:prstGeom prst="line">
            <a:avLst/>
          </a:prstGeom>
          <a:ln w="3175" cap="flat" cmpd="sng">
            <a:solidFill>
              <a:srgbClr val="000000"/>
            </a:solidFill>
            <a:prstDash val="solid"/>
            <a:headEnd type="none" w="med" len="med"/>
            <a:tailEnd type="none" w="med" len="med"/>
          </a:ln>
        </p:spPr>
      </p:sp>
      <p:sp>
        <p:nvSpPr>
          <p:cNvPr id="35918" name="直接连接符 35917"/>
          <p:cNvSpPr/>
          <p:nvPr/>
        </p:nvSpPr>
        <p:spPr>
          <a:xfrm rot="-5400000" flipV="1">
            <a:off x="5572125" y="2886075"/>
            <a:ext cx="0" cy="295275"/>
          </a:xfrm>
          <a:prstGeom prst="line">
            <a:avLst/>
          </a:prstGeom>
          <a:ln w="3175" cap="flat" cmpd="sng">
            <a:solidFill>
              <a:srgbClr val="00CCFF"/>
            </a:solidFill>
            <a:prstDash val="solid"/>
            <a:headEnd type="none" w="med" len="med"/>
            <a:tailEnd type="none" w="med" len="med"/>
          </a:ln>
        </p:spPr>
      </p:sp>
      <p:sp>
        <p:nvSpPr>
          <p:cNvPr id="35919" name="直接连接符 35918"/>
          <p:cNvSpPr/>
          <p:nvPr/>
        </p:nvSpPr>
        <p:spPr>
          <a:xfrm flipV="1">
            <a:off x="5830888" y="1700213"/>
            <a:ext cx="0" cy="3105150"/>
          </a:xfrm>
          <a:prstGeom prst="line">
            <a:avLst/>
          </a:prstGeom>
          <a:ln w="3175" cap="rnd" cmpd="sng">
            <a:solidFill>
              <a:srgbClr val="000000"/>
            </a:solidFill>
            <a:prstDash val="sysDot"/>
            <a:headEnd type="none" w="med" len="med"/>
            <a:tailEnd type="none" w="med" len="med"/>
          </a:ln>
        </p:spPr>
      </p:sp>
      <p:grpSp>
        <p:nvGrpSpPr>
          <p:cNvPr id="35920" name="组合 35919"/>
          <p:cNvGrpSpPr/>
          <p:nvPr/>
        </p:nvGrpSpPr>
        <p:grpSpPr>
          <a:xfrm>
            <a:off x="1042988" y="3716338"/>
            <a:ext cx="579437" cy="1271587"/>
            <a:chOff x="746" y="2502"/>
            <a:chExt cx="365" cy="801"/>
          </a:xfrm>
        </p:grpSpPr>
        <p:sp>
          <p:nvSpPr>
            <p:cNvPr id="35921" name="文本框 35920"/>
            <p:cNvSpPr txBox="1"/>
            <p:nvPr/>
          </p:nvSpPr>
          <p:spPr>
            <a:xfrm>
              <a:off x="746" y="2502"/>
              <a:ext cx="336" cy="374"/>
            </a:xfrm>
            <a:prstGeom prst="rect">
              <a:avLst/>
            </a:prstGeom>
            <a:noFill/>
            <a:ln w="9525">
              <a:noFill/>
            </a:ln>
          </p:spPr>
          <p:txBody>
            <a:bodyPr/>
            <a:lstStyle/>
            <a:p>
              <a:pPr algn="just"/>
              <a:r>
                <a:rPr lang="en-US" altLang="zh-CN" sz="2800">
                  <a:latin typeface="Times New Roman" panose="02020603050405020304" charset="0"/>
                </a:rPr>
                <a:t>Q</a:t>
              </a:r>
              <a:endParaRPr lang="en-US" altLang="zh-CN" sz="2800">
                <a:latin typeface="Times New Roman" panose="02020603050405020304" charset="0"/>
              </a:endParaRPr>
            </a:p>
          </p:txBody>
        </p:sp>
        <p:sp>
          <p:nvSpPr>
            <p:cNvPr id="35922" name="文本框 35921"/>
            <p:cNvSpPr txBox="1"/>
            <p:nvPr/>
          </p:nvSpPr>
          <p:spPr>
            <a:xfrm>
              <a:off x="775" y="2929"/>
              <a:ext cx="336" cy="374"/>
            </a:xfrm>
            <a:prstGeom prst="rect">
              <a:avLst/>
            </a:prstGeom>
            <a:noFill/>
            <a:ln w="9525">
              <a:noFill/>
            </a:ln>
          </p:spPr>
          <p:txBody>
            <a:bodyPr/>
            <a:lstStyle/>
            <a:p>
              <a:pPr algn="just"/>
              <a:r>
                <a:rPr lang="en-US" altLang="zh-CN" sz="2800">
                  <a:latin typeface="Times New Roman" panose="02020603050405020304" charset="0"/>
                </a:rPr>
                <a:t>Q</a:t>
              </a:r>
              <a:endParaRPr lang="en-US" altLang="zh-CN" sz="2800">
                <a:latin typeface="Times New Roman" panose="02020603050405020304" charset="0"/>
              </a:endParaRPr>
            </a:p>
          </p:txBody>
        </p:sp>
        <p:sp>
          <p:nvSpPr>
            <p:cNvPr id="35923" name="直接连接符 35922"/>
            <p:cNvSpPr/>
            <p:nvPr/>
          </p:nvSpPr>
          <p:spPr>
            <a:xfrm rot="5400000">
              <a:off x="914" y="2919"/>
              <a:ext cx="0" cy="159"/>
            </a:xfrm>
            <a:prstGeom prst="line">
              <a:avLst/>
            </a:prstGeom>
            <a:ln w="3175" cap="flat" cmpd="sng">
              <a:solidFill>
                <a:srgbClr val="000000"/>
              </a:solidFill>
              <a:prstDash val="solid"/>
              <a:headEnd type="none" w="med" len="med"/>
              <a:tailEnd type="none" w="med" len="med"/>
            </a:ln>
          </p:spPr>
        </p:sp>
      </p:grpSp>
      <p:sp>
        <p:nvSpPr>
          <p:cNvPr id="35924" name="直接连接符 35923"/>
          <p:cNvSpPr/>
          <p:nvPr/>
        </p:nvSpPr>
        <p:spPr>
          <a:xfrm rot="-5400000" flipV="1">
            <a:off x="5770563" y="3614738"/>
            <a:ext cx="0" cy="106362"/>
          </a:xfrm>
          <a:prstGeom prst="line">
            <a:avLst/>
          </a:prstGeom>
          <a:ln w="3175" cap="flat" cmpd="sng">
            <a:solidFill>
              <a:srgbClr val="000000"/>
            </a:solidFill>
            <a:prstDash val="solid"/>
            <a:headEnd type="none" w="med" len="med"/>
            <a:tailEnd type="none" w="med" len="med"/>
          </a:ln>
        </p:spPr>
      </p:sp>
      <p:sp>
        <p:nvSpPr>
          <p:cNvPr id="35925" name="直接连接符 35924"/>
          <p:cNvSpPr/>
          <p:nvPr/>
        </p:nvSpPr>
        <p:spPr>
          <a:xfrm flipV="1">
            <a:off x="5830888" y="1700213"/>
            <a:ext cx="0" cy="3105150"/>
          </a:xfrm>
          <a:prstGeom prst="line">
            <a:avLst/>
          </a:prstGeom>
          <a:ln w="3175" cap="rnd" cmpd="sng">
            <a:solidFill>
              <a:srgbClr val="000000"/>
            </a:solidFill>
            <a:prstDash val="sysDot"/>
            <a:headEnd type="none" w="med" len="med"/>
            <a:tailEnd type="none" w="med" len="med"/>
          </a:ln>
        </p:spPr>
      </p:sp>
      <p:sp>
        <p:nvSpPr>
          <p:cNvPr id="35926" name="直接连接符 35925"/>
          <p:cNvSpPr/>
          <p:nvPr/>
        </p:nvSpPr>
        <p:spPr>
          <a:xfrm rot="-5400000" flipV="1">
            <a:off x="6176963" y="3319463"/>
            <a:ext cx="0" cy="698500"/>
          </a:xfrm>
          <a:prstGeom prst="line">
            <a:avLst/>
          </a:prstGeom>
          <a:ln w="3175" cap="flat" cmpd="sng">
            <a:solidFill>
              <a:srgbClr val="000000"/>
            </a:solidFill>
            <a:prstDash val="solid"/>
            <a:headEnd type="none" w="med" len="med"/>
            <a:tailEnd type="none" w="med" len="med"/>
          </a:ln>
        </p:spPr>
      </p:sp>
      <p:sp>
        <p:nvSpPr>
          <p:cNvPr id="35927" name="直接连接符 35926"/>
          <p:cNvSpPr/>
          <p:nvPr/>
        </p:nvSpPr>
        <p:spPr>
          <a:xfrm rot="-5400000" flipV="1">
            <a:off x="5570538" y="4664075"/>
            <a:ext cx="0" cy="293688"/>
          </a:xfrm>
          <a:prstGeom prst="line">
            <a:avLst/>
          </a:prstGeom>
          <a:ln w="3175" cap="flat" cmpd="sng">
            <a:solidFill>
              <a:srgbClr val="000000"/>
            </a:solidFill>
            <a:prstDash val="solid"/>
            <a:headEnd type="none" w="med" len="med"/>
            <a:tailEnd type="none" w="med" len="med"/>
          </a:ln>
        </p:spPr>
      </p:sp>
      <p:sp>
        <p:nvSpPr>
          <p:cNvPr id="35928" name="直接连接符 35927"/>
          <p:cNvSpPr/>
          <p:nvPr/>
        </p:nvSpPr>
        <p:spPr>
          <a:xfrm rot="-5400000" flipV="1">
            <a:off x="5770563" y="4757738"/>
            <a:ext cx="0" cy="106362"/>
          </a:xfrm>
          <a:prstGeom prst="line">
            <a:avLst/>
          </a:prstGeom>
          <a:ln w="3175" cap="flat" cmpd="sng">
            <a:solidFill>
              <a:srgbClr val="000000"/>
            </a:solidFill>
            <a:prstDash val="solid"/>
            <a:headEnd type="none" w="med" len="med"/>
            <a:tailEnd type="none" w="med" len="med"/>
          </a:ln>
        </p:spPr>
      </p:sp>
      <p:sp>
        <p:nvSpPr>
          <p:cNvPr id="35929" name="直接连接符 35928"/>
          <p:cNvSpPr/>
          <p:nvPr/>
        </p:nvSpPr>
        <p:spPr>
          <a:xfrm rot="-5400000" flipV="1">
            <a:off x="6181725" y="4462463"/>
            <a:ext cx="0" cy="698500"/>
          </a:xfrm>
          <a:prstGeom prst="line">
            <a:avLst/>
          </a:prstGeom>
          <a:ln w="3175" cap="flat" cmpd="sng">
            <a:solidFill>
              <a:srgbClr val="000000"/>
            </a:solidFill>
            <a:prstDash val="solid"/>
            <a:headEnd type="none" w="med" len="med"/>
            <a:tailEnd type="none" w="med" len="med"/>
          </a:ln>
        </p:spPr>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35861"/>
                                        </p:tgtEl>
                                        <p:attrNameLst>
                                          <p:attrName>style.visibility</p:attrName>
                                        </p:attrNameLst>
                                      </p:cBhvr>
                                      <p:to>
                                        <p:strVal val="visible"/>
                                      </p:to>
                                    </p:set>
                                    <p:animEffect transition="in" filter="strips(upRight)">
                                      <p:cBhvr>
                                        <p:cTn id="7" dur="500"/>
                                        <p:tgtEl>
                                          <p:spTgt spid="35861"/>
                                        </p:tgtEl>
                                      </p:cBhvr>
                                    </p:animEffect>
                                  </p:childTnLst>
                                </p:cTn>
                              </p:par>
                            </p:childTnLst>
                          </p:cTn>
                        </p:par>
                        <p:par>
                          <p:cTn id="8" fill="hold">
                            <p:stCondLst>
                              <p:cond delay="500"/>
                            </p:stCondLst>
                            <p:childTnLst>
                              <p:par>
                                <p:cTn id="9" presetID="18" presetClass="entr" presetSubtype="3" fill="hold" nodeType="afterEffect">
                                  <p:stCondLst>
                                    <p:cond delay="0"/>
                                  </p:stCondLst>
                                  <p:childTnLst>
                                    <p:set>
                                      <p:cBhvr>
                                        <p:cTn id="10" dur="1" fill="hold">
                                          <p:stCondLst>
                                            <p:cond delay="0"/>
                                          </p:stCondLst>
                                        </p:cTn>
                                        <p:tgtEl>
                                          <p:spTgt spid="35862"/>
                                        </p:tgtEl>
                                        <p:attrNameLst>
                                          <p:attrName>style.visibility</p:attrName>
                                        </p:attrNameLst>
                                      </p:cBhvr>
                                      <p:to>
                                        <p:strVal val="visible"/>
                                      </p:to>
                                    </p:set>
                                    <p:animEffect transition="in" filter="strips(upRight)">
                                      <p:cBhvr>
                                        <p:cTn id="11" dur="500"/>
                                        <p:tgtEl>
                                          <p:spTgt spid="35862"/>
                                        </p:tgtEl>
                                      </p:cBhvr>
                                    </p:animEffect>
                                  </p:childTnLst>
                                </p:cTn>
                              </p:par>
                            </p:childTnLst>
                          </p:cTn>
                        </p:par>
                      </p:childTnLst>
                    </p:cTn>
                  </p:par>
                  <p:par>
                    <p:cTn id="12" fill="hold">
                      <p:stCondLst>
                        <p:cond delay="indefinite"/>
                      </p:stCondLst>
                      <p:childTnLst>
                        <p:par>
                          <p:cTn id="13" fill="hold">
                            <p:stCondLst>
                              <p:cond delay="0"/>
                            </p:stCondLst>
                            <p:childTnLst>
                              <p:par>
                                <p:cTn id="14" presetID="18" presetClass="entr" presetSubtype="3" fill="hold" nodeType="clickEffect">
                                  <p:stCondLst>
                                    <p:cond delay="0"/>
                                  </p:stCondLst>
                                  <p:childTnLst>
                                    <p:set>
                                      <p:cBhvr>
                                        <p:cTn id="15" dur="1" fill="hold">
                                          <p:stCondLst>
                                            <p:cond delay="0"/>
                                          </p:stCondLst>
                                        </p:cTn>
                                        <p:tgtEl>
                                          <p:spTgt spid="35867"/>
                                        </p:tgtEl>
                                        <p:attrNameLst>
                                          <p:attrName>style.visibility</p:attrName>
                                        </p:attrNameLst>
                                      </p:cBhvr>
                                      <p:to>
                                        <p:strVal val="visible"/>
                                      </p:to>
                                    </p:set>
                                    <p:animEffect transition="in" filter="strips(upRight)">
                                      <p:cBhvr>
                                        <p:cTn id="16" dur="500"/>
                                        <p:tgtEl>
                                          <p:spTgt spid="35867"/>
                                        </p:tgtEl>
                                      </p:cBhvr>
                                    </p:animEffect>
                                  </p:childTnLst>
                                </p:cTn>
                              </p:par>
                            </p:childTnLst>
                          </p:cTn>
                        </p:par>
                        <p:par>
                          <p:cTn id="17" fill="hold">
                            <p:stCondLst>
                              <p:cond delay="500"/>
                            </p:stCondLst>
                            <p:childTnLst>
                              <p:par>
                                <p:cTn id="18" presetID="18" presetClass="entr" presetSubtype="3" fill="hold" nodeType="afterEffect">
                                  <p:stCondLst>
                                    <p:cond delay="0"/>
                                  </p:stCondLst>
                                  <p:childTnLst>
                                    <p:set>
                                      <p:cBhvr>
                                        <p:cTn id="19" dur="1" fill="hold">
                                          <p:stCondLst>
                                            <p:cond delay="0"/>
                                          </p:stCondLst>
                                        </p:cTn>
                                        <p:tgtEl>
                                          <p:spTgt spid="35869"/>
                                        </p:tgtEl>
                                        <p:attrNameLst>
                                          <p:attrName>style.visibility</p:attrName>
                                        </p:attrNameLst>
                                      </p:cBhvr>
                                      <p:to>
                                        <p:strVal val="visible"/>
                                      </p:to>
                                    </p:set>
                                    <p:animEffect transition="in" filter="strips(upRight)">
                                      <p:cBhvr>
                                        <p:cTn id="20" dur="500"/>
                                        <p:tgtEl>
                                          <p:spTgt spid="35869"/>
                                        </p:tgtEl>
                                      </p:cBhvr>
                                    </p:animEffect>
                                  </p:childTnLst>
                                </p:cTn>
                              </p:par>
                            </p:childTnLst>
                          </p:cTn>
                        </p:par>
                        <p:par>
                          <p:cTn id="21" fill="hold">
                            <p:stCondLst>
                              <p:cond delay="1000"/>
                            </p:stCondLst>
                            <p:childTnLst>
                              <p:par>
                                <p:cTn id="22" presetID="18" presetClass="entr" presetSubtype="3" fill="hold" nodeType="afterEffect">
                                  <p:stCondLst>
                                    <p:cond delay="0"/>
                                  </p:stCondLst>
                                  <p:childTnLst>
                                    <p:set>
                                      <p:cBhvr>
                                        <p:cTn id="23" dur="1" fill="hold">
                                          <p:stCondLst>
                                            <p:cond delay="0"/>
                                          </p:stCondLst>
                                        </p:cTn>
                                        <p:tgtEl>
                                          <p:spTgt spid="35868"/>
                                        </p:tgtEl>
                                        <p:attrNameLst>
                                          <p:attrName>style.visibility</p:attrName>
                                        </p:attrNameLst>
                                      </p:cBhvr>
                                      <p:to>
                                        <p:strVal val="visible"/>
                                      </p:to>
                                    </p:set>
                                    <p:animEffect transition="in" filter="strips(upRight)">
                                      <p:cBhvr>
                                        <p:cTn id="24" dur="500"/>
                                        <p:tgtEl>
                                          <p:spTgt spid="35868"/>
                                        </p:tgtEl>
                                      </p:cBhvr>
                                    </p:animEffect>
                                  </p:childTnLst>
                                </p:cTn>
                              </p:par>
                            </p:childTnLst>
                          </p:cTn>
                        </p:par>
                        <p:par>
                          <p:cTn id="25" fill="hold">
                            <p:stCondLst>
                              <p:cond delay="1500"/>
                            </p:stCondLst>
                            <p:childTnLst>
                              <p:par>
                                <p:cTn id="26" presetID="18" presetClass="entr" presetSubtype="3" fill="hold" nodeType="afterEffect">
                                  <p:stCondLst>
                                    <p:cond delay="0"/>
                                  </p:stCondLst>
                                  <p:childTnLst>
                                    <p:set>
                                      <p:cBhvr>
                                        <p:cTn id="27" dur="1" fill="hold">
                                          <p:stCondLst>
                                            <p:cond delay="0"/>
                                          </p:stCondLst>
                                        </p:cTn>
                                        <p:tgtEl>
                                          <p:spTgt spid="35927"/>
                                        </p:tgtEl>
                                        <p:attrNameLst>
                                          <p:attrName>style.visibility</p:attrName>
                                        </p:attrNameLst>
                                      </p:cBhvr>
                                      <p:to>
                                        <p:strVal val="visible"/>
                                      </p:to>
                                    </p:set>
                                    <p:animEffect transition="in" filter="strips(upRight)">
                                      <p:cBhvr>
                                        <p:cTn id="28" dur="500"/>
                                        <p:tgtEl>
                                          <p:spTgt spid="35927"/>
                                        </p:tgtEl>
                                      </p:cBhvr>
                                    </p:animEffect>
                                  </p:childTnLst>
                                </p:cTn>
                              </p:par>
                            </p:childTnLst>
                          </p:cTn>
                        </p:par>
                      </p:childTnLst>
                    </p:cTn>
                  </p:par>
                  <p:par>
                    <p:cTn id="29" fill="hold">
                      <p:stCondLst>
                        <p:cond delay="indefinite"/>
                      </p:stCondLst>
                      <p:childTnLst>
                        <p:par>
                          <p:cTn id="30" fill="hold">
                            <p:stCondLst>
                              <p:cond delay="0"/>
                            </p:stCondLst>
                            <p:childTnLst>
                              <p:par>
                                <p:cTn id="31" presetID="18" presetClass="entr" presetSubtype="3" fill="hold" nodeType="clickEffect">
                                  <p:stCondLst>
                                    <p:cond delay="0"/>
                                  </p:stCondLst>
                                  <p:childTnLst>
                                    <p:set>
                                      <p:cBhvr>
                                        <p:cTn id="32" dur="1" fill="hold">
                                          <p:stCondLst>
                                            <p:cond delay="0"/>
                                          </p:stCondLst>
                                        </p:cTn>
                                        <p:tgtEl>
                                          <p:spTgt spid="35924"/>
                                        </p:tgtEl>
                                        <p:attrNameLst>
                                          <p:attrName>style.visibility</p:attrName>
                                        </p:attrNameLst>
                                      </p:cBhvr>
                                      <p:to>
                                        <p:strVal val="visible"/>
                                      </p:to>
                                    </p:set>
                                    <p:animEffect transition="in" filter="strips(upRight)">
                                      <p:cBhvr>
                                        <p:cTn id="33" dur="500"/>
                                        <p:tgtEl>
                                          <p:spTgt spid="35924"/>
                                        </p:tgtEl>
                                      </p:cBhvr>
                                    </p:animEffect>
                                  </p:childTnLst>
                                </p:cTn>
                              </p:par>
                            </p:childTnLst>
                          </p:cTn>
                        </p:par>
                        <p:par>
                          <p:cTn id="34" fill="hold">
                            <p:stCondLst>
                              <p:cond delay="500"/>
                            </p:stCondLst>
                            <p:childTnLst>
                              <p:par>
                                <p:cTn id="35" presetID="18" presetClass="entr" presetSubtype="3" fill="hold" nodeType="afterEffect">
                                  <p:stCondLst>
                                    <p:cond delay="0"/>
                                  </p:stCondLst>
                                  <p:childTnLst>
                                    <p:set>
                                      <p:cBhvr>
                                        <p:cTn id="36" dur="1" fill="hold">
                                          <p:stCondLst>
                                            <p:cond delay="0"/>
                                          </p:stCondLst>
                                        </p:cTn>
                                        <p:tgtEl>
                                          <p:spTgt spid="35928"/>
                                        </p:tgtEl>
                                        <p:attrNameLst>
                                          <p:attrName>style.visibility</p:attrName>
                                        </p:attrNameLst>
                                      </p:cBhvr>
                                      <p:to>
                                        <p:strVal val="visible"/>
                                      </p:to>
                                    </p:set>
                                    <p:animEffect transition="in" filter="strips(upRight)">
                                      <p:cBhvr>
                                        <p:cTn id="37" dur="500"/>
                                        <p:tgtEl>
                                          <p:spTgt spid="35928"/>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3" fill="hold" nodeType="clickEffect">
                                  <p:stCondLst>
                                    <p:cond delay="0"/>
                                  </p:stCondLst>
                                  <p:childTnLst>
                                    <p:set>
                                      <p:cBhvr>
                                        <p:cTn id="41" dur="1" fill="hold">
                                          <p:stCondLst>
                                            <p:cond delay="0"/>
                                          </p:stCondLst>
                                        </p:cTn>
                                        <p:tgtEl>
                                          <p:spTgt spid="35926"/>
                                        </p:tgtEl>
                                        <p:attrNameLst>
                                          <p:attrName>style.visibility</p:attrName>
                                        </p:attrNameLst>
                                      </p:cBhvr>
                                      <p:to>
                                        <p:strVal val="visible"/>
                                      </p:to>
                                    </p:set>
                                    <p:animEffect transition="in" filter="strips(upRight)">
                                      <p:cBhvr>
                                        <p:cTn id="42" dur="500"/>
                                        <p:tgtEl>
                                          <p:spTgt spid="35926"/>
                                        </p:tgtEl>
                                      </p:cBhvr>
                                    </p:animEffect>
                                  </p:childTnLst>
                                </p:cTn>
                              </p:par>
                            </p:childTnLst>
                          </p:cTn>
                        </p:par>
                        <p:par>
                          <p:cTn id="43" fill="hold">
                            <p:stCondLst>
                              <p:cond delay="500"/>
                            </p:stCondLst>
                            <p:childTnLst>
                              <p:par>
                                <p:cTn id="44" presetID="18" presetClass="entr" presetSubtype="3" fill="hold" nodeType="afterEffect">
                                  <p:stCondLst>
                                    <p:cond delay="0"/>
                                  </p:stCondLst>
                                  <p:childTnLst>
                                    <p:set>
                                      <p:cBhvr>
                                        <p:cTn id="45" dur="1" fill="hold">
                                          <p:stCondLst>
                                            <p:cond delay="0"/>
                                          </p:stCondLst>
                                        </p:cTn>
                                        <p:tgtEl>
                                          <p:spTgt spid="35929"/>
                                        </p:tgtEl>
                                        <p:attrNameLst>
                                          <p:attrName>style.visibility</p:attrName>
                                        </p:attrNameLst>
                                      </p:cBhvr>
                                      <p:to>
                                        <p:strVal val="visible"/>
                                      </p:to>
                                    </p:set>
                                    <p:animEffect transition="in" filter="strips(upRight)">
                                      <p:cBhvr>
                                        <p:cTn id="46" dur="500"/>
                                        <p:tgtEl>
                                          <p:spTgt spid="359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409" name="对象 137259"/>
          <p:cNvGraphicFramePr/>
          <p:nvPr/>
        </p:nvGraphicFramePr>
        <p:xfrm>
          <a:off x="1549400" y="2538413"/>
          <a:ext cx="6019800" cy="2011362"/>
        </p:xfrm>
        <a:graphic>
          <a:graphicData uri="http://schemas.openxmlformats.org/presentationml/2006/ole">
            <mc:AlternateContent xmlns:mc="http://schemas.openxmlformats.org/markup-compatibility/2006">
              <mc:Choice xmlns:v="urn:schemas-microsoft-com:vml" Requires="v">
                <p:oleObj spid="_x0000_s10244" name="" r:id="rId1" imgW="3689350" imgH="1233170" progId="CorelDRAW.Graphic.13">
                  <p:embed/>
                </p:oleObj>
              </mc:Choice>
              <mc:Fallback>
                <p:oleObj name="" r:id="rId1" imgW="3689350" imgH="1233170" progId="CorelDRAW.Graphic.13">
                  <p:embed/>
                  <p:pic>
                    <p:nvPicPr>
                      <p:cNvPr id="0" name="图片 3082"/>
                      <p:cNvPicPr/>
                      <p:nvPr/>
                    </p:nvPicPr>
                    <p:blipFill>
                      <a:blip r:embed="rId2"/>
                      <a:stretch>
                        <a:fillRect/>
                      </a:stretch>
                    </p:blipFill>
                    <p:spPr>
                      <a:xfrm>
                        <a:off x="1549400" y="2538413"/>
                        <a:ext cx="6019800" cy="2011362"/>
                      </a:xfrm>
                      <a:prstGeom prst="rect">
                        <a:avLst/>
                      </a:prstGeom>
                      <a:noFill/>
                      <a:ln w="38100">
                        <a:noFill/>
                        <a:miter/>
                      </a:ln>
                    </p:spPr>
                  </p:pic>
                </p:oleObj>
              </mc:Fallback>
            </mc:AlternateContent>
          </a:graphicData>
        </a:graphic>
      </p:graphicFrame>
      <p:sp>
        <p:nvSpPr>
          <p:cNvPr id="17410" name="矩形 137223"/>
          <p:cNvSpPr/>
          <p:nvPr/>
        </p:nvSpPr>
        <p:spPr>
          <a:xfrm>
            <a:off x="914400" y="841375"/>
            <a:ext cx="1130300" cy="460375"/>
          </a:xfrm>
          <a:prstGeom prst="rect">
            <a:avLst/>
          </a:prstGeom>
          <a:solidFill>
            <a:schemeClr val="accent2"/>
          </a:solidFill>
          <a:ln w="9525" cap="flat" cmpd="sng">
            <a:solidFill>
              <a:srgbClr val="000000"/>
            </a:solidFill>
            <a:prstDash val="solid"/>
            <a:miter/>
            <a:headEnd type="none" w="med" len="med"/>
            <a:tailEnd type="none" w="med" len="med"/>
          </a:ln>
        </p:spPr>
        <p:txBody>
          <a:bodyPr wrap="none" anchor="t" anchorCtr="0">
            <a:spAutoFit/>
          </a:bodyPr>
          <a:lstStyle/>
          <a:p>
            <a:r>
              <a:rPr lang="en-US" altLang="zh-CN">
                <a:solidFill>
                  <a:srgbClr val="FFFF99"/>
                </a:solidFill>
                <a:latin typeface="Times New Roman" panose="02020603050405020304" charset="0"/>
              </a:rPr>
              <a:t>Latches</a:t>
            </a:r>
            <a:endParaRPr lang="en-US" altLang="zh-CN">
              <a:solidFill>
                <a:srgbClr val="FFFF99"/>
              </a:solidFill>
              <a:latin typeface="Times New Roman" panose="02020603050405020304" charset="0"/>
            </a:endParaRPr>
          </a:p>
        </p:txBody>
      </p:sp>
      <p:sp>
        <p:nvSpPr>
          <p:cNvPr id="17411" name="文本框 137243"/>
          <p:cNvSpPr txBox="1"/>
          <p:nvPr/>
        </p:nvSpPr>
        <p:spPr>
          <a:xfrm>
            <a:off x="1143000" y="1449388"/>
            <a:ext cx="7391400" cy="830262"/>
          </a:xfrm>
          <a:prstGeom prst="rect">
            <a:avLst/>
          </a:prstGeom>
          <a:noFill/>
          <a:ln w="9525">
            <a:noFill/>
          </a:ln>
        </p:spPr>
        <p:txBody>
          <a:bodyPr anchor="t" anchorCtr="0">
            <a:spAutoFit/>
          </a:bodyPr>
          <a:lstStyle/>
          <a:p>
            <a:pPr>
              <a:spcBef>
                <a:spcPct val="50000"/>
              </a:spcBef>
            </a:pPr>
            <a:r>
              <a:rPr lang="en-US" altLang="zh-CN">
                <a:latin typeface="Times New Roman" panose="02020603050405020304" charset="0"/>
              </a:rPr>
              <a:t>The </a:t>
            </a:r>
            <a:r>
              <a:rPr lang="en-US" altLang="zh-CN" i="1">
                <a:latin typeface="Times New Roman" panose="02020603050405020304" charset="0"/>
              </a:rPr>
              <a:t>D</a:t>
            </a:r>
            <a:r>
              <a:rPr lang="en-US" altLang="zh-CN">
                <a:latin typeface="Times New Roman" panose="02020603050405020304" charset="0"/>
              </a:rPr>
              <a:t> latch is an variation of the </a:t>
            </a:r>
            <a:r>
              <a:rPr lang="en-US" altLang="zh-CN" i="1">
                <a:latin typeface="Times New Roman" panose="02020603050405020304" charset="0"/>
              </a:rPr>
              <a:t>S-R</a:t>
            </a:r>
            <a:r>
              <a:rPr lang="en-US" altLang="zh-CN">
                <a:latin typeface="Times New Roman" panose="02020603050405020304" charset="0"/>
              </a:rPr>
              <a:t> latch but combines the </a:t>
            </a:r>
            <a:r>
              <a:rPr lang="en-US" altLang="zh-CN" i="1">
                <a:latin typeface="Times New Roman" panose="02020603050405020304" charset="0"/>
              </a:rPr>
              <a:t>S</a:t>
            </a:r>
            <a:r>
              <a:rPr lang="en-US" altLang="zh-CN">
                <a:latin typeface="Times New Roman" panose="02020603050405020304" charset="0"/>
              </a:rPr>
              <a:t> and </a:t>
            </a:r>
            <a:r>
              <a:rPr lang="en-US" altLang="zh-CN" i="1">
                <a:latin typeface="Times New Roman" panose="02020603050405020304" charset="0"/>
              </a:rPr>
              <a:t>R</a:t>
            </a:r>
            <a:r>
              <a:rPr lang="en-US" altLang="zh-CN">
                <a:latin typeface="Times New Roman" panose="02020603050405020304" charset="0"/>
              </a:rPr>
              <a:t> inputs into a single </a:t>
            </a:r>
            <a:r>
              <a:rPr lang="en-US" altLang="zh-CN" i="1">
                <a:latin typeface="Times New Roman" panose="02020603050405020304" charset="0"/>
              </a:rPr>
              <a:t>D</a:t>
            </a:r>
            <a:r>
              <a:rPr lang="en-US" altLang="zh-CN">
                <a:latin typeface="Times New Roman" panose="02020603050405020304" charset="0"/>
              </a:rPr>
              <a:t> input as shown:</a:t>
            </a:r>
            <a:endParaRPr lang="en-US" altLang="zh-CN">
              <a:latin typeface="Times New Roman" panose="02020603050405020304" charset="0"/>
            </a:endParaRPr>
          </a:p>
        </p:txBody>
      </p:sp>
      <p:sp>
        <p:nvSpPr>
          <p:cNvPr id="137245" name="文本框 137244"/>
          <p:cNvSpPr txBox="1"/>
          <p:nvPr/>
        </p:nvSpPr>
        <p:spPr>
          <a:xfrm>
            <a:off x="1143000" y="4876800"/>
            <a:ext cx="6781800" cy="866775"/>
          </a:xfrm>
          <a:prstGeom prst="rect">
            <a:avLst/>
          </a:prstGeom>
          <a:noFill/>
          <a:ln w="9525">
            <a:noFill/>
          </a:ln>
        </p:spPr>
        <p:txBody>
          <a:bodyPr anchor="t" anchorCtr="0">
            <a:spAutoFit/>
          </a:bodyPr>
          <a:lstStyle/>
          <a:p>
            <a:pPr>
              <a:spcBef>
                <a:spcPct val="10000"/>
              </a:spcBef>
            </a:pPr>
            <a:r>
              <a:rPr lang="en-US" altLang="zh-CN">
                <a:latin typeface="Times New Roman" panose="02020603050405020304" charset="0"/>
              </a:rPr>
              <a:t>A simple rule for the </a:t>
            </a:r>
            <a:r>
              <a:rPr lang="en-US" altLang="zh-CN" i="1">
                <a:latin typeface="Times New Roman" panose="02020603050405020304" charset="0"/>
              </a:rPr>
              <a:t>D</a:t>
            </a:r>
            <a:r>
              <a:rPr lang="en-US" altLang="zh-CN">
                <a:latin typeface="Times New Roman" panose="02020603050405020304" charset="0"/>
              </a:rPr>
              <a:t> latch is: </a:t>
            </a:r>
            <a:endParaRPr lang="en-US" altLang="zh-CN">
              <a:latin typeface="Times New Roman" panose="02020603050405020304" charset="0"/>
            </a:endParaRPr>
          </a:p>
          <a:p>
            <a:pPr>
              <a:spcBef>
                <a:spcPct val="10000"/>
              </a:spcBef>
            </a:pPr>
            <a:r>
              <a:rPr lang="en-US" altLang="zh-CN" i="1">
                <a:solidFill>
                  <a:srgbClr val="FF3300"/>
                </a:solidFill>
                <a:latin typeface="Times New Roman" panose="02020603050405020304" charset="0"/>
              </a:rPr>
              <a:t>	Q</a:t>
            </a:r>
            <a:r>
              <a:rPr lang="en-US" altLang="zh-CN">
                <a:solidFill>
                  <a:srgbClr val="FF3300"/>
                </a:solidFill>
                <a:latin typeface="Times New Roman" panose="02020603050405020304" charset="0"/>
              </a:rPr>
              <a:t> follows </a:t>
            </a:r>
            <a:r>
              <a:rPr lang="en-US" altLang="zh-CN" i="1">
                <a:solidFill>
                  <a:srgbClr val="FF3300"/>
                </a:solidFill>
                <a:latin typeface="Times New Roman" panose="02020603050405020304" charset="0"/>
              </a:rPr>
              <a:t>D</a:t>
            </a:r>
            <a:r>
              <a:rPr lang="en-US" altLang="zh-CN">
                <a:solidFill>
                  <a:srgbClr val="FF3300"/>
                </a:solidFill>
                <a:latin typeface="Times New Roman" panose="02020603050405020304" charset="0"/>
              </a:rPr>
              <a:t> when the Enable is active.</a:t>
            </a:r>
            <a:endParaRPr lang="en-US" altLang="zh-CN">
              <a:solidFill>
                <a:srgbClr val="FF3300"/>
              </a:solidFill>
              <a:latin typeface="Times New Roman" panose="02020603050405020304" charset="0"/>
            </a:endParaRPr>
          </a:p>
        </p:txBody>
      </p:sp>
      <p:sp>
        <p:nvSpPr>
          <p:cNvPr id="17413" name="文本框 137247"/>
          <p:cNvSpPr txBox="1"/>
          <p:nvPr/>
        </p:nvSpPr>
        <p:spPr>
          <a:xfrm>
            <a:off x="1254125" y="2632075"/>
            <a:ext cx="381000" cy="368300"/>
          </a:xfrm>
          <a:prstGeom prst="rect">
            <a:avLst/>
          </a:prstGeom>
          <a:noFill/>
          <a:ln w="9525">
            <a:noFill/>
          </a:ln>
        </p:spPr>
        <p:txBody>
          <a:bodyPr anchor="t" anchorCtr="0">
            <a:spAutoFit/>
          </a:bodyPr>
          <a:lstStyle/>
          <a:p>
            <a:pPr>
              <a:spcBef>
                <a:spcPct val="50000"/>
              </a:spcBef>
            </a:pPr>
            <a:r>
              <a:rPr lang="en-US" altLang="zh-CN" sz="1800" i="1">
                <a:solidFill>
                  <a:srgbClr val="FF0000"/>
                </a:solidFill>
                <a:latin typeface="Times New Roman" panose="02020603050405020304" charset="0"/>
              </a:rPr>
              <a:t>D</a:t>
            </a:r>
            <a:endParaRPr lang="en-US" altLang="zh-CN" sz="1800" i="1">
              <a:solidFill>
                <a:srgbClr val="FF0000"/>
              </a:solidFill>
              <a:latin typeface="Times New Roman" panose="02020603050405020304" charset="0"/>
            </a:endParaRPr>
          </a:p>
        </p:txBody>
      </p:sp>
      <p:sp>
        <p:nvSpPr>
          <p:cNvPr id="17414" name="文本框 137248"/>
          <p:cNvSpPr txBox="1"/>
          <p:nvPr/>
        </p:nvSpPr>
        <p:spPr>
          <a:xfrm>
            <a:off x="1143000" y="3352800"/>
            <a:ext cx="533400" cy="368300"/>
          </a:xfrm>
          <a:prstGeom prst="rect">
            <a:avLst/>
          </a:prstGeom>
          <a:noFill/>
          <a:ln w="9525">
            <a:noFill/>
          </a:ln>
        </p:spPr>
        <p:txBody>
          <a:bodyPr anchor="t" anchorCtr="0">
            <a:spAutoFit/>
          </a:bodyPr>
          <a:lstStyle/>
          <a:p>
            <a:pPr>
              <a:spcBef>
                <a:spcPct val="50000"/>
              </a:spcBef>
            </a:pPr>
            <a:r>
              <a:rPr lang="en-US" altLang="zh-CN" sz="1800" i="1">
                <a:solidFill>
                  <a:srgbClr val="FF0000"/>
                </a:solidFill>
                <a:latin typeface="Times New Roman" panose="02020603050405020304" charset="0"/>
              </a:rPr>
              <a:t>EN</a:t>
            </a:r>
            <a:endParaRPr lang="en-US" altLang="zh-CN" sz="1800" i="1">
              <a:solidFill>
                <a:srgbClr val="FF0000"/>
              </a:solidFill>
              <a:latin typeface="Times New Roman" panose="02020603050405020304" charset="0"/>
            </a:endParaRPr>
          </a:p>
        </p:txBody>
      </p:sp>
      <p:sp>
        <p:nvSpPr>
          <p:cNvPr id="17415" name="文本框 137249"/>
          <p:cNvSpPr txBox="1"/>
          <p:nvPr/>
        </p:nvSpPr>
        <p:spPr>
          <a:xfrm>
            <a:off x="4278313" y="2790825"/>
            <a:ext cx="533400" cy="368300"/>
          </a:xfrm>
          <a:prstGeom prst="rect">
            <a:avLst/>
          </a:prstGeom>
          <a:noFill/>
          <a:ln w="9525">
            <a:noFill/>
          </a:ln>
        </p:spPr>
        <p:txBody>
          <a:bodyPr anchor="t" anchorCtr="0">
            <a:spAutoFit/>
          </a:bodyPr>
          <a:lstStyle/>
          <a:p>
            <a:pPr>
              <a:spcBef>
                <a:spcPct val="50000"/>
              </a:spcBef>
            </a:pPr>
            <a:r>
              <a:rPr lang="en-US" altLang="zh-CN" sz="1800" i="1">
                <a:solidFill>
                  <a:srgbClr val="FF0000"/>
                </a:solidFill>
                <a:latin typeface="Times New Roman" panose="02020603050405020304" charset="0"/>
              </a:rPr>
              <a:t>Q</a:t>
            </a:r>
            <a:endParaRPr lang="en-US" altLang="zh-CN" sz="1800" i="1">
              <a:solidFill>
                <a:srgbClr val="FF0000"/>
              </a:solidFill>
              <a:latin typeface="Times New Roman" panose="02020603050405020304" charset="0"/>
            </a:endParaRPr>
          </a:p>
        </p:txBody>
      </p:sp>
      <p:grpSp>
        <p:nvGrpSpPr>
          <p:cNvPr id="17416" name="组合 137250"/>
          <p:cNvGrpSpPr/>
          <p:nvPr/>
        </p:nvGrpSpPr>
        <p:grpSpPr>
          <a:xfrm>
            <a:off x="4303713" y="3846513"/>
            <a:ext cx="381000" cy="336550"/>
            <a:chOff x="2454" y="3201"/>
            <a:chExt cx="240" cy="212"/>
          </a:xfrm>
        </p:grpSpPr>
        <p:sp>
          <p:nvSpPr>
            <p:cNvPr id="17417" name="文本框 137251"/>
            <p:cNvSpPr txBox="1"/>
            <p:nvPr/>
          </p:nvSpPr>
          <p:spPr>
            <a:xfrm>
              <a:off x="2454" y="3201"/>
              <a:ext cx="240" cy="212"/>
            </a:xfrm>
            <a:prstGeom prst="rect">
              <a:avLst/>
            </a:prstGeom>
            <a:noFill/>
            <a:ln w="9525">
              <a:noFill/>
            </a:ln>
          </p:spPr>
          <p:txBody>
            <a:bodyPr anchor="t" anchorCtr="0">
              <a:spAutoFit/>
            </a:bodyPr>
            <a:lstStyle/>
            <a:p>
              <a:pPr>
                <a:spcBef>
                  <a:spcPct val="50000"/>
                </a:spcBef>
              </a:pPr>
              <a:r>
                <a:rPr lang="en-US" altLang="zh-CN" sz="1600" i="1">
                  <a:solidFill>
                    <a:srgbClr val="FF0000"/>
                  </a:solidFill>
                  <a:latin typeface="Times New Roman" panose="02020603050405020304" charset="0"/>
                </a:rPr>
                <a:t>Q</a:t>
              </a:r>
              <a:endParaRPr lang="en-US" altLang="zh-CN" sz="1600" i="1">
                <a:solidFill>
                  <a:srgbClr val="FF0000"/>
                </a:solidFill>
                <a:latin typeface="Times New Roman" panose="02020603050405020304" charset="0"/>
              </a:endParaRPr>
            </a:p>
          </p:txBody>
        </p:sp>
        <p:sp>
          <p:nvSpPr>
            <p:cNvPr id="17418" name="直接连接符 137252"/>
            <p:cNvSpPr/>
            <p:nvPr/>
          </p:nvSpPr>
          <p:spPr>
            <a:xfrm>
              <a:off x="2524" y="3237"/>
              <a:ext cx="96" cy="0"/>
            </a:xfrm>
            <a:prstGeom prst="line">
              <a:avLst/>
            </a:prstGeom>
            <a:ln w="9525" cap="flat" cmpd="sng">
              <a:solidFill>
                <a:srgbClr val="FF0000"/>
              </a:solidFill>
              <a:prstDash val="solid"/>
              <a:round/>
              <a:headEnd type="none" w="med" len="med"/>
              <a:tailEnd type="none" w="med" len="med"/>
            </a:ln>
          </p:spPr>
        </p:sp>
      </p:grpSp>
      <p:grpSp>
        <p:nvGrpSpPr>
          <p:cNvPr id="17419" name="组合 137253"/>
          <p:cNvGrpSpPr/>
          <p:nvPr/>
        </p:nvGrpSpPr>
        <p:grpSpPr>
          <a:xfrm>
            <a:off x="7543800" y="3998913"/>
            <a:ext cx="381000" cy="336550"/>
            <a:chOff x="2454" y="3201"/>
            <a:chExt cx="240" cy="212"/>
          </a:xfrm>
        </p:grpSpPr>
        <p:sp>
          <p:nvSpPr>
            <p:cNvPr id="17420" name="文本框 137254"/>
            <p:cNvSpPr txBox="1"/>
            <p:nvPr/>
          </p:nvSpPr>
          <p:spPr>
            <a:xfrm>
              <a:off x="2454" y="3201"/>
              <a:ext cx="240" cy="212"/>
            </a:xfrm>
            <a:prstGeom prst="rect">
              <a:avLst/>
            </a:prstGeom>
            <a:noFill/>
            <a:ln w="9525">
              <a:noFill/>
            </a:ln>
          </p:spPr>
          <p:txBody>
            <a:bodyPr anchor="t" anchorCtr="0">
              <a:spAutoFit/>
            </a:bodyPr>
            <a:lstStyle/>
            <a:p>
              <a:pPr>
                <a:spcBef>
                  <a:spcPct val="50000"/>
                </a:spcBef>
              </a:pPr>
              <a:r>
                <a:rPr lang="en-US" altLang="zh-CN" sz="1600" i="1">
                  <a:solidFill>
                    <a:srgbClr val="FF0000"/>
                  </a:solidFill>
                  <a:latin typeface="Times New Roman" panose="02020603050405020304" charset="0"/>
                </a:rPr>
                <a:t>Q</a:t>
              </a:r>
              <a:endParaRPr lang="en-US" altLang="zh-CN" sz="1600" i="1">
                <a:solidFill>
                  <a:srgbClr val="FF0000"/>
                </a:solidFill>
                <a:latin typeface="Times New Roman" panose="02020603050405020304" charset="0"/>
              </a:endParaRPr>
            </a:p>
          </p:txBody>
        </p:sp>
        <p:sp>
          <p:nvSpPr>
            <p:cNvPr id="17421" name="直接连接符 137255"/>
            <p:cNvSpPr/>
            <p:nvPr/>
          </p:nvSpPr>
          <p:spPr>
            <a:xfrm>
              <a:off x="2524" y="3237"/>
              <a:ext cx="96" cy="0"/>
            </a:xfrm>
            <a:prstGeom prst="line">
              <a:avLst/>
            </a:prstGeom>
            <a:ln w="9525" cap="flat" cmpd="sng">
              <a:solidFill>
                <a:srgbClr val="FF0000"/>
              </a:solidFill>
              <a:prstDash val="solid"/>
              <a:round/>
              <a:headEnd type="none" w="med" len="med"/>
              <a:tailEnd type="none" w="med" len="med"/>
            </a:ln>
          </p:spPr>
        </p:sp>
      </p:grpSp>
      <p:sp>
        <p:nvSpPr>
          <p:cNvPr id="17422" name="文本框 137256"/>
          <p:cNvSpPr txBox="1"/>
          <p:nvPr/>
        </p:nvSpPr>
        <p:spPr>
          <a:xfrm>
            <a:off x="7529513" y="2676525"/>
            <a:ext cx="533400" cy="368300"/>
          </a:xfrm>
          <a:prstGeom prst="rect">
            <a:avLst/>
          </a:prstGeom>
          <a:noFill/>
          <a:ln w="9525">
            <a:noFill/>
          </a:ln>
        </p:spPr>
        <p:txBody>
          <a:bodyPr anchor="t" anchorCtr="0">
            <a:spAutoFit/>
          </a:bodyPr>
          <a:lstStyle/>
          <a:p>
            <a:pPr>
              <a:spcBef>
                <a:spcPct val="50000"/>
              </a:spcBef>
            </a:pPr>
            <a:r>
              <a:rPr lang="en-US" altLang="zh-CN" sz="1800" i="1">
                <a:solidFill>
                  <a:srgbClr val="FF0000"/>
                </a:solidFill>
                <a:latin typeface="Times New Roman" panose="02020603050405020304" charset="0"/>
              </a:rPr>
              <a:t>Q</a:t>
            </a:r>
            <a:endParaRPr lang="en-US" altLang="zh-CN" sz="1800" i="1">
              <a:solidFill>
                <a:srgbClr val="FF0000"/>
              </a:solidFill>
              <a:latin typeface="Times New Roman" panose="02020603050405020304" charset="0"/>
            </a:endParaRPr>
          </a:p>
        </p:txBody>
      </p:sp>
      <p:sp>
        <p:nvSpPr>
          <p:cNvPr id="17423" name="文本框 137257"/>
          <p:cNvSpPr txBox="1"/>
          <p:nvPr/>
        </p:nvSpPr>
        <p:spPr>
          <a:xfrm>
            <a:off x="6096000" y="2743200"/>
            <a:ext cx="381000" cy="368300"/>
          </a:xfrm>
          <a:prstGeom prst="rect">
            <a:avLst/>
          </a:prstGeom>
          <a:noFill/>
          <a:ln w="9525">
            <a:noFill/>
          </a:ln>
        </p:spPr>
        <p:txBody>
          <a:bodyPr anchor="t" anchorCtr="0">
            <a:spAutoFit/>
          </a:bodyPr>
          <a:lstStyle/>
          <a:p>
            <a:pPr>
              <a:spcBef>
                <a:spcPct val="50000"/>
              </a:spcBef>
            </a:pPr>
            <a:r>
              <a:rPr lang="en-US" altLang="zh-CN" sz="1800" i="1">
                <a:latin typeface="Times New Roman" panose="02020603050405020304" charset="0"/>
              </a:rPr>
              <a:t>D</a:t>
            </a:r>
            <a:endParaRPr lang="en-US" altLang="zh-CN" sz="1800" i="1">
              <a:latin typeface="Times New Roman" panose="02020603050405020304" charset="0"/>
            </a:endParaRPr>
          </a:p>
        </p:txBody>
      </p:sp>
      <p:sp>
        <p:nvSpPr>
          <p:cNvPr id="17424" name="文本框 137258"/>
          <p:cNvSpPr txBox="1"/>
          <p:nvPr/>
        </p:nvSpPr>
        <p:spPr>
          <a:xfrm>
            <a:off x="6096000" y="3352800"/>
            <a:ext cx="533400" cy="368300"/>
          </a:xfrm>
          <a:prstGeom prst="rect">
            <a:avLst/>
          </a:prstGeom>
          <a:noFill/>
          <a:ln w="9525">
            <a:noFill/>
          </a:ln>
        </p:spPr>
        <p:txBody>
          <a:bodyPr anchor="t" anchorCtr="0">
            <a:spAutoFit/>
          </a:bodyPr>
          <a:lstStyle/>
          <a:p>
            <a:pPr>
              <a:spcBef>
                <a:spcPct val="50000"/>
              </a:spcBef>
            </a:pPr>
            <a:r>
              <a:rPr lang="en-US" altLang="zh-CN" sz="1800" i="1">
                <a:latin typeface="Times New Roman" panose="02020603050405020304" charset="0"/>
              </a:rPr>
              <a:t>EN</a:t>
            </a:r>
            <a:endParaRPr lang="en-US" altLang="zh-CN" sz="1800" i="1">
              <a:latin typeface="Times New Roman" panose="02020603050405020304" charset="0"/>
            </a:endParaRPr>
          </a:p>
        </p:txBody>
      </p:sp>
      <p:sp>
        <p:nvSpPr>
          <p:cNvPr id="17425" name="灯片编号占位符 1"/>
          <p:cNvSpPr>
            <a:spLocks noGrp="1"/>
          </p:cNvSpPr>
          <p:nvPr>
            <p:ph type="sldNum" sz="quarter" idx="12"/>
          </p:nvPr>
        </p:nvSpPr>
        <p:spPr>
          <a:prstGeom prst="rect">
            <a:avLst/>
          </a:prstGeom>
          <a:noFill/>
          <a:ln>
            <a:noFill/>
          </a:ln>
        </p:spPr>
        <p:txBody>
          <a:bodyPr anchor="t" anchorCtr="0"/>
          <a:lstStyle/>
          <a:p>
            <a:fld id="{9A0DB2DC-4C9A-4742-B13C-FB6460FD3503}" type="slidenum">
              <a:rPr lang="zh-CN" altLang="en-US" sz="1800">
                <a:latin typeface="Arial" panose="020B0604020202020204" pitchFamily="34" charset="0"/>
                <a:ea typeface="MS PGothic" panose="020B0600070205080204" pitchFamily="-110" charset="-128"/>
              </a:rPr>
            </a:fld>
            <a:endParaRPr lang="zh-CN" altLang="en-US" sz="1800">
              <a:latin typeface="Arial" panose="020B0604020202020204" pitchFamily="34" charset="0"/>
              <a:ea typeface="MS PGothic" panose="020B0600070205080204" pitchFamily="-110" charset="-128"/>
            </a:endParaRP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7245"/>
                                        </p:tgtEl>
                                        <p:attrNameLst>
                                          <p:attrName>style.visibility</p:attrName>
                                        </p:attrNameLst>
                                      </p:cBhvr>
                                      <p:to>
                                        <p:strVal val="visible"/>
                                      </p:to>
                                    </p:set>
                                    <p:anim calcmode="lin" valueType="num">
                                      <p:cBhvr>
                                        <p:cTn id="7" dur="1000" fill="hold"/>
                                        <p:tgtEl>
                                          <p:spTgt spid="137245"/>
                                        </p:tgtEl>
                                        <p:attrNameLst>
                                          <p:attrName>ppt_x</p:attrName>
                                        </p:attrNameLst>
                                      </p:cBhvr>
                                      <p:tavLst>
                                        <p:tav tm="0">
                                          <p:val>
                                            <p:strVal val="0-#ppt_w/2"/>
                                          </p:val>
                                        </p:tav>
                                        <p:tav tm="100000">
                                          <p:val>
                                            <p:strVal val="#ppt_x"/>
                                          </p:val>
                                        </p:tav>
                                      </p:tavLst>
                                    </p:anim>
                                    <p:anim calcmode="lin" valueType="num">
                                      <p:cBhvr>
                                        <p:cTn id="8" dur="1000" fill="hold"/>
                                        <p:tgtEl>
                                          <p:spTgt spid="1372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4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文本框 48131"/>
          <p:cNvSpPr txBox="1"/>
          <p:nvPr/>
        </p:nvSpPr>
        <p:spPr>
          <a:xfrm>
            <a:off x="746125" y="769938"/>
            <a:ext cx="2754313" cy="579437"/>
          </a:xfrm>
          <a:prstGeom prst="rect">
            <a:avLst/>
          </a:prstGeom>
          <a:noFill/>
          <a:ln w="9525">
            <a:noFill/>
          </a:ln>
        </p:spPr>
        <p:txBody>
          <a:bodyPr wrap="none" anchor="t" anchorCtr="0">
            <a:spAutoFit/>
          </a:bodyPr>
          <a:lstStyle/>
          <a:p>
            <a:r>
              <a:rPr lang="en-US" altLang="zh-CN" sz="3200">
                <a:latin typeface="Tahoma" panose="020B0604030504040204" pitchFamily="34" charset="0"/>
              </a:rPr>
              <a:t>Work principle</a:t>
            </a:r>
            <a:endParaRPr lang="en-US" altLang="zh-CN" sz="3200">
              <a:latin typeface="Tahoma" panose="020B0604030504040204" pitchFamily="34" charset="0"/>
            </a:endParaRPr>
          </a:p>
        </p:txBody>
      </p:sp>
      <p:sp>
        <p:nvSpPr>
          <p:cNvPr id="48133" name="文本框 48132"/>
          <p:cNvSpPr txBox="1"/>
          <p:nvPr/>
        </p:nvSpPr>
        <p:spPr>
          <a:xfrm>
            <a:off x="914400" y="1600200"/>
            <a:ext cx="184150" cy="457200"/>
          </a:xfrm>
          <a:prstGeom prst="rect">
            <a:avLst/>
          </a:prstGeom>
          <a:noFill/>
          <a:ln w="9525">
            <a:noFill/>
          </a:ln>
        </p:spPr>
        <p:txBody>
          <a:bodyPr wrap="none" anchor="t" anchorCtr="0">
            <a:spAutoFit/>
          </a:bodyPr>
          <a:lstStyle/>
          <a:p>
            <a:endParaRPr lang="zh-CN" altLang="en-US" dirty="0">
              <a:latin typeface="Tahoma" panose="020B0604030504040204" pitchFamily="34" charset="0"/>
            </a:endParaRPr>
          </a:p>
        </p:txBody>
      </p:sp>
      <p:sp>
        <p:nvSpPr>
          <p:cNvPr id="48134" name="文本框 48133"/>
          <p:cNvSpPr txBox="1"/>
          <p:nvPr/>
        </p:nvSpPr>
        <p:spPr>
          <a:xfrm>
            <a:off x="898525" y="1557338"/>
            <a:ext cx="5819775" cy="2771775"/>
          </a:xfrm>
          <a:prstGeom prst="rect">
            <a:avLst/>
          </a:prstGeom>
          <a:noFill/>
          <a:ln w="9525">
            <a:noFill/>
          </a:ln>
        </p:spPr>
        <p:txBody>
          <a:bodyPr wrap="none" anchor="t" anchorCtr="0">
            <a:spAutoFit/>
          </a:bodyPr>
          <a:lstStyle/>
          <a:p>
            <a:r>
              <a:rPr lang="en-US" altLang="zh-CN">
                <a:latin typeface="Tahoma" panose="020B0604030504040204" pitchFamily="34" charset="0"/>
              </a:rPr>
              <a:t>From the circuit,we can get:</a:t>
            </a:r>
            <a:endParaRPr lang="en-US" altLang="zh-CN">
              <a:latin typeface="Tahoma" panose="020B0604030504040204" pitchFamily="34" charset="0"/>
            </a:endParaRPr>
          </a:p>
          <a:p>
            <a:endParaRPr lang="en-US" altLang="zh-CN">
              <a:latin typeface="Tahoma" panose="020B0604030504040204" pitchFamily="34" charset="0"/>
            </a:endParaRPr>
          </a:p>
          <a:p>
            <a:r>
              <a:rPr lang="en-US" altLang="zh-CN">
                <a:latin typeface="Tahoma" panose="020B0604030504040204" pitchFamily="34" charset="0"/>
              </a:rPr>
              <a:t>                 </a:t>
            </a:r>
            <a:r>
              <a:rPr lang="en-US" altLang="zh-CN" sz="2800">
                <a:latin typeface="Tahoma" panose="020B0604030504040204" pitchFamily="34" charset="0"/>
              </a:rPr>
              <a:t>S=D R=D</a:t>
            </a:r>
            <a:endParaRPr lang="en-US" altLang="zh-CN" sz="2800">
              <a:latin typeface="Tahoma" panose="020B0604030504040204" pitchFamily="34" charset="0"/>
            </a:endParaRPr>
          </a:p>
          <a:p>
            <a:endParaRPr lang="en-US" altLang="zh-CN" sz="2800">
              <a:latin typeface="Tahoma" panose="020B0604030504040204" pitchFamily="34" charset="0"/>
            </a:endParaRPr>
          </a:p>
          <a:p>
            <a:r>
              <a:rPr lang="en-US" altLang="zh-CN">
                <a:latin typeface="Tahoma" panose="020B0604030504040204" pitchFamily="34" charset="0"/>
              </a:rPr>
              <a:t>Substitute the behavioral equation of R-S </a:t>
            </a:r>
            <a:endParaRPr lang="en-US" altLang="zh-CN">
              <a:latin typeface="Tahoma" panose="020B0604030504040204" pitchFamily="34" charset="0"/>
            </a:endParaRPr>
          </a:p>
          <a:p>
            <a:r>
              <a:rPr lang="en-US" altLang="zh-CN">
                <a:latin typeface="Tahoma" panose="020B0604030504040204" pitchFamily="34" charset="0"/>
              </a:rPr>
              <a:t>synchronous flip-flop ,we get:</a:t>
            </a:r>
            <a:endParaRPr lang="en-US" altLang="zh-CN">
              <a:latin typeface="Tahoma" panose="020B0604030504040204" pitchFamily="34" charset="0"/>
            </a:endParaRPr>
          </a:p>
          <a:p>
            <a:endParaRPr lang="en-US" altLang="zh-CN">
              <a:latin typeface="Tahoma" panose="020B0604030504040204" pitchFamily="34" charset="0"/>
            </a:endParaRPr>
          </a:p>
        </p:txBody>
      </p:sp>
      <p:sp>
        <p:nvSpPr>
          <p:cNvPr id="48135" name="直接连接符 48134"/>
          <p:cNvSpPr/>
          <p:nvPr/>
        </p:nvSpPr>
        <p:spPr>
          <a:xfrm>
            <a:off x="3886200" y="2347913"/>
            <a:ext cx="228600" cy="0"/>
          </a:xfrm>
          <a:prstGeom prst="line">
            <a:avLst/>
          </a:prstGeom>
          <a:ln w="9525" cap="flat" cmpd="sng">
            <a:solidFill>
              <a:schemeClr val="tx1"/>
            </a:solidFill>
            <a:prstDash val="solid"/>
            <a:headEnd type="none" w="med" len="med"/>
            <a:tailEnd type="none" w="med" len="med"/>
          </a:ln>
        </p:spPr>
      </p:sp>
      <p:sp>
        <p:nvSpPr>
          <p:cNvPr id="48136" name="矩形 48135"/>
          <p:cNvSpPr/>
          <p:nvPr/>
        </p:nvSpPr>
        <p:spPr>
          <a:xfrm>
            <a:off x="2590800" y="4267200"/>
            <a:ext cx="4800600" cy="1687513"/>
          </a:xfrm>
          <a:prstGeom prst="rect">
            <a:avLst/>
          </a:prstGeom>
          <a:noFill/>
          <a:ln w="9525">
            <a:noFill/>
          </a:ln>
        </p:spPr>
        <p:txBody>
          <a:bodyPr>
            <a:spAutoFit/>
          </a:bodyPr>
          <a:lstStyle/>
          <a:p>
            <a:pPr>
              <a:spcBef>
                <a:spcPct val="20000"/>
              </a:spcBef>
              <a:buClr>
                <a:schemeClr val="hlink"/>
              </a:buClr>
              <a:buSzPct val="110000"/>
              <a:buFont typeface="Wingdings" panose="05000000000000000000" pitchFamily="2" charset="2"/>
            </a:pPr>
            <a:r>
              <a:rPr lang="en-US" altLang="zh-CN" sz="2800">
                <a:latin typeface="Tahoma" panose="020B0604030504040204" pitchFamily="34" charset="0"/>
              </a:rPr>
              <a:t>Q</a:t>
            </a:r>
            <a:r>
              <a:rPr lang="en-US" altLang="zh-CN" sz="2800" baseline="30000">
                <a:latin typeface="Tahoma" panose="020B0604030504040204" pitchFamily="34" charset="0"/>
              </a:rPr>
              <a:t>n+1</a:t>
            </a:r>
            <a:r>
              <a:rPr lang="en-US" altLang="zh-CN" sz="2800">
                <a:latin typeface="Tahoma" panose="020B0604030504040204" pitchFamily="34" charset="0"/>
              </a:rPr>
              <a:t>=</a:t>
            </a:r>
            <a:r>
              <a:rPr lang="en-US" altLang="zh-CN" sz="2800" err="1">
                <a:latin typeface="Tahoma" panose="020B0604030504040204" pitchFamily="34" charset="0"/>
              </a:rPr>
              <a:t>S+RQ</a:t>
            </a:r>
            <a:r>
              <a:rPr lang="en-US" altLang="zh-CN" sz="2800" baseline="30000" err="1">
                <a:latin typeface="Tahoma" panose="020B0604030504040204" pitchFamily="34" charset="0"/>
              </a:rPr>
              <a:t>n</a:t>
            </a:r>
            <a:endParaRPr lang="en-US" altLang="zh-CN" sz="2800" baseline="30000">
              <a:latin typeface="Tahoma" panose="020B0604030504040204" pitchFamily="34" charset="0"/>
            </a:endParaRPr>
          </a:p>
          <a:p>
            <a:pPr>
              <a:spcBef>
                <a:spcPct val="20000"/>
              </a:spcBef>
              <a:buClr>
                <a:schemeClr val="hlink"/>
              </a:buClr>
              <a:buSzPct val="110000"/>
              <a:buFont typeface="Wingdings" panose="05000000000000000000" pitchFamily="2" charset="2"/>
            </a:pPr>
            <a:r>
              <a:rPr lang="en-US" altLang="zh-CN" sz="2800" baseline="30000">
                <a:latin typeface="Tahoma" panose="020B0604030504040204" pitchFamily="34" charset="0"/>
              </a:rPr>
              <a:t>         </a:t>
            </a:r>
            <a:r>
              <a:rPr lang="en-US" altLang="zh-CN" sz="2800">
                <a:latin typeface="Tahoma" panose="020B0604030504040204" pitchFamily="34" charset="0"/>
              </a:rPr>
              <a:t>=</a:t>
            </a:r>
            <a:r>
              <a:rPr lang="en-US" altLang="zh-CN" sz="2800" err="1">
                <a:latin typeface="Tahoma" panose="020B0604030504040204" pitchFamily="34" charset="0"/>
              </a:rPr>
              <a:t>D+D</a:t>
            </a:r>
            <a:r>
              <a:rPr lang="en-US" altLang="zh-CN" sz="3200" err="1">
                <a:latin typeface="Tahoma" panose="020B0604030504040204" pitchFamily="34" charset="0"/>
              </a:rPr>
              <a:t>Q</a:t>
            </a:r>
            <a:r>
              <a:rPr lang="en-US" altLang="zh-CN" sz="3200" baseline="30000" err="1">
                <a:latin typeface="Tahoma" panose="020B0604030504040204" pitchFamily="34" charset="0"/>
              </a:rPr>
              <a:t>n</a:t>
            </a:r>
            <a:endParaRPr lang="en-US" altLang="zh-CN" sz="3200" baseline="30000">
              <a:latin typeface="Tahoma" panose="020B0604030504040204" pitchFamily="34" charset="0"/>
            </a:endParaRPr>
          </a:p>
          <a:p>
            <a:pPr>
              <a:spcBef>
                <a:spcPct val="20000"/>
              </a:spcBef>
              <a:buClr>
                <a:schemeClr val="hlink"/>
              </a:buClr>
              <a:buSzPct val="110000"/>
              <a:buFont typeface="Wingdings" panose="05000000000000000000" pitchFamily="2" charset="2"/>
            </a:pPr>
            <a:r>
              <a:rPr lang="en-US" altLang="zh-CN" sz="3200">
                <a:latin typeface="Tahoma" panose="020B0604030504040204" pitchFamily="34" charset="0"/>
              </a:rPr>
              <a:t>     </a:t>
            </a:r>
            <a:r>
              <a:rPr lang="en-US" altLang="zh-CN" sz="2800">
                <a:latin typeface="Tahoma" panose="020B0604030504040204" pitchFamily="34" charset="0"/>
              </a:rPr>
              <a:t>=D</a:t>
            </a:r>
            <a:r>
              <a:rPr lang="en-US" altLang="zh-CN" sz="2800" baseline="30000">
                <a:latin typeface="Tahoma" panose="020B0604030504040204" pitchFamily="34" charset="0"/>
              </a:rPr>
              <a:t>                (When</a:t>
            </a:r>
            <a:r>
              <a:rPr lang="en-US" altLang="zh-CN" sz="2800">
                <a:latin typeface="Tahoma" panose="020B0604030504040204" pitchFamily="34" charset="0"/>
              </a:rPr>
              <a:t> CP=1</a:t>
            </a:r>
            <a:r>
              <a:rPr lang="en-US" altLang="zh-CN" sz="2800" baseline="30000">
                <a:latin typeface="Tahoma" panose="020B0604030504040204" pitchFamily="34" charset="0"/>
              </a:rPr>
              <a:t>)</a:t>
            </a:r>
            <a:endParaRPr lang="en-US" altLang="zh-CN" sz="2800" baseline="30000">
              <a:latin typeface="Tahoma" panose="020B0604030504040204" pitchFamily="34" charset="0"/>
            </a:endParaRPr>
          </a:p>
        </p:txBody>
      </p:sp>
      <p:sp>
        <p:nvSpPr>
          <p:cNvPr id="48137" name="直接连接符 48136"/>
          <p:cNvSpPr/>
          <p:nvPr/>
        </p:nvSpPr>
        <p:spPr>
          <a:xfrm>
            <a:off x="4071938" y="3338513"/>
            <a:ext cx="228600" cy="0"/>
          </a:xfrm>
          <a:prstGeom prst="line">
            <a:avLst/>
          </a:prstGeom>
          <a:ln w="9525" cap="flat" cmpd="sng">
            <a:solidFill>
              <a:schemeClr val="tx1"/>
            </a:solidFill>
            <a:prstDash val="solid"/>
            <a:headEnd type="none" w="med" len="med"/>
            <a:tailEnd type="none" w="med" len="med"/>
          </a:ln>
        </p:spPr>
      </p:sp>
      <p:sp>
        <p:nvSpPr>
          <p:cNvPr id="48138" name="直接连接符 48137"/>
          <p:cNvSpPr/>
          <p:nvPr/>
        </p:nvSpPr>
        <p:spPr>
          <a:xfrm>
            <a:off x="4114800" y="4919663"/>
            <a:ext cx="228600" cy="0"/>
          </a:xfrm>
          <a:prstGeom prst="line">
            <a:avLst/>
          </a:prstGeom>
          <a:ln w="9525" cap="flat" cmpd="sng">
            <a:solidFill>
              <a:schemeClr val="tx1"/>
            </a:solidFill>
            <a:prstDash val="solid"/>
            <a:headEnd type="none" w="med" len="med"/>
            <a:tailEnd type="none" w="med" len="med"/>
          </a:ln>
        </p:spPr>
      </p:sp>
      <p:sp>
        <p:nvSpPr>
          <p:cNvPr id="48139" name="直接连接符 48138"/>
          <p:cNvSpPr/>
          <p:nvPr/>
        </p:nvSpPr>
        <p:spPr>
          <a:xfrm>
            <a:off x="4114800" y="4857750"/>
            <a:ext cx="228600" cy="0"/>
          </a:xfrm>
          <a:prstGeom prst="line">
            <a:avLst/>
          </a:prstGeom>
          <a:ln w="9525" cap="flat" cmpd="sng">
            <a:solidFill>
              <a:schemeClr val="tx1"/>
            </a:solidFill>
            <a:prstDash val="solid"/>
            <a:headEnd type="none" w="med" len="med"/>
            <a:tailEnd type="none" w="med" len="med"/>
          </a:ln>
        </p:spPr>
      </p:sp>
      <p:sp>
        <p:nvSpPr>
          <p:cNvPr id="48140" name="直接连接符 48139"/>
          <p:cNvSpPr/>
          <p:nvPr/>
        </p:nvSpPr>
        <p:spPr>
          <a:xfrm>
            <a:off x="4086225" y="4343400"/>
            <a:ext cx="228600" cy="0"/>
          </a:xfrm>
          <a:prstGeom prst="line">
            <a:avLst/>
          </a:prstGeom>
          <a:ln w="9525" cap="flat" cmpd="sng">
            <a:solidFill>
              <a:schemeClr val="tx1"/>
            </a:solidFill>
            <a:prstDash val="solid"/>
            <a:headEnd type="none" w="med" len="med"/>
            <a:tailEnd type="none" w="med" len="med"/>
          </a:ln>
        </p:spPr>
      </p:sp>
    </p:spTree>
  </p:cSld>
  <p:clrMapOvr>
    <a:masterClrMapping/>
  </p:clrMapOvr>
  <p:transition spd="slow" advTm="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矩形 139268"/>
          <p:cNvSpPr/>
          <p:nvPr/>
        </p:nvSpPr>
        <p:spPr>
          <a:xfrm>
            <a:off x="914400" y="915988"/>
            <a:ext cx="1130300" cy="460375"/>
          </a:xfrm>
          <a:prstGeom prst="rect">
            <a:avLst/>
          </a:prstGeom>
          <a:solidFill>
            <a:schemeClr val="accent2"/>
          </a:solidFill>
          <a:ln w="9525" cap="flat" cmpd="sng">
            <a:solidFill>
              <a:srgbClr val="000000"/>
            </a:solidFill>
            <a:prstDash val="solid"/>
            <a:miter/>
            <a:headEnd type="none" w="med" len="med"/>
            <a:tailEnd type="none" w="med" len="med"/>
          </a:ln>
        </p:spPr>
        <p:txBody>
          <a:bodyPr wrap="none" anchor="t" anchorCtr="0">
            <a:spAutoFit/>
          </a:bodyPr>
          <a:lstStyle/>
          <a:p>
            <a:r>
              <a:rPr lang="en-US" altLang="zh-CN">
                <a:solidFill>
                  <a:srgbClr val="FFFF99"/>
                </a:solidFill>
                <a:latin typeface="Times New Roman" panose="02020603050405020304" charset="0"/>
              </a:rPr>
              <a:t>Latches</a:t>
            </a:r>
            <a:endParaRPr lang="en-US" altLang="zh-CN">
              <a:solidFill>
                <a:srgbClr val="FFFF99"/>
              </a:solidFill>
              <a:latin typeface="Times New Roman" panose="02020603050405020304" charset="0"/>
            </a:endParaRPr>
          </a:p>
        </p:txBody>
      </p:sp>
      <p:sp>
        <p:nvSpPr>
          <p:cNvPr id="19458" name="文本框 139269"/>
          <p:cNvSpPr txBox="1"/>
          <p:nvPr/>
        </p:nvSpPr>
        <p:spPr>
          <a:xfrm>
            <a:off x="1143000" y="1827213"/>
            <a:ext cx="7391400" cy="1198562"/>
          </a:xfrm>
          <a:prstGeom prst="rect">
            <a:avLst/>
          </a:prstGeom>
          <a:noFill/>
          <a:ln w="9525">
            <a:noFill/>
          </a:ln>
        </p:spPr>
        <p:txBody>
          <a:bodyPr anchor="t" anchorCtr="0">
            <a:spAutoFit/>
          </a:bodyPr>
          <a:lstStyle/>
          <a:p>
            <a:pPr>
              <a:spcBef>
                <a:spcPct val="50000"/>
              </a:spcBef>
            </a:pPr>
            <a:r>
              <a:rPr lang="en-US" altLang="zh-CN">
                <a:latin typeface="Times New Roman" panose="02020603050405020304" charset="0"/>
              </a:rPr>
              <a:t>The truth table for the </a:t>
            </a:r>
            <a:r>
              <a:rPr lang="en-US" altLang="zh-CN" i="1">
                <a:latin typeface="Times New Roman" panose="02020603050405020304" charset="0"/>
              </a:rPr>
              <a:t>D</a:t>
            </a:r>
            <a:r>
              <a:rPr lang="en-US" altLang="zh-CN">
                <a:latin typeface="Times New Roman" panose="02020603050405020304" charset="0"/>
              </a:rPr>
              <a:t> latch summarizes its operation. If </a:t>
            </a:r>
            <a:r>
              <a:rPr lang="en-US" altLang="zh-CN" i="1">
                <a:latin typeface="Times New Roman" panose="02020603050405020304" charset="0"/>
              </a:rPr>
              <a:t>EN</a:t>
            </a:r>
            <a:r>
              <a:rPr lang="en-US" altLang="zh-CN">
                <a:latin typeface="Times New Roman" panose="02020603050405020304" charset="0"/>
              </a:rPr>
              <a:t> is LOW, then there is no change in the output and it is latched.</a:t>
            </a:r>
            <a:endParaRPr lang="en-US" altLang="zh-CN">
              <a:latin typeface="Times New Roman" panose="02020603050405020304" charset="0"/>
            </a:endParaRPr>
          </a:p>
        </p:txBody>
      </p:sp>
      <p:graphicFrame>
        <p:nvGraphicFramePr>
          <p:cNvPr id="19459" name="对象 139284"/>
          <p:cNvGraphicFramePr/>
          <p:nvPr/>
        </p:nvGraphicFramePr>
        <p:xfrm>
          <a:off x="2895600" y="3195638"/>
          <a:ext cx="3505200" cy="1901825"/>
        </p:xfrm>
        <a:graphic>
          <a:graphicData uri="http://schemas.openxmlformats.org/presentationml/2006/ole">
            <mc:AlternateContent xmlns:mc="http://schemas.openxmlformats.org/markup-compatibility/2006">
              <mc:Choice xmlns:v="urn:schemas-microsoft-com:vml" Requires="v">
                <p:oleObj spid="_x0000_s11268" name="" r:id="rId1" imgW="2169160" imgH="1180465" progId="CorelDRAW.Graphic.13">
                  <p:embed/>
                </p:oleObj>
              </mc:Choice>
              <mc:Fallback>
                <p:oleObj name="" r:id="rId1" imgW="2169160" imgH="1180465" progId="CorelDRAW.Graphic.13">
                  <p:embed/>
                  <p:pic>
                    <p:nvPicPr>
                      <p:cNvPr id="0" name="图片 3089"/>
                      <p:cNvPicPr/>
                      <p:nvPr/>
                    </p:nvPicPr>
                    <p:blipFill>
                      <a:blip r:embed="rId2"/>
                      <a:stretch>
                        <a:fillRect/>
                      </a:stretch>
                    </p:blipFill>
                    <p:spPr>
                      <a:xfrm>
                        <a:off x="2895600" y="3195638"/>
                        <a:ext cx="3505200" cy="1901825"/>
                      </a:xfrm>
                      <a:prstGeom prst="rect">
                        <a:avLst/>
                      </a:prstGeom>
                      <a:noFill/>
                      <a:ln w="38100">
                        <a:noFill/>
                        <a:miter/>
                      </a:ln>
                    </p:spPr>
                  </p:pic>
                </p:oleObj>
              </mc:Fallback>
            </mc:AlternateContent>
          </a:graphicData>
        </a:graphic>
      </p:graphicFrame>
      <p:sp>
        <p:nvSpPr>
          <p:cNvPr id="19460" name="灯片编号占位符 1"/>
          <p:cNvSpPr>
            <a:spLocks noGrp="1"/>
          </p:cNvSpPr>
          <p:nvPr>
            <p:ph type="sldNum" sz="quarter" idx="12"/>
          </p:nvPr>
        </p:nvSpPr>
        <p:spPr>
          <a:prstGeom prst="rect">
            <a:avLst/>
          </a:prstGeom>
          <a:noFill/>
          <a:ln>
            <a:noFill/>
          </a:ln>
        </p:spPr>
        <p:txBody>
          <a:bodyPr anchor="t" anchorCtr="0"/>
          <a:lstStyle/>
          <a:p>
            <a:fld id="{9A0DB2DC-4C9A-4742-B13C-FB6460FD3503}" type="slidenum">
              <a:rPr lang="zh-CN" altLang="en-US" sz="1800">
                <a:latin typeface="Arial" panose="020B0604020202020204" pitchFamily="34" charset="0"/>
                <a:ea typeface="MS PGothic" panose="020B0600070205080204" pitchFamily="-110" charset="-128"/>
              </a:rPr>
            </a:fld>
            <a:endParaRPr lang="zh-CN" altLang="en-US" sz="1800">
              <a:latin typeface="Arial" panose="020B0604020202020204" pitchFamily="34" charset="0"/>
              <a:ea typeface="MS PGothic" panose="020B0600070205080204" pitchFamily="-110" charset="-128"/>
            </a:endParaRPr>
          </a:p>
        </p:txBody>
      </p:sp>
    </p:spTree>
  </p:cSld>
  <p:clrMapOvr>
    <a:masterClrMapping/>
  </p:clrMapOvr>
  <p:transition spd="slow" advTm="0"/>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矩形 141315"/>
          <p:cNvSpPr/>
          <p:nvPr/>
        </p:nvSpPr>
        <p:spPr>
          <a:xfrm>
            <a:off x="914400" y="992188"/>
            <a:ext cx="1130300" cy="460375"/>
          </a:xfrm>
          <a:prstGeom prst="rect">
            <a:avLst/>
          </a:prstGeom>
          <a:solidFill>
            <a:schemeClr val="accent2"/>
          </a:solidFill>
          <a:ln w="9525" cap="flat" cmpd="sng">
            <a:solidFill>
              <a:srgbClr val="000000"/>
            </a:solidFill>
            <a:prstDash val="solid"/>
            <a:miter/>
            <a:headEnd type="none" w="med" len="med"/>
            <a:tailEnd type="none" w="med" len="med"/>
          </a:ln>
        </p:spPr>
        <p:txBody>
          <a:bodyPr wrap="none" anchor="t" anchorCtr="0">
            <a:spAutoFit/>
          </a:bodyPr>
          <a:lstStyle/>
          <a:p>
            <a:r>
              <a:rPr lang="en-US" altLang="zh-CN">
                <a:solidFill>
                  <a:srgbClr val="FFFF99"/>
                </a:solidFill>
                <a:latin typeface="Times New Roman" panose="02020603050405020304" charset="0"/>
              </a:rPr>
              <a:t>Latches</a:t>
            </a:r>
            <a:endParaRPr lang="en-US" altLang="zh-CN">
              <a:solidFill>
                <a:srgbClr val="FFFF99"/>
              </a:solidFill>
              <a:latin typeface="Times New Roman" panose="02020603050405020304" charset="0"/>
            </a:endParaRPr>
          </a:p>
        </p:txBody>
      </p:sp>
      <p:sp>
        <p:nvSpPr>
          <p:cNvPr id="21506" name="矩形 141318"/>
          <p:cNvSpPr/>
          <p:nvPr/>
        </p:nvSpPr>
        <p:spPr>
          <a:xfrm>
            <a:off x="1150938" y="1069975"/>
            <a:ext cx="4411662" cy="1295400"/>
          </a:xfrm>
          <a:prstGeom prst="rect">
            <a:avLst/>
          </a:prstGeom>
          <a:noFill/>
          <a:ln w="9525">
            <a:noFill/>
          </a:ln>
          <a:effectLst>
            <a:outerShdw dist="107763" dir="2699999" algn="ctr" rotWithShape="0">
              <a:schemeClr val="bg2">
                <a:alpha val="50000"/>
              </a:schemeClr>
            </a:outerShdw>
          </a:effectLst>
        </p:spPr>
        <p:txBody>
          <a:bodyPr anchor="t" anchorCtr="0"/>
          <a:lstStyle/>
          <a:p>
            <a:endParaRPr lang="zh-CN" altLang="en-US">
              <a:latin typeface="Arial" panose="020B0604020202020204" pitchFamily="34" charset="0"/>
              <a:ea typeface="MS PGothic" panose="020B0600070205080204" pitchFamily="-110" charset="-128"/>
            </a:endParaRPr>
          </a:p>
        </p:txBody>
      </p:sp>
      <p:sp>
        <p:nvSpPr>
          <p:cNvPr id="21507" name="文本框 141320"/>
          <p:cNvSpPr txBox="1"/>
          <p:nvPr/>
        </p:nvSpPr>
        <p:spPr>
          <a:xfrm>
            <a:off x="814388" y="2451100"/>
            <a:ext cx="8024812" cy="460375"/>
          </a:xfrm>
          <a:prstGeom prst="rect">
            <a:avLst/>
          </a:prstGeom>
          <a:noFill/>
          <a:ln w="9525">
            <a:noFill/>
          </a:ln>
        </p:spPr>
        <p:txBody>
          <a:bodyPr wrap="square" anchor="t" anchorCtr="0">
            <a:spAutoFit/>
          </a:bodyPr>
          <a:lstStyle/>
          <a:p>
            <a:pPr>
              <a:spcBef>
                <a:spcPct val="50000"/>
              </a:spcBef>
            </a:pPr>
            <a:r>
              <a:rPr lang="en-US" altLang="zh-CN">
                <a:latin typeface="Times New Roman" panose="02020603050405020304" charset="0"/>
              </a:rPr>
              <a:t>Determine the </a:t>
            </a:r>
            <a:r>
              <a:rPr lang="en-US" altLang="zh-CN" i="1">
                <a:latin typeface="Times New Roman" panose="02020603050405020304" charset="0"/>
              </a:rPr>
              <a:t>Q</a:t>
            </a:r>
            <a:r>
              <a:rPr lang="en-US" altLang="zh-CN">
                <a:latin typeface="Times New Roman" panose="02020603050405020304" charset="0"/>
              </a:rPr>
              <a:t> output for the </a:t>
            </a:r>
            <a:r>
              <a:rPr lang="en-US" altLang="zh-CN" i="1">
                <a:latin typeface="Times New Roman" panose="02020603050405020304" charset="0"/>
              </a:rPr>
              <a:t>D</a:t>
            </a:r>
            <a:r>
              <a:rPr lang="en-US" altLang="zh-CN">
                <a:latin typeface="Times New Roman" panose="02020603050405020304" charset="0"/>
              </a:rPr>
              <a:t> latch, given the inputs shown. </a:t>
            </a:r>
            <a:endParaRPr lang="en-US" altLang="zh-CN">
              <a:latin typeface="Times New Roman" panose="02020603050405020304" charset="0"/>
            </a:endParaRPr>
          </a:p>
        </p:txBody>
      </p:sp>
      <p:graphicFrame>
        <p:nvGraphicFramePr>
          <p:cNvPr id="141323" name="对象 141322"/>
          <p:cNvGraphicFramePr/>
          <p:nvPr/>
        </p:nvGraphicFramePr>
        <p:xfrm>
          <a:off x="2252663" y="3252788"/>
          <a:ext cx="3656012" cy="1539875"/>
        </p:xfrm>
        <a:graphic>
          <a:graphicData uri="http://schemas.openxmlformats.org/presentationml/2006/ole">
            <mc:AlternateContent xmlns:mc="http://schemas.openxmlformats.org/markup-compatibility/2006">
              <mc:Choice xmlns:v="urn:schemas-microsoft-com:vml" Requires="v">
                <p:oleObj spid="_x0000_s12298" name="" r:id="rId1" imgW="2039620" imgH="864235" progId="CorelDRAW.Graphic.12">
                  <p:embed/>
                </p:oleObj>
              </mc:Choice>
              <mc:Fallback>
                <p:oleObj name="" r:id="rId1" imgW="2039620" imgH="864235" progId="CorelDRAW.Graphic.12">
                  <p:embed/>
                  <p:pic>
                    <p:nvPicPr>
                      <p:cNvPr id="0" name="图片 3085"/>
                      <p:cNvPicPr/>
                      <p:nvPr/>
                    </p:nvPicPr>
                    <p:blipFill>
                      <a:blip r:embed="rId2"/>
                      <a:stretch>
                        <a:fillRect/>
                      </a:stretch>
                    </p:blipFill>
                    <p:spPr>
                      <a:xfrm>
                        <a:off x="2252663" y="3252788"/>
                        <a:ext cx="3656012" cy="1539875"/>
                      </a:xfrm>
                      <a:prstGeom prst="rect">
                        <a:avLst/>
                      </a:prstGeom>
                      <a:noFill/>
                      <a:ln w="38100">
                        <a:noFill/>
                        <a:miter/>
                      </a:ln>
                    </p:spPr>
                  </p:pic>
                </p:oleObj>
              </mc:Fallback>
            </mc:AlternateContent>
          </a:graphicData>
        </a:graphic>
      </p:graphicFrame>
      <p:graphicFrame>
        <p:nvGraphicFramePr>
          <p:cNvPr id="21509" name="对象 141323"/>
          <p:cNvGraphicFramePr/>
          <p:nvPr/>
        </p:nvGraphicFramePr>
        <p:xfrm>
          <a:off x="1295400" y="3276600"/>
          <a:ext cx="6400800" cy="1498600"/>
        </p:xfrm>
        <a:graphic>
          <a:graphicData uri="http://schemas.openxmlformats.org/presentationml/2006/ole">
            <mc:AlternateContent xmlns:mc="http://schemas.openxmlformats.org/markup-compatibility/2006">
              <mc:Choice xmlns:v="urn:schemas-microsoft-com:vml" Requires="v">
                <p:oleObj spid="_x0000_s12299" name="" r:id="rId3" imgW="3557270" imgH="843915" progId="CorelDRAW.Graphic.12">
                  <p:embed/>
                </p:oleObj>
              </mc:Choice>
              <mc:Fallback>
                <p:oleObj name="" r:id="rId3" imgW="3557270" imgH="843915" progId="CorelDRAW.Graphic.12">
                  <p:embed/>
                  <p:pic>
                    <p:nvPicPr>
                      <p:cNvPr id="0" name="图片 3086"/>
                      <p:cNvPicPr/>
                      <p:nvPr/>
                    </p:nvPicPr>
                    <p:blipFill>
                      <a:blip r:embed="rId4"/>
                      <a:stretch>
                        <a:fillRect/>
                      </a:stretch>
                    </p:blipFill>
                    <p:spPr>
                      <a:xfrm>
                        <a:off x="1295400" y="3276600"/>
                        <a:ext cx="6400800" cy="1498600"/>
                      </a:xfrm>
                      <a:prstGeom prst="rect">
                        <a:avLst/>
                      </a:prstGeom>
                      <a:noFill/>
                      <a:ln w="38100">
                        <a:noFill/>
                        <a:miter/>
                      </a:ln>
                    </p:spPr>
                  </p:pic>
                </p:oleObj>
              </mc:Fallback>
            </mc:AlternateContent>
          </a:graphicData>
        </a:graphic>
      </p:graphicFrame>
      <p:sp>
        <p:nvSpPr>
          <p:cNvPr id="141325" name="矩形 141324"/>
          <p:cNvSpPr/>
          <p:nvPr/>
        </p:nvSpPr>
        <p:spPr>
          <a:xfrm>
            <a:off x="1981200" y="4343400"/>
            <a:ext cx="6096000" cy="457200"/>
          </a:xfrm>
          <a:prstGeom prst="rect">
            <a:avLst/>
          </a:prstGeom>
          <a:solidFill>
            <a:srgbClr val="FFFFFF"/>
          </a:solidFill>
          <a:ln w="9525">
            <a:noFill/>
          </a:ln>
        </p:spPr>
        <p:txBody>
          <a:bodyPr anchor="t" anchorCtr="0"/>
          <a:lstStyle/>
          <a:p>
            <a:endParaRPr lang="zh-CN" altLang="en-US">
              <a:latin typeface="Arial" panose="020B0604020202020204" pitchFamily="34" charset="0"/>
              <a:ea typeface="MS PGothic" panose="020B0600070205080204" pitchFamily="-110" charset="-128"/>
            </a:endParaRPr>
          </a:p>
        </p:txBody>
      </p:sp>
      <p:grpSp>
        <p:nvGrpSpPr>
          <p:cNvPr id="141326" name="组合 141325"/>
          <p:cNvGrpSpPr/>
          <p:nvPr/>
        </p:nvGrpSpPr>
        <p:grpSpPr>
          <a:xfrm>
            <a:off x="1143000" y="4419600"/>
            <a:ext cx="7239000" cy="1508125"/>
            <a:chOff x="720" y="2832"/>
            <a:chExt cx="4560" cy="950"/>
          </a:xfrm>
        </p:grpSpPr>
        <p:sp>
          <p:nvSpPr>
            <p:cNvPr id="21512" name="文本框 141326"/>
            <p:cNvSpPr txBox="1"/>
            <p:nvPr/>
          </p:nvSpPr>
          <p:spPr>
            <a:xfrm>
              <a:off x="720" y="3264"/>
              <a:ext cx="4560" cy="518"/>
            </a:xfrm>
            <a:prstGeom prst="rect">
              <a:avLst/>
            </a:prstGeom>
            <a:noFill/>
            <a:ln w="9525">
              <a:noFill/>
            </a:ln>
          </p:spPr>
          <p:txBody>
            <a:bodyPr anchor="t" anchorCtr="0">
              <a:spAutoFit/>
            </a:bodyPr>
            <a:lstStyle/>
            <a:p>
              <a:pPr>
                <a:spcBef>
                  <a:spcPct val="50000"/>
                </a:spcBef>
              </a:pPr>
              <a:r>
                <a:rPr lang="en-US" altLang="zh-CN">
                  <a:latin typeface="Times New Roman" panose="02020603050405020304" charset="0"/>
                </a:rPr>
                <a:t>Notice that the Enable is not active during these times, so the output is latched.</a:t>
              </a:r>
              <a:endParaRPr lang="en-US" altLang="zh-CN">
                <a:latin typeface="Times New Roman" panose="02020603050405020304" charset="0"/>
              </a:endParaRPr>
            </a:p>
          </p:txBody>
        </p:sp>
        <p:sp>
          <p:nvSpPr>
            <p:cNvPr id="21513" name="直接连接符 141327"/>
            <p:cNvSpPr/>
            <p:nvPr/>
          </p:nvSpPr>
          <p:spPr>
            <a:xfrm flipV="1">
              <a:off x="3072" y="2880"/>
              <a:ext cx="384" cy="336"/>
            </a:xfrm>
            <a:prstGeom prst="line">
              <a:avLst/>
            </a:prstGeom>
            <a:ln w="9525" cap="flat" cmpd="sng">
              <a:solidFill>
                <a:schemeClr val="tx1"/>
              </a:solidFill>
              <a:prstDash val="solid"/>
              <a:round/>
              <a:headEnd type="none" w="med" len="med"/>
              <a:tailEnd type="triangle" w="med" len="med"/>
            </a:ln>
          </p:spPr>
        </p:sp>
        <p:sp>
          <p:nvSpPr>
            <p:cNvPr id="21514" name="直接连接符 141328"/>
            <p:cNvSpPr/>
            <p:nvPr/>
          </p:nvSpPr>
          <p:spPr>
            <a:xfrm flipV="1">
              <a:off x="1536" y="2832"/>
              <a:ext cx="240" cy="384"/>
            </a:xfrm>
            <a:prstGeom prst="line">
              <a:avLst/>
            </a:prstGeom>
            <a:ln w="9525" cap="flat" cmpd="sng">
              <a:solidFill>
                <a:schemeClr val="tx1"/>
              </a:solidFill>
              <a:prstDash val="solid"/>
              <a:round/>
              <a:headEnd type="none" w="med" len="med"/>
              <a:tailEnd type="triangle" w="med" len="med"/>
            </a:ln>
          </p:spPr>
        </p:sp>
      </p:grpSp>
      <p:graphicFrame>
        <p:nvGraphicFramePr>
          <p:cNvPr id="21515" name="对象 141329"/>
          <p:cNvGraphicFramePr/>
          <p:nvPr/>
        </p:nvGraphicFramePr>
        <p:xfrm>
          <a:off x="6321425" y="387350"/>
          <a:ext cx="1879600" cy="1920875"/>
        </p:xfrm>
        <a:graphic>
          <a:graphicData uri="http://schemas.openxmlformats.org/presentationml/2006/ole">
            <mc:AlternateContent xmlns:mc="http://schemas.openxmlformats.org/markup-compatibility/2006">
              <mc:Choice xmlns:v="urn:schemas-microsoft-com:vml" Requires="v">
                <p:oleObj spid="_x0000_s12300" name="" r:id="rId5" imgW="1212215" imgH="1233170" progId="CorelDRAW.Graphic.13">
                  <p:embed/>
                </p:oleObj>
              </mc:Choice>
              <mc:Fallback>
                <p:oleObj name="" r:id="rId5" imgW="1212215" imgH="1233170" progId="CorelDRAW.Graphic.13">
                  <p:embed/>
                  <p:pic>
                    <p:nvPicPr>
                      <p:cNvPr id="0" name="图片 3087"/>
                      <p:cNvPicPr/>
                      <p:nvPr/>
                    </p:nvPicPr>
                    <p:blipFill>
                      <a:blip r:embed="rId6"/>
                      <a:stretch>
                        <a:fillRect/>
                      </a:stretch>
                    </p:blipFill>
                    <p:spPr>
                      <a:xfrm>
                        <a:off x="6321425" y="387350"/>
                        <a:ext cx="1879600" cy="1920875"/>
                      </a:xfrm>
                      <a:prstGeom prst="rect">
                        <a:avLst/>
                      </a:prstGeom>
                      <a:noFill/>
                      <a:ln w="38100">
                        <a:noFill/>
                        <a:miter/>
                      </a:ln>
                    </p:spPr>
                  </p:pic>
                </p:oleObj>
              </mc:Fallback>
            </mc:AlternateContent>
          </a:graphicData>
        </a:graphic>
      </p:graphicFrame>
      <p:grpSp>
        <p:nvGrpSpPr>
          <p:cNvPr id="21516" name="组合 141330"/>
          <p:cNvGrpSpPr/>
          <p:nvPr/>
        </p:nvGrpSpPr>
        <p:grpSpPr>
          <a:xfrm>
            <a:off x="8162925" y="1785938"/>
            <a:ext cx="381000" cy="336550"/>
            <a:chOff x="2454" y="3201"/>
            <a:chExt cx="240" cy="212"/>
          </a:xfrm>
        </p:grpSpPr>
        <p:sp>
          <p:nvSpPr>
            <p:cNvPr id="21517" name="文本框 141331"/>
            <p:cNvSpPr txBox="1"/>
            <p:nvPr/>
          </p:nvSpPr>
          <p:spPr>
            <a:xfrm>
              <a:off x="2454" y="3201"/>
              <a:ext cx="240" cy="212"/>
            </a:xfrm>
            <a:prstGeom prst="rect">
              <a:avLst/>
            </a:prstGeom>
            <a:noFill/>
            <a:ln w="9525">
              <a:noFill/>
            </a:ln>
          </p:spPr>
          <p:txBody>
            <a:bodyPr anchor="t" anchorCtr="0">
              <a:spAutoFit/>
            </a:bodyPr>
            <a:lstStyle/>
            <a:p>
              <a:pPr>
                <a:spcBef>
                  <a:spcPct val="50000"/>
                </a:spcBef>
              </a:pPr>
              <a:r>
                <a:rPr lang="en-US" altLang="zh-CN" sz="1600" i="1">
                  <a:solidFill>
                    <a:srgbClr val="FF0000"/>
                  </a:solidFill>
                  <a:latin typeface="Times New Roman" panose="02020603050405020304" charset="0"/>
                </a:rPr>
                <a:t>Q</a:t>
              </a:r>
              <a:endParaRPr lang="en-US" altLang="zh-CN" sz="1600" i="1">
                <a:solidFill>
                  <a:srgbClr val="FF0000"/>
                </a:solidFill>
                <a:latin typeface="Times New Roman" panose="02020603050405020304" charset="0"/>
              </a:endParaRPr>
            </a:p>
          </p:txBody>
        </p:sp>
        <p:sp>
          <p:nvSpPr>
            <p:cNvPr id="21518" name="直接连接符 141332"/>
            <p:cNvSpPr/>
            <p:nvPr/>
          </p:nvSpPr>
          <p:spPr>
            <a:xfrm>
              <a:off x="2524" y="3237"/>
              <a:ext cx="96" cy="0"/>
            </a:xfrm>
            <a:prstGeom prst="line">
              <a:avLst/>
            </a:prstGeom>
            <a:ln w="9525" cap="flat" cmpd="sng">
              <a:solidFill>
                <a:srgbClr val="FF0000"/>
              </a:solidFill>
              <a:prstDash val="solid"/>
              <a:round/>
              <a:headEnd type="none" w="med" len="med"/>
              <a:tailEnd type="none" w="med" len="med"/>
            </a:ln>
          </p:spPr>
        </p:sp>
      </p:grpSp>
      <p:sp>
        <p:nvSpPr>
          <p:cNvPr id="21519" name="文本框 141333"/>
          <p:cNvSpPr txBox="1"/>
          <p:nvPr/>
        </p:nvSpPr>
        <p:spPr>
          <a:xfrm>
            <a:off x="8161338" y="504825"/>
            <a:ext cx="533400" cy="368300"/>
          </a:xfrm>
          <a:prstGeom prst="rect">
            <a:avLst/>
          </a:prstGeom>
          <a:noFill/>
          <a:ln w="9525">
            <a:noFill/>
          </a:ln>
        </p:spPr>
        <p:txBody>
          <a:bodyPr anchor="t" anchorCtr="0">
            <a:spAutoFit/>
          </a:bodyPr>
          <a:lstStyle/>
          <a:p>
            <a:pPr>
              <a:spcBef>
                <a:spcPct val="50000"/>
              </a:spcBef>
            </a:pPr>
            <a:r>
              <a:rPr lang="en-US" altLang="zh-CN" sz="1800" i="1">
                <a:solidFill>
                  <a:srgbClr val="FF0000"/>
                </a:solidFill>
                <a:latin typeface="Times New Roman" panose="02020603050405020304" charset="0"/>
              </a:rPr>
              <a:t>Q</a:t>
            </a:r>
            <a:endParaRPr lang="en-US" altLang="zh-CN" sz="1800" i="1">
              <a:solidFill>
                <a:srgbClr val="FF0000"/>
              </a:solidFill>
              <a:latin typeface="Times New Roman" panose="02020603050405020304" charset="0"/>
            </a:endParaRPr>
          </a:p>
        </p:txBody>
      </p:sp>
      <p:sp>
        <p:nvSpPr>
          <p:cNvPr id="21520" name="文本框 141334"/>
          <p:cNvSpPr txBox="1"/>
          <p:nvPr/>
        </p:nvSpPr>
        <p:spPr>
          <a:xfrm>
            <a:off x="6777038" y="606425"/>
            <a:ext cx="381000" cy="368300"/>
          </a:xfrm>
          <a:prstGeom prst="rect">
            <a:avLst/>
          </a:prstGeom>
          <a:noFill/>
          <a:ln w="9525">
            <a:noFill/>
          </a:ln>
        </p:spPr>
        <p:txBody>
          <a:bodyPr anchor="t" anchorCtr="0">
            <a:spAutoFit/>
          </a:bodyPr>
          <a:lstStyle/>
          <a:p>
            <a:pPr>
              <a:spcBef>
                <a:spcPct val="50000"/>
              </a:spcBef>
            </a:pPr>
            <a:r>
              <a:rPr lang="en-US" altLang="zh-CN" sz="1800" i="1">
                <a:latin typeface="Times New Roman" panose="02020603050405020304" charset="0"/>
              </a:rPr>
              <a:t>D</a:t>
            </a:r>
            <a:endParaRPr lang="en-US" altLang="zh-CN" sz="1800" i="1">
              <a:latin typeface="Times New Roman" panose="02020603050405020304" charset="0"/>
            </a:endParaRPr>
          </a:p>
        </p:txBody>
      </p:sp>
      <p:sp>
        <p:nvSpPr>
          <p:cNvPr id="21521" name="文本框 141335"/>
          <p:cNvSpPr txBox="1"/>
          <p:nvPr/>
        </p:nvSpPr>
        <p:spPr>
          <a:xfrm>
            <a:off x="6777038" y="1216025"/>
            <a:ext cx="533400" cy="368300"/>
          </a:xfrm>
          <a:prstGeom prst="rect">
            <a:avLst/>
          </a:prstGeom>
          <a:noFill/>
          <a:ln w="9525">
            <a:noFill/>
          </a:ln>
        </p:spPr>
        <p:txBody>
          <a:bodyPr anchor="t" anchorCtr="0">
            <a:spAutoFit/>
          </a:bodyPr>
          <a:lstStyle/>
          <a:p>
            <a:pPr>
              <a:spcBef>
                <a:spcPct val="50000"/>
              </a:spcBef>
            </a:pPr>
            <a:r>
              <a:rPr lang="en-US" altLang="zh-CN" sz="1800" i="1">
                <a:latin typeface="Times New Roman" panose="02020603050405020304" charset="0"/>
              </a:rPr>
              <a:t>EN</a:t>
            </a:r>
            <a:endParaRPr lang="en-US" altLang="zh-CN" sz="1800" i="1">
              <a:latin typeface="Times New Roman" panose="02020603050405020304" charset="0"/>
            </a:endParaRPr>
          </a:p>
        </p:txBody>
      </p:sp>
      <p:sp>
        <p:nvSpPr>
          <p:cNvPr id="141337" name="矩形 141336"/>
          <p:cNvSpPr/>
          <p:nvPr/>
        </p:nvSpPr>
        <p:spPr>
          <a:xfrm>
            <a:off x="914400" y="1903413"/>
            <a:ext cx="1219200" cy="449263"/>
          </a:xfrm>
          <a:prstGeom prst="rect">
            <a:avLst/>
          </a:prstGeom>
        </p:spPr>
        <p:txBody>
          <a:bodyPr wrap="none" fromWordArt="1">
            <a:prstTxWarp prst="textPlain">
              <a:avLst>
                <a:gd name="adj" fmla="val 50000"/>
              </a:avLst>
            </a:prstTxWarp>
            <a:normAutofit fontScale="87500" lnSpcReduction="10000"/>
          </a:bodyPr>
          <a:lstStyle/>
          <a:p>
            <a:pPr algn="ctr" eaLnBrk="1" fontAlgn="base" hangingPunct="1"/>
            <a:r>
              <a:rPr lang="zh-CN" altLang="en-US" sz="2800" strike="noStrike" noProof="1">
                <a:ln w="6600">
                  <a:solidFill>
                    <a:schemeClr val="accent2"/>
                  </a:solidFill>
                  <a:prstDash val="solid"/>
                </a:ln>
                <a:solidFill>
                  <a:srgbClr val="FFFFFF"/>
                </a:solidFill>
                <a:effectLst>
                  <a:outerShdw dist="38100" dir="2700000" algn="tl" rotWithShape="0">
                    <a:schemeClr val="accent2"/>
                  </a:outerShdw>
                </a:effectLst>
                <a:latin typeface="Impact" panose="020B0806030902050204" charset="0"/>
                <a:ea typeface="Impact" panose="020B0806030902050204" charset="0"/>
                <a:cs typeface="+mn-cs"/>
              </a:rPr>
              <a:t>Example</a:t>
            </a:r>
            <a:endParaRPr lang="zh-CN" altLang="en-US" sz="2800" strike="noStrike" noProof="1">
              <a:ln w="6600">
                <a:solidFill>
                  <a:schemeClr val="accent2"/>
                </a:solidFill>
                <a:prstDash val="solid"/>
              </a:ln>
              <a:solidFill>
                <a:srgbClr val="FFFFFF"/>
              </a:solidFill>
              <a:effectLst>
                <a:outerShdw dist="38100" dir="2700000" algn="tl" rotWithShape="0">
                  <a:schemeClr val="accent2"/>
                </a:outerShdw>
              </a:effectLst>
              <a:latin typeface="Impact" panose="020B0806030902050204" charset="0"/>
              <a:ea typeface="Impact" panose="020B0806030902050204" charset="0"/>
            </a:endParaRPr>
          </a:p>
        </p:txBody>
      </p:sp>
      <p:sp>
        <p:nvSpPr>
          <p:cNvPr id="21523" name="灯片编号占位符 1"/>
          <p:cNvSpPr>
            <a:spLocks noGrp="1"/>
          </p:cNvSpPr>
          <p:nvPr>
            <p:ph type="sldNum" sz="quarter" idx="12"/>
          </p:nvPr>
        </p:nvSpPr>
        <p:spPr>
          <a:prstGeom prst="rect">
            <a:avLst/>
          </a:prstGeom>
          <a:noFill/>
          <a:ln>
            <a:noFill/>
          </a:ln>
        </p:spPr>
        <p:txBody>
          <a:bodyPr anchor="t" anchorCtr="0"/>
          <a:lstStyle/>
          <a:p>
            <a:fld id="{9A0DB2DC-4C9A-4742-B13C-FB6460FD3503}" type="slidenum">
              <a:rPr lang="zh-CN" altLang="en-US" sz="1800">
                <a:latin typeface="Arial" panose="020B0604020202020204" pitchFamily="34" charset="0"/>
                <a:ea typeface="MS PGothic" panose="020B0600070205080204" pitchFamily="-110" charset="-128"/>
              </a:rPr>
            </a:fld>
            <a:endParaRPr lang="zh-CN" altLang="en-US" sz="1800">
              <a:latin typeface="Arial" panose="020B0604020202020204" pitchFamily="34" charset="0"/>
              <a:ea typeface="MS PGothic" panose="020B0600070205080204" pitchFamily="-110" charset="-128"/>
            </a:endParaRP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nodeType="clickEffect">
                                  <p:stCondLst>
                                    <p:cond delay="0"/>
                                  </p:stCondLst>
                                  <p:childTnLst>
                                    <p:animEffect transition="out" filter="wipe(left)">
                                      <p:cBhvr>
                                        <p:cTn id="6" dur="2000"/>
                                        <p:tgtEl>
                                          <p:spTgt spid="141325"/>
                                        </p:tgtEl>
                                      </p:cBhvr>
                                    </p:animEffect>
                                    <p:set>
                                      <p:cBhvr>
                                        <p:cTn id="7" dur="1" fill="hold">
                                          <p:stCondLst>
                                            <p:cond delay="1999"/>
                                          </p:stCondLst>
                                        </p:cTn>
                                        <p:tgtEl>
                                          <p:spTgt spid="14132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1326"/>
                                        </p:tgtEl>
                                        <p:attrNameLst>
                                          <p:attrName>style.visibility</p:attrName>
                                        </p:attrNameLst>
                                      </p:cBhvr>
                                      <p:to>
                                        <p:strVal val="visible"/>
                                      </p:to>
                                    </p:set>
                                    <p:animEffect transition="in" filter="wipe(left)">
                                      <p:cBhvr>
                                        <p:cTn id="12" dur="1000"/>
                                        <p:tgtEl>
                                          <p:spTgt spid="141326"/>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141323"/>
                                        </p:tgtEl>
                                        <p:attrNameLst>
                                          <p:attrName>style.visibility</p:attrName>
                                        </p:attrNameLst>
                                      </p:cBhvr>
                                      <p:to>
                                        <p:strVal val="visible"/>
                                      </p:to>
                                    </p:set>
                                    <p:animEffect transition="in" filter="wipe(left)">
                                      <p:cBhvr>
                                        <p:cTn id="16" dur="1000"/>
                                        <p:tgtEl>
                                          <p:spTgt spid="1413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7704" y="1318666"/>
            <a:ext cx="6255544" cy="516890"/>
          </a:xfrm>
          <a:prstGeom prst="rect">
            <a:avLst/>
          </a:prstGeom>
        </p:spPr>
        <p:txBody>
          <a:bodyPr vert="horz" wrap="square" lIns="0" tIns="10001" rIns="0" bIns="0" rtlCol="0">
            <a:spAutoFit/>
          </a:bodyPr>
          <a:lstStyle/>
          <a:p>
            <a:pPr marL="12700">
              <a:lnSpc>
                <a:spcPct val="100000"/>
              </a:lnSpc>
              <a:spcBef>
                <a:spcPts val="105"/>
              </a:spcBef>
            </a:pPr>
            <a:r>
              <a:rPr sz="3300" b="0" spc="5" dirty="0">
                <a:latin typeface="微软雅黑" panose="020B0503020204020204" charset="-122"/>
                <a:cs typeface="微软雅黑" panose="020B0503020204020204" charset="-122"/>
              </a:rPr>
              <a:t>触发</a:t>
            </a:r>
            <a:r>
              <a:rPr sz="3300" b="0" spc="-5" dirty="0">
                <a:latin typeface="微软雅黑" panose="020B0503020204020204" charset="-122"/>
                <a:cs typeface="微软雅黑" panose="020B0503020204020204" charset="-122"/>
              </a:rPr>
              <a:t>器</a:t>
            </a:r>
            <a:r>
              <a:rPr sz="3300" b="0" dirty="0">
                <a:latin typeface="Calibri Light" panose="020F0302020204030204"/>
                <a:cs typeface="Calibri Light" panose="020F0302020204030204"/>
              </a:rPr>
              <a:t>(flip</a:t>
            </a:r>
            <a:r>
              <a:rPr sz="3300" b="0" spc="-30" dirty="0">
                <a:latin typeface="Calibri Light" panose="020F0302020204030204"/>
                <a:cs typeface="Calibri Light" panose="020F0302020204030204"/>
              </a:rPr>
              <a:t> </a:t>
            </a:r>
            <a:r>
              <a:rPr sz="3300" b="0" dirty="0">
                <a:latin typeface="Calibri Light" panose="020F0302020204030204"/>
                <a:cs typeface="Calibri Light" panose="020F0302020204030204"/>
              </a:rPr>
              <a:t>flop)</a:t>
            </a:r>
            <a:r>
              <a:rPr sz="3300" b="0" spc="-15" dirty="0">
                <a:latin typeface="Calibri Light" panose="020F0302020204030204"/>
                <a:cs typeface="Calibri Light" panose="020F0302020204030204"/>
              </a:rPr>
              <a:t> vs</a:t>
            </a:r>
            <a:r>
              <a:rPr sz="3300" b="0" spc="-5" dirty="0">
                <a:latin typeface="Calibri Light" panose="020F0302020204030204"/>
                <a:cs typeface="Calibri Light" panose="020F0302020204030204"/>
              </a:rPr>
              <a:t> </a:t>
            </a:r>
            <a:r>
              <a:rPr sz="3300" b="0" dirty="0">
                <a:latin typeface="等线 Light" panose="02010600030101010101" charset="-122"/>
                <a:cs typeface="等线 Light" panose="02010600030101010101" charset="-122"/>
              </a:rPr>
              <a:t>锁存器</a:t>
            </a:r>
            <a:r>
              <a:rPr sz="3300" b="0" spc="-15" dirty="0">
                <a:latin typeface="等线 Light" panose="02010600030101010101" charset="-122"/>
                <a:cs typeface="等线 Light" panose="02010600030101010101" charset="-122"/>
              </a:rPr>
              <a:t>（</a:t>
            </a:r>
            <a:r>
              <a:rPr sz="3300" b="0" spc="-15" dirty="0">
                <a:latin typeface="Calibri Light" panose="020F0302020204030204"/>
                <a:cs typeface="Calibri Light" panose="020F0302020204030204"/>
              </a:rPr>
              <a:t>latch</a:t>
            </a:r>
            <a:r>
              <a:rPr sz="3300" b="0" spc="-15" dirty="0">
                <a:latin typeface="等线 Light" panose="02010600030101010101" charset="-122"/>
                <a:cs typeface="等线 Light" panose="02010600030101010101" charset="-122"/>
              </a:rPr>
              <a:t>）</a:t>
            </a:r>
            <a:endParaRPr sz="3300">
              <a:latin typeface="等线 Light" panose="02010600030101010101" charset="-122"/>
              <a:cs typeface="等线 Light" panose="02010600030101010101" charset="-122"/>
            </a:endParaRPr>
          </a:p>
        </p:txBody>
      </p:sp>
      <p:sp>
        <p:nvSpPr>
          <p:cNvPr id="3" name="object 3"/>
          <p:cNvSpPr txBox="1"/>
          <p:nvPr/>
        </p:nvSpPr>
        <p:spPr>
          <a:xfrm>
            <a:off x="3175349" y="4662106"/>
            <a:ext cx="2552700" cy="438150"/>
          </a:xfrm>
          <a:prstGeom prst="rect">
            <a:avLst/>
          </a:prstGeom>
        </p:spPr>
        <p:txBody>
          <a:bodyPr vert="horz" wrap="square" lIns="0" tIns="9525" rIns="0" bIns="0" rtlCol="0">
            <a:spAutoFit/>
          </a:bodyPr>
          <a:lstStyle/>
          <a:p>
            <a:pPr marL="12700">
              <a:lnSpc>
                <a:spcPct val="100000"/>
              </a:lnSpc>
              <a:spcBef>
                <a:spcPts val="100"/>
              </a:spcBef>
            </a:pPr>
            <a:r>
              <a:rPr sz="1350" spc="-5" dirty="0">
                <a:latin typeface="Tahoma" panose="020B0604030504040204"/>
                <a:cs typeface="Tahoma" panose="020B0604030504040204"/>
              </a:rPr>
              <a:t>behavior </a:t>
            </a:r>
            <a:r>
              <a:rPr sz="1350" dirty="0">
                <a:latin typeface="Tahoma" panose="020B0604030504040204"/>
                <a:cs typeface="Tahoma" panose="020B0604030504040204"/>
              </a:rPr>
              <a:t>is </a:t>
            </a:r>
            <a:r>
              <a:rPr sz="1350" spc="-5" dirty="0">
                <a:latin typeface="Tahoma" panose="020B0604030504040204"/>
                <a:cs typeface="Tahoma" panose="020B0604030504040204"/>
              </a:rPr>
              <a:t>the same </a:t>
            </a:r>
            <a:r>
              <a:rPr sz="1350" dirty="0">
                <a:solidFill>
                  <a:srgbClr val="FF0000"/>
                </a:solidFill>
                <a:latin typeface="Tahoma" panose="020B0604030504040204"/>
                <a:cs typeface="Tahoma" panose="020B0604030504040204"/>
              </a:rPr>
              <a:t>unless</a:t>
            </a:r>
            <a:r>
              <a:rPr sz="1350" spc="-60" dirty="0">
                <a:solidFill>
                  <a:srgbClr val="FF0000"/>
                </a:solidFill>
                <a:latin typeface="Tahoma" panose="020B0604030504040204"/>
                <a:cs typeface="Tahoma" panose="020B0604030504040204"/>
              </a:rPr>
              <a:t> </a:t>
            </a:r>
            <a:r>
              <a:rPr sz="1350" dirty="0">
                <a:latin typeface="Tahoma" panose="020B0604030504040204"/>
                <a:cs typeface="Tahoma" panose="020B0604030504040204"/>
              </a:rPr>
              <a:t>input</a:t>
            </a:r>
            <a:endParaRPr sz="1350">
              <a:latin typeface="Tahoma" panose="020B0604030504040204"/>
              <a:cs typeface="Tahoma" panose="020B0604030504040204"/>
            </a:endParaRPr>
          </a:p>
          <a:p>
            <a:pPr marL="177165">
              <a:lnSpc>
                <a:spcPct val="100000"/>
              </a:lnSpc>
              <a:spcBef>
                <a:spcPts val="105"/>
              </a:spcBef>
            </a:pPr>
            <a:r>
              <a:rPr sz="1350" spc="-5" dirty="0">
                <a:latin typeface="Tahoma" panose="020B0604030504040204"/>
                <a:cs typeface="Tahoma" panose="020B0604030504040204"/>
              </a:rPr>
              <a:t>changes while the clock </a:t>
            </a:r>
            <a:r>
              <a:rPr sz="1350" dirty="0">
                <a:latin typeface="Tahoma" panose="020B0604030504040204"/>
                <a:cs typeface="Tahoma" panose="020B0604030504040204"/>
              </a:rPr>
              <a:t>is</a:t>
            </a:r>
            <a:r>
              <a:rPr sz="1350" spc="-45" dirty="0">
                <a:latin typeface="Tahoma" panose="020B0604030504040204"/>
                <a:cs typeface="Tahoma" panose="020B0604030504040204"/>
              </a:rPr>
              <a:t> </a:t>
            </a:r>
            <a:r>
              <a:rPr sz="1350" dirty="0">
                <a:latin typeface="Tahoma" panose="020B0604030504040204"/>
                <a:cs typeface="Tahoma" panose="020B0604030504040204"/>
              </a:rPr>
              <a:t>high</a:t>
            </a:r>
            <a:endParaRPr sz="1350">
              <a:latin typeface="Tahoma" panose="020B0604030504040204"/>
              <a:cs typeface="Tahoma" panose="020B0604030504040204"/>
            </a:endParaRPr>
          </a:p>
        </p:txBody>
      </p:sp>
      <p:sp>
        <p:nvSpPr>
          <p:cNvPr id="4" name="object 4"/>
          <p:cNvSpPr/>
          <p:nvPr/>
        </p:nvSpPr>
        <p:spPr>
          <a:xfrm>
            <a:off x="2714054" y="2144839"/>
            <a:ext cx="0" cy="2257425"/>
          </a:xfrm>
          <a:custGeom>
            <a:avLst/>
            <a:gdLst/>
            <a:ahLst/>
            <a:cxnLst/>
            <a:rect l="l" t="t" r="r" b="b"/>
            <a:pathLst>
              <a:path h="3009900">
                <a:moveTo>
                  <a:pt x="0" y="3009900"/>
                </a:moveTo>
                <a:lnTo>
                  <a:pt x="0" y="0"/>
                </a:lnTo>
              </a:path>
            </a:pathLst>
          </a:custGeom>
          <a:ln w="38100">
            <a:solidFill>
              <a:srgbClr val="000000"/>
            </a:solidFill>
          </a:ln>
        </p:spPr>
        <p:txBody>
          <a:bodyPr wrap="square" lIns="0" tIns="0" rIns="0" bIns="0" rtlCol="0"/>
          <a:lstStyle/>
          <a:p>
            <a:endParaRPr sz="1800"/>
          </a:p>
        </p:txBody>
      </p:sp>
      <p:sp>
        <p:nvSpPr>
          <p:cNvPr id="5" name="object 5"/>
          <p:cNvSpPr/>
          <p:nvPr/>
        </p:nvSpPr>
        <p:spPr>
          <a:xfrm>
            <a:off x="2995802" y="2586608"/>
            <a:ext cx="0" cy="1400175"/>
          </a:xfrm>
          <a:custGeom>
            <a:avLst/>
            <a:gdLst/>
            <a:ahLst/>
            <a:cxnLst/>
            <a:rect l="l" t="t" r="r" b="b"/>
            <a:pathLst>
              <a:path h="1866900">
                <a:moveTo>
                  <a:pt x="0" y="1866900"/>
                </a:moveTo>
                <a:lnTo>
                  <a:pt x="0" y="0"/>
                </a:lnTo>
              </a:path>
            </a:pathLst>
          </a:custGeom>
          <a:ln w="12192">
            <a:solidFill>
              <a:srgbClr val="000000"/>
            </a:solidFill>
            <a:prstDash val="sysDash"/>
          </a:ln>
        </p:spPr>
        <p:txBody>
          <a:bodyPr wrap="square" lIns="0" tIns="0" rIns="0" bIns="0" rtlCol="0"/>
          <a:lstStyle/>
          <a:p>
            <a:endParaRPr sz="1800"/>
          </a:p>
        </p:txBody>
      </p:sp>
      <p:sp>
        <p:nvSpPr>
          <p:cNvPr id="6" name="object 6"/>
          <p:cNvSpPr/>
          <p:nvPr/>
        </p:nvSpPr>
        <p:spPr>
          <a:xfrm>
            <a:off x="3559301" y="2586608"/>
            <a:ext cx="0" cy="1400175"/>
          </a:xfrm>
          <a:custGeom>
            <a:avLst/>
            <a:gdLst/>
            <a:ahLst/>
            <a:cxnLst/>
            <a:rect l="l" t="t" r="r" b="b"/>
            <a:pathLst>
              <a:path h="1866900">
                <a:moveTo>
                  <a:pt x="0" y="1866900"/>
                </a:moveTo>
                <a:lnTo>
                  <a:pt x="0" y="0"/>
                </a:lnTo>
              </a:path>
            </a:pathLst>
          </a:custGeom>
          <a:ln w="12192">
            <a:solidFill>
              <a:srgbClr val="000000"/>
            </a:solidFill>
            <a:prstDash val="sysDash"/>
          </a:ln>
        </p:spPr>
        <p:txBody>
          <a:bodyPr wrap="square" lIns="0" tIns="0" rIns="0" bIns="0" rtlCol="0"/>
          <a:lstStyle/>
          <a:p>
            <a:endParaRPr sz="1800"/>
          </a:p>
        </p:txBody>
      </p:sp>
      <p:sp>
        <p:nvSpPr>
          <p:cNvPr id="7" name="object 7"/>
          <p:cNvSpPr/>
          <p:nvPr/>
        </p:nvSpPr>
        <p:spPr>
          <a:xfrm>
            <a:off x="4122800" y="2586608"/>
            <a:ext cx="0" cy="1400175"/>
          </a:xfrm>
          <a:custGeom>
            <a:avLst/>
            <a:gdLst/>
            <a:ahLst/>
            <a:cxnLst/>
            <a:rect l="l" t="t" r="r" b="b"/>
            <a:pathLst>
              <a:path h="1866900">
                <a:moveTo>
                  <a:pt x="0" y="1866900"/>
                </a:moveTo>
                <a:lnTo>
                  <a:pt x="0" y="0"/>
                </a:lnTo>
              </a:path>
            </a:pathLst>
          </a:custGeom>
          <a:ln w="12192">
            <a:solidFill>
              <a:srgbClr val="000000"/>
            </a:solidFill>
            <a:prstDash val="sysDash"/>
          </a:ln>
        </p:spPr>
        <p:txBody>
          <a:bodyPr wrap="square" lIns="0" tIns="0" rIns="0" bIns="0" rtlCol="0"/>
          <a:lstStyle/>
          <a:p>
            <a:endParaRPr sz="1800"/>
          </a:p>
        </p:txBody>
      </p:sp>
      <p:sp>
        <p:nvSpPr>
          <p:cNvPr id="8" name="object 8"/>
          <p:cNvSpPr/>
          <p:nvPr/>
        </p:nvSpPr>
        <p:spPr>
          <a:xfrm>
            <a:off x="4686300" y="2586608"/>
            <a:ext cx="0" cy="1400175"/>
          </a:xfrm>
          <a:custGeom>
            <a:avLst/>
            <a:gdLst/>
            <a:ahLst/>
            <a:cxnLst/>
            <a:rect l="l" t="t" r="r" b="b"/>
            <a:pathLst>
              <a:path h="1866900">
                <a:moveTo>
                  <a:pt x="0" y="1866900"/>
                </a:moveTo>
                <a:lnTo>
                  <a:pt x="0" y="0"/>
                </a:lnTo>
              </a:path>
            </a:pathLst>
          </a:custGeom>
          <a:ln w="12192">
            <a:solidFill>
              <a:srgbClr val="000000"/>
            </a:solidFill>
            <a:prstDash val="sysDash"/>
          </a:ln>
        </p:spPr>
        <p:txBody>
          <a:bodyPr wrap="square" lIns="0" tIns="0" rIns="0" bIns="0" rtlCol="0"/>
          <a:lstStyle/>
          <a:p>
            <a:endParaRPr sz="1800"/>
          </a:p>
        </p:txBody>
      </p:sp>
      <p:sp>
        <p:nvSpPr>
          <p:cNvPr id="9" name="object 9"/>
          <p:cNvSpPr/>
          <p:nvPr/>
        </p:nvSpPr>
        <p:spPr>
          <a:xfrm>
            <a:off x="5250942" y="2586608"/>
            <a:ext cx="0" cy="1400175"/>
          </a:xfrm>
          <a:custGeom>
            <a:avLst/>
            <a:gdLst/>
            <a:ahLst/>
            <a:cxnLst/>
            <a:rect l="l" t="t" r="r" b="b"/>
            <a:pathLst>
              <a:path h="1866900">
                <a:moveTo>
                  <a:pt x="0" y="1866900"/>
                </a:moveTo>
                <a:lnTo>
                  <a:pt x="0" y="0"/>
                </a:lnTo>
              </a:path>
            </a:pathLst>
          </a:custGeom>
          <a:ln w="12192">
            <a:solidFill>
              <a:srgbClr val="000000"/>
            </a:solidFill>
            <a:prstDash val="sysDash"/>
          </a:ln>
        </p:spPr>
        <p:txBody>
          <a:bodyPr wrap="square" lIns="0" tIns="0" rIns="0" bIns="0" rtlCol="0"/>
          <a:lstStyle/>
          <a:p>
            <a:endParaRPr sz="1800"/>
          </a:p>
        </p:txBody>
      </p:sp>
      <p:sp>
        <p:nvSpPr>
          <p:cNvPr id="10" name="object 10"/>
          <p:cNvSpPr/>
          <p:nvPr/>
        </p:nvSpPr>
        <p:spPr>
          <a:xfrm>
            <a:off x="5813298" y="2586608"/>
            <a:ext cx="0" cy="1400175"/>
          </a:xfrm>
          <a:custGeom>
            <a:avLst/>
            <a:gdLst/>
            <a:ahLst/>
            <a:cxnLst/>
            <a:rect l="l" t="t" r="r" b="b"/>
            <a:pathLst>
              <a:path h="1866900">
                <a:moveTo>
                  <a:pt x="0" y="1866900"/>
                </a:moveTo>
                <a:lnTo>
                  <a:pt x="0" y="0"/>
                </a:lnTo>
              </a:path>
            </a:pathLst>
          </a:custGeom>
          <a:ln w="12192">
            <a:solidFill>
              <a:srgbClr val="000000"/>
            </a:solidFill>
            <a:prstDash val="sysDash"/>
          </a:ln>
        </p:spPr>
        <p:txBody>
          <a:bodyPr wrap="square" lIns="0" tIns="0" rIns="0" bIns="0" rtlCol="0"/>
          <a:lstStyle/>
          <a:p>
            <a:endParaRPr sz="1800"/>
          </a:p>
        </p:txBody>
      </p:sp>
      <p:sp>
        <p:nvSpPr>
          <p:cNvPr id="11" name="object 11"/>
          <p:cNvSpPr/>
          <p:nvPr/>
        </p:nvSpPr>
        <p:spPr>
          <a:xfrm>
            <a:off x="6376796" y="2586608"/>
            <a:ext cx="0" cy="1379696"/>
          </a:xfrm>
          <a:custGeom>
            <a:avLst/>
            <a:gdLst/>
            <a:ahLst/>
            <a:cxnLst/>
            <a:rect l="l" t="t" r="r" b="b"/>
            <a:pathLst>
              <a:path h="1839595">
                <a:moveTo>
                  <a:pt x="0" y="1839468"/>
                </a:moveTo>
                <a:lnTo>
                  <a:pt x="0" y="0"/>
                </a:lnTo>
              </a:path>
            </a:pathLst>
          </a:custGeom>
          <a:ln w="12192">
            <a:solidFill>
              <a:srgbClr val="000000"/>
            </a:solidFill>
            <a:prstDash val="sysDash"/>
          </a:ln>
        </p:spPr>
        <p:txBody>
          <a:bodyPr wrap="square" lIns="0" tIns="0" rIns="0" bIns="0" rtlCol="0"/>
          <a:lstStyle/>
          <a:p>
            <a:endParaRPr sz="1800"/>
          </a:p>
        </p:txBody>
      </p:sp>
      <p:sp>
        <p:nvSpPr>
          <p:cNvPr id="12" name="object 12"/>
          <p:cNvSpPr txBox="1"/>
          <p:nvPr/>
        </p:nvSpPr>
        <p:spPr>
          <a:xfrm>
            <a:off x="2307526" y="2291334"/>
            <a:ext cx="340519" cy="240030"/>
          </a:xfrm>
          <a:prstGeom prst="rect">
            <a:avLst/>
          </a:prstGeom>
        </p:spPr>
        <p:txBody>
          <a:bodyPr vert="horz" wrap="square" lIns="0" tIns="10001" rIns="0" bIns="0" rtlCol="0">
            <a:spAutoFit/>
          </a:bodyPr>
          <a:lstStyle/>
          <a:p>
            <a:pPr marL="12700">
              <a:lnSpc>
                <a:spcPct val="100000"/>
              </a:lnSpc>
              <a:spcBef>
                <a:spcPts val="105"/>
              </a:spcBef>
            </a:pPr>
            <a:r>
              <a:rPr sz="1500" dirty="0">
                <a:latin typeface="Tahoma" panose="020B0604030504040204"/>
                <a:cs typeface="Tahoma" panose="020B0604030504040204"/>
              </a:rPr>
              <a:t>C</a:t>
            </a:r>
            <a:r>
              <a:rPr sz="1500" spc="-10" dirty="0">
                <a:latin typeface="Tahoma" panose="020B0604030504040204"/>
                <a:cs typeface="Tahoma" panose="020B0604030504040204"/>
              </a:rPr>
              <a:t>L</a:t>
            </a:r>
            <a:r>
              <a:rPr sz="1500" dirty="0">
                <a:latin typeface="Tahoma" panose="020B0604030504040204"/>
                <a:cs typeface="Tahoma" panose="020B0604030504040204"/>
              </a:rPr>
              <a:t>K</a:t>
            </a:r>
            <a:endParaRPr sz="1500">
              <a:latin typeface="Tahoma" panose="020B0604030504040204"/>
              <a:cs typeface="Tahoma" panose="020B0604030504040204"/>
            </a:endParaRPr>
          </a:p>
        </p:txBody>
      </p:sp>
      <p:sp>
        <p:nvSpPr>
          <p:cNvPr id="13" name="object 13"/>
          <p:cNvSpPr txBox="1"/>
          <p:nvPr/>
        </p:nvSpPr>
        <p:spPr>
          <a:xfrm>
            <a:off x="2499551" y="2844737"/>
            <a:ext cx="148590" cy="240030"/>
          </a:xfrm>
          <a:prstGeom prst="rect">
            <a:avLst/>
          </a:prstGeom>
        </p:spPr>
        <p:txBody>
          <a:bodyPr vert="horz" wrap="square" lIns="0" tIns="10001" rIns="0" bIns="0" rtlCol="0">
            <a:spAutoFit/>
          </a:bodyPr>
          <a:lstStyle/>
          <a:p>
            <a:pPr marL="12700">
              <a:lnSpc>
                <a:spcPct val="100000"/>
              </a:lnSpc>
              <a:spcBef>
                <a:spcPts val="105"/>
              </a:spcBef>
            </a:pPr>
            <a:r>
              <a:rPr sz="1500" dirty="0">
                <a:latin typeface="Tahoma" panose="020B0604030504040204"/>
                <a:cs typeface="Tahoma" panose="020B0604030504040204"/>
              </a:rPr>
              <a:t>D</a:t>
            </a:r>
            <a:endParaRPr sz="1500">
              <a:latin typeface="Tahoma" panose="020B0604030504040204"/>
              <a:cs typeface="Tahoma" panose="020B0604030504040204"/>
            </a:endParaRPr>
          </a:p>
        </p:txBody>
      </p:sp>
      <p:sp>
        <p:nvSpPr>
          <p:cNvPr id="14" name="object 14"/>
          <p:cNvSpPr txBox="1"/>
          <p:nvPr/>
        </p:nvSpPr>
        <p:spPr>
          <a:xfrm>
            <a:off x="2355913" y="3443669"/>
            <a:ext cx="271463" cy="233680"/>
          </a:xfrm>
          <a:prstGeom prst="rect">
            <a:avLst/>
          </a:prstGeom>
        </p:spPr>
        <p:txBody>
          <a:bodyPr vert="horz" wrap="square" lIns="0" tIns="10001" rIns="0" bIns="0" rtlCol="0">
            <a:spAutoFit/>
          </a:bodyPr>
          <a:lstStyle/>
          <a:p>
            <a:pPr marL="38100">
              <a:lnSpc>
                <a:spcPct val="100000"/>
              </a:lnSpc>
              <a:spcBef>
                <a:spcPts val="105"/>
              </a:spcBef>
            </a:pPr>
            <a:r>
              <a:rPr sz="2250" spc="-7" baseline="14000" dirty="0">
                <a:latin typeface="Tahoma" panose="020B0604030504040204"/>
                <a:cs typeface="Tahoma" panose="020B0604030504040204"/>
              </a:rPr>
              <a:t>Q</a:t>
            </a:r>
            <a:r>
              <a:rPr sz="975" spc="-5" dirty="0">
                <a:latin typeface="Tahoma" panose="020B0604030504040204"/>
                <a:cs typeface="Tahoma" panose="020B0604030504040204"/>
              </a:rPr>
              <a:t>ff</a:t>
            </a:r>
            <a:endParaRPr sz="975">
              <a:latin typeface="Tahoma" panose="020B0604030504040204"/>
              <a:cs typeface="Tahoma" panose="020B0604030504040204"/>
            </a:endParaRPr>
          </a:p>
        </p:txBody>
      </p:sp>
      <p:sp>
        <p:nvSpPr>
          <p:cNvPr id="15" name="object 15"/>
          <p:cNvSpPr txBox="1"/>
          <p:nvPr/>
        </p:nvSpPr>
        <p:spPr>
          <a:xfrm>
            <a:off x="2208467" y="3995508"/>
            <a:ext cx="458629" cy="233680"/>
          </a:xfrm>
          <a:prstGeom prst="rect">
            <a:avLst/>
          </a:prstGeom>
        </p:spPr>
        <p:txBody>
          <a:bodyPr vert="horz" wrap="square" lIns="0" tIns="10001" rIns="0" bIns="0" rtlCol="0">
            <a:spAutoFit/>
          </a:bodyPr>
          <a:lstStyle/>
          <a:p>
            <a:pPr marL="38100">
              <a:lnSpc>
                <a:spcPct val="100000"/>
              </a:lnSpc>
              <a:spcBef>
                <a:spcPts val="105"/>
              </a:spcBef>
            </a:pPr>
            <a:r>
              <a:rPr sz="2250" spc="7" baseline="14000" dirty="0">
                <a:latin typeface="Tahoma" panose="020B0604030504040204"/>
                <a:cs typeface="Tahoma" panose="020B0604030504040204"/>
              </a:rPr>
              <a:t>Q</a:t>
            </a:r>
            <a:r>
              <a:rPr sz="975" spc="5" dirty="0">
                <a:latin typeface="Tahoma" panose="020B0604030504040204"/>
                <a:cs typeface="Tahoma" panose="020B0604030504040204"/>
              </a:rPr>
              <a:t>latch</a:t>
            </a:r>
            <a:endParaRPr sz="975">
              <a:latin typeface="Tahoma" panose="020B0604030504040204"/>
              <a:cs typeface="Tahoma" panose="020B0604030504040204"/>
            </a:endParaRPr>
          </a:p>
        </p:txBody>
      </p:sp>
      <p:sp>
        <p:nvSpPr>
          <p:cNvPr id="16" name="object 16"/>
          <p:cNvSpPr/>
          <p:nvPr/>
        </p:nvSpPr>
        <p:spPr>
          <a:xfrm>
            <a:off x="2714054" y="2533459"/>
            <a:ext cx="282416" cy="0"/>
          </a:xfrm>
          <a:custGeom>
            <a:avLst/>
            <a:gdLst/>
            <a:ahLst/>
            <a:cxnLst/>
            <a:rect l="l" t="t" r="r" b="b"/>
            <a:pathLst>
              <a:path w="376554">
                <a:moveTo>
                  <a:pt x="0" y="0"/>
                </a:moveTo>
                <a:lnTo>
                  <a:pt x="376427" y="0"/>
                </a:lnTo>
              </a:path>
            </a:pathLst>
          </a:custGeom>
          <a:ln w="19812">
            <a:solidFill>
              <a:srgbClr val="000000"/>
            </a:solidFill>
          </a:ln>
        </p:spPr>
        <p:txBody>
          <a:bodyPr wrap="square" lIns="0" tIns="0" rIns="0" bIns="0" rtlCol="0"/>
          <a:lstStyle/>
          <a:p>
            <a:endParaRPr sz="1800"/>
          </a:p>
        </p:txBody>
      </p:sp>
      <p:sp>
        <p:nvSpPr>
          <p:cNvPr id="17" name="object 17"/>
          <p:cNvSpPr/>
          <p:nvPr/>
        </p:nvSpPr>
        <p:spPr>
          <a:xfrm>
            <a:off x="2996374" y="2364296"/>
            <a:ext cx="0" cy="169545"/>
          </a:xfrm>
          <a:custGeom>
            <a:avLst/>
            <a:gdLst/>
            <a:ahLst/>
            <a:cxnLst/>
            <a:rect l="l" t="t" r="r" b="b"/>
            <a:pathLst>
              <a:path h="226060">
                <a:moveTo>
                  <a:pt x="0" y="225551"/>
                </a:moveTo>
                <a:lnTo>
                  <a:pt x="0" y="0"/>
                </a:lnTo>
              </a:path>
            </a:pathLst>
          </a:custGeom>
          <a:ln w="19812">
            <a:solidFill>
              <a:srgbClr val="000000"/>
            </a:solidFill>
          </a:ln>
        </p:spPr>
        <p:txBody>
          <a:bodyPr wrap="square" lIns="0" tIns="0" rIns="0" bIns="0" rtlCol="0"/>
          <a:lstStyle/>
          <a:p>
            <a:endParaRPr sz="1800"/>
          </a:p>
        </p:txBody>
      </p:sp>
      <p:sp>
        <p:nvSpPr>
          <p:cNvPr id="18" name="object 18"/>
          <p:cNvSpPr/>
          <p:nvPr/>
        </p:nvSpPr>
        <p:spPr>
          <a:xfrm>
            <a:off x="2996374" y="2364296"/>
            <a:ext cx="282416" cy="0"/>
          </a:xfrm>
          <a:custGeom>
            <a:avLst/>
            <a:gdLst/>
            <a:ahLst/>
            <a:cxnLst/>
            <a:rect l="l" t="t" r="r" b="b"/>
            <a:pathLst>
              <a:path w="376554">
                <a:moveTo>
                  <a:pt x="0" y="0"/>
                </a:moveTo>
                <a:lnTo>
                  <a:pt x="376428" y="0"/>
                </a:lnTo>
              </a:path>
            </a:pathLst>
          </a:custGeom>
          <a:ln w="19812">
            <a:solidFill>
              <a:srgbClr val="000000"/>
            </a:solidFill>
          </a:ln>
        </p:spPr>
        <p:txBody>
          <a:bodyPr wrap="square" lIns="0" tIns="0" rIns="0" bIns="0" rtlCol="0"/>
          <a:lstStyle/>
          <a:p>
            <a:endParaRPr sz="1800"/>
          </a:p>
        </p:txBody>
      </p:sp>
      <p:sp>
        <p:nvSpPr>
          <p:cNvPr id="19" name="object 19"/>
          <p:cNvSpPr/>
          <p:nvPr/>
        </p:nvSpPr>
        <p:spPr>
          <a:xfrm>
            <a:off x="3278696" y="2364296"/>
            <a:ext cx="0" cy="169545"/>
          </a:xfrm>
          <a:custGeom>
            <a:avLst/>
            <a:gdLst/>
            <a:ahLst/>
            <a:cxnLst/>
            <a:rect l="l" t="t" r="r" b="b"/>
            <a:pathLst>
              <a:path h="226060">
                <a:moveTo>
                  <a:pt x="0" y="0"/>
                </a:moveTo>
                <a:lnTo>
                  <a:pt x="0" y="225551"/>
                </a:lnTo>
              </a:path>
            </a:pathLst>
          </a:custGeom>
          <a:ln w="19812">
            <a:solidFill>
              <a:srgbClr val="000000"/>
            </a:solidFill>
          </a:ln>
        </p:spPr>
        <p:txBody>
          <a:bodyPr wrap="square" lIns="0" tIns="0" rIns="0" bIns="0" rtlCol="0"/>
          <a:lstStyle/>
          <a:p>
            <a:endParaRPr sz="1800"/>
          </a:p>
        </p:txBody>
      </p:sp>
      <p:sp>
        <p:nvSpPr>
          <p:cNvPr id="20" name="object 20"/>
          <p:cNvSpPr/>
          <p:nvPr/>
        </p:nvSpPr>
        <p:spPr>
          <a:xfrm>
            <a:off x="3278696" y="2533459"/>
            <a:ext cx="281464" cy="0"/>
          </a:xfrm>
          <a:custGeom>
            <a:avLst/>
            <a:gdLst/>
            <a:ahLst/>
            <a:cxnLst/>
            <a:rect l="l" t="t" r="r" b="b"/>
            <a:pathLst>
              <a:path w="375285">
                <a:moveTo>
                  <a:pt x="0" y="0"/>
                </a:moveTo>
                <a:lnTo>
                  <a:pt x="374903" y="0"/>
                </a:lnTo>
              </a:path>
            </a:pathLst>
          </a:custGeom>
          <a:ln w="19812">
            <a:solidFill>
              <a:srgbClr val="000000"/>
            </a:solidFill>
          </a:ln>
        </p:spPr>
        <p:txBody>
          <a:bodyPr wrap="square" lIns="0" tIns="0" rIns="0" bIns="0" rtlCol="0"/>
          <a:lstStyle/>
          <a:p>
            <a:endParaRPr sz="1800"/>
          </a:p>
        </p:txBody>
      </p:sp>
      <p:sp>
        <p:nvSpPr>
          <p:cNvPr id="21" name="object 21"/>
          <p:cNvSpPr/>
          <p:nvPr/>
        </p:nvSpPr>
        <p:spPr>
          <a:xfrm>
            <a:off x="3559873" y="2364296"/>
            <a:ext cx="0" cy="169545"/>
          </a:xfrm>
          <a:custGeom>
            <a:avLst/>
            <a:gdLst/>
            <a:ahLst/>
            <a:cxnLst/>
            <a:rect l="l" t="t" r="r" b="b"/>
            <a:pathLst>
              <a:path h="226060">
                <a:moveTo>
                  <a:pt x="0" y="225551"/>
                </a:moveTo>
                <a:lnTo>
                  <a:pt x="0" y="0"/>
                </a:lnTo>
              </a:path>
            </a:pathLst>
          </a:custGeom>
          <a:ln w="19812">
            <a:solidFill>
              <a:srgbClr val="000000"/>
            </a:solidFill>
          </a:ln>
        </p:spPr>
        <p:txBody>
          <a:bodyPr wrap="square" lIns="0" tIns="0" rIns="0" bIns="0" rtlCol="0"/>
          <a:lstStyle/>
          <a:p>
            <a:endParaRPr sz="1800"/>
          </a:p>
        </p:txBody>
      </p:sp>
      <p:sp>
        <p:nvSpPr>
          <p:cNvPr id="22" name="object 22"/>
          <p:cNvSpPr/>
          <p:nvPr/>
        </p:nvSpPr>
        <p:spPr>
          <a:xfrm>
            <a:off x="3559873" y="2364296"/>
            <a:ext cx="281464" cy="0"/>
          </a:xfrm>
          <a:custGeom>
            <a:avLst/>
            <a:gdLst/>
            <a:ahLst/>
            <a:cxnLst/>
            <a:rect l="l" t="t" r="r" b="b"/>
            <a:pathLst>
              <a:path w="375285">
                <a:moveTo>
                  <a:pt x="0" y="0"/>
                </a:moveTo>
                <a:lnTo>
                  <a:pt x="374903" y="0"/>
                </a:lnTo>
              </a:path>
            </a:pathLst>
          </a:custGeom>
          <a:ln w="19812">
            <a:solidFill>
              <a:srgbClr val="000000"/>
            </a:solidFill>
          </a:ln>
        </p:spPr>
        <p:txBody>
          <a:bodyPr wrap="square" lIns="0" tIns="0" rIns="0" bIns="0" rtlCol="0"/>
          <a:lstStyle/>
          <a:p>
            <a:endParaRPr sz="1800"/>
          </a:p>
        </p:txBody>
      </p:sp>
      <p:sp>
        <p:nvSpPr>
          <p:cNvPr id="23" name="object 23"/>
          <p:cNvSpPr/>
          <p:nvPr/>
        </p:nvSpPr>
        <p:spPr>
          <a:xfrm>
            <a:off x="3841052" y="2364296"/>
            <a:ext cx="0" cy="169545"/>
          </a:xfrm>
          <a:custGeom>
            <a:avLst/>
            <a:gdLst/>
            <a:ahLst/>
            <a:cxnLst/>
            <a:rect l="l" t="t" r="r" b="b"/>
            <a:pathLst>
              <a:path h="226060">
                <a:moveTo>
                  <a:pt x="0" y="0"/>
                </a:moveTo>
                <a:lnTo>
                  <a:pt x="0" y="225551"/>
                </a:lnTo>
              </a:path>
            </a:pathLst>
          </a:custGeom>
          <a:ln w="19812">
            <a:solidFill>
              <a:srgbClr val="000000"/>
            </a:solidFill>
          </a:ln>
        </p:spPr>
        <p:txBody>
          <a:bodyPr wrap="square" lIns="0" tIns="0" rIns="0" bIns="0" rtlCol="0"/>
          <a:lstStyle/>
          <a:p>
            <a:endParaRPr sz="1800"/>
          </a:p>
        </p:txBody>
      </p:sp>
      <p:sp>
        <p:nvSpPr>
          <p:cNvPr id="24" name="object 24"/>
          <p:cNvSpPr/>
          <p:nvPr/>
        </p:nvSpPr>
        <p:spPr>
          <a:xfrm>
            <a:off x="3841052" y="2533459"/>
            <a:ext cx="282416" cy="0"/>
          </a:xfrm>
          <a:custGeom>
            <a:avLst/>
            <a:gdLst/>
            <a:ahLst/>
            <a:cxnLst/>
            <a:rect l="l" t="t" r="r" b="b"/>
            <a:pathLst>
              <a:path w="376554">
                <a:moveTo>
                  <a:pt x="0" y="0"/>
                </a:moveTo>
                <a:lnTo>
                  <a:pt x="376427" y="0"/>
                </a:lnTo>
              </a:path>
            </a:pathLst>
          </a:custGeom>
          <a:ln w="19812">
            <a:solidFill>
              <a:srgbClr val="000000"/>
            </a:solidFill>
          </a:ln>
        </p:spPr>
        <p:txBody>
          <a:bodyPr wrap="square" lIns="0" tIns="0" rIns="0" bIns="0" rtlCol="0"/>
          <a:lstStyle/>
          <a:p>
            <a:endParaRPr sz="1800"/>
          </a:p>
        </p:txBody>
      </p:sp>
      <p:sp>
        <p:nvSpPr>
          <p:cNvPr id="25" name="object 25"/>
          <p:cNvSpPr/>
          <p:nvPr/>
        </p:nvSpPr>
        <p:spPr>
          <a:xfrm>
            <a:off x="4123372" y="2364296"/>
            <a:ext cx="0" cy="169545"/>
          </a:xfrm>
          <a:custGeom>
            <a:avLst/>
            <a:gdLst/>
            <a:ahLst/>
            <a:cxnLst/>
            <a:rect l="l" t="t" r="r" b="b"/>
            <a:pathLst>
              <a:path h="226060">
                <a:moveTo>
                  <a:pt x="0" y="225551"/>
                </a:moveTo>
                <a:lnTo>
                  <a:pt x="0" y="0"/>
                </a:lnTo>
              </a:path>
            </a:pathLst>
          </a:custGeom>
          <a:ln w="19812">
            <a:solidFill>
              <a:srgbClr val="000000"/>
            </a:solidFill>
          </a:ln>
        </p:spPr>
        <p:txBody>
          <a:bodyPr wrap="square" lIns="0" tIns="0" rIns="0" bIns="0" rtlCol="0"/>
          <a:lstStyle/>
          <a:p>
            <a:endParaRPr sz="1800"/>
          </a:p>
        </p:txBody>
      </p:sp>
      <p:sp>
        <p:nvSpPr>
          <p:cNvPr id="26" name="object 26"/>
          <p:cNvSpPr/>
          <p:nvPr/>
        </p:nvSpPr>
        <p:spPr>
          <a:xfrm>
            <a:off x="4123372" y="2364296"/>
            <a:ext cx="281464" cy="0"/>
          </a:xfrm>
          <a:custGeom>
            <a:avLst/>
            <a:gdLst/>
            <a:ahLst/>
            <a:cxnLst/>
            <a:rect l="l" t="t" r="r" b="b"/>
            <a:pathLst>
              <a:path w="375285">
                <a:moveTo>
                  <a:pt x="0" y="0"/>
                </a:moveTo>
                <a:lnTo>
                  <a:pt x="374904" y="0"/>
                </a:lnTo>
              </a:path>
            </a:pathLst>
          </a:custGeom>
          <a:ln w="19812">
            <a:solidFill>
              <a:srgbClr val="000000"/>
            </a:solidFill>
          </a:ln>
        </p:spPr>
        <p:txBody>
          <a:bodyPr wrap="square" lIns="0" tIns="0" rIns="0" bIns="0" rtlCol="0"/>
          <a:lstStyle/>
          <a:p>
            <a:endParaRPr sz="1800"/>
          </a:p>
        </p:txBody>
      </p:sp>
      <p:sp>
        <p:nvSpPr>
          <p:cNvPr id="27" name="object 27"/>
          <p:cNvSpPr/>
          <p:nvPr/>
        </p:nvSpPr>
        <p:spPr>
          <a:xfrm>
            <a:off x="4404551" y="2364296"/>
            <a:ext cx="0" cy="169545"/>
          </a:xfrm>
          <a:custGeom>
            <a:avLst/>
            <a:gdLst/>
            <a:ahLst/>
            <a:cxnLst/>
            <a:rect l="l" t="t" r="r" b="b"/>
            <a:pathLst>
              <a:path h="226060">
                <a:moveTo>
                  <a:pt x="0" y="0"/>
                </a:moveTo>
                <a:lnTo>
                  <a:pt x="0" y="225551"/>
                </a:lnTo>
              </a:path>
            </a:pathLst>
          </a:custGeom>
          <a:ln w="19812">
            <a:solidFill>
              <a:srgbClr val="000000"/>
            </a:solidFill>
          </a:ln>
        </p:spPr>
        <p:txBody>
          <a:bodyPr wrap="square" lIns="0" tIns="0" rIns="0" bIns="0" rtlCol="0"/>
          <a:lstStyle/>
          <a:p>
            <a:endParaRPr sz="1800"/>
          </a:p>
        </p:txBody>
      </p:sp>
      <p:sp>
        <p:nvSpPr>
          <p:cNvPr id="28" name="object 28"/>
          <p:cNvSpPr/>
          <p:nvPr/>
        </p:nvSpPr>
        <p:spPr>
          <a:xfrm>
            <a:off x="4404551" y="2533459"/>
            <a:ext cx="282416" cy="0"/>
          </a:xfrm>
          <a:custGeom>
            <a:avLst/>
            <a:gdLst/>
            <a:ahLst/>
            <a:cxnLst/>
            <a:rect l="l" t="t" r="r" b="b"/>
            <a:pathLst>
              <a:path w="376554">
                <a:moveTo>
                  <a:pt x="0" y="0"/>
                </a:moveTo>
                <a:lnTo>
                  <a:pt x="376427" y="0"/>
                </a:lnTo>
              </a:path>
            </a:pathLst>
          </a:custGeom>
          <a:ln w="19812">
            <a:solidFill>
              <a:srgbClr val="000000"/>
            </a:solidFill>
          </a:ln>
        </p:spPr>
        <p:txBody>
          <a:bodyPr wrap="square" lIns="0" tIns="0" rIns="0" bIns="0" rtlCol="0"/>
          <a:lstStyle/>
          <a:p>
            <a:endParaRPr sz="1800"/>
          </a:p>
        </p:txBody>
      </p:sp>
      <p:sp>
        <p:nvSpPr>
          <p:cNvPr id="29" name="object 29"/>
          <p:cNvSpPr/>
          <p:nvPr/>
        </p:nvSpPr>
        <p:spPr>
          <a:xfrm>
            <a:off x="4686871" y="2364296"/>
            <a:ext cx="0" cy="169545"/>
          </a:xfrm>
          <a:custGeom>
            <a:avLst/>
            <a:gdLst/>
            <a:ahLst/>
            <a:cxnLst/>
            <a:rect l="l" t="t" r="r" b="b"/>
            <a:pathLst>
              <a:path h="226060">
                <a:moveTo>
                  <a:pt x="0" y="225551"/>
                </a:moveTo>
                <a:lnTo>
                  <a:pt x="0" y="0"/>
                </a:lnTo>
              </a:path>
            </a:pathLst>
          </a:custGeom>
          <a:ln w="19812">
            <a:solidFill>
              <a:srgbClr val="000000"/>
            </a:solidFill>
          </a:ln>
        </p:spPr>
        <p:txBody>
          <a:bodyPr wrap="square" lIns="0" tIns="0" rIns="0" bIns="0" rtlCol="0"/>
          <a:lstStyle/>
          <a:p>
            <a:endParaRPr sz="1800"/>
          </a:p>
        </p:txBody>
      </p:sp>
      <p:sp>
        <p:nvSpPr>
          <p:cNvPr id="30" name="object 30"/>
          <p:cNvSpPr/>
          <p:nvPr/>
        </p:nvSpPr>
        <p:spPr>
          <a:xfrm>
            <a:off x="4686871" y="2364296"/>
            <a:ext cx="282416" cy="0"/>
          </a:xfrm>
          <a:custGeom>
            <a:avLst/>
            <a:gdLst/>
            <a:ahLst/>
            <a:cxnLst/>
            <a:rect l="l" t="t" r="r" b="b"/>
            <a:pathLst>
              <a:path w="376554">
                <a:moveTo>
                  <a:pt x="0" y="0"/>
                </a:moveTo>
                <a:lnTo>
                  <a:pt x="376428" y="0"/>
                </a:lnTo>
              </a:path>
            </a:pathLst>
          </a:custGeom>
          <a:ln w="19812">
            <a:solidFill>
              <a:srgbClr val="000000"/>
            </a:solidFill>
          </a:ln>
        </p:spPr>
        <p:txBody>
          <a:bodyPr wrap="square" lIns="0" tIns="0" rIns="0" bIns="0" rtlCol="0"/>
          <a:lstStyle/>
          <a:p>
            <a:endParaRPr sz="1800"/>
          </a:p>
        </p:txBody>
      </p:sp>
      <p:sp>
        <p:nvSpPr>
          <p:cNvPr id="31" name="object 31"/>
          <p:cNvSpPr/>
          <p:nvPr/>
        </p:nvSpPr>
        <p:spPr>
          <a:xfrm>
            <a:off x="4969193" y="2364296"/>
            <a:ext cx="0" cy="169545"/>
          </a:xfrm>
          <a:custGeom>
            <a:avLst/>
            <a:gdLst/>
            <a:ahLst/>
            <a:cxnLst/>
            <a:rect l="l" t="t" r="r" b="b"/>
            <a:pathLst>
              <a:path h="226060">
                <a:moveTo>
                  <a:pt x="0" y="0"/>
                </a:moveTo>
                <a:lnTo>
                  <a:pt x="0" y="225551"/>
                </a:lnTo>
              </a:path>
            </a:pathLst>
          </a:custGeom>
          <a:ln w="19812">
            <a:solidFill>
              <a:srgbClr val="000000"/>
            </a:solidFill>
          </a:ln>
        </p:spPr>
        <p:txBody>
          <a:bodyPr wrap="square" lIns="0" tIns="0" rIns="0" bIns="0" rtlCol="0"/>
          <a:lstStyle/>
          <a:p>
            <a:endParaRPr sz="1800"/>
          </a:p>
        </p:txBody>
      </p:sp>
      <p:sp>
        <p:nvSpPr>
          <p:cNvPr id="32" name="object 32"/>
          <p:cNvSpPr/>
          <p:nvPr/>
        </p:nvSpPr>
        <p:spPr>
          <a:xfrm>
            <a:off x="4969193" y="2533459"/>
            <a:ext cx="282416" cy="0"/>
          </a:xfrm>
          <a:custGeom>
            <a:avLst/>
            <a:gdLst/>
            <a:ahLst/>
            <a:cxnLst/>
            <a:rect l="l" t="t" r="r" b="b"/>
            <a:pathLst>
              <a:path w="376554">
                <a:moveTo>
                  <a:pt x="0" y="0"/>
                </a:moveTo>
                <a:lnTo>
                  <a:pt x="376427" y="0"/>
                </a:lnTo>
              </a:path>
            </a:pathLst>
          </a:custGeom>
          <a:ln w="19812">
            <a:solidFill>
              <a:srgbClr val="000000"/>
            </a:solidFill>
          </a:ln>
        </p:spPr>
        <p:txBody>
          <a:bodyPr wrap="square" lIns="0" tIns="0" rIns="0" bIns="0" rtlCol="0"/>
          <a:lstStyle/>
          <a:p>
            <a:endParaRPr sz="1800"/>
          </a:p>
        </p:txBody>
      </p:sp>
      <p:sp>
        <p:nvSpPr>
          <p:cNvPr id="33" name="object 33"/>
          <p:cNvSpPr/>
          <p:nvPr/>
        </p:nvSpPr>
        <p:spPr>
          <a:xfrm>
            <a:off x="5251514" y="2364296"/>
            <a:ext cx="0" cy="169545"/>
          </a:xfrm>
          <a:custGeom>
            <a:avLst/>
            <a:gdLst/>
            <a:ahLst/>
            <a:cxnLst/>
            <a:rect l="l" t="t" r="r" b="b"/>
            <a:pathLst>
              <a:path h="226060">
                <a:moveTo>
                  <a:pt x="0" y="225551"/>
                </a:moveTo>
                <a:lnTo>
                  <a:pt x="0" y="0"/>
                </a:lnTo>
              </a:path>
            </a:pathLst>
          </a:custGeom>
          <a:ln w="19812">
            <a:solidFill>
              <a:srgbClr val="000000"/>
            </a:solidFill>
          </a:ln>
        </p:spPr>
        <p:txBody>
          <a:bodyPr wrap="square" lIns="0" tIns="0" rIns="0" bIns="0" rtlCol="0"/>
          <a:lstStyle/>
          <a:p>
            <a:endParaRPr sz="1800"/>
          </a:p>
        </p:txBody>
      </p:sp>
      <p:sp>
        <p:nvSpPr>
          <p:cNvPr id="34" name="object 34"/>
          <p:cNvSpPr/>
          <p:nvPr/>
        </p:nvSpPr>
        <p:spPr>
          <a:xfrm>
            <a:off x="5251514" y="2364296"/>
            <a:ext cx="281464" cy="0"/>
          </a:xfrm>
          <a:custGeom>
            <a:avLst/>
            <a:gdLst/>
            <a:ahLst/>
            <a:cxnLst/>
            <a:rect l="l" t="t" r="r" b="b"/>
            <a:pathLst>
              <a:path w="375284">
                <a:moveTo>
                  <a:pt x="0" y="0"/>
                </a:moveTo>
                <a:lnTo>
                  <a:pt x="374903" y="0"/>
                </a:lnTo>
              </a:path>
            </a:pathLst>
          </a:custGeom>
          <a:ln w="19812">
            <a:solidFill>
              <a:srgbClr val="000000"/>
            </a:solidFill>
          </a:ln>
        </p:spPr>
        <p:txBody>
          <a:bodyPr wrap="square" lIns="0" tIns="0" rIns="0" bIns="0" rtlCol="0"/>
          <a:lstStyle/>
          <a:p>
            <a:endParaRPr sz="1800"/>
          </a:p>
        </p:txBody>
      </p:sp>
      <p:sp>
        <p:nvSpPr>
          <p:cNvPr id="35" name="object 35"/>
          <p:cNvSpPr/>
          <p:nvPr/>
        </p:nvSpPr>
        <p:spPr>
          <a:xfrm>
            <a:off x="5532691" y="2364296"/>
            <a:ext cx="0" cy="169545"/>
          </a:xfrm>
          <a:custGeom>
            <a:avLst/>
            <a:gdLst/>
            <a:ahLst/>
            <a:cxnLst/>
            <a:rect l="l" t="t" r="r" b="b"/>
            <a:pathLst>
              <a:path h="226060">
                <a:moveTo>
                  <a:pt x="0" y="0"/>
                </a:moveTo>
                <a:lnTo>
                  <a:pt x="0" y="225551"/>
                </a:lnTo>
              </a:path>
            </a:pathLst>
          </a:custGeom>
          <a:ln w="19812">
            <a:solidFill>
              <a:srgbClr val="000000"/>
            </a:solidFill>
          </a:ln>
        </p:spPr>
        <p:txBody>
          <a:bodyPr wrap="square" lIns="0" tIns="0" rIns="0" bIns="0" rtlCol="0"/>
          <a:lstStyle/>
          <a:p>
            <a:endParaRPr sz="1800"/>
          </a:p>
        </p:txBody>
      </p:sp>
      <p:sp>
        <p:nvSpPr>
          <p:cNvPr id="36" name="object 36"/>
          <p:cNvSpPr/>
          <p:nvPr/>
        </p:nvSpPr>
        <p:spPr>
          <a:xfrm>
            <a:off x="5532691" y="2533459"/>
            <a:ext cx="281464" cy="0"/>
          </a:xfrm>
          <a:custGeom>
            <a:avLst/>
            <a:gdLst/>
            <a:ahLst/>
            <a:cxnLst/>
            <a:rect l="l" t="t" r="r" b="b"/>
            <a:pathLst>
              <a:path w="375284">
                <a:moveTo>
                  <a:pt x="0" y="0"/>
                </a:moveTo>
                <a:lnTo>
                  <a:pt x="374903" y="0"/>
                </a:lnTo>
              </a:path>
            </a:pathLst>
          </a:custGeom>
          <a:ln w="19812">
            <a:solidFill>
              <a:srgbClr val="000000"/>
            </a:solidFill>
          </a:ln>
        </p:spPr>
        <p:txBody>
          <a:bodyPr wrap="square" lIns="0" tIns="0" rIns="0" bIns="0" rtlCol="0"/>
          <a:lstStyle/>
          <a:p>
            <a:endParaRPr sz="1800"/>
          </a:p>
        </p:txBody>
      </p:sp>
      <p:sp>
        <p:nvSpPr>
          <p:cNvPr id="37" name="object 37"/>
          <p:cNvSpPr/>
          <p:nvPr/>
        </p:nvSpPr>
        <p:spPr>
          <a:xfrm>
            <a:off x="5813870" y="2364296"/>
            <a:ext cx="0" cy="169545"/>
          </a:xfrm>
          <a:custGeom>
            <a:avLst/>
            <a:gdLst/>
            <a:ahLst/>
            <a:cxnLst/>
            <a:rect l="l" t="t" r="r" b="b"/>
            <a:pathLst>
              <a:path h="226060">
                <a:moveTo>
                  <a:pt x="0" y="225551"/>
                </a:moveTo>
                <a:lnTo>
                  <a:pt x="0" y="0"/>
                </a:lnTo>
              </a:path>
            </a:pathLst>
          </a:custGeom>
          <a:ln w="19812">
            <a:solidFill>
              <a:srgbClr val="000000"/>
            </a:solidFill>
          </a:ln>
        </p:spPr>
        <p:txBody>
          <a:bodyPr wrap="square" lIns="0" tIns="0" rIns="0" bIns="0" rtlCol="0"/>
          <a:lstStyle/>
          <a:p>
            <a:endParaRPr sz="1800"/>
          </a:p>
        </p:txBody>
      </p:sp>
      <p:sp>
        <p:nvSpPr>
          <p:cNvPr id="38" name="object 38"/>
          <p:cNvSpPr/>
          <p:nvPr/>
        </p:nvSpPr>
        <p:spPr>
          <a:xfrm>
            <a:off x="5813870" y="2364296"/>
            <a:ext cx="282416" cy="0"/>
          </a:xfrm>
          <a:custGeom>
            <a:avLst/>
            <a:gdLst/>
            <a:ahLst/>
            <a:cxnLst/>
            <a:rect l="l" t="t" r="r" b="b"/>
            <a:pathLst>
              <a:path w="376554">
                <a:moveTo>
                  <a:pt x="0" y="0"/>
                </a:moveTo>
                <a:lnTo>
                  <a:pt x="376427" y="0"/>
                </a:lnTo>
              </a:path>
            </a:pathLst>
          </a:custGeom>
          <a:ln w="19812">
            <a:solidFill>
              <a:srgbClr val="000000"/>
            </a:solidFill>
          </a:ln>
        </p:spPr>
        <p:txBody>
          <a:bodyPr wrap="square" lIns="0" tIns="0" rIns="0" bIns="0" rtlCol="0"/>
          <a:lstStyle/>
          <a:p>
            <a:endParaRPr sz="1800"/>
          </a:p>
        </p:txBody>
      </p:sp>
      <p:sp>
        <p:nvSpPr>
          <p:cNvPr id="39" name="object 39"/>
          <p:cNvSpPr/>
          <p:nvPr/>
        </p:nvSpPr>
        <p:spPr>
          <a:xfrm>
            <a:off x="6096191" y="2364296"/>
            <a:ext cx="0" cy="169545"/>
          </a:xfrm>
          <a:custGeom>
            <a:avLst/>
            <a:gdLst/>
            <a:ahLst/>
            <a:cxnLst/>
            <a:rect l="l" t="t" r="r" b="b"/>
            <a:pathLst>
              <a:path h="226060">
                <a:moveTo>
                  <a:pt x="0" y="0"/>
                </a:moveTo>
                <a:lnTo>
                  <a:pt x="0" y="225551"/>
                </a:lnTo>
              </a:path>
            </a:pathLst>
          </a:custGeom>
          <a:ln w="19812">
            <a:solidFill>
              <a:srgbClr val="000000"/>
            </a:solidFill>
          </a:ln>
        </p:spPr>
        <p:txBody>
          <a:bodyPr wrap="square" lIns="0" tIns="0" rIns="0" bIns="0" rtlCol="0"/>
          <a:lstStyle/>
          <a:p>
            <a:endParaRPr sz="1800"/>
          </a:p>
        </p:txBody>
      </p:sp>
      <p:sp>
        <p:nvSpPr>
          <p:cNvPr id="40" name="object 40"/>
          <p:cNvSpPr/>
          <p:nvPr/>
        </p:nvSpPr>
        <p:spPr>
          <a:xfrm>
            <a:off x="6096191" y="2533459"/>
            <a:ext cx="281464" cy="0"/>
          </a:xfrm>
          <a:custGeom>
            <a:avLst/>
            <a:gdLst/>
            <a:ahLst/>
            <a:cxnLst/>
            <a:rect l="l" t="t" r="r" b="b"/>
            <a:pathLst>
              <a:path w="375284">
                <a:moveTo>
                  <a:pt x="0" y="0"/>
                </a:moveTo>
                <a:lnTo>
                  <a:pt x="374903" y="0"/>
                </a:lnTo>
              </a:path>
            </a:pathLst>
          </a:custGeom>
          <a:ln w="19812">
            <a:solidFill>
              <a:srgbClr val="000000"/>
            </a:solidFill>
          </a:ln>
        </p:spPr>
        <p:txBody>
          <a:bodyPr wrap="square" lIns="0" tIns="0" rIns="0" bIns="0" rtlCol="0"/>
          <a:lstStyle/>
          <a:p>
            <a:endParaRPr sz="1800"/>
          </a:p>
        </p:txBody>
      </p:sp>
      <p:sp>
        <p:nvSpPr>
          <p:cNvPr id="41" name="object 41"/>
          <p:cNvSpPr/>
          <p:nvPr/>
        </p:nvSpPr>
        <p:spPr>
          <a:xfrm>
            <a:off x="2702623" y="3611309"/>
            <a:ext cx="301943" cy="0"/>
          </a:xfrm>
          <a:custGeom>
            <a:avLst/>
            <a:gdLst/>
            <a:ahLst/>
            <a:cxnLst/>
            <a:rect l="l" t="t" r="r" b="b"/>
            <a:pathLst>
              <a:path w="402589">
                <a:moveTo>
                  <a:pt x="0" y="0"/>
                </a:moveTo>
                <a:lnTo>
                  <a:pt x="402336" y="0"/>
                </a:lnTo>
              </a:path>
            </a:pathLst>
          </a:custGeom>
          <a:ln w="19812">
            <a:solidFill>
              <a:srgbClr val="000000"/>
            </a:solidFill>
          </a:ln>
        </p:spPr>
        <p:txBody>
          <a:bodyPr wrap="square" lIns="0" tIns="0" rIns="0" bIns="0" rtlCol="0"/>
          <a:lstStyle/>
          <a:p>
            <a:endParaRPr sz="1800"/>
          </a:p>
        </p:txBody>
      </p:sp>
      <p:sp>
        <p:nvSpPr>
          <p:cNvPr id="42" name="object 42"/>
          <p:cNvSpPr/>
          <p:nvPr/>
        </p:nvSpPr>
        <p:spPr>
          <a:xfrm>
            <a:off x="3004376" y="3442145"/>
            <a:ext cx="0" cy="169545"/>
          </a:xfrm>
          <a:custGeom>
            <a:avLst/>
            <a:gdLst/>
            <a:ahLst/>
            <a:cxnLst/>
            <a:rect l="l" t="t" r="r" b="b"/>
            <a:pathLst>
              <a:path h="226060">
                <a:moveTo>
                  <a:pt x="0" y="225551"/>
                </a:moveTo>
                <a:lnTo>
                  <a:pt x="0" y="0"/>
                </a:lnTo>
              </a:path>
            </a:pathLst>
          </a:custGeom>
          <a:ln w="19812">
            <a:solidFill>
              <a:srgbClr val="000000"/>
            </a:solidFill>
          </a:ln>
        </p:spPr>
        <p:txBody>
          <a:bodyPr wrap="square" lIns="0" tIns="0" rIns="0" bIns="0" rtlCol="0"/>
          <a:lstStyle/>
          <a:p>
            <a:endParaRPr sz="1800"/>
          </a:p>
        </p:txBody>
      </p:sp>
      <p:sp>
        <p:nvSpPr>
          <p:cNvPr id="43" name="object 43"/>
          <p:cNvSpPr/>
          <p:nvPr/>
        </p:nvSpPr>
        <p:spPr>
          <a:xfrm>
            <a:off x="3004376" y="3442145"/>
            <a:ext cx="1128236" cy="0"/>
          </a:xfrm>
          <a:custGeom>
            <a:avLst/>
            <a:gdLst/>
            <a:ahLst/>
            <a:cxnLst/>
            <a:rect l="l" t="t" r="r" b="b"/>
            <a:pathLst>
              <a:path w="1504314">
                <a:moveTo>
                  <a:pt x="0" y="0"/>
                </a:moveTo>
                <a:lnTo>
                  <a:pt x="1504188" y="0"/>
                </a:lnTo>
              </a:path>
            </a:pathLst>
          </a:custGeom>
          <a:ln w="19812">
            <a:solidFill>
              <a:srgbClr val="000000"/>
            </a:solidFill>
          </a:ln>
        </p:spPr>
        <p:txBody>
          <a:bodyPr wrap="square" lIns="0" tIns="0" rIns="0" bIns="0" rtlCol="0"/>
          <a:lstStyle/>
          <a:p>
            <a:endParaRPr sz="1800"/>
          </a:p>
        </p:txBody>
      </p:sp>
      <p:sp>
        <p:nvSpPr>
          <p:cNvPr id="44" name="object 44"/>
          <p:cNvSpPr/>
          <p:nvPr/>
        </p:nvSpPr>
        <p:spPr>
          <a:xfrm>
            <a:off x="4132516" y="3442145"/>
            <a:ext cx="0" cy="169545"/>
          </a:xfrm>
          <a:custGeom>
            <a:avLst/>
            <a:gdLst/>
            <a:ahLst/>
            <a:cxnLst/>
            <a:rect l="l" t="t" r="r" b="b"/>
            <a:pathLst>
              <a:path h="226060">
                <a:moveTo>
                  <a:pt x="0" y="0"/>
                </a:moveTo>
                <a:lnTo>
                  <a:pt x="0" y="225551"/>
                </a:lnTo>
              </a:path>
            </a:pathLst>
          </a:custGeom>
          <a:ln w="19812">
            <a:solidFill>
              <a:srgbClr val="000000"/>
            </a:solidFill>
          </a:ln>
        </p:spPr>
        <p:txBody>
          <a:bodyPr wrap="square" lIns="0" tIns="0" rIns="0" bIns="0" rtlCol="0"/>
          <a:lstStyle/>
          <a:p>
            <a:endParaRPr sz="1800"/>
          </a:p>
        </p:txBody>
      </p:sp>
      <p:sp>
        <p:nvSpPr>
          <p:cNvPr id="45" name="object 45"/>
          <p:cNvSpPr/>
          <p:nvPr/>
        </p:nvSpPr>
        <p:spPr>
          <a:xfrm>
            <a:off x="4132516" y="3611309"/>
            <a:ext cx="1127284" cy="0"/>
          </a:xfrm>
          <a:custGeom>
            <a:avLst/>
            <a:gdLst/>
            <a:ahLst/>
            <a:cxnLst/>
            <a:rect l="l" t="t" r="r" b="b"/>
            <a:pathLst>
              <a:path w="1503045">
                <a:moveTo>
                  <a:pt x="0" y="0"/>
                </a:moveTo>
                <a:lnTo>
                  <a:pt x="1502663" y="0"/>
                </a:lnTo>
              </a:path>
            </a:pathLst>
          </a:custGeom>
          <a:ln w="19812">
            <a:solidFill>
              <a:srgbClr val="000000"/>
            </a:solidFill>
          </a:ln>
        </p:spPr>
        <p:txBody>
          <a:bodyPr wrap="square" lIns="0" tIns="0" rIns="0" bIns="0" rtlCol="0"/>
          <a:lstStyle/>
          <a:p>
            <a:endParaRPr sz="1800"/>
          </a:p>
        </p:txBody>
      </p:sp>
      <p:sp>
        <p:nvSpPr>
          <p:cNvPr id="46" name="object 46"/>
          <p:cNvSpPr/>
          <p:nvPr/>
        </p:nvSpPr>
        <p:spPr>
          <a:xfrm>
            <a:off x="5259514" y="3442145"/>
            <a:ext cx="0" cy="169545"/>
          </a:xfrm>
          <a:custGeom>
            <a:avLst/>
            <a:gdLst/>
            <a:ahLst/>
            <a:cxnLst/>
            <a:rect l="l" t="t" r="r" b="b"/>
            <a:pathLst>
              <a:path h="226060">
                <a:moveTo>
                  <a:pt x="0" y="225551"/>
                </a:moveTo>
                <a:lnTo>
                  <a:pt x="0" y="0"/>
                </a:lnTo>
              </a:path>
            </a:pathLst>
          </a:custGeom>
          <a:ln w="19812">
            <a:solidFill>
              <a:srgbClr val="000000"/>
            </a:solidFill>
          </a:ln>
        </p:spPr>
        <p:txBody>
          <a:bodyPr wrap="square" lIns="0" tIns="0" rIns="0" bIns="0" rtlCol="0"/>
          <a:lstStyle/>
          <a:p>
            <a:endParaRPr sz="1800"/>
          </a:p>
        </p:txBody>
      </p:sp>
      <p:sp>
        <p:nvSpPr>
          <p:cNvPr id="47" name="object 47"/>
          <p:cNvSpPr/>
          <p:nvPr/>
        </p:nvSpPr>
        <p:spPr>
          <a:xfrm>
            <a:off x="5259514" y="3442145"/>
            <a:ext cx="563880" cy="0"/>
          </a:xfrm>
          <a:custGeom>
            <a:avLst/>
            <a:gdLst/>
            <a:ahLst/>
            <a:cxnLst/>
            <a:rect l="l" t="t" r="r" b="b"/>
            <a:pathLst>
              <a:path w="751840">
                <a:moveTo>
                  <a:pt x="0" y="0"/>
                </a:moveTo>
                <a:lnTo>
                  <a:pt x="751332" y="0"/>
                </a:lnTo>
              </a:path>
            </a:pathLst>
          </a:custGeom>
          <a:ln w="19812">
            <a:solidFill>
              <a:srgbClr val="000000"/>
            </a:solidFill>
          </a:ln>
        </p:spPr>
        <p:txBody>
          <a:bodyPr wrap="square" lIns="0" tIns="0" rIns="0" bIns="0" rtlCol="0"/>
          <a:lstStyle/>
          <a:p>
            <a:endParaRPr sz="1800"/>
          </a:p>
        </p:txBody>
      </p:sp>
      <p:sp>
        <p:nvSpPr>
          <p:cNvPr id="48" name="object 48"/>
          <p:cNvSpPr/>
          <p:nvPr/>
        </p:nvSpPr>
        <p:spPr>
          <a:xfrm>
            <a:off x="5823014" y="3442145"/>
            <a:ext cx="0" cy="169545"/>
          </a:xfrm>
          <a:custGeom>
            <a:avLst/>
            <a:gdLst/>
            <a:ahLst/>
            <a:cxnLst/>
            <a:rect l="l" t="t" r="r" b="b"/>
            <a:pathLst>
              <a:path h="226060">
                <a:moveTo>
                  <a:pt x="0" y="0"/>
                </a:moveTo>
                <a:lnTo>
                  <a:pt x="0" y="225551"/>
                </a:lnTo>
              </a:path>
            </a:pathLst>
          </a:custGeom>
          <a:ln w="19812">
            <a:solidFill>
              <a:srgbClr val="000000"/>
            </a:solidFill>
          </a:ln>
        </p:spPr>
        <p:txBody>
          <a:bodyPr wrap="square" lIns="0" tIns="0" rIns="0" bIns="0" rtlCol="0"/>
          <a:lstStyle/>
          <a:p>
            <a:endParaRPr sz="1800"/>
          </a:p>
        </p:txBody>
      </p:sp>
      <p:sp>
        <p:nvSpPr>
          <p:cNvPr id="49" name="object 49"/>
          <p:cNvSpPr/>
          <p:nvPr/>
        </p:nvSpPr>
        <p:spPr>
          <a:xfrm>
            <a:off x="5823014" y="3611309"/>
            <a:ext cx="507683" cy="0"/>
          </a:xfrm>
          <a:custGeom>
            <a:avLst/>
            <a:gdLst/>
            <a:ahLst/>
            <a:cxnLst/>
            <a:rect l="l" t="t" r="r" b="b"/>
            <a:pathLst>
              <a:path w="676909">
                <a:moveTo>
                  <a:pt x="0" y="0"/>
                </a:moveTo>
                <a:lnTo>
                  <a:pt x="676655" y="0"/>
                </a:lnTo>
              </a:path>
            </a:pathLst>
          </a:custGeom>
          <a:ln w="19812">
            <a:solidFill>
              <a:srgbClr val="000000"/>
            </a:solidFill>
          </a:ln>
        </p:spPr>
        <p:txBody>
          <a:bodyPr wrap="square" lIns="0" tIns="0" rIns="0" bIns="0" rtlCol="0"/>
          <a:lstStyle/>
          <a:p>
            <a:endParaRPr sz="1800"/>
          </a:p>
        </p:txBody>
      </p:sp>
      <p:sp>
        <p:nvSpPr>
          <p:cNvPr id="50" name="object 50"/>
          <p:cNvSpPr/>
          <p:nvPr/>
        </p:nvSpPr>
        <p:spPr>
          <a:xfrm>
            <a:off x="2703766" y="4175951"/>
            <a:ext cx="310038" cy="0"/>
          </a:xfrm>
          <a:custGeom>
            <a:avLst/>
            <a:gdLst/>
            <a:ahLst/>
            <a:cxnLst/>
            <a:rect l="l" t="t" r="r" b="b"/>
            <a:pathLst>
              <a:path w="413385">
                <a:moveTo>
                  <a:pt x="0" y="0"/>
                </a:moveTo>
                <a:lnTo>
                  <a:pt x="413003" y="0"/>
                </a:lnTo>
              </a:path>
            </a:pathLst>
          </a:custGeom>
          <a:ln w="19812">
            <a:solidFill>
              <a:srgbClr val="000000"/>
            </a:solidFill>
          </a:ln>
        </p:spPr>
        <p:txBody>
          <a:bodyPr wrap="square" lIns="0" tIns="0" rIns="0" bIns="0" rtlCol="0"/>
          <a:lstStyle/>
          <a:p>
            <a:endParaRPr sz="1800"/>
          </a:p>
        </p:txBody>
      </p:sp>
      <p:sp>
        <p:nvSpPr>
          <p:cNvPr id="51" name="object 51"/>
          <p:cNvSpPr/>
          <p:nvPr/>
        </p:nvSpPr>
        <p:spPr>
          <a:xfrm>
            <a:off x="3004376" y="4006787"/>
            <a:ext cx="0" cy="169545"/>
          </a:xfrm>
          <a:custGeom>
            <a:avLst/>
            <a:gdLst/>
            <a:ahLst/>
            <a:cxnLst/>
            <a:rect l="l" t="t" r="r" b="b"/>
            <a:pathLst>
              <a:path h="226060">
                <a:moveTo>
                  <a:pt x="0" y="225552"/>
                </a:moveTo>
                <a:lnTo>
                  <a:pt x="0" y="0"/>
                </a:lnTo>
              </a:path>
            </a:pathLst>
          </a:custGeom>
          <a:ln w="19812">
            <a:solidFill>
              <a:srgbClr val="000000"/>
            </a:solidFill>
          </a:ln>
        </p:spPr>
        <p:txBody>
          <a:bodyPr wrap="square" lIns="0" tIns="0" rIns="0" bIns="0" rtlCol="0"/>
          <a:lstStyle/>
          <a:p>
            <a:endParaRPr sz="1800"/>
          </a:p>
        </p:txBody>
      </p:sp>
      <p:sp>
        <p:nvSpPr>
          <p:cNvPr id="52" name="object 52"/>
          <p:cNvSpPr/>
          <p:nvPr/>
        </p:nvSpPr>
        <p:spPr>
          <a:xfrm>
            <a:off x="3004376" y="4006787"/>
            <a:ext cx="1128236" cy="0"/>
          </a:xfrm>
          <a:custGeom>
            <a:avLst/>
            <a:gdLst/>
            <a:ahLst/>
            <a:cxnLst/>
            <a:rect l="l" t="t" r="r" b="b"/>
            <a:pathLst>
              <a:path w="1504314">
                <a:moveTo>
                  <a:pt x="0" y="0"/>
                </a:moveTo>
                <a:lnTo>
                  <a:pt x="1504188" y="0"/>
                </a:lnTo>
              </a:path>
            </a:pathLst>
          </a:custGeom>
          <a:ln w="19812">
            <a:solidFill>
              <a:srgbClr val="000000"/>
            </a:solidFill>
          </a:ln>
        </p:spPr>
        <p:txBody>
          <a:bodyPr wrap="square" lIns="0" tIns="0" rIns="0" bIns="0" rtlCol="0"/>
          <a:lstStyle/>
          <a:p>
            <a:endParaRPr sz="1800"/>
          </a:p>
        </p:txBody>
      </p:sp>
      <p:sp>
        <p:nvSpPr>
          <p:cNvPr id="53" name="object 53"/>
          <p:cNvSpPr/>
          <p:nvPr/>
        </p:nvSpPr>
        <p:spPr>
          <a:xfrm>
            <a:off x="4132516" y="4006787"/>
            <a:ext cx="0" cy="169545"/>
          </a:xfrm>
          <a:custGeom>
            <a:avLst/>
            <a:gdLst/>
            <a:ahLst/>
            <a:cxnLst/>
            <a:rect l="l" t="t" r="r" b="b"/>
            <a:pathLst>
              <a:path h="226060">
                <a:moveTo>
                  <a:pt x="0" y="0"/>
                </a:moveTo>
                <a:lnTo>
                  <a:pt x="0" y="225552"/>
                </a:lnTo>
              </a:path>
            </a:pathLst>
          </a:custGeom>
          <a:ln w="19812">
            <a:solidFill>
              <a:srgbClr val="000000"/>
            </a:solidFill>
          </a:ln>
        </p:spPr>
        <p:txBody>
          <a:bodyPr wrap="square" lIns="0" tIns="0" rIns="0" bIns="0" rtlCol="0"/>
          <a:lstStyle/>
          <a:p>
            <a:endParaRPr sz="1800"/>
          </a:p>
        </p:txBody>
      </p:sp>
      <p:sp>
        <p:nvSpPr>
          <p:cNvPr id="54" name="object 54"/>
          <p:cNvSpPr/>
          <p:nvPr/>
        </p:nvSpPr>
        <p:spPr>
          <a:xfrm>
            <a:off x="4132516" y="4175951"/>
            <a:ext cx="1127284" cy="0"/>
          </a:xfrm>
          <a:custGeom>
            <a:avLst/>
            <a:gdLst/>
            <a:ahLst/>
            <a:cxnLst/>
            <a:rect l="l" t="t" r="r" b="b"/>
            <a:pathLst>
              <a:path w="1503045">
                <a:moveTo>
                  <a:pt x="0" y="0"/>
                </a:moveTo>
                <a:lnTo>
                  <a:pt x="1502663" y="0"/>
                </a:lnTo>
              </a:path>
            </a:pathLst>
          </a:custGeom>
          <a:ln w="19812">
            <a:solidFill>
              <a:srgbClr val="000000"/>
            </a:solidFill>
          </a:ln>
        </p:spPr>
        <p:txBody>
          <a:bodyPr wrap="square" lIns="0" tIns="0" rIns="0" bIns="0" rtlCol="0"/>
          <a:lstStyle/>
          <a:p>
            <a:endParaRPr sz="1800"/>
          </a:p>
        </p:txBody>
      </p:sp>
      <p:sp>
        <p:nvSpPr>
          <p:cNvPr id="55" name="object 55"/>
          <p:cNvSpPr/>
          <p:nvPr/>
        </p:nvSpPr>
        <p:spPr>
          <a:xfrm>
            <a:off x="5259514" y="4006787"/>
            <a:ext cx="0" cy="169545"/>
          </a:xfrm>
          <a:custGeom>
            <a:avLst/>
            <a:gdLst/>
            <a:ahLst/>
            <a:cxnLst/>
            <a:rect l="l" t="t" r="r" b="b"/>
            <a:pathLst>
              <a:path h="226060">
                <a:moveTo>
                  <a:pt x="0" y="225552"/>
                </a:moveTo>
                <a:lnTo>
                  <a:pt x="0" y="0"/>
                </a:lnTo>
              </a:path>
            </a:pathLst>
          </a:custGeom>
          <a:ln w="19812">
            <a:solidFill>
              <a:srgbClr val="000000"/>
            </a:solidFill>
          </a:ln>
        </p:spPr>
        <p:txBody>
          <a:bodyPr wrap="square" lIns="0" tIns="0" rIns="0" bIns="0" rtlCol="0"/>
          <a:lstStyle/>
          <a:p>
            <a:endParaRPr sz="1800"/>
          </a:p>
        </p:txBody>
      </p:sp>
      <p:sp>
        <p:nvSpPr>
          <p:cNvPr id="56" name="object 56"/>
          <p:cNvSpPr/>
          <p:nvPr/>
        </p:nvSpPr>
        <p:spPr>
          <a:xfrm>
            <a:off x="5259514" y="4006787"/>
            <a:ext cx="113348" cy="0"/>
          </a:xfrm>
          <a:custGeom>
            <a:avLst/>
            <a:gdLst/>
            <a:ahLst/>
            <a:cxnLst/>
            <a:rect l="l" t="t" r="r" b="b"/>
            <a:pathLst>
              <a:path w="151129">
                <a:moveTo>
                  <a:pt x="0" y="0"/>
                </a:moveTo>
                <a:lnTo>
                  <a:pt x="150875" y="0"/>
                </a:lnTo>
              </a:path>
            </a:pathLst>
          </a:custGeom>
          <a:ln w="19812">
            <a:solidFill>
              <a:srgbClr val="000000"/>
            </a:solidFill>
          </a:ln>
        </p:spPr>
        <p:txBody>
          <a:bodyPr wrap="square" lIns="0" tIns="0" rIns="0" bIns="0" rtlCol="0"/>
          <a:lstStyle/>
          <a:p>
            <a:endParaRPr sz="1800"/>
          </a:p>
        </p:txBody>
      </p:sp>
      <p:sp>
        <p:nvSpPr>
          <p:cNvPr id="57" name="object 57"/>
          <p:cNvSpPr/>
          <p:nvPr/>
        </p:nvSpPr>
        <p:spPr>
          <a:xfrm>
            <a:off x="5372671" y="4006787"/>
            <a:ext cx="0" cy="169545"/>
          </a:xfrm>
          <a:custGeom>
            <a:avLst/>
            <a:gdLst/>
            <a:ahLst/>
            <a:cxnLst/>
            <a:rect l="l" t="t" r="r" b="b"/>
            <a:pathLst>
              <a:path h="226060">
                <a:moveTo>
                  <a:pt x="0" y="0"/>
                </a:moveTo>
                <a:lnTo>
                  <a:pt x="0" y="225552"/>
                </a:lnTo>
              </a:path>
            </a:pathLst>
          </a:custGeom>
          <a:ln w="19812">
            <a:solidFill>
              <a:srgbClr val="000000"/>
            </a:solidFill>
          </a:ln>
        </p:spPr>
        <p:txBody>
          <a:bodyPr wrap="square" lIns="0" tIns="0" rIns="0" bIns="0" rtlCol="0"/>
          <a:lstStyle/>
          <a:p>
            <a:endParaRPr sz="1800"/>
          </a:p>
        </p:txBody>
      </p:sp>
      <p:sp>
        <p:nvSpPr>
          <p:cNvPr id="58" name="object 58"/>
          <p:cNvSpPr/>
          <p:nvPr/>
        </p:nvSpPr>
        <p:spPr>
          <a:xfrm>
            <a:off x="5372671" y="4175951"/>
            <a:ext cx="507683" cy="0"/>
          </a:xfrm>
          <a:custGeom>
            <a:avLst/>
            <a:gdLst/>
            <a:ahLst/>
            <a:cxnLst/>
            <a:rect l="l" t="t" r="r" b="b"/>
            <a:pathLst>
              <a:path w="676909">
                <a:moveTo>
                  <a:pt x="0" y="0"/>
                </a:moveTo>
                <a:lnTo>
                  <a:pt x="676656" y="0"/>
                </a:lnTo>
              </a:path>
            </a:pathLst>
          </a:custGeom>
          <a:ln w="19812">
            <a:solidFill>
              <a:srgbClr val="000000"/>
            </a:solidFill>
          </a:ln>
        </p:spPr>
        <p:txBody>
          <a:bodyPr wrap="square" lIns="0" tIns="0" rIns="0" bIns="0" rtlCol="0"/>
          <a:lstStyle/>
          <a:p>
            <a:endParaRPr sz="1800"/>
          </a:p>
        </p:txBody>
      </p:sp>
      <p:sp>
        <p:nvSpPr>
          <p:cNvPr id="59" name="object 59"/>
          <p:cNvSpPr/>
          <p:nvPr/>
        </p:nvSpPr>
        <p:spPr>
          <a:xfrm>
            <a:off x="5880164" y="4006787"/>
            <a:ext cx="0" cy="169545"/>
          </a:xfrm>
          <a:custGeom>
            <a:avLst/>
            <a:gdLst/>
            <a:ahLst/>
            <a:cxnLst/>
            <a:rect l="l" t="t" r="r" b="b"/>
            <a:pathLst>
              <a:path h="226060">
                <a:moveTo>
                  <a:pt x="0" y="225552"/>
                </a:moveTo>
                <a:lnTo>
                  <a:pt x="0" y="0"/>
                </a:lnTo>
              </a:path>
            </a:pathLst>
          </a:custGeom>
          <a:ln w="19812">
            <a:solidFill>
              <a:srgbClr val="000000"/>
            </a:solidFill>
          </a:ln>
        </p:spPr>
        <p:txBody>
          <a:bodyPr wrap="square" lIns="0" tIns="0" rIns="0" bIns="0" rtlCol="0"/>
          <a:lstStyle/>
          <a:p>
            <a:endParaRPr sz="1800"/>
          </a:p>
        </p:txBody>
      </p:sp>
      <p:sp>
        <p:nvSpPr>
          <p:cNvPr id="60" name="object 60"/>
          <p:cNvSpPr/>
          <p:nvPr/>
        </p:nvSpPr>
        <p:spPr>
          <a:xfrm>
            <a:off x="5880164" y="4006787"/>
            <a:ext cx="112395" cy="0"/>
          </a:xfrm>
          <a:custGeom>
            <a:avLst/>
            <a:gdLst/>
            <a:ahLst/>
            <a:cxnLst/>
            <a:rect l="l" t="t" r="r" b="b"/>
            <a:pathLst>
              <a:path w="149859">
                <a:moveTo>
                  <a:pt x="0" y="0"/>
                </a:moveTo>
                <a:lnTo>
                  <a:pt x="149351" y="0"/>
                </a:lnTo>
              </a:path>
            </a:pathLst>
          </a:custGeom>
          <a:ln w="19812">
            <a:solidFill>
              <a:srgbClr val="000000"/>
            </a:solidFill>
          </a:ln>
        </p:spPr>
        <p:txBody>
          <a:bodyPr wrap="square" lIns="0" tIns="0" rIns="0" bIns="0" rtlCol="0"/>
          <a:lstStyle/>
          <a:p>
            <a:endParaRPr sz="1800"/>
          </a:p>
        </p:txBody>
      </p:sp>
      <p:sp>
        <p:nvSpPr>
          <p:cNvPr id="61" name="object 61"/>
          <p:cNvSpPr/>
          <p:nvPr/>
        </p:nvSpPr>
        <p:spPr>
          <a:xfrm>
            <a:off x="5992177" y="4006787"/>
            <a:ext cx="0" cy="169545"/>
          </a:xfrm>
          <a:custGeom>
            <a:avLst/>
            <a:gdLst/>
            <a:ahLst/>
            <a:cxnLst/>
            <a:rect l="l" t="t" r="r" b="b"/>
            <a:pathLst>
              <a:path h="226060">
                <a:moveTo>
                  <a:pt x="0" y="0"/>
                </a:moveTo>
                <a:lnTo>
                  <a:pt x="0" y="225552"/>
                </a:lnTo>
              </a:path>
            </a:pathLst>
          </a:custGeom>
          <a:ln w="19812">
            <a:solidFill>
              <a:srgbClr val="000000"/>
            </a:solidFill>
          </a:ln>
        </p:spPr>
        <p:txBody>
          <a:bodyPr wrap="square" lIns="0" tIns="0" rIns="0" bIns="0" rtlCol="0"/>
          <a:lstStyle/>
          <a:p>
            <a:endParaRPr sz="1800"/>
          </a:p>
        </p:txBody>
      </p:sp>
      <p:sp>
        <p:nvSpPr>
          <p:cNvPr id="62" name="object 62"/>
          <p:cNvSpPr/>
          <p:nvPr/>
        </p:nvSpPr>
        <p:spPr>
          <a:xfrm>
            <a:off x="5992177" y="4175951"/>
            <a:ext cx="395764" cy="0"/>
          </a:xfrm>
          <a:custGeom>
            <a:avLst/>
            <a:gdLst/>
            <a:ahLst/>
            <a:cxnLst/>
            <a:rect l="l" t="t" r="r" b="b"/>
            <a:pathLst>
              <a:path w="527684">
                <a:moveTo>
                  <a:pt x="0" y="0"/>
                </a:moveTo>
                <a:lnTo>
                  <a:pt x="527303" y="0"/>
                </a:lnTo>
              </a:path>
            </a:pathLst>
          </a:custGeom>
          <a:ln w="19812">
            <a:solidFill>
              <a:srgbClr val="000000"/>
            </a:solidFill>
          </a:ln>
        </p:spPr>
        <p:txBody>
          <a:bodyPr wrap="square" lIns="0" tIns="0" rIns="0" bIns="0" rtlCol="0"/>
          <a:lstStyle/>
          <a:p>
            <a:endParaRPr sz="1800"/>
          </a:p>
        </p:txBody>
      </p:sp>
      <p:sp>
        <p:nvSpPr>
          <p:cNvPr id="63" name="object 63"/>
          <p:cNvSpPr/>
          <p:nvPr/>
        </p:nvSpPr>
        <p:spPr>
          <a:xfrm>
            <a:off x="2712911" y="3064954"/>
            <a:ext cx="225266" cy="0"/>
          </a:xfrm>
          <a:custGeom>
            <a:avLst/>
            <a:gdLst/>
            <a:ahLst/>
            <a:cxnLst/>
            <a:rect l="l" t="t" r="r" b="b"/>
            <a:pathLst>
              <a:path w="300354">
                <a:moveTo>
                  <a:pt x="0" y="0"/>
                </a:moveTo>
                <a:lnTo>
                  <a:pt x="300227" y="0"/>
                </a:lnTo>
              </a:path>
            </a:pathLst>
          </a:custGeom>
          <a:ln w="19812">
            <a:solidFill>
              <a:srgbClr val="000000"/>
            </a:solidFill>
          </a:ln>
        </p:spPr>
        <p:txBody>
          <a:bodyPr wrap="square" lIns="0" tIns="0" rIns="0" bIns="0" rtlCol="0"/>
          <a:lstStyle/>
          <a:p>
            <a:endParaRPr sz="1800"/>
          </a:p>
        </p:txBody>
      </p:sp>
      <p:sp>
        <p:nvSpPr>
          <p:cNvPr id="64" name="object 64"/>
          <p:cNvSpPr/>
          <p:nvPr/>
        </p:nvSpPr>
        <p:spPr>
          <a:xfrm>
            <a:off x="2938081" y="2894647"/>
            <a:ext cx="0" cy="170497"/>
          </a:xfrm>
          <a:custGeom>
            <a:avLst/>
            <a:gdLst/>
            <a:ahLst/>
            <a:cxnLst/>
            <a:rect l="l" t="t" r="r" b="b"/>
            <a:pathLst>
              <a:path h="227330">
                <a:moveTo>
                  <a:pt x="0" y="227075"/>
                </a:moveTo>
                <a:lnTo>
                  <a:pt x="0" y="0"/>
                </a:lnTo>
              </a:path>
            </a:pathLst>
          </a:custGeom>
          <a:ln w="19812">
            <a:solidFill>
              <a:srgbClr val="000000"/>
            </a:solidFill>
          </a:ln>
        </p:spPr>
        <p:txBody>
          <a:bodyPr wrap="square" lIns="0" tIns="0" rIns="0" bIns="0" rtlCol="0"/>
          <a:lstStyle/>
          <a:p>
            <a:endParaRPr sz="1800"/>
          </a:p>
        </p:txBody>
      </p:sp>
      <p:sp>
        <p:nvSpPr>
          <p:cNvPr id="65" name="object 65"/>
          <p:cNvSpPr/>
          <p:nvPr/>
        </p:nvSpPr>
        <p:spPr>
          <a:xfrm>
            <a:off x="2938081" y="2894647"/>
            <a:ext cx="1071086" cy="0"/>
          </a:xfrm>
          <a:custGeom>
            <a:avLst/>
            <a:gdLst/>
            <a:ahLst/>
            <a:cxnLst/>
            <a:rect l="l" t="t" r="r" b="b"/>
            <a:pathLst>
              <a:path w="1428114">
                <a:moveTo>
                  <a:pt x="0" y="0"/>
                </a:moveTo>
                <a:lnTo>
                  <a:pt x="1427988" y="0"/>
                </a:lnTo>
              </a:path>
            </a:pathLst>
          </a:custGeom>
          <a:ln w="19812">
            <a:solidFill>
              <a:srgbClr val="000000"/>
            </a:solidFill>
          </a:ln>
        </p:spPr>
        <p:txBody>
          <a:bodyPr wrap="square" lIns="0" tIns="0" rIns="0" bIns="0" rtlCol="0"/>
          <a:lstStyle/>
          <a:p>
            <a:endParaRPr sz="1800"/>
          </a:p>
        </p:txBody>
      </p:sp>
      <p:sp>
        <p:nvSpPr>
          <p:cNvPr id="66" name="object 66"/>
          <p:cNvSpPr/>
          <p:nvPr/>
        </p:nvSpPr>
        <p:spPr>
          <a:xfrm>
            <a:off x="4009072" y="2894647"/>
            <a:ext cx="0" cy="170497"/>
          </a:xfrm>
          <a:custGeom>
            <a:avLst/>
            <a:gdLst/>
            <a:ahLst/>
            <a:cxnLst/>
            <a:rect l="l" t="t" r="r" b="b"/>
            <a:pathLst>
              <a:path h="227330">
                <a:moveTo>
                  <a:pt x="0" y="0"/>
                </a:moveTo>
                <a:lnTo>
                  <a:pt x="0" y="227075"/>
                </a:lnTo>
              </a:path>
            </a:pathLst>
          </a:custGeom>
          <a:ln w="19812">
            <a:solidFill>
              <a:srgbClr val="000000"/>
            </a:solidFill>
          </a:ln>
        </p:spPr>
        <p:txBody>
          <a:bodyPr wrap="square" lIns="0" tIns="0" rIns="0" bIns="0" rtlCol="0"/>
          <a:lstStyle/>
          <a:p>
            <a:endParaRPr sz="1800"/>
          </a:p>
        </p:txBody>
      </p:sp>
      <p:sp>
        <p:nvSpPr>
          <p:cNvPr id="67" name="object 67"/>
          <p:cNvSpPr/>
          <p:nvPr/>
        </p:nvSpPr>
        <p:spPr>
          <a:xfrm>
            <a:off x="4009072" y="3064954"/>
            <a:ext cx="496253" cy="0"/>
          </a:xfrm>
          <a:custGeom>
            <a:avLst/>
            <a:gdLst/>
            <a:ahLst/>
            <a:cxnLst/>
            <a:rect l="l" t="t" r="r" b="b"/>
            <a:pathLst>
              <a:path w="661670">
                <a:moveTo>
                  <a:pt x="0" y="0"/>
                </a:moveTo>
                <a:lnTo>
                  <a:pt x="661416" y="0"/>
                </a:lnTo>
              </a:path>
            </a:pathLst>
          </a:custGeom>
          <a:ln w="19812">
            <a:solidFill>
              <a:srgbClr val="000000"/>
            </a:solidFill>
          </a:ln>
        </p:spPr>
        <p:txBody>
          <a:bodyPr wrap="square" lIns="0" tIns="0" rIns="0" bIns="0" rtlCol="0"/>
          <a:lstStyle/>
          <a:p>
            <a:endParaRPr sz="1800"/>
          </a:p>
        </p:txBody>
      </p:sp>
      <p:sp>
        <p:nvSpPr>
          <p:cNvPr id="68" name="object 68"/>
          <p:cNvSpPr/>
          <p:nvPr/>
        </p:nvSpPr>
        <p:spPr>
          <a:xfrm>
            <a:off x="5137214" y="2894647"/>
            <a:ext cx="0" cy="170497"/>
          </a:xfrm>
          <a:custGeom>
            <a:avLst/>
            <a:gdLst/>
            <a:ahLst/>
            <a:cxnLst/>
            <a:rect l="l" t="t" r="r" b="b"/>
            <a:pathLst>
              <a:path h="227330">
                <a:moveTo>
                  <a:pt x="0" y="227075"/>
                </a:moveTo>
                <a:lnTo>
                  <a:pt x="0" y="0"/>
                </a:lnTo>
              </a:path>
            </a:pathLst>
          </a:custGeom>
          <a:ln w="19812">
            <a:solidFill>
              <a:srgbClr val="000000"/>
            </a:solidFill>
          </a:ln>
        </p:spPr>
        <p:txBody>
          <a:bodyPr wrap="square" lIns="0" tIns="0" rIns="0" bIns="0" rtlCol="0"/>
          <a:lstStyle/>
          <a:p>
            <a:endParaRPr sz="1800"/>
          </a:p>
        </p:txBody>
      </p:sp>
      <p:sp>
        <p:nvSpPr>
          <p:cNvPr id="69" name="object 69"/>
          <p:cNvSpPr/>
          <p:nvPr/>
        </p:nvSpPr>
        <p:spPr>
          <a:xfrm>
            <a:off x="5137214" y="2894647"/>
            <a:ext cx="225266" cy="0"/>
          </a:xfrm>
          <a:custGeom>
            <a:avLst/>
            <a:gdLst/>
            <a:ahLst/>
            <a:cxnLst/>
            <a:rect l="l" t="t" r="r" b="b"/>
            <a:pathLst>
              <a:path w="300354">
                <a:moveTo>
                  <a:pt x="0" y="0"/>
                </a:moveTo>
                <a:lnTo>
                  <a:pt x="300227" y="0"/>
                </a:lnTo>
              </a:path>
            </a:pathLst>
          </a:custGeom>
          <a:ln w="19812">
            <a:solidFill>
              <a:srgbClr val="000000"/>
            </a:solidFill>
          </a:ln>
        </p:spPr>
        <p:txBody>
          <a:bodyPr wrap="square" lIns="0" tIns="0" rIns="0" bIns="0" rtlCol="0"/>
          <a:lstStyle/>
          <a:p>
            <a:endParaRPr sz="1800"/>
          </a:p>
        </p:txBody>
      </p:sp>
      <p:sp>
        <p:nvSpPr>
          <p:cNvPr id="70" name="object 70"/>
          <p:cNvSpPr/>
          <p:nvPr/>
        </p:nvSpPr>
        <p:spPr>
          <a:xfrm>
            <a:off x="5362384" y="2894647"/>
            <a:ext cx="0" cy="170497"/>
          </a:xfrm>
          <a:custGeom>
            <a:avLst/>
            <a:gdLst/>
            <a:ahLst/>
            <a:cxnLst/>
            <a:rect l="l" t="t" r="r" b="b"/>
            <a:pathLst>
              <a:path h="227330">
                <a:moveTo>
                  <a:pt x="0" y="0"/>
                </a:moveTo>
                <a:lnTo>
                  <a:pt x="0" y="227075"/>
                </a:lnTo>
              </a:path>
            </a:pathLst>
          </a:custGeom>
          <a:ln w="19812">
            <a:solidFill>
              <a:srgbClr val="000000"/>
            </a:solidFill>
          </a:ln>
        </p:spPr>
        <p:txBody>
          <a:bodyPr wrap="square" lIns="0" tIns="0" rIns="0" bIns="0" rtlCol="0"/>
          <a:lstStyle/>
          <a:p>
            <a:endParaRPr sz="1800"/>
          </a:p>
        </p:txBody>
      </p:sp>
      <p:sp>
        <p:nvSpPr>
          <p:cNvPr id="71" name="object 71"/>
          <p:cNvSpPr/>
          <p:nvPr/>
        </p:nvSpPr>
        <p:spPr>
          <a:xfrm>
            <a:off x="5362384" y="3064954"/>
            <a:ext cx="506730" cy="0"/>
          </a:xfrm>
          <a:custGeom>
            <a:avLst/>
            <a:gdLst/>
            <a:ahLst/>
            <a:cxnLst/>
            <a:rect l="l" t="t" r="r" b="b"/>
            <a:pathLst>
              <a:path w="675640">
                <a:moveTo>
                  <a:pt x="0" y="0"/>
                </a:moveTo>
                <a:lnTo>
                  <a:pt x="675131" y="0"/>
                </a:lnTo>
              </a:path>
            </a:pathLst>
          </a:custGeom>
          <a:ln w="19812">
            <a:solidFill>
              <a:srgbClr val="000000"/>
            </a:solidFill>
          </a:ln>
        </p:spPr>
        <p:txBody>
          <a:bodyPr wrap="square" lIns="0" tIns="0" rIns="0" bIns="0" rtlCol="0"/>
          <a:lstStyle/>
          <a:p>
            <a:endParaRPr sz="1800"/>
          </a:p>
        </p:txBody>
      </p:sp>
      <p:sp>
        <p:nvSpPr>
          <p:cNvPr id="72" name="object 72"/>
          <p:cNvSpPr/>
          <p:nvPr/>
        </p:nvSpPr>
        <p:spPr>
          <a:xfrm>
            <a:off x="5868734" y="2894647"/>
            <a:ext cx="0" cy="170497"/>
          </a:xfrm>
          <a:custGeom>
            <a:avLst/>
            <a:gdLst/>
            <a:ahLst/>
            <a:cxnLst/>
            <a:rect l="l" t="t" r="r" b="b"/>
            <a:pathLst>
              <a:path h="227330">
                <a:moveTo>
                  <a:pt x="0" y="227075"/>
                </a:moveTo>
                <a:lnTo>
                  <a:pt x="0" y="0"/>
                </a:lnTo>
              </a:path>
            </a:pathLst>
          </a:custGeom>
          <a:ln w="19812">
            <a:solidFill>
              <a:srgbClr val="000000"/>
            </a:solidFill>
          </a:ln>
        </p:spPr>
        <p:txBody>
          <a:bodyPr wrap="square" lIns="0" tIns="0" rIns="0" bIns="0" rtlCol="0"/>
          <a:lstStyle/>
          <a:p>
            <a:endParaRPr sz="1800"/>
          </a:p>
        </p:txBody>
      </p:sp>
      <p:sp>
        <p:nvSpPr>
          <p:cNvPr id="73" name="object 73"/>
          <p:cNvSpPr/>
          <p:nvPr/>
        </p:nvSpPr>
        <p:spPr>
          <a:xfrm>
            <a:off x="5868734" y="2894647"/>
            <a:ext cx="113348" cy="0"/>
          </a:xfrm>
          <a:custGeom>
            <a:avLst/>
            <a:gdLst/>
            <a:ahLst/>
            <a:cxnLst/>
            <a:rect l="l" t="t" r="r" b="b"/>
            <a:pathLst>
              <a:path w="151129">
                <a:moveTo>
                  <a:pt x="0" y="0"/>
                </a:moveTo>
                <a:lnTo>
                  <a:pt x="150875" y="0"/>
                </a:lnTo>
              </a:path>
            </a:pathLst>
          </a:custGeom>
          <a:ln w="19812">
            <a:solidFill>
              <a:srgbClr val="000000"/>
            </a:solidFill>
          </a:ln>
        </p:spPr>
        <p:txBody>
          <a:bodyPr wrap="square" lIns="0" tIns="0" rIns="0" bIns="0" rtlCol="0"/>
          <a:lstStyle/>
          <a:p>
            <a:endParaRPr sz="1800"/>
          </a:p>
        </p:txBody>
      </p:sp>
      <p:sp>
        <p:nvSpPr>
          <p:cNvPr id="74" name="object 74"/>
          <p:cNvSpPr/>
          <p:nvPr/>
        </p:nvSpPr>
        <p:spPr>
          <a:xfrm>
            <a:off x="5981891" y="2894647"/>
            <a:ext cx="0" cy="170497"/>
          </a:xfrm>
          <a:custGeom>
            <a:avLst/>
            <a:gdLst/>
            <a:ahLst/>
            <a:cxnLst/>
            <a:rect l="l" t="t" r="r" b="b"/>
            <a:pathLst>
              <a:path h="227330">
                <a:moveTo>
                  <a:pt x="0" y="0"/>
                </a:moveTo>
                <a:lnTo>
                  <a:pt x="0" y="227075"/>
                </a:lnTo>
              </a:path>
            </a:pathLst>
          </a:custGeom>
          <a:ln w="19812">
            <a:solidFill>
              <a:srgbClr val="000000"/>
            </a:solidFill>
          </a:ln>
        </p:spPr>
        <p:txBody>
          <a:bodyPr wrap="square" lIns="0" tIns="0" rIns="0" bIns="0" rtlCol="0"/>
          <a:lstStyle/>
          <a:p>
            <a:endParaRPr sz="1800"/>
          </a:p>
        </p:txBody>
      </p:sp>
      <p:sp>
        <p:nvSpPr>
          <p:cNvPr id="75" name="object 75"/>
          <p:cNvSpPr/>
          <p:nvPr/>
        </p:nvSpPr>
        <p:spPr>
          <a:xfrm>
            <a:off x="5981891" y="3064954"/>
            <a:ext cx="394335" cy="0"/>
          </a:xfrm>
          <a:custGeom>
            <a:avLst/>
            <a:gdLst/>
            <a:ahLst/>
            <a:cxnLst/>
            <a:rect l="l" t="t" r="r" b="b"/>
            <a:pathLst>
              <a:path w="525779">
                <a:moveTo>
                  <a:pt x="0" y="0"/>
                </a:moveTo>
                <a:lnTo>
                  <a:pt x="525779" y="0"/>
                </a:lnTo>
              </a:path>
            </a:pathLst>
          </a:custGeom>
          <a:ln w="19812">
            <a:solidFill>
              <a:srgbClr val="000000"/>
            </a:solidFill>
          </a:ln>
        </p:spPr>
        <p:txBody>
          <a:bodyPr wrap="square" lIns="0" tIns="0" rIns="0" bIns="0" rtlCol="0"/>
          <a:lstStyle/>
          <a:p>
            <a:endParaRPr sz="1800"/>
          </a:p>
        </p:txBody>
      </p:sp>
      <p:sp>
        <p:nvSpPr>
          <p:cNvPr id="76" name="object 76"/>
          <p:cNvSpPr/>
          <p:nvPr/>
        </p:nvSpPr>
        <p:spPr>
          <a:xfrm>
            <a:off x="4499420" y="2891218"/>
            <a:ext cx="0" cy="170497"/>
          </a:xfrm>
          <a:custGeom>
            <a:avLst/>
            <a:gdLst/>
            <a:ahLst/>
            <a:cxnLst/>
            <a:rect l="l" t="t" r="r" b="b"/>
            <a:pathLst>
              <a:path h="227330">
                <a:moveTo>
                  <a:pt x="0" y="227075"/>
                </a:moveTo>
                <a:lnTo>
                  <a:pt x="0" y="0"/>
                </a:lnTo>
              </a:path>
            </a:pathLst>
          </a:custGeom>
          <a:ln w="19812">
            <a:solidFill>
              <a:srgbClr val="000000"/>
            </a:solidFill>
          </a:ln>
        </p:spPr>
        <p:txBody>
          <a:bodyPr wrap="square" lIns="0" tIns="0" rIns="0" bIns="0" rtlCol="0"/>
          <a:lstStyle/>
          <a:p>
            <a:endParaRPr sz="1800"/>
          </a:p>
        </p:txBody>
      </p:sp>
      <p:sp>
        <p:nvSpPr>
          <p:cNvPr id="77" name="object 77"/>
          <p:cNvSpPr/>
          <p:nvPr/>
        </p:nvSpPr>
        <p:spPr>
          <a:xfrm>
            <a:off x="4499420" y="2891218"/>
            <a:ext cx="113348" cy="0"/>
          </a:xfrm>
          <a:custGeom>
            <a:avLst/>
            <a:gdLst/>
            <a:ahLst/>
            <a:cxnLst/>
            <a:rect l="l" t="t" r="r" b="b"/>
            <a:pathLst>
              <a:path w="151129">
                <a:moveTo>
                  <a:pt x="0" y="0"/>
                </a:moveTo>
                <a:lnTo>
                  <a:pt x="150875" y="0"/>
                </a:lnTo>
              </a:path>
            </a:pathLst>
          </a:custGeom>
          <a:ln w="19812">
            <a:solidFill>
              <a:srgbClr val="000000"/>
            </a:solidFill>
          </a:ln>
        </p:spPr>
        <p:txBody>
          <a:bodyPr wrap="square" lIns="0" tIns="0" rIns="0" bIns="0" rtlCol="0"/>
          <a:lstStyle/>
          <a:p>
            <a:endParaRPr sz="1800"/>
          </a:p>
        </p:txBody>
      </p:sp>
      <p:sp>
        <p:nvSpPr>
          <p:cNvPr id="78" name="object 78"/>
          <p:cNvSpPr/>
          <p:nvPr/>
        </p:nvSpPr>
        <p:spPr>
          <a:xfrm>
            <a:off x="4612577" y="2891218"/>
            <a:ext cx="0" cy="170497"/>
          </a:xfrm>
          <a:custGeom>
            <a:avLst/>
            <a:gdLst/>
            <a:ahLst/>
            <a:cxnLst/>
            <a:rect l="l" t="t" r="r" b="b"/>
            <a:pathLst>
              <a:path h="227330">
                <a:moveTo>
                  <a:pt x="0" y="0"/>
                </a:moveTo>
                <a:lnTo>
                  <a:pt x="0" y="227075"/>
                </a:lnTo>
              </a:path>
            </a:pathLst>
          </a:custGeom>
          <a:ln w="19812">
            <a:solidFill>
              <a:srgbClr val="000000"/>
            </a:solidFill>
          </a:ln>
        </p:spPr>
        <p:txBody>
          <a:bodyPr wrap="square" lIns="0" tIns="0" rIns="0" bIns="0" rtlCol="0"/>
          <a:lstStyle/>
          <a:p>
            <a:endParaRPr sz="1800"/>
          </a:p>
        </p:txBody>
      </p:sp>
      <p:sp>
        <p:nvSpPr>
          <p:cNvPr id="79" name="object 79"/>
          <p:cNvSpPr/>
          <p:nvPr/>
        </p:nvSpPr>
        <p:spPr>
          <a:xfrm>
            <a:off x="4611434" y="3064954"/>
            <a:ext cx="532924" cy="0"/>
          </a:xfrm>
          <a:custGeom>
            <a:avLst/>
            <a:gdLst/>
            <a:ahLst/>
            <a:cxnLst/>
            <a:rect l="l" t="t" r="r" b="b"/>
            <a:pathLst>
              <a:path w="710565">
                <a:moveTo>
                  <a:pt x="0" y="0"/>
                </a:moveTo>
                <a:lnTo>
                  <a:pt x="710183" y="0"/>
                </a:lnTo>
              </a:path>
            </a:pathLst>
          </a:custGeom>
          <a:ln w="19812">
            <a:solidFill>
              <a:srgbClr val="000000"/>
            </a:solidFill>
          </a:ln>
        </p:spPr>
        <p:txBody>
          <a:bodyPr wrap="square" lIns="0" tIns="0" rIns="0" bIns="0" rtlCol="0"/>
          <a:lstStyle/>
          <a:p>
            <a:endParaRPr sz="1800"/>
          </a:p>
        </p:txBody>
      </p:sp>
      <p:sp>
        <p:nvSpPr>
          <p:cNvPr id="80" name="object 80"/>
          <p:cNvSpPr/>
          <p:nvPr/>
        </p:nvSpPr>
        <p:spPr>
          <a:xfrm>
            <a:off x="943546" y="3535871"/>
            <a:ext cx="681514" cy="688181"/>
          </a:xfrm>
          <a:custGeom>
            <a:avLst/>
            <a:gdLst/>
            <a:ahLst/>
            <a:cxnLst/>
            <a:rect l="l" t="t" r="r" b="b"/>
            <a:pathLst>
              <a:path w="908685" h="917575">
                <a:moveTo>
                  <a:pt x="0" y="917447"/>
                </a:moveTo>
                <a:lnTo>
                  <a:pt x="908303" y="917447"/>
                </a:lnTo>
                <a:lnTo>
                  <a:pt x="908303" y="0"/>
                </a:lnTo>
                <a:lnTo>
                  <a:pt x="0" y="0"/>
                </a:lnTo>
                <a:lnTo>
                  <a:pt x="0" y="917447"/>
                </a:lnTo>
                <a:close/>
              </a:path>
            </a:pathLst>
          </a:custGeom>
          <a:ln w="22859">
            <a:solidFill>
              <a:srgbClr val="000000"/>
            </a:solidFill>
          </a:ln>
        </p:spPr>
        <p:txBody>
          <a:bodyPr wrap="square" lIns="0" tIns="0" rIns="0" bIns="0" rtlCol="0"/>
          <a:lstStyle/>
          <a:p>
            <a:endParaRPr sz="1800"/>
          </a:p>
        </p:txBody>
      </p:sp>
      <p:sp>
        <p:nvSpPr>
          <p:cNvPr id="81" name="object 81"/>
          <p:cNvSpPr/>
          <p:nvPr/>
        </p:nvSpPr>
        <p:spPr>
          <a:xfrm>
            <a:off x="781240" y="3749612"/>
            <a:ext cx="170497" cy="1429"/>
          </a:xfrm>
          <a:custGeom>
            <a:avLst/>
            <a:gdLst/>
            <a:ahLst/>
            <a:cxnLst/>
            <a:rect l="l" t="t" r="r" b="b"/>
            <a:pathLst>
              <a:path w="227330" h="1904">
                <a:moveTo>
                  <a:pt x="0" y="0"/>
                </a:moveTo>
                <a:lnTo>
                  <a:pt x="227076" y="1524"/>
                </a:lnTo>
              </a:path>
            </a:pathLst>
          </a:custGeom>
          <a:ln w="22859">
            <a:solidFill>
              <a:srgbClr val="000000"/>
            </a:solidFill>
          </a:ln>
        </p:spPr>
        <p:txBody>
          <a:bodyPr wrap="square" lIns="0" tIns="0" rIns="0" bIns="0" rtlCol="0"/>
          <a:lstStyle/>
          <a:p>
            <a:endParaRPr sz="1800"/>
          </a:p>
        </p:txBody>
      </p:sp>
      <p:sp>
        <p:nvSpPr>
          <p:cNvPr id="82" name="object 82"/>
          <p:cNvSpPr/>
          <p:nvPr/>
        </p:nvSpPr>
        <p:spPr>
          <a:xfrm>
            <a:off x="1632775" y="3749612"/>
            <a:ext cx="170497" cy="1429"/>
          </a:xfrm>
          <a:custGeom>
            <a:avLst/>
            <a:gdLst/>
            <a:ahLst/>
            <a:cxnLst/>
            <a:rect l="l" t="t" r="r" b="b"/>
            <a:pathLst>
              <a:path w="227330" h="1904">
                <a:moveTo>
                  <a:pt x="0" y="0"/>
                </a:moveTo>
                <a:lnTo>
                  <a:pt x="227076" y="1524"/>
                </a:lnTo>
              </a:path>
            </a:pathLst>
          </a:custGeom>
          <a:ln w="22859">
            <a:solidFill>
              <a:srgbClr val="000000"/>
            </a:solidFill>
          </a:ln>
        </p:spPr>
        <p:txBody>
          <a:bodyPr wrap="square" lIns="0" tIns="0" rIns="0" bIns="0" rtlCol="0"/>
          <a:lstStyle/>
          <a:p>
            <a:endParaRPr sz="1800"/>
          </a:p>
        </p:txBody>
      </p:sp>
      <p:sp>
        <p:nvSpPr>
          <p:cNvPr id="83" name="object 83"/>
          <p:cNvSpPr/>
          <p:nvPr/>
        </p:nvSpPr>
        <p:spPr>
          <a:xfrm>
            <a:off x="1285304" y="4233101"/>
            <a:ext cx="1429" cy="236696"/>
          </a:xfrm>
          <a:custGeom>
            <a:avLst/>
            <a:gdLst/>
            <a:ahLst/>
            <a:cxnLst/>
            <a:rect l="l" t="t" r="r" b="b"/>
            <a:pathLst>
              <a:path w="1905" h="315595">
                <a:moveTo>
                  <a:pt x="0" y="0"/>
                </a:moveTo>
                <a:lnTo>
                  <a:pt x="1524" y="315468"/>
                </a:lnTo>
              </a:path>
            </a:pathLst>
          </a:custGeom>
          <a:ln w="22860">
            <a:solidFill>
              <a:srgbClr val="000000"/>
            </a:solidFill>
          </a:ln>
        </p:spPr>
        <p:txBody>
          <a:bodyPr wrap="square" lIns="0" tIns="0" rIns="0" bIns="0" rtlCol="0"/>
          <a:lstStyle/>
          <a:p>
            <a:endParaRPr sz="1800"/>
          </a:p>
        </p:txBody>
      </p:sp>
      <p:sp>
        <p:nvSpPr>
          <p:cNvPr id="84" name="object 84"/>
          <p:cNvSpPr txBox="1"/>
          <p:nvPr/>
        </p:nvSpPr>
        <p:spPr>
          <a:xfrm>
            <a:off x="990790" y="3520344"/>
            <a:ext cx="582454" cy="1036320"/>
          </a:xfrm>
          <a:prstGeom prst="rect">
            <a:avLst/>
          </a:prstGeom>
        </p:spPr>
        <p:txBody>
          <a:bodyPr vert="horz" wrap="square" lIns="0" tIns="92868" rIns="0" bIns="0" rtlCol="0">
            <a:spAutoFit/>
          </a:bodyPr>
          <a:lstStyle/>
          <a:p>
            <a:pPr marR="5080" algn="r">
              <a:lnSpc>
                <a:spcPct val="100000"/>
              </a:lnSpc>
              <a:spcBef>
                <a:spcPts val="975"/>
              </a:spcBef>
              <a:tabLst>
                <a:tab pos="601345" algn="l"/>
              </a:tabLst>
            </a:pPr>
            <a:r>
              <a:rPr sz="1350" dirty="0">
                <a:latin typeface="Tahoma" panose="020B0604030504040204"/>
                <a:cs typeface="Tahoma" panose="020B0604030504040204"/>
              </a:rPr>
              <a:t>D	Q</a:t>
            </a:r>
            <a:endParaRPr sz="1350">
              <a:latin typeface="Tahoma" panose="020B0604030504040204"/>
              <a:cs typeface="Tahoma" panose="020B0604030504040204"/>
            </a:endParaRPr>
          </a:p>
          <a:p>
            <a:pPr marR="5080" algn="r">
              <a:lnSpc>
                <a:spcPct val="100000"/>
              </a:lnSpc>
              <a:spcBef>
                <a:spcPts val="880"/>
              </a:spcBef>
            </a:pPr>
            <a:r>
              <a:rPr sz="1350" dirty="0">
                <a:latin typeface="Tahoma" panose="020B0604030504040204"/>
                <a:cs typeface="Tahoma" panose="020B0604030504040204"/>
              </a:rPr>
              <a:t>Q</a:t>
            </a:r>
            <a:endParaRPr sz="1350">
              <a:latin typeface="Tahoma" panose="020B0604030504040204"/>
              <a:cs typeface="Tahoma" panose="020B0604030504040204"/>
            </a:endParaRPr>
          </a:p>
        </p:txBody>
      </p:sp>
      <p:sp>
        <p:nvSpPr>
          <p:cNvPr id="85" name="object 85"/>
          <p:cNvSpPr/>
          <p:nvPr/>
        </p:nvSpPr>
        <p:spPr>
          <a:xfrm>
            <a:off x="1619630" y="3974210"/>
            <a:ext cx="192024" cy="100584"/>
          </a:xfrm>
          <a:prstGeom prst="rect">
            <a:avLst/>
          </a:prstGeom>
          <a:blipFill>
            <a:blip r:embed="rId1" cstate="print"/>
            <a:stretch>
              <a:fillRect/>
            </a:stretch>
          </a:blipFill>
        </p:spPr>
        <p:txBody>
          <a:bodyPr wrap="square" lIns="0" tIns="0" rIns="0" bIns="0" rtlCol="0"/>
          <a:lstStyle/>
          <a:p>
            <a:endParaRPr sz="1800"/>
          </a:p>
        </p:txBody>
      </p:sp>
      <p:sp>
        <p:nvSpPr>
          <p:cNvPr id="86" name="object 86"/>
          <p:cNvSpPr txBox="1"/>
          <p:nvPr/>
        </p:nvSpPr>
        <p:spPr>
          <a:xfrm>
            <a:off x="1137094" y="4496371"/>
            <a:ext cx="308610" cy="217170"/>
          </a:xfrm>
          <a:prstGeom prst="rect">
            <a:avLst/>
          </a:prstGeom>
        </p:spPr>
        <p:txBody>
          <a:bodyPr vert="horz" wrap="square" lIns="0" tIns="9525" rIns="0" bIns="0" rtlCol="0">
            <a:spAutoFit/>
          </a:bodyPr>
          <a:lstStyle/>
          <a:p>
            <a:pPr marL="12700">
              <a:lnSpc>
                <a:spcPct val="100000"/>
              </a:lnSpc>
              <a:spcBef>
                <a:spcPts val="100"/>
              </a:spcBef>
            </a:pPr>
            <a:r>
              <a:rPr sz="1350" dirty="0">
                <a:latin typeface="Tahoma" panose="020B0604030504040204"/>
                <a:cs typeface="Tahoma" panose="020B0604030504040204"/>
              </a:rPr>
              <a:t>CLK</a:t>
            </a:r>
            <a:endParaRPr sz="1350">
              <a:latin typeface="Tahoma" panose="020B0604030504040204"/>
              <a:cs typeface="Tahoma" panose="020B0604030504040204"/>
            </a:endParaRPr>
          </a:p>
        </p:txBody>
      </p:sp>
      <p:sp>
        <p:nvSpPr>
          <p:cNvPr id="87" name="object 87"/>
          <p:cNvSpPr/>
          <p:nvPr/>
        </p:nvSpPr>
        <p:spPr>
          <a:xfrm>
            <a:off x="954977" y="2212276"/>
            <a:ext cx="681514" cy="689610"/>
          </a:xfrm>
          <a:custGeom>
            <a:avLst/>
            <a:gdLst/>
            <a:ahLst/>
            <a:cxnLst/>
            <a:rect l="l" t="t" r="r" b="b"/>
            <a:pathLst>
              <a:path w="908685" h="919480">
                <a:moveTo>
                  <a:pt x="0" y="918972"/>
                </a:moveTo>
                <a:lnTo>
                  <a:pt x="908304" y="918972"/>
                </a:lnTo>
                <a:lnTo>
                  <a:pt x="908304" y="0"/>
                </a:lnTo>
                <a:lnTo>
                  <a:pt x="0" y="0"/>
                </a:lnTo>
                <a:lnTo>
                  <a:pt x="0" y="918972"/>
                </a:lnTo>
                <a:close/>
              </a:path>
            </a:pathLst>
          </a:custGeom>
          <a:ln w="22860">
            <a:solidFill>
              <a:srgbClr val="000000"/>
            </a:solidFill>
          </a:ln>
        </p:spPr>
        <p:txBody>
          <a:bodyPr wrap="square" lIns="0" tIns="0" rIns="0" bIns="0" rtlCol="0"/>
          <a:lstStyle/>
          <a:p>
            <a:endParaRPr sz="1800"/>
          </a:p>
        </p:txBody>
      </p:sp>
      <p:sp>
        <p:nvSpPr>
          <p:cNvPr id="88" name="object 88"/>
          <p:cNvSpPr/>
          <p:nvPr/>
        </p:nvSpPr>
        <p:spPr>
          <a:xfrm>
            <a:off x="793813" y="2427161"/>
            <a:ext cx="170497" cy="1429"/>
          </a:xfrm>
          <a:custGeom>
            <a:avLst/>
            <a:gdLst/>
            <a:ahLst/>
            <a:cxnLst/>
            <a:rect l="l" t="t" r="r" b="b"/>
            <a:pathLst>
              <a:path w="227330" h="1905">
                <a:moveTo>
                  <a:pt x="0" y="0"/>
                </a:moveTo>
                <a:lnTo>
                  <a:pt x="227075" y="1524"/>
                </a:lnTo>
              </a:path>
            </a:pathLst>
          </a:custGeom>
          <a:ln w="22859">
            <a:solidFill>
              <a:srgbClr val="000000"/>
            </a:solidFill>
          </a:ln>
        </p:spPr>
        <p:txBody>
          <a:bodyPr wrap="square" lIns="0" tIns="0" rIns="0" bIns="0" rtlCol="0"/>
          <a:lstStyle/>
          <a:p>
            <a:endParaRPr sz="1800"/>
          </a:p>
        </p:txBody>
      </p:sp>
      <p:sp>
        <p:nvSpPr>
          <p:cNvPr id="89" name="object 89"/>
          <p:cNvSpPr/>
          <p:nvPr/>
        </p:nvSpPr>
        <p:spPr>
          <a:xfrm>
            <a:off x="1645349" y="2427161"/>
            <a:ext cx="170497" cy="1429"/>
          </a:xfrm>
          <a:custGeom>
            <a:avLst/>
            <a:gdLst/>
            <a:ahLst/>
            <a:cxnLst/>
            <a:rect l="l" t="t" r="r" b="b"/>
            <a:pathLst>
              <a:path w="227330" h="1905">
                <a:moveTo>
                  <a:pt x="0" y="0"/>
                </a:moveTo>
                <a:lnTo>
                  <a:pt x="227075" y="1524"/>
                </a:lnTo>
              </a:path>
            </a:pathLst>
          </a:custGeom>
          <a:ln w="22859">
            <a:solidFill>
              <a:srgbClr val="000000"/>
            </a:solidFill>
          </a:ln>
        </p:spPr>
        <p:txBody>
          <a:bodyPr wrap="square" lIns="0" tIns="0" rIns="0" bIns="0" rtlCol="0"/>
          <a:lstStyle/>
          <a:p>
            <a:endParaRPr sz="1800"/>
          </a:p>
        </p:txBody>
      </p:sp>
      <p:sp>
        <p:nvSpPr>
          <p:cNvPr id="90" name="object 90"/>
          <p:cNvSpPr/>
          <p:nvPr/>
        </p:nvSpPr>
        <p:spPr>
          <a:xfrm>
            <a:off x="1296733" y="2910650"/>
            <a:ext cx="1429" cy="236696"/>
          </a:xfrm>
          <a:custGeom>
            <a:avLst/>
            <a:gdLst/>
            <a:ahLst/>
            <a:cxnLst/>
            <a:rect l="l" t="t" r="r" b="b"/>
            <a:pathLst>
              <a:path w="1905" h="315594">
                <a:moveTo>
                  <a:pt x="0" y="0"/>
                </a:moveTo>
                <a:lnTo>
                  <a:pt x="1524" y="315468"/>
                </a:lnTo>
              </a:path>
            </a:pathLst>
          </a:custGeom>
          <a:ln w="22860">
            <a:solidFill>
              <a:srgbClr val="000000"/>
            </a:solidFill>
          </a:ln>
        </p:spPr>
        <p:txBody>
          <a:bodyPr wrap="square" lIns="0" tIns="0" rIns="0" bIns="0" rtlCol="0"/>
          <a:lstStyle/>
          <a:p>
            <a:endParaRPr sz="1800"/>
          </a:p>
        </p:txBody>
      </p:sp>
      <p:sp>
        <p:nvSpPr>
          <p:cNvPr id="91" name="object 91"/>
          <p:cNvSpPr txBox="1"/>
          <p:nvPr/>
        </p:nvSpPr>
        <p:spPr>
          <a:xfrm>
            <a:off x="1002602" y="2197947"/>
            <a:ext cx="582454" cy="1035050"/>
          </a:xfrm>
          <a:prstGeom prst="rect">
            <a:avLst/>
          </a:prstGeom>
        </p:spPr>
        <p:txBody>
          <a:bodyPr vert="horz" wrap="square" lIns="0" tIns="92391" rIns="0" bIns="0" rtlCol="0">
            <a:spAutoFit/>
          </a:bodyPr>
          <a:lstStyle/>
          <a:p>
            <a:pPr marR="5080" algn="r">
              <a:lnSpc>
                <a:spcPct val="100000"/>
              </a:lnSpc>
              <a:spcBef>
                <a:spcPts val="970"/>
              </a:spcBef>
              <a:tabLst>
                <a:tab pos="601345" algn="l"/>
              </a:tabLst>
            </a:pPr>
            <a:r>
              <a:rPr sz="1350" dirty="0">
                <a:latin typeface="Tahoma" panose="020B0604030504040204"/>
                <a:cs typeface="Tahoma" panose="020B0604030504040204"/>
              </a:rPr>
              <a:t>D	Q</a:t>
            </a:r>
            <a:endParaRPr sz="1350">
              <a:latin typeface="Tahoma" panose="020B0604030504040204"/>
              <a:cs typeface="Tahoma" panose="020B0604030504040204"/>
            </a:endParaRPr>
          </a:p>
          <a:p>
            <a:pPr marR="5080" algn="r">
              <a:lnSpc>
                <a:spcPct val="100000"/>
              </a:lnSpc>
              <a:spcBef>
                <a:spcPts val="875"/>
              </a:spcBef>
            </a:pPr>
            <a:r>
              <a:rPr sz="1350" dirty="0">
                <a:latin typeface="Tahoma" panose="020B0604030504040204"/>
                <a:cs typeface="Tahoma" panose="020B0604030504040204"/>
              </a:rPr>
              <a:t>Q</a:t>
            </a:r>
            <a:endParaRPr sz="1350">
              <a:latin typeface="Tahoma" panose="020B0604030504040204"/>
              <a:cs typeface="Tahoma" panose="020B0604030504040204"/>
            </a:endParaRPr>
          </a:p>
        </p:txBody>
      </p:sp>
      <p:sp>
        <p:nvSpPr>
          <p:cNvPr id="92" name="object 92"/>
          <p:cNvSpPr/>
          <p:nvPr/>
        </p:nvSpPr>
        <p:spPr>
          <a:xfrm>
            <a:off x="1631061" y="2651759"/>
            <a:ext cx="193167" cy="100583"/>
          </a:xfrm>
          <a:prstGeom prst="rect">
            <a:avLst/>
          </a:prstGeom>
          <a:blipFill>
            <a:blip r:embed="rId2" cstate="print"/>
            <a:stretch>
              <a:fillRect/>
            </a:stretch>
          </a:blipFill>
        </p:spPr>
        <p:txBody>
          <a:bodyPr wrap="square" lIns="0" tIns="0" rIns="0" bIns="0" rtlCol="0"/>
          <a:lstStyle/>
          <a:p>
            <a:endParaRPr sz="1800"/>
          </a:p>
        </p:txBody>
      </p:sp>
      <p:sp>
        <p:nvSpPr>
          <p:cNvPr id="93" name="object 93"/>
          <p:cNvSpPr txBox="1"/>
          <p:nvPr/>
        </p:nvSpPr>
        <p:spPr>
          <a:xfrm>
            <a:off x="1127760" y="3142393"/>
            <a:ext cx="308610" cy="217170"/>
          </a:xfrm>
          <a:prstGeom prst="rect">
            <a:avLst/>
          </a:prstGeom>
        </p:spPr>
        <p:txBody>
          <a:bodyPr vert="horz" wrap="square" lIns="0" tIns="9525" rIns="0" bIns="0" rtlCol="0">
            <a:spAutoFit/>
          </a:bodyPr>
          <a:lstStyle/>
          <a:p>
            <a:pPr marL="12700">
              <a:lnSpc>
                <a:spcPct val="100000"/>
              </a:lnSpc>
              <a:spcBef>
                <a:spcPts val="100"/>
              </a:spcBef>
            </a:pPr>
            <a:r>
              <a:rPr sz="1350" dirty="0">
                <a:latin typeface="Tahoma" panose="020B0604030504040204"/>
                <a:cs typeface="Tahoma" panose="020B0604030504040204"/>
              </a:rPr>
              <a:t>CLK</a:t>
            </a:r>
            <a:endParaRPr sz="1350">
              <a:latin typeface="Tahoma" panose="020B0604030504040204"/>
              <a:cs typeface="Tahoma" panose="020B0604030504040204"/>
            </a:endParaRPr>
          </a:p>
        </p:txBody>
      </p:sp>
      <p:sp>
        <p:nvSpPr>
          <p:cNvPr id="94" name="object 94"/>
          <p:cNvSpPr/>
          <p:nvPr/>
        </p:nvSpPr>
        <p:spPr>
          <a:xfrm>
            <a:off x="1199579" y="2731199"/>
            <a:ext cx="84773" cy="121444"/>
          </a:xfrm>
          <a:custGeom>
            <a:avLst/>
            <a:gdLst/>
            <a:ahLst/>
            <a:cxnLst/>
            <a:rect l="l" t="t" r="r" b="b"/>
            <a:pathLst>
              <a:path w="113030" h="161925">
                <a:moveTo>
                  <a:pt x="0" y="161543"/>
                </a:moveTo>
                <a:lnTo>
                  <a:pt x="112775" y="0"/>
                </a:lnTo>
              </a:path>
            </a:pathLst>
          </a:custGeom>
          <a:ln w="38100">
            <a:solidFill>
              <a:srgbClr val="000000"/>
            </a:solidFill>
          </a:ln>
        </p:spPr>
        <p:txBody>
          <a:bodyPr wrap="square" lIns="0" tIns="0" rIns="0" bIns="0" rtlCol="0"/>
          <a:lstStyle/>
          <a:p>
            <a:endParaRPr sz="1800"/>
          </a:p>
        </p:txBody>
      </p:sp>
      <p:sp>
        <p:nvSpPr>
          <p:cNvPr id="95" name="object 95"/>
          <p:cNvSpPr/>
          <p:nvPr/>
        </p:nvSpPr>
        <p:spPr>
          <a:xfrm>
            <a:off x="1285304" y="2731199"/>
            <a:ext cx="84773" cy="119063"/>
          </a:xfrm>
          <a:custGeom>
            <a:avLst/>
            <a:gdLst/>
            <a:ahLst/>
            <a:cxnLst/>
            <a:rect l="l" t="t" r="r" b="b"/>
            <a:pathLst>
              <a:path w="113030" h="158750">
                <a:moveTo>
                  <a:pt x="0" y="0"/>
                </a:moveTo>
                <a:lnTo>
                  <a:pt x="112775" y="158496"/>
                </a:lnTo>
              </a:path>
            </a:pathLst>
          </a:custGeom>
          <a:ln w="38100">
            <a:solidFill>
              <a:srgbClr val="000000"/>
            </a:solidFill>
          </a:ln>
        </p:spPr>
        <p:txBody>
          <a:bodyPr wrap="square" lIns="0" tIns="0" rIns="0" bIns="0" rtlCol="0"/>
          <a:lstStyle/>
          <a:p>
            <a:endParaRPr sz="1800"/>
          </a:p>
        </p:txBody>
      </p:sp>
    </p:spTree>
  </p:cSld>
  <p:clrMapOvr>
    <a:masterClrMapping/>
  </p:clrMapOvr>
  <p:transition spd="slow" advTm="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矩形 143363"/>
          <p:cNvSpPr/>
          <p:nvPr/>
        </p:nvSpPr>
        <p:spPr>
          <a:xfrm>
            <a:off x="914400" y="538163"/>
            <a:ext cx="1384300" cy="460375"/>
          </a:xfrm>
          <a:prstGeom prst="rect">
            <a:avLst/>
          </a:prstGeom>
          <a:solidFill>
            <a:schemeClr val="accent2"/>
          </a:solidFill>
          <a:ln w="9525" cap="flat" cmpd="sng">
            <a:solidFill>
              <a:srgbClr val="000000"/>
            </a:solidFill>
            <a:prstDash val="solid"/>
            <a:miter/>
            <a:headEnd type="none" w="med" len="med"/>
            <a:tailEnd type="none" w="med" len="med"/>
          </a:ln>
        </p:spPr>
        <p:txBody>
          <a:bodyPr wrap="none" anchor="t" anchorCtr="0">
            <a:spAutoFit/>
          </a:bodyPr>
          <a:lstStyle/>
          <a:p>
            <a:r>
              <a:rPr lang="en-US" altLang="zh-CN">
                <a:solidFill>
                  <a:srgbClr val="FFFF99"/>
                </a:solidFill>
                <a:latin typeface="Times New Roman" panose="02020603050405020304" charset="0"/>
              </a:rPr>
              <a:t>Flip-flops</a:t>
            </a:r>
            <a:endParaRPr lang="en-US" altLang="zh-CN">
              <a:solidFill>
                <a:srgbClr val="FFFF99"/>
              </a:solidFill>
              <a:latin typeface="Times New Roman" panose="02020603050405020304" charset="0"/>
            </a:endParaRPr>
          </a:p>
        </p:txBody>
      </p:sp>
      <p:sp>
        <p:nvSpPr>
          <p:cNvPr id="23554" name="矩形 143364"/>
          <p:cNvSpPr/>
          <p:nvPr/>
        </p:nvSpPr>
        <p:spPr>
          <a:xfrm>
            <a:off x="1150938" y="1524000"/>
            <a:ext cx="4411662" cy="1295400"/>
          </a:xfrm>
          <a:prstGeom prst="rect">
            <a:avLst/>
          </a:prstGeom>
          <a:noFill/>
          <a:ln w="9525">
            <a:noFill/>
          </a:ln>
          <a:effectLst>
            <a:outerShdw dist="107763" dir="2699999" algn="ctr" rotWithShape="0">
              <a:schemeClr val="bg2">
                <a:alpha val="50000"/>
              </a:schemeClr>
            </a:outerShdw>
          </a:effectLst>
        </p:spPr>
        <p:txBody>
          <a:bodyPr anchor="t" anchorCtr="0"/>
          <a:lstStyle/>
          <a:p>
            <a:endParaRPr lang="zh-CN" altLang="en-US">
              <a:latin typeface="Arial" panose="020B0604020202020204" pitchFamily="34" charset="0"/>
              <a:ea typeface="MS PGothic" panose="020B0600070205080204" pitchFamily="-110" charset="-128"/>
            </a:endParaRPr>
          </a:p>
        </p:txBody>
      </p:sp>
      <p:sp>
        <p:nvSpPr>
          <p:cNvPr id="23555" name="文本框 143381"/>
          <p:cNvSpPr txBox="1"/>
          <p:nvPr/>
        </p:nvSpPr>
        <p:spPr>
          <a:xfrm>
            <a:off x="992188" y="1374775"/>
            <a:ext cx="7866062" cy="1752600"/>
          </a:xfrm>
          <a:prstGeom prst="rect">
            <a:avLst/>
          </a:prstGeom>
          <a:noFill/>
          <a:ln w="9525">
            <a:noFill/>
          </a:ln>
        </p:spPr>
        <p:txBody>
          <a:bodyPr wrap="square" anchor="t" anchorCtr="0">
            <a:spAutoFit/>
          </a:bodyPr>
          <a:lstStyle/>
          <a:p>
            <a:pPr>
              <a:spcBef>
                <a:spcPct val="50000"/>
              </a:spcBef>
            </a:pPr>
            <a:r>
              <a:rPr lang="en-US" altLang="zh-CN">
                <a:latin typeface="Times New Roman" panose="02020603050405020304" charset="0"/>
              </a:rPr>
              <a:t>A flip-flop differs from a latch in the manner it changes states. A flip-flop is a clocked device, in which only the clock edge determines when a new bit is entered. </a:t>
            </a:r>
            <a:endParaRPr lang="en-US" altLang="zh-CN">
              <a:latin typeface="Times New Roman" panose="02020603050405020304" charset="0"/>
            </a:endParaRPr>
          </a:p>
          <a:p>
            <a:pPr>
              <a:spcBef>
                <a:spcPct val="50000"/>
              </a:spcBef>
            </a:pPr>
            <a:r>
              <a:rPr lang="en-US" altLang="zh-CN">
                <a:latin typeface="Times New Roman" panose="02020603050405020304" charset="0"/>
              </a:rPr>
              <a:t>The active edge can be positive or negative.</a:t>
            </a:r>
            <a:endParaRPr lang="en-US" altLang="zh-CN">
              <a:latin typeface="Times New Roman" panose="02020603050405020304" charset="0"/>
            </a:endParaRPr>
          </a:p>
        </p:txBody>
      </p:sp>
      <p:graphicFrame>
        <p:nvGraphicFramePr>
          <p:cNvPr id="23556" name="对象 143382"/>
          <p:cNvGraphicFramePr/>
          <p:nvPr/>
        </p:nvGraphicFramePr>
        <p:xfrm>
          <a:off x="2590800" y="3505200"/>
          <a:ext cx="5105400" cy="2214563"/>
        </p:xfrm>
        <a:graphic>
          <a:graphicData uri="http://schemas.openxmlformats.org/presentationml/2006/ole">
            <mc:AlternateContent xmlns:mc="http://schemas.openxmlformats.org/markup-compatibility/2006">
              <mc:Choice xmlns:v="urn:schemas-microsoft-com:vml" Requires="v">
                <p:oleObj spid="_x0000_s13316" name="" r:id="rId1" imgW="2612390" imgH="1145540" progId="CorelDRAW.Graphic.12">
                  <p:embed/>
                </p:oleObj>
              </mc:Choice>
              <mc:Fallback>
                <p:oleObj name="" r:id="rId1" imgW="2612390" imgH="1145540" progId="CorelDRAW.Graphic.12">
                  <p:embed/>
                  <p:pic>
                    <p:nvPicPr>
                      <p:cNvPr id="0" name="图片 3088"/>
                      <p:cNvPicPr/>
                      <p:nvPr/>
                    </p:nvPicPr>
                    <p:blipFill>
                      <a:blip r:embed="rId2"/>
                      <a:stretch>
                        <a:fillRect/>
                      </a:stretch>
                    </p:blipFill>
                    <p:spPr>
                      <a:xfrm>
                        <a:off x="2590800" y="3505200"/>
                        <a:ext cx="5105400" cy="2214563"/>
                      </a:xfrm>
                      <a:prstGeom prst="rect">
                        <a:avLst/>
                      </a:prstGeom>
                      <a:noFill/>
                      <a:ln w="38100">
                        <a:noFill/>
                        <a:miter/>
                      </a:ln>
                    </p:spPr>
                  </p:pic>
                </p:oleObj>
              </mc:Fallback>
            </mc:AlternateContent>
          </a:graphicData>
        </a:graphic>
      </p:graphicFrame>
      <p:sp>
        <p:nvSpPr>
          <p:cNvPr id="23557" name="文本框 143386"/>
          <p:cNvSpPr txBox="1"/>
          <p:nvPr/>
        </p:nvSpPr>
        <p:spPr>
          <a:xfrm>
            <a:off x="990600" y="4876800"/>
            <a:ext cx="1143000" cy="922338"/>
          </a:xfrm>
          <a:prstGeom prst="rect">
            <a:avLst/>
          </a:prstGeom>
          <a:noFill/>
          <a:ln w="9525">
            <a:noFill/>
          </a:ln>
        </p:spPr>
        <p:txBody>
          <a:bodyPr anchor="t" anchorCtr="0">
            <a:spAutoFit/>
          </a:bodyPr>
          <a:lstStyle/>
          <a:p>
            <a:pPr>
              <a:spcBef>
                <a:spcPct val="50000"/>
              </a:spcBef>
            </a:pPr>
            <a:r>
              <a:rPr lang="en-US" altLang="zh-CN" sz="1800">
                <a:solidFill>
                  <a:srgbClr val="FF0000"/>
                </a:solidFill>
                <a:latin typeface="Times New Roman" panose="02020603050405020304" charset="0"/>
              </a:rPr>
              <a:t>Dynamic input indicator</a:t>
            </a:r>
            <a:endParaRPr lang="en-US" altLang="zh-CN" sz="1800">
              <a:solidFill>
                <a:srgbClr val="FF0000"/>
              </a:solidFill>
              <a:latin typeface="Times New Roman" panose="02020603050405020304" charset="0"/>
            </a:endParaRPr>
          </a:p>
        </p:txBody>
      </p:sp>
      <p:sp>
        <p:nvSpPr>
          <p:cNvPr id="23558" name="直接连接符 143387"/>
          <p:cNvSpPr/>
          <p:nvPr/>
        </p:nvSpPr>
        <p:spPr>
          <a:xfrm flipV="1">
            <a:off x="2133600" y="4495800"/>
            <a:ext cx="1066800" cy="685800"/>
          </a:xfrm>
          <a:prstGeom prst="line">
            <a:avLst/>
          </a:prstGeom>
          <a:ln w="9525" cap="flat" cmpd="sng">
            <a:solidFill>
              <a:schemeClr val="tx1"/>
            </a:solidFill>
            <a:prstDash val="solid"/>
            <a:round/>
            <a:headEnd type="none" w="med" len="med"/>
            <a:tailEnd type="triangle" w="med" len="med"/>
          </a:ln>
        </p:spPr>
      </p:sp>
      <p:sp>
        <p:nvSpPr>
          <p:cNvPr id="23559" name="直接连接符 143388"/>
          <p:cNvSpPr/>
          <p:nvPr/>
        </p:nvSpPr>
        <p:spPr>
          <a:xfrm flipV="1">
            <a:off x="2209800" y="4495800"/>
            <a:ext cx="3657600" cy="762000"/>
          </a:xfrm>
          <a:prstGeom prst="line">
            <a:avLst/>
          </a:prstGeom>
          <a:ln w="9525" cap="flat" cmpd="sng">
            <a:solidFill>
              <a:schemeClr val="tx1"/>
            </a:solidFill>
            <a:prstDash val="solid"/>
            <a:round/>
            <a:headEnd type="none" w="med" len="med"/>
            <a:tailEnd type="triangle" w="med" len="med"/>
          </a:ln>
        </p:spPr>
      </p:sp>
      <p:sp>
        <p:nvSpPr>
          <p:cNvPr id="23560" name="灯片编号占位符 1"/>
          <p:cNvSpPr>
            <a:spLocks noGrp="1"/>
          </p:cNvSpPr>
          <p:nvPr>
            <p:ph type="sldNum" sz="quarter" idx="12"/>
          </p:nvPr>
        </p:nvSpPr>
        <p:spPr>
          <a:prstGeom prst="rect">
            <a:avLst/>
          </a:prstGeom>
          <a:noFill/>
          <a:ln>
            <a:noFill/>
          </a:ln>
        </p:spPr>
        <p:txBody>
          <a:bodyPr anchor="t" anchorCtr="0"/>
          <a:lstStyle/>
          <a:p>
            <a:fld id="{9A0DB2DC-4C9A-4742-B13C-FB6460FD3503}" type="slidenum">
              <a:rPr lang="zh-CN" altLang="en-US" sz="1800">
                <a:latin typeface="Arial" panose="020B0604020202020204" pitchFamily="34" charset="0"/>
                <a:ea typeface="MS PGothic" panose="020B0600070205080204" pitchFamily="-110" charset="-128"/>
              </a:rPr>
            </a:fld>
            <a:endParaRPr lang="zh-CN" altLang="en-US" sz="1800">
              <a:latin typeface="Arial" panose="020B0604020202020204" pitchFamily="34" charset="0"/>
              <a:ea typeface="MS PGothic" panose="020B0600070205080204" pitchFamily="-110" charset="-128"/>
            </a:endParaRPr>
          </a:p>
        </p:txBody>
      </p:sp>
    </p:spTree>
  </p:cSld>
  <p:clrMapOvr>
    <a:masterClrMapping/>
  </p:clrMapOvr>
  <p:transition spd="slow" advTm="0"/>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矩形 145411"/>
          <p:cNvSpPr/>
          <p:nvPr/>
        </p:nvSpPr>
        <p:spPr>
          <a:xfrm>
            <a:off x="914400" y="688975"/>
            <a:ext cx="1384300" cy="460375"/>
          </a:xfrm>
          <a:prstGeom prst="rect">
            <a:avLst/>
          </a:prstGeom>
          <a:solidFill>
            <a:schemeClr val="accent2"/>
          </a:solidFill>
          <a:ln w="9525" cap="flat" cmpd="sng">
            <a:solidFill>
              <a:srgbClr val="000000"/>
            </a:solidFill>
            <a:prstDash val="solid"/>
            <a:miter/>
            <a:headEnd type="none" w="med" len="med"/>
            <a:tailEnd type="none" w="med" len="med"/>
          </a:ln>
        </p:spPr>
        <p:txBody>
          <a:bodyPr wrap="none" anchor="t" anchorCtr="0">
            <a:spAutoFit/>
          </a:bodyPr>
          <a:lstStyle/>
          <a:p>
            <a:r>
              <a:rPr lang="en-US" altLang="zh-CN">
                <a:solidFill>
                  <a:srgbClr val="FFFF99"/>
                </a:solidFill>
                <a:latin typeface="Times New Roman" panose="02020603050405020304" charset="0"/>
              </a:rPr>
              <a:t>Flip-flops</a:t>
            </a:r>
            <a:endParaRPr lang="en-US" altLang="zh-CN">
              <a:solidFill>
                <a:srgbClr val="FFFF99"/>
              </a:solidFill>
              <a:latin typeface="Times New Roman" panose="02020603050405020304" charset="0"/>
            </a:endParaRPr>
          </a:p>
        </p:txBody>
      </p:sp>
      <p:sp>
        <p:nvSpPr>
          <p:cNvPr id="25602" name="文本框 145420"/>
          <p:cNvSpPr txBox="1"/>
          <p:nvPr/>
        </p:nvSpPr>
        <p:spPr>
          <a:xfrm>
            <a:off x="990600" y="1525588"/>
            <a:ext cx="7391400" cy="1938337"/>
          </a:xfrm>
          <a:prstGeom prst="rect">
            <a:avLst/>
          </a:prstGeom>
          <a:noFill/>
          <a:ln w="9525">
            <a:noFill/>
          </a:ln>
        </p:spPr>
        <p:txBody>
          <a:bodyPr anchor="t" anchorCtr="0">
            <a:spAutoFit/>
          </a:bodyPr>
          <a:lstStyle/>
          <a:p>
            <a:pPr>
              <a:spcBef>
                <a:spcPct val="50000"/>
              </a:spcBef>
            </a:pPr>
            <a:r>
              <a:rPr lang="en-US" altLang="zh-CN">
                <a:latin typeface="Times New Roman" panose="02020603050405020304" charset="0"/>
              </a:rPr>
              <a:t>The truth table for a positive-edge triggered D flip-flop shows an up arrow to remind you that it is sensitive to its </a:t>
            </a:r>
            <a:r>
              <a:rPr lang="en-US" altLang="zh-CN" i="1">
                <a:latin typeface="Times New Roman" panose="02020603050405020304" charset="0"/>
              </a:rPr>
              <a:t>D</a:t>
            </a:r>
            <a:r>
              <a:rPr lang="en-US" altLang="zh-CN">
                <a:latin typeface="Times New Roman" panose="02020603050405020304" charset="0"/>
              </a:rPr>
              <a:t> input only on the rising edge of the clock; otherwise it is latched. The truth table for a negative-edge triggered D flip-flop is identical except for the direction of the arrow.</a:t>
            </a:r>
            <a:endParaRPr lang="en-US" altLang="zh-CN">
              <a:latin typeface="Times New Roman" panose="02020603050405020304" charset="0"/>
            </a:endParaRPr>
          </a:p>
        </p:txBody>
      </p:sp>
      <p:graphicFrame>
        <p:nvGraphicFramePr>
          <p:cNvPr id="25603" name="对象 145461"/>
          <p:cNvGraphicFramePr/>
          <p:nvPr/>
        </p:nvGraphicFramePr>
        <p:xfrm>
          <a:off x="1143000" y="3962400"/>
          <a:ext cx="6858000" cy="1530350"/>
        </p:xfrm>
        <a:graphic>
          <a:graphicData uri="http://schemas.openxmlformats.org/presentationml/2006/ole">
            <mc:AlternateContent xmlns:mc="http://schemas.openxmlformats.org/markup-compatibility/2006">
              <mc:Choice xmlns:v="urn:schemas-microsoft-com:vml" Requires="v">
                <p:oleObj spid="_x0000_s14340" name="" r:id="rId1" imgW="4486910" imgH="1010285" progId="CorelDRAW.Graphic.13">
                  <p:embed/>
                </p:oleObj>
              </mc:Choice>
              <mc:Fallback>
                <p:oleObj name="" r:id="rId1" imgW="4486910" imgH="1010285" progId="CorelDRAW.Graphic.13">
                  <p:embed/>
                  <p:pic>
                    <p:nvPicPr>
                      <p:cNvPr id="0" name="图片 3081"/>
                      <p:cNvPicPr/>
                      <p:nvPr/>
                    </p:nvPicPr>
                    <p:blipFill>
                      <a:blip r:embed="rId2"/>
                      <a:stretch>
                        <a:fillRect/>
                      </a:stretch>
                    </p:blipFill>
                    <p:spPr>
                      <a:xfrm>
                        <a:off x="1143000" y="3962400"/>
                        <a:ext cx="6858000" cy="1530350"/>
                      </a:xfrm>
                      <a:prstGeom prst="rect">
                        <a:avLst/>
                      </a:prstGeom>
                      <a:noFill/>
                      <a:ln w="38100">
                        <a:noFill/>
                        <a:miter/>
                      </a:ln>
                    </p:spPr>
                  </p:pic>
                </p:oleObj>
              </mc:Fallback>
            </mc:AlternateContent>
          </a:graphicData>
        </a:graphic>
      </p:graphicFrame>
      <p:sp>
        <p:nvSpPr>
          <p:cNvPr id="25604" name="文本框 145462"/>
          <p:cNvSpPr txBox="1"/>
          <p:nvPr/>
        </p:nvSpPr>
        <p:spPr>
          <a:xfrm>
            <a:off x="1371600" y="5562600"/>
            <a:ext cx="6553200" cy="336550"/>
          </a:xfrm>
          <a:prstGeom prst="rect">
            <a:avLst/>
          </a:prstGeom>
          <a:noFill/>
          <a:ln w="9525">
            <a:noFill/>
          </a:ln>
        </p:spPr>
        <p:txBody>
          <a:bodyPr anchor="t" anchorCtr="0">
            <a:spAutoFit/>
          </a:bodyPr>
          <a:lstStyle/>
          <a:p>
            <a:pPr>
              <a:spcBef>
                <a:spcPct val="50000"/>
              </a:spcBef>
            </a:pPr>
            <a:r>
              <a:rPr lang="en-US" altLang="zh-CN" sz="1600">
                <a:latin typeface="Times New Roman" panose="02020603050405020304" charset="0"/>
              </a:rPr>
              <a:t>(a) Positive-edge triggered                             (b) Negative-edge triggered</a:t>
            </a:r>
            <a:endParaRPr lang="en-US" altLang="zh-CN" sz="1600">
              <a:latin typeface="Times New Roman" panose="02020603050405020304" charset="0"/>
            </a:endParaRPr>
          </a:p>
        </p:txBody>
      </p:sp>
      <p:sp>
        <p:nvSpPr>
          <p:cNvPr id="25605" name="灯片编号占位符 1"/>
          <p:cNvSpPr>
            <a:spLocks noGrp="1"/>
          </p:cNvSpPr>
          <p:nvPr>
            <p:ph type="sldNum" sz="quarter" idx="12"/>
          </p:nvPr>
        </p:nvSpPr>
        <p:spPr>
          <a:prstGeom prst="rect">
            <a:avLst/>
          </a:prstGeom>
          <a:noFill/>
          <a:ln>
            <a:noFill/>
          </a:ln>
        </p:spPr>
        <p:txBody>
          <a:bodyPr anchor="t" anchorCtr="0"/>
          <a:lstStyle/>
          <a:p>
            <a:fld id="{9A0DB2DC-4C9A-4742-B13C-FB6460FD3503}" type="slidenum">
              <a:rPr lang="zh-CN" altLang="en-US" sz="1800">
                <a:latin typeface="Arial" panose="020B0604020202020204" pitchFamily="34" charset="0"/>
                <a:ea typeface="MS PGothic" panose="020B0600070205080204" pitchFamily="-110" charset="-128"/>
              </a:rPr>
            </a:fld>
            <a:endParaRPr lang="zh-CN" altLang="en-US" sz="1800">
              <a:latin typeface="Arial" panose="020B0604020202020204" pitchFamily="34" charset="0"/>
              <a:ea typeface="MS PGothic" panose="020B0600070205080204" pitchFamily="-110" charset="-128"/>
            </a:endParaRPr>
          </a:p>
        </p:txBody>
      </p:sp>
    </p:spTree>
  </p:cSld>
  <p:clrMapOvr>
    <a:masterClrMapping/>
  </p:clrMapOvr>
  <p:transition spd="slow" advTm="0"/>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5" name="Text Box 5"/>
          <p:cNvSpPr txBox="1"/>
          <p:nvPr/>
        </p:nvSpPr>
        <p:spPr>
          <a:xfrm>
            <a:off x="3565525" y="1014413"/>
            <a:ext cx="2516188" cy="519112"/>
          </a:xfrm>
          <a:prstGeom prst="rect">
            <a:avLst/>
          </a:prstGeom>
          <a:noFill/>
          <a:ln w="9525">
            <a:noFill/>
          </a:ln>
        </p:spPr>
        <p:txBody>
          <a:bodyPr>
            <a:spAutoFit/>
          </a:bodyPr>
          <a:lstStyle/>
          <a:p>
            <a:r>
              <a:rPr lang="en-US" altLang="zh-CN" sz="2800" b="1" dirty="0">
                <a:solidFill>
                  <a:srgbClr val="FF0066"/>
                </a:solidFill>
                <a:latin typeface="Times New Roman" panose="02020603050405020304" charset="0"/>
              </a:rPr>
              <a:t>(1)</a:t>
            </a:r>
            <a:r>
              <a:rPr lang="zh-CN" altLang="en-US" sz="2800" b="1" dirty="0">
                <a:solidFill>
                  <a:srgbClr val="FF0066"/>
                </a:solidFill>
                <a:latin typeface="Times New Roman" panose="02020603050405020304" charset="0"/>
              </a:rPr>
              <a:t>接收信号：</a:t>
            </a:r>
            <a:endParaRPr lang="zh-CN" altLang="en-US" sz="2800" b="1" dirty="0">
              <a:solidFill>
                <a:srgbClr val="FF0066"/>
              </a:solidFill>
              <a:latin typeface="Times New Roman" panose="02020603050405020304" charset="0"/>
            </a:endParaRPr>
          </a:p>
        </p:txBody>
      </p:sp>
      <p:sp>
        <p:nvSpPr>
          <p:cNvPr id="81926" name="Text Box 6"/>
          <p:cNvSpPr txBox="1"/>
          <p:nvPr/>
        </p:nvSpPr>
        <p:spPr>
          <a:xfrm>
            <a:off x="6210300" y="993775"/>
            <a:ext cx="1387475" cy="538163"/>
          </a:xfrm>
          <a:prstGeom prst="rect">
            <a:avLst/>
          </a:prstGeom>
          <a:solidFill>
            <a:srgbClr val="FFFFCC"/>
          </a:solidFill>
          <a:ln w="19050" cap="flat" cmpd="sng">
            <a:solidFill>
              <a:srgbClr val="0033CC"/>
            </a:solidFill>
            <a:prstDash val="solid"/>
            <a:miter/>
            <a:headEnd type="none" w="med" len="med"/>
            <a:tailEnd type="none" w="med" len="med"/>
          </a:ln>
        </p:spPr>
        <p:txBody>
          <a:bodyPr>
            <a:spAutoFit/>
          </a:bodyPr>
          <a:lstStyle/>
          <a:p>
            <a:r>
              <a:rPr lang="en-US" altLang="zh-CN" sz="2800" b="1" i="1" dirty="0">
                <a:solidFill>
                  <a:srgbClr val="0033CC"/>
                </a:solidFill>
                <a:latin typeface="Times New Roman" panose="02020603050405020304" charset="0"/>
              </a:rPr>
              <a:t>CP </a:t>
            </a:r>
            <a:r>
              <a:rPr lang="en-US" altLang="zh-CN" sz="2800" b="1" dirty="0">
                <a:solidFill>
                  <a:srgbClr val="0033CC"/>
                </a:solidFill>
                <a:latin typeface="Times New Roman" panose="02020603050405020304" charset="0"/>
              </a:rPr>
              <a:t>= 1</a:t>
            </a:r>
            <a:endParaRPr lang="en-US" altLang="zh-CN" sz="2800" b="1" dirty="0">
              <a:solidFill>
                <a:srgbClr val="0033CC"/>
              </a:solidFill>
              <a:latin typeface="Times New Roman" panose="02020603050405020304" charset="0"/>
            </a:endParaRPr>
          </a:p>
        </p:txBody>
      </p:sp>
      <p:sp>
        <p:nvSpPr>
          <p:cNvPr id="81927" name="Text Box 7"/>
          <p:cNvSpPr txBox="1"/>
          <p:nvPr/>
        </p:nvSpPr>
        <p:spPr>
          <a:xfrm>
            <a:off x="3757613" y="1706563"/>
            <a:ext cx="4267200" cy="519112"/>
          </a:xfrm>
          <a:prstGeom prst="rect">
            <a:avLst/>
          </a:prstGeom>
          <a:noFill/>
          <a:ln w="9525">
            <a:noFill/>
          </a:ln>
        </p:spPr>
        <p:txBody>
          <a:bodyPr>
            <a:spAutoFit/>
          </a:bodyPr>
          <a:lstStyle/>
          <a:p>
            <a:r>
              <a:rPr lang="zh-CN" altLang="en-US" sz="2800" b="1" dirty="0">
                <a:latin typeface="Times New Roman" panose="02020603050405020304" charset="0"/>
              </a:rPr>
              <a:t>主触发器接收输入信号</a:t>
            </a:r>
            <a:endParaRPr lang="zh-CN" altLang="en-US" sz="2800" b="1" dirty="0">
              <a:latin typeface="Times New Roman" panose="02020603050405020304" charset="0"/>
            </a:endParaRPr>
          </a:p>
        </p:txBody>
      </p:sp>
      <p:sp>
        <p:nvSpPr>
          <p:cNvPr id="81931" name="Text Box 11"/>
          <p:cNvSpPr txBox="1"/>
          <p:nvPr/>
        </p:nvSpPr>
        <p:spPr>
          <a:xfrm>
            <a:off x="5484813" y="2398713"/>
            <a:ext cx="3559175" cy="519112"/>
          </a:xfrm>
          <a:prstGeom prst="rect">
            <a:avLst/>
          </a:prstGeom>
          <a:noFill/>
          <a:ln w="9525">
            <a:noFill/>
          </a:ln>
        </p:spPr>
        <p:txBody>
          <a:bodyPr>
            <a:spAutoFit/>
          </a:bodyPr>
          <a:lstStyle/>
          <a:p>
            <a:r>
              <a:rPr lang="zh-CN" altLang="en-US" sz="2800" b="1" u="sng" dirty="0">
                <a:solidFill>
                  <a:srgbClr val="0033CC"/>
                </a:solidFill>
                <a:latin typeface="Times New Roman" panose="02020603050405020304" charset="0"/>
              </a:rPr>
              <a:t>主触发器跟随</a:t>
            </a:r>
            <a:r>
              <a:rPr lang="en-US" altLang="zh-CN" sz="2800" b="1" i="1" u="sng" dirty="0">
                <a:solidFill>
                  <a:srgbClr val="0033CC"/>
                </a:solidFill>
                <a:latin typeface="Times New Roman" panose="02020603050405020304" charset="0"/>
              </a:rPr>
              <a:t>D</a:t>
            </a:r>
            <a:r>
              <a:rPr lang="zh-CN" altLang="en-US" sz="2800" b="1" u="sng" dirty="0">
                <a:solidFill>
                  <a:srgbClr val="0033CC"/>
                </a:solidFill>
                <a:latin typeface="Times New Roman" panose="02020603050405020304" charset="0"/>
              </a:rPr>
              <a:t>变化</a:t>
            </a:r>
            <a:endParaRPr lang="zh-CN" altLang="en-US" sz="2800" b="1" u="sng" dirty="0">
              <a:solidFill>
                <a:srgbClr val="0033CC"/>
              </a:solidFill>
              <a:latin typeface="Times New Roman" panose="02020603050405020304" charset="0"/>
            </a:endParaRPr>
          </a:p>
        </p:txBody>
      </p:sp>
      <p:sp>
        <p:nvSpPr>
          <p:cNvPr id="81932" name="Text Box 12"/>
          <p:cNvSpPr txBox="1"/>
          <p:nvPr/>
        </p:nvSpPr>
        <p:spPr>
          <a:xfrm>
            <a:off x="3565525" y="3121025"/>
            <a:ext cx="2795588" cy="519113"/>
          </a:xfrm>
          <a:prstGeom prst="rect">
            <a:avLst/>
          </a:prstGeom>
          <a:noFill/>
          <a:ln w="9525">
            <a:noFill/>
          </a:ln>
        </p:spPr>
        <p:txBody>
          <a:bodyPr>
            <a:spAutoFit/>
          </a:bodyPr>
          <a:lstStyle/>
          <a:p>
            <a:r>
              <a:rPr lang="en-US" altLang="zh-CN" sz="2800" b="1" dirty="0">
                <a:solidFill>
                  <a:srgbClr val="FF0066"/>
                </a:solidFill>
                <a:latin typeface="Times New Roman" panose="02020603050405020304" charset="0"/>
              </a:rPr>
              <a:t>(2) </a:t>
            </a:r>
            <a:r>
              <a:rPr lang="zh-CN" altLang="en-US" sz="2800" b="1" dirty="0">
                <a:solidFill>
                  <a:srgbClr val="FF0066"/>
                </a:solidFill>
                <a:latin typeface="Times New Roman" panose="02020603050405020304" charset="0"/>
              </a:rPr>
              <a:t>输出信号：</a:t>
            </a:r>
            <a:endParaRPr lang="zh-CN" altLang="en-US" sz="2800" b="1" dirty="0">
              <a:solidFill>
                <a:srgbClr val="FF0066"/>
              </a:solidFill>
              <a:latin typeface="Times New Roman" panose="02020603050405020304" charset="0"/>
            </a:endParaRPr>
          </a:p>
        </p:txBody>
      </p:sp>
      <p:sp>
        <p:nvSpPr>
          <p:cNvPr id="81933" name="Text Box 13"/>
          <p:cNvSpPr txBox="1"/>
          <p:nvPr/>
        </p:nvSpPr>
        <p:spPr>
          <a:xfrm>
            <a:off x="6210300" y="3121025"/>
            <a:ext cx="1458913" cy="538163"/>
          </a:xfrm>
          <a:prstGeom prst="rect">
            <a:avLst/>
          </a:prstGeom>
          <a:solidFill>
            <a:srgbClr val="FFFFCC"/>
          </a:solidFill>
          <a:ln w="19050" cap="flat" cmpd="sng">
            <a:solidFill>
              <a:srgbClr val="0033CC"/>
            </a:solidFill>
            <a:prstDash val="solid"/>
            <a:miter/>
            <a:headEnd type="none" w="med" len="med"/>
            <a:tailEnd type="none" w="med" len="med"/>
          </a:ln>
        </p:spPr>
        <p:txBody>
          <a:bodyPr>
            <a:spAutoFit/>
          </a:bodyPr>
          <a:lstStyle/>
          <a:p>
            <a:r>
              <a:rPr lang="en-US" altLang="zh-CN" sz="2800" b="1" i="1" dirty="0">
                <a:solidFill>
                  <a:srgbClr val="0033CC"/>
                </a:solidFill>
                <a:latin typeface="Times New Roman" panose="02020603050405020304" charset="0"/>
              </a:rPr>
              <a:t>CP</a:t>
            </a:r>
            <a:r>
              <a:rPr lang="en-US" altLang="zh-CN" sz="2800" b="1" dirty="0">
                <a:solidFill>
                  <a:srgbClr val="0033CC"/>
                </a:solidFill>
                <a:latin typeface="Times New Roman" panose="02020603050405020304" charset="0"/>
              </a:rPr>
              <a:t> = 0</a:t>
            </a:r>
            <a:endParaRPr lang="en-US" altLang="zh-CN" sz="2800" b="1" dirty="0">
              <a:solidFill>
                <a:srgbClr val="0033CC"/>
              </a:solidFill>
              <a:latin typeface="Times New Roman" panose="02020603050405020304" charset="0"/>
            </a:endParaRPr>
          </a:p>
        </p:txBody>
      </p:sp>
      <p:sp>
        <p:nvSpPr>
          <p:cNvPr id="81934" name="Text Box 14"/>
          <p:cNvSpPr txBox="1"/>
          <p:nvPr/>
        </p:nvSpPr>
        <p:spPr>
          <a:xfrm>
            <a:off x="3757613" y="3813175"/>
            <a:ext cx="3956050" cy="519113"/>
          </a:xfrm>
          <a:prstGeom prst="rect">
            <a:avLst/>
          </a:prstGeom>
          <a:noFill/>
          <a:ln w="9525">
            <a:noFill/>
          </a:ln>
        </p:spPr>
        <p:txBody>
          <a:bodyPr>
            <a:spAutoFit/>
          </a:bodyPr>
          <a:lstStyle/>
          <a:p>
            <a:r>
              <a:rPr lang="zh-CN" altLang="en-US" sz="2800" b="1" dirty="0">
                <a:latin typeface="Times New Roman" panose="02020603050405020304" charset="0"/>
              </a:rPr>
              <a:t>主触发器保持不变；</a:t>
            </a:r>
            <a:endParaRPr lang="zh-CN" altLang="en-US" sz="2800" b="1" dirty="0">
              <a:latin typeface="Times New Roman" panose="02020603050405020304" charset="0"/>
            </a:endParaRPr>
          </a:p>
        </p:txBody>
      </p:sp>
      <p:sp>
        <p:nvSpPr>
          <p:cNvPr id="81936" name="Text Box 16"/>
          <p:cNvSpPr txBox="1"/>
          <p:nvPr/>
        </p:nvSpPr>
        <p:spPr>
          <a:xfrm>
            <a:off x="3729038" y="4491038"/>
            <a:ext cx="4608512" cy="1031875"/>
          </a:xfrm>
          <a:prstGeom prst="rect">
            <a:avLst/>
          </a:prstGeom>
          <a:noFill/>
          <a:ln w="9525">
            <a:noFill/>
          </a:ln>
        </p:spPr>
        <p:txBody>
          <a:bodyPr>
            <a:spAutoFit/>
          </a:bodyPr>
          <a:lstStyle/>
          <a:p>
            <a:pPr>
              <a:spcBef>
                <a:spcPct val="20000"/>
              </a:spcBef>
            </a:pPr>
            <a:r>
              <a:rPr lang="zh-CN" altLang="en-US" sz="2800" b="1" dirty="0">
                <a:latin typeface="Times New Roman" panose="02020603050405020304" charset="0"/>
              </a:rPr>
              <a:t>从触发器由</a:t>
            </a:r>
            <a:r>
              <a:rPr lang="en-US" altLang="zh-CN" sz="2800" b="1" i="1" dirty="0">
                <a:latin typeface="Times New Roman" panose="02020603050405020304" charset="0"/>
              </a:rPr>
              <a:t>CP</a:t>
            </a:r>
            <a:r>
              <a:rPr lang="zh-CN" altLang="en-US" sz="2800" b="1" dirty="0">
                <a:latin typeface="Times New Roman" panose="02020603050405020304" charset="0"/>
              </a:rPr>
              <a:t>到来之前的</a:t>
            </a:r>
            <a:endParaRPr lang="zh-CN" altLang="en-US" sz="2800" b="1" dirty="0">
              <a:latin typeface="Times New Roman" panose="02020603050405020304" charset="0"/>
            </a:endParaRPr>
          </a:p>
          <a:p>
            <a:pPr>
              <a:spcBef>
                <a:spcPct val="20000"/>
              </a:spcBef>
            </a:pPr>
            <a:r>
              <a:rPr lang="zh-CN" altLang="en-US" sz="2800" b="1" dirty="0">
                <a:latin typeface="Times New Roman" panose="02020603050405020304" charset="0"/>
              </a:rPr>
              <a:t> </a:t>
            </a:r>
            <a:r>
              <a:rPr lang="en-US" altLang="zh-CN" sz="2800" b="1" i="1" dirty="0">
                <a:solidFill>
                  <a:srgbClr val="FF0066"/>
                </a:solidFill>
                <a:latin typeface="Times New Roman" panose="02020603050405020304" charset="0"/>
              </a:rPr>
              <a:t>Q</a:t>
            </a:r>
            <a:r>
              <a:rPr lang="en-US" altLang="zh-CN" sz="2800" b="1" i="1" baseline="30000" dirty="0">
                <a:solidFill>
                  <a:srgbClr val="FF0066"/>
                </a:solidFill>
                <a:latin typeface="Times New Roman" panose="02020603050405020304" charset="0"/>
              </a:rPr>
              <a:t>n</a:t>
            </a:r>
            <a:r>
              <a:rPr lang="en-US" altLang="zh-CN" sz="2800" b="1" baseline="-25000" dirty="0">
                <a:solidFill>
                  <a:srgbClr val="FF0066"/>
                </a:solidFill>
                <a:latin typeface="Times New Roman" panose="02020603050405020304" charset="0"/>
              </a:rPr>
              <a:t>M</a:t>
            </a:r>
            <a:r>
              <a:rPr lang="en-US" altLang="zh-CN" sz="2800" b="1" baseline="-25000" dirty="0">
                <a:latin typeface="Times New Roman" panose="02020603050405020304" charset="0"/>
              </a:rPr>
              <a:t>  </a:t>
            </a:r>
            <a:r>
              <a:rPr lang="zh-CN" altLang="en-US" sz="2800" b="1" dirty="0">
                <a:latin typeface="Times New Roman" panose="02020603050405020304" charset="0"/>
              </a:rPr>
              <a:t>确定。</a:t>
            </a:r>
            <a:endParaRPr lang="zh-CN" altLang="en-US" sz="2800" b="1" dirty="0">
              <a:latin typeface="Times New Roman" panose="02020603050405020304" charset="0"/>
            </a:endParaRPr>
          </a:p>
        </p:txBody>
      </p:sp>
      <p:sp>
        <p:nvSpPr>
          <p:cNvPr id="81995" name="Text Box 75"/>
          <p:cNvSpPr txBox="1"/>
          <p:nvPr/>
        </p:nvSpPr>
        <p:spPr>
          <a:xfrm>
            <a:off x="3232150" y="5710238"/>
            <a:ext cx="1141413" cy="519112"/>
          </a:xfrm>
          <a:prstGeom prst="rect">
            <a:avLst/>
          </a:prstGeom>
          <a:noFill/>
          <a:ln w="9525">
            <a:noFill/>
          </a:ln>
        </p:spPr>
        <p:txBody>
          <a:bodyPr>
            <a:spAutoFit/>
          </a:bodyPr>
          <a:lstStyle/>
          <a:p>
            <a:r>
              <a:rPr lang="zh-CN" altLang="en-US" sz="2800" b="1" dirty="0">
                <a:latin typeface="Times New Roman" panose="02020603050405020304" charset="0"/>
              </a:rPr>
              <a:t>即：</a:t>
            </a:r>
            <a:endParaRPr lang="zh-CN" altLang="en-US" sz="2800" b="1" dirty="0">
              <a:latin typeface="Times New Roman" panose="02020603050405020304" charset="0"/>
            </a:endParaRPr>
          </a:p>
        </p:txBody>
      </p:sp>
      <p:graphicFrame>
        <p:nvGraphicFramePr>
          <p:cNvPr id="81996" name="Object 3"/>
          <p:cNvGraphicFramePr/>
          <p:nvPr/>
        </p:nvGraphicFramePr>
        <p:xfrm>
          <a:off x="4146550" y="5710238"/>
          <a:ext cx="1474788" cy="609600"/>
        </p:xfrm>
        <a:graphic>
          <a:graphicData uri="http://schemas.openxmlformats.org/presentationml/2006/ole">
            <mc:AlternateContent xmlns:mc="http://schemas.openxmlformats.org/markup-compatibility/2006">
              <mc:Choice xmlns:v="urn:schemas-microsoft-com:vml" Requires="v">
                <p:oleObj spid="_x0000_s15367" name="" r:id="rId1" imgW="608965" imgH="254000" progId="Equation.3">
                  <p:embed/>
                </p:oleObj>
              </mc:Choice>
              <mc:Fallback>
                <p:oleObj name="" r:id="rId1" imgW="608965" imgH="254000" progId="Equation.3">
                  <p:embed/>
                  <p:pic>
                    <p:nvPicPr>
                      <p:cNvPr id="0" name="图片 3082"/>
                      <p:cNvPicPr/>
                      <p:nvPr/>
                    </p:nvPicPr>
                    <p:blipFill>
                      <a:blip r:embed="rId2">
                        <a:clrChange>
                          <a:clrFrom>
                            <a:srgbClr val="000000"/>
                          </a:clrFrom>
                          <a:clrTo>
                            <a:srgbClr val="FF0066"/>
                          </a:clrTo>
                        </a:clrChange>
                      </a:blip>
                      <a:stretch>
                        <a:fillRect/>
                      </a:stretch>
                    </p:blipFill>
                    <p:spPr>
                      <a:xfrm>
                        <a:off x="4146550" y="5710238"/>
                        <a:ext cx="1474788" cy="609600"/>
                      </a:xfrm>
                      <a:prstGeom prst="rect">
                        <a:avLst/>
                      </a:prstGeom>
                      <a:noFill/>
                      <a:ln w="38100">
                        <a:noFill/>
                        <a:miter/>
                      </a:ln>
                    </p:spPr>
                  </p:pic>
                </p:oleObj>
              </mc:Fallback>
            </mc:AlternateContent>
          </a:graphicData>
        </a:graphic>
      </p:graphicFrame>
      <p:sp>
        <p:nvSpPr>
          <p:cNvPr id="81997" name="Rectangle 77"/>
          <p:cNvSpPr/>
          <p:nvPr/>
        </p:nvSpPr>
        <p:spPr>
          <a:xfrm>
            <a:off x="5621338" y="5710238"/>
            <a:ext cx="3106737" cy="519112"/>
          </a:xfrm>
          <a:prstGeom prst="rect">
            <a:avLst/>
          </a:prstGeom>
          <a:noFill/>
          <a:ln w="9525">
            <a:noFill/>
          </a:ln>
        </p:spPr>
        <p:txBody>
          <a:bodyPr>
            <a:spAutoFit/>
          </a:bodyPr>
          <a:lstStyle/>
          <a:p>
            <a:r>
              <a:rPr lang="zh-CN" altLang="en-US" sz="2800" b="1" u="sng" dirty="0">
                <a:solidFill>
                  <a:srgbClr val="0033CC"/>
                </a:solidFill>
                <a:latin typeface="Times New Roman" panose="02020603050405020304" charset="0"/>
              </a:rPr>
              <a:t>下降沿时刻有效</a:t>
            </a:r>
            <a:endParaRPr lang="zh-CN" altLang="en-US" sz="2800" b="1" u="sng" dirty="0">
              <a:solidFill>
                <a:srgbClr val="0033CC"/>
              </a:solidFill>
              <a:latin typeface="Times New Roman" panose="02020603050405020304" charset="0"/>
            </a:endParaRPr>
          </a:p>
        </p:txBody>
      </p:sp>
      <p:grpSp>
        <p:nvGrpSpPr>
          <p:cNvPr id="11" name="Group 147"/>
          <p:cNvGrpSpPr/>
          <p:nvPr/>
        </p:nvGrpSpPr>
        <p:grpSpPr>
          <a:xfrm>
            <a:off x="231775" y="1371600"/>
            <a:ext cx="3333750" cy="4683125"/>
            <a:chOff x="432" y="1132"/>
            <a:chExt cx="2100" cy="2950"/>
          </a:xfrm>
        </p:grpSpPr>
        <p:grpSp>
          <p:nvGrpSpPr>
            <p:cNvPr id="13378" name="Group 91"/>
            <p:cNvGrpSpPr/>
            <p:nvPr/>
          </p:nvGrpSpPr>
          <p:grpSpPr>
            <a:xfrm>
              <a:off x="432" y="1132"/>
              <a:ext cx="2100" cy="2950"/>
              <a:chOff x="432" y="1100"/>
              <a:chExt cx="2100" cy="2950"/>
            </a:xfrm>
          </p:grpSpPr>
          <p:sp>
            <p:nvSpPr>
              <p:cNvPr id="13382" name="Freeform 8"/>
              <p:cNvSpPr/>
              <p:nvPr/>
            </p:nvSpPr>
            <p:spPr>
              <a:xfrm>
                <a:off x="586" y="3553"/>
                <a:ext cx="904" cy="356"/>
              </a:xfrm>
              <a:custGeom>
                <a:avLst/>
                <a:gdLst>
                  <a:gd name="txL" fmla="*/ 0 w 528"/>
                  <a:gd name="txT" fmla="*/ 0 h 312"/>
                  <a:gd name="txR" fmla="*/ 528 w 528"/>
                  <a:gd name="txB" fmla="*/ 312 h 312"/>
                </a:gdLst>
                <a:ahLst/>
                <a:cxnLst>
                  <a:cxn ang="0">
                    <a:pos x="0" y="312"/>
                  </a:cxn>
                  <a:cxn ang="0">
                    <a:pos x="528" y="312"/>
                  </a:cxn>
                  <a:cxn ang="0">
                    <a:pos x="528" y="0"/>
                  </a:cxn>
                </a:cxnLst>
                <a:rect l="txL" t="txT" r="txR" b="txB"/>
                <a:pathLst>
                  <a:path w="528" h="312">
                    <a:moveTo>
                      <a:pt x="0" y="312"/>
                    </a:moveTo>
                    <a:lnTo>
                      <a:pt x="528" y="312"/>
                    </a:lnTo>
                    <a:lnTo>
                      <a:pt x="528" y="0"/>
                    </a:lnTo>
                  </a:path>
                </a:pathLst>
              </a:custGeom>
              <a:noFill/>
              <a:ln w="28575" cap="flat" cmpd="sng">
                <a:solidFill>
                  <a:schemeClr val="tx1"/>
                </a:solidFill>
                <a:prstDash val="solid"/>
                <a:round/>
                <a:headEnd type="none" w="med" len="med"/>
                <a:tailEnd type="none" w="med" len="med"/>
              </a:ln>
            </p:spPr>
            <p:txBody>
              <a:bodyPr/>
              <a:lstStyle/>
              <a:p>
                <a:endParaRPr lang="zh-CN" altLang="en-US" dirty="0">
                  <a:latin typeface="Times New Roman" panose="02020603050405020304" charset="0"/>
                </a:endParaRPr>
              </a:p>
            </p:txBody>
          </p:sp>
          <p:sp>
            <p:nvSpPr>
              <p:cNvPr id="13383" name="Rectangle 9"/>
              <p:cNvSpPr/>
              <p:nvPr/>
            </p:nvSpPr>
            <p:spPr>
              <a:xfrm>
                <a:off x="432" y="3273"/>
                <a:ext cx="360" cy="250"/>
              </a:xfrm>
              <a:prstGeom prst="rect">
                <a:avLst/>
              </a:prstGeom>
              <a:noFill/>
              <a:ln w="9525">
                <a:noFill/>
              </a:ln>
            </p:spPr>
            <p:txBody>
              <a:bodyPr>
                <a:spAutoFit/>
              </a:bodyPr>
              <a:lstStyle/>
              <a:p>
                <a:pPr algn="just">
                  <a:spcBef>
                    <a:spcPct val="50000"/>
                  </a:spcBef>
                </a:pPr>
                <a:r>
                  <a:rPr lang="en-US" altLang="zh-CN" sz="2000" b="1" dirty="0">
                    <a:latin typeface="Times New Roman" panose="02020603050405020304" charset="0"/>
                  </a:rPr>
                  <a:t>G</a:t>
                </a:r>
                <a:r>
                  <a:rPr lang="en-US" altLang="zh-CN" sz="2000" b="1" baseline="-25000" dirty="0">
                    <a:latin typeface="Times New Roman" panose="02020603050405020304" charset="0"/>
                  </a:rPr>
                  <a:t>7</a:t>
                </a:r>
                <a:endParaRPr lang="en-US" altLang="zh-CN" sz="2000" b="1" baseline="-25000" dirty="0">
                  <a:latin typeface="Times New Roman" panose="02020603050405020304" charset="0"/>
                </a:endParaRPr>
              </a:p>
            </p:txBody>
          </p:sp>
          <p:sp>
            <p:nvSpPr>
              <p:cNvPr id="80906" name="Text Box 10"/>
              <p:cNvSpPr txBox="1">
                <a:spLocks noChangeArrowheads="1"/>
              </p:cNvSpPr>
              <p:nvPr/>
            </p:nvSpPr>
            <p:spPr bwMode="auto">
              <a:xfrm>
                <a:off x="2051" y="3628"/>
                <a:ext cx="481" cy="288"/>
              </a:xfrm>
              <a:prstGeom prst="rect">
                <a:avLst/>
              </a:prstGeom>
              <a:noFill/>
              <a:ln w="9525">
                <a:noFill/>
                <a:miter lim="800000"/>
              </a:ln>
              <a:effectLst/>
            </p:spPr>
            <p:txBody>
              <a:bodyPr>
                <a:spAutoFit/>
              </a:bodyPr>
              <a:lstStyle/>
              <a:p>
                <a:pPr marR="0" defTabSz="914400">
                  <a:buClrTx/>
                  <a:buSzTx/>
                  <a:buFontTx/>
                  <a:buNone/>
                  <a:defRPr/>
                </a:pPr>
                <a:r>
                  <a:rPr kumimoji="1" lang="en-US" altLang="zh-CN" b="1" i="1" kern="1200" cap="none" spc="0" normalizeH="0" baseline="0" noProof="0" smtClean="0">
                    <a:solidFill>
                      <a:srgbClr val="FF0066"/>
                    </a:solidFill>
                    <a:effectLst>
                      <a:outerShdw blurRad="38100" dist="38100" dir="2700000" algn="tl">
                        <a:srgbClr val="C0C0C0"/>
                      </a:outerShdw>
                    </a:effectLst>
                    <a:latin typeface="Times New Roman" panose="02020603050405020304" charset="0"/>
                    <a:ea typeface="宋体" panose="02010600030101010101" pitchFamily="2" charset="-122"/>
                    <a:cs typeface="+mn-cs"/>
                  </a:rPr>
                  <a:t>CP</a:t>
                </a:r>
                <a:endParaRPr kumimoji="1" lang="en-US" altLang="zh-CN" b="1" i="1" kern="1200" cap="none" spc="0" normalizeH="0" baseline="0" noProof="0" smtClean="0">
                  <a:solidFill>
                    <a:srgbClr val="FF0066"/>
                  </a:solidFill>
                  <a:effectLst>
                    <a:outerShdw blurRad="38100" dist="38100" dir="2700000" algn="tl">
                      <a:srgbClr val="C0C0C0"/>
                    </a:outerShdw>
                  </a:effectLst>
                  <a:latin typeface="Times New Roman" panose="02020603050405020304" charset="0"/>
                  <a:ea typeface="宋体" panose="02010600030101010101" pitchFamily="2" charset="-122"/>
                  <a:cs typeface="+mn-cs"/>
                </a:endParaRPr>
              </a:p>
            </p:txBody>
          </p:sp>
          <p:sp>
            <p:nvSpPr>
              <p:cNvPr id="13385" name="Oval 11"/>
              <p:cNvSpPr/>
              <p:nvPr/>
            </p:nvSpPr>
            <p:spPr>
              <a:xfrm flipH="1" flipV="1">
                <a:off x="2076" y="3607"/>
                <a:ext cx="34" cy="36"/>
              </a:xfrm>
              <a:prstGeom prst="ellipse">
                <a:avLst/>
              </a:prstGeom>
              <a:solidFill>
                <a:schemeClr val="tx1"/>
              </a:solidFill>
              <a:ln w="19050" cap="flat" cmpd="sng">
                <a:solidFill>
                  <a:schemeClr val="tx1"/>
                </a:solidFill>
                <a:prstDash val="solid"/>
                <a:headEnd type="none" w="med" len="med"/>
                <a:tailEnd type="none" w="med" len="med"/>
              </a:ln>
            </p:spPr>
            <p:txBody>
              <a:bodyPr wrap="none" anchor="ctr" anchorCtr="0"/>
              <a:lstStyle/>
              <a:p>
                <a:endParaRPr lang="zh-CN" altLang="en-US" dirty="0">
                  <a:latin typeface="Times New Roman" panose="02020603050405020304" charset="0"/>
                </a:endParaRPr>
              </a:p>
            </p:txBody>
          </p:sp>
          <p:sp>
            <p:nvSpPr>
              <p:cNvPr id="13386" name="Freeform 12"/>
              <p:cNvSpPr/>
              <p:nvPr/>
            </p:nvSpPr>
            <p:spPr>
              <a:xfrm>
                <a:off x="949" y="2180"/>
                <a:ext cx="443" cy="106"/>
              </a:xfrm>
              <a:custGeom>
                <a:avLst/>
                <a:gdLst>
                  <a:gd name="txL" fmla="*/ 0 w 660"/>
                  <a:gd name="txT" fmla="*/ 0 h 162"/>
                  <a:gd name="txR" fmla="*/ 660 w 660"/>
                  <a:gd name="txB" fmla="*/ 162 h 162"/>
                </a:gdLst>
                <a:ahLst/>
                <a:cxnLst>
                  <a:cxn ang="0">
                    <a:pos x="0" y="0"/>
                  </a:cxn>
                  <a:cxn ang="0">
                    <a:pos x="0" y="162"/>
                  </a:cxn>
                  <a:cxn ang="0">
                    <a:pos x="660" y="162"/>
                  </a:cxn>
                  <a:cxn ang="0">
                    <a:pos x="660" y="30"/>
                  </a:cxn>
                </a:cxnLst>
                <a:rect l="txL" t="txT" r="txR" b="txB"/>
                <a:pathLst>
                  <a:path w="660" h="162">
                    <a:moveTo>
                      <a:pt x="0" y="0"/>
                    </a:moveTo>
                    <a:lnTo>
                      <a:pt x="0" y="162"/>
                    </a:lnTo>
                    <a:lnTo>
                      <a:pt x="660" y="162"/>
                    </a:lnTo>
                    <a:lnTo>
                      <a:pt x="660" y="30"/>
                    </a:lnTo>
                  </a:path>
                </a:pathLst>
              </a:custGeom>
              <a:noFill/>
              <a:ln w="28575" cap="flat" cmpd="sng">
                <a:solidFill>
                  <a:schemeClr val="tx1"/>
                </a:solidFill>
                <a:prstDash val="solid"/>
                <a:round/>
                <a:headEnd type="none" w="med" len="med"/>
                <a:tailEnd type="none" w="med" len="med"/>
              </a:ln>
            </p:spPr>
            <p:txBody>
              <a:bodyPr/>
              <a:lstStyle/>
              <a:p>
                <a:endParaRPr lang="zh-CN" altLang="en-US" dirty="0">
                  <a:latin typeface="Times New Roman" panose="02020603050405020304" charset="0"/>
                </a:endParaRPr>
              </a:p>
            </p:txBody>
          </p:sp>
          <p:sp>
            <p:nvSpPr>
              <p:cNvPr id="13387" name="Rectangle 13"/>
              <p:cNvSpPr/>
              <p:nvPr/>
            </p:nvSpPr>
            <p:spPr>
              <a:xfrm>
                <a:off x="619" y="1100"/>
                <a:ext cx="255" cy="288"/>
              </a:xfrm>
              <a:prstGeom prst="rect">
                <a:avLst/>
              </a:prstGeom>
              <a:noFill/>
              <a:ln w="9525">
                <a:noFill/>
              </a:ln>
            </p:spPr>
            <p:txBody>
              <a:bodyPr>
                <a:spAutoFit/>
              </a:bodyPr>
              <a:lstStyle/>
              <a:p>
                <a:pPr algn="just">
                  <a:spcBef>
                    <a:spcPct val="50000"/>
                  </a:spcBef>
                </a:pPr>
                <a:r>
                  <a:rPr lang="en-US" altLang="zh-CN" b="1" i="1" dirty="0">
                    <a:solidFill>
                      <a:srgbClr val="FF0066"/>
                    </a:solidFill>
                    <a:latin typeface="Times New Roman" panose="02020603050405020304" charset="0"/>
                  </a:rPr>
                  <a:t>Q</a:t>
                </a:r>
                <a:endParaRPr lang="en-US" altLang="zh-CN" b="1" i="1" dirty="0">
                  <a:solidFill>
                    <a:srgbClr val="FF0066"/>
                  </a:solidFill>
                  <a:latin typeface="Times New Roman" panose="02020603050405020304" charset="0"/>
                </a:endParaRPr>
              </a:p>
            </p:txBody>
          </p:sp>
          <p:sp>
            <p:nvSpPr>
              <p:cNvPr id="13388" name="Line 14"/>
              <p:cNvSpPr/>
              <p:nvPr/>
            </p:nvSpPr>
            <p:spPr>
              <a:xfrm>
                <a:off x="866" y="1615"/>
                <a:ext cx="0" cy="302"/>
              </a:xfrm>
              <a:prstGeom prst="line">
                <a:avLst/>
              </a:prstGeom>
              <a:ln w="28575" cap="flat" cmpd="sng">
                <a:solidFill>
                  <a:schemeClr val="tx1"/>
                </a:solidFill>
                <a:prstDash val="solid"/>
                <a:headEnd type="none" w="med" len="med"/>
                <a:tailEnd type="none" w="med" len="med"/>
              </a:ln>
            </p:spPr>
          </p:sp>
          <p:sp>
            <p:nvSpPr>
              <p:cNvPr id="13389" name="Line 15"/>
              <p:cNvSpPr/>
              <p:nvPr/>
            </p:nvSpPr>
            <p:spPr>
              <a:xfrm flipH="1">
                <a:off x="1489" y="1610"/>
                <a:ext cx="0" cy="302"/>
              </a:xfrm>
              <a:prstGeom prst="line">
                <a:avLst/>
              </a:prstGeom>
              <a:ln w="28575" cap="flat" cmpd="sng">
                <a:solidFill>
                  <a:schemeClr val="tx1"/>
                </a:solidFill>
                <a:prstDash val="solid"/>
                <a:headEnd type="none" w="med" len="med"/>
                <a:tailEnd type="none" w="med" len="med"/>
              </a:ln>
            </p:spPr>
          </p:sp>
          <p:sp>
            <p:nvSpPr>
              <p:cNvPr id="13390" name="Oval 16"/>
              <p:cNvSpPr/>
              <p:nvPr/>
            </p:nvSpPr>
            <p:spPr>
              <a:xfrm flipH="1">
                <a:off x="1377" y="2268"/>
                <a:ext cx="33" cy="36"/>
              </a:xfrm>
              <a:prstGeom prst="ellipse">
                <a:avLst/>
              </a:prstGeom>
              <a:solidFill>
                <a:schemeClr val="tx1"/>
              </a:solidFill>
              <a:ln w="28575" cap="flat" cmpd="sng">
                <a:solidFill>
                  <a:schemeClr val="tx1"/>
                </a:solidFill>
                <a:prstDash val="solid"/>
                <a:headEnd type="none" w="med" len="med"/>
                <a:tailEnd type="none" w="med" len="med"/>
              </a:ln>
            </p:spPr>
            <p:txBody>
              <a:bodyPr wrap="none" anchor="ctr" anchorCtr="0"/>
              <a:lstStyle/>
              <a:p>
                <a:endParaRPr lang="zh-CN" altLang="en-US" dirty="0">
                  <a:latin typeface="Times New Roman" panose="02020603050405020304" charset="0"/>
                </a:endParaRPr>
              </a:p>
            </p:txBody>
          </p:sp>
          <p:sp>
            <p:nvSpPr>
              <p:cNvPr id="13391" name="Rectangle 17"/>
              <p:cNvSpPr/>
              <p:nvPr/>
            </p:nvSpPr>
            <p:spPr>
              <a:xfrm>
                <a:off x="709" y="1483"/>
                <a:ext cx="324" cy="227"/>
              </a:xfrm>
              <a:prstGeom prst="rect">
                <a:avLst/>
              </a:prstGeom>
              <a:solidFill>
                <a:schemeClr val="bg1"/>
              </a:solidFill>
              <a:ln w="38100" cap="flat" cmpd="sng">
                <a:solidFill>
                  <a:schemeClr val="tx1"/>
                </a:solidFill>
                <a:prstDash val="solid"/>
                <a:miter/>
                <a:headEnd type="none" w="med" len="med"/>
                <a:tailEnd type="none" w="med" len="med"/>
              </a:ln>
            </p:spPr>
            <p:txBody>
              <a:bodyPr wrap="none" anchor="ctr" anchorCtr="0"/>
              <a:lstStyle/>
              <a:p>
                <a:pPr algn="ctr">
                  <a:spcAft>
                    <a:spcPct val="100000"/>
                  </a:spcAft>
                </a:pPr>
                <a:endParaRPr lang="zh-CN" altLang="zh-CN" sz="2000" b="1" dirty="0">
                  <a:solidFill>
                    <a:srgbClr val="FF0066"/>
                  </a:solidFill>
                  <a:latin typeface="Times New Roman" panose="02020603050405020304" charset="0"/>
                  <a:ea typeface="楷体_GB2312" pitchFamily="49" charset="-122"/>
                </a:endParaRPr>
              </a:p>
            </p:txBody>
          </p:sp>
          <p:grpSp>
            <p:nvGrpSpPr>
              <p:cNvPr id="13392" name="Group 18"/>
              <p:cNvGrpSpPr/>
              <p:nvPr/>
            </p:nvGrpSpPr>
            <p:grpSpPr>
              <a:xfrm flipV="1">
                <a:off x="850" y="1143"/>
                <a:ext cx="33" cy="339"/>
                <a:chOff x="518" y="1962"/>
                <a:chExt cx="45" cy="431"/>
              </a:xfrm>
            </p:grpSpPr>
            <p:sp>
              <p:nvSpPr>
                <p:cNvPr id="13463" name="Line 19"/>
                <p:cNvSpPr/>
                <p:nvPr/>
              </p:nvSpPr>
              <p:spPr>
                <a:xfrm>
                  <a:off x="540" y="1962"/>
                  <a:ext cx="0" cy="384"/>
                </a:xfrm>
                <a:prstGeom prst="line">
                  <a:avLst/>
                </a:prstGeom>
                <a:ln w="28575" cap="flat" cmpd="sng">
                  <a:solidFill>
                    <a:schemeClr val="tx1"/>
                  </a:solidFill>
                  <a:prstDash val="solid"/>
                  <a:headEnd type="none" w="med" len="med"/>
                  <a:tailEnd type="none" w="med" len="med"/>
                </a:ln>
              </p:spPr>
            </p:sp>
            <p:sp>
              <p:nvSpPr>
                <p:cNvPr id="13464" name="Oval 20"/>
                <p:cNvSpPr/>
                <p:nvPr/>
              </p:nvSpPr>
              <p:spPr>
                <a:xfrm>
                  <a:off x="518" y="2348"/>
                  <a:ext cx="45" cy="45"/>
                </a:xfrm>
                <a:prstGeom prst="ellipse">
                  <a:avLst/>
                </a:prstGeom>
                <a:solidFill>
                  <a:schemeClr val="bg1"/>
                </a:solidFill>
                <a:ln w="19050" cap="flat" cmpd="sng">
                  <a:solidFill>
                    <a:schemeClr val="tx1"/>
                  </a:solidFill>
                  <a:prstDash val="solid"/>
                  <a:headEnd type="none" w="med" len="med"/>
                  <a:tailEnd type="none" w="med" len="med"/>
                </a:ln>
              </p:spPr>
              <p:txBody>
                <a:bodyPr wrap="none" anchor="ctr" anchorCtr="0"/>
                <a:lstStyle/>
                <a:p>
                  <a:endParaRPr lang="zh-CN" altLang="en-US" dirty="0">
                    <a:latin typeface="Times New Roman" panose="02020603050405020304" charset="0"/>
                  </a:endParaRPr>
                </a:p>
              </p:txBody>
            </p:sp>
          </p:grpSp>
          <p:sp>
            <p:nvSpPr>
              <p:cNvPr id="13393" name="Rectangle 21"/>
              <p:cNvSpPr/>
              <p:nvPr/>
            </p:nvSpPr>
            <p:spPr>
              <a:xfrm>
                <a:off x="751" y="1474"/>
                <a:ext cx="249" cy="250"/>
              </a:xfrm>
              <a:prstGeom prst="rect">
                <a:avLst/>
              </a:prstGeom>
              <a:noFill/>
              <a:ln w="9525">
                <a:noFill/>
              </a:ln>
            </p:spPr>
            <p:txBody>
              <a:bodyPr wrap="none">
                <a:spAutoFit/>
              </a:bodyPr>
              <a:lstStyle/>
              <a:p>
                <a:r>
                  <a:rPr lang="en-US" altLang="zh-CN" sz="2000" b="1" dirty="0">
                    <a:latin typeface="Times New Roman" panose="02020603050405020304" charset="0"/>
                    <a:ea typeface="楷体_GB2312" pitchFamily="49" charset="-122"/>
                  </a:rPr>
                  <a:t>&amp;</a:t>
                </a:r>
                <a:endParaRPr lang="en-US" altLang="zh-CN" sz="2000" b="1" dirty="0">
                  <a:latin typeface="Times New Roman" panose="02020603050405020304" charset="0"/>
                  <a:ea typeface="楷体_GB2312" pitchFamily="49" charset="-122"/>
                </a:endParaRPr>
              </a:p>
            </p:txBody>
          </p:sp>
          <p:sp>
            <p:nvSpPr>
              <p:cNvPr id="13394" name="Rectangle 22"/>
              <p:cNvSpPr/>
              <p:nvPr/>
            </p:nvSpPr>
            <p:spPr>
              <a:xfrm flipH="1">
                <a:off x="1312" y="1483"/>
                <a:ext cx="325" cy="227"/>
              </a:xfrm>
              <a:prstGeom prst="rect">
                <a:avLst/>
              </a:prstGeom>
              <a:solidFill>
                <a:schemeClr val="bg1"/>
              </a:solidFill>
              <a:ln w="38100" cap="flat" cmpd="sng">
                <a:solidFill>
                  <a:schemeClr val="tx1"/>
                </a:solidFill>
                <a:prstDash val="solid"/>
                <a:miter/>
                <a:headEnd type="none" w="med" len="med"/>
                <a:tailEnd type="none" w="med" len="med"/>
              </a:ln>
            </p:spPr>
            <p:txBody>
              <a:bodyPr wrap="none" anchor="ctr" anchorCtr="0"/>
              <a:lstStyle/>
              <a:p>
                <a:pPr algn="ctr">
                  <a:spcAft>
                    <a:spcPct val="100000"/>
                  </a:spcAft>
                </a:pPr>
                <a:endParaRPr lang="zh-CN" altLang="zh-CN" sz="2000" b="1" dirty="0">
                  <a:solidFill>
                    <a:srgbClr val="FF0066"/>
                  </a:solidFill>
                  <a:latin typeface="Times New Roman" panose="02020603050405020304" charset="0"/>
                  <a:ea typeface="楷体_GB2312" pitchFamily="49" charset="-122"/>
                </a:endParaRPr>
              </a:p>
            </p:txBody>
          </p:sp>
          <p:grpSp>
            <p:nvGrpSpPr>
              <p:cNvPr id="13395" name="Group 23"/>
              <p:cNvGrpSpPr/>
              <p:nvPr/>
            </p:nvGrpSpPr>
            <p:grpSpPr>
              <a:xfrm flipH="1" flipV="1">
                <a:off x="1462" y="1133"/>
                <a:ext cx="34" cy="339"/>
                <a:chOff x="518" y="1962"/>
                <a:chExt cx="45" cy="431"/>
              </a:xfrm>
            </p:grpSpPr>
            <p:sp>
              <p:nvSpPr>
                <p:cNvPr id="13461" name="Line 24"/>
                <p:cNvSpPr/>
                <p:nvPr/>
              </p:nvSpPr>
              <p:spPr>
                <a:xfrm>
                  <a:off x="540" y="1962"/>
                  <a:ext cx="0" cy="384"/>
                </a:xfrm>
                <a:prstGeom prst="line">
                  <a:avLst/>
                </a:prstGeom>
                <a:ln w="28575" cap="flat" cmpd="sng">
                  <a:solidFill>
                    <a:schemeClr val="tx1"/>
                  </a:solidFill>
                  <a:prstDash val="solid"/>
                  <a:headEnd type="none" w="med" len="med"/>
                  <a:tailEnd type="none" w="med" len="med"/>
                </a:ln>
              </p:spPr>
            </p:sp>
            <p:sp>
              <p:nvSpPr>
                <p:cNvPr id="13462" name="Oval 25"/>
                <p:cNvSpPr/>
                <p:nvPr/>
              </p:nvSpPr>
              <p:spPr>
                <a:xfrm>
                  <a:off x="518" y="2348"/>
                  <a:ext cx="45" cy="45"/>
                </a:xfrm>
                <a:prstGeom prst="ellipse">
                  <a:avLst/>
                </a:prstGeom>
                <a:solidFill>
                  <a:schemeClr val="bg1"/>
                </a:solidFill>
                <a:ln w="19050" cap="flat" cmpd="sng">
                  <a:solidFill>
                    <a:schemeClr val="tx1"/>
                  </a:solidFill>
                  <a:prstDash val="solid"/>
                  <a:headEnd type="none" w="med" len="med"/>
                  <a:tailEnd type="none" w="med" len="med"/>
                </a:ln>
              </p:spPr>
              <p:txBody>
                <a:bodyPr wrap="none" anchor="ctr" anchorCtr="0"/>
                <a:lstStyle/>
                <a:p>
                  <a:endParaRPr lang="zh-CN" altLang="en-US" dirty="0">
                    <a:latin typeface="Times New Roman" panose="02020603050405020304" charset="0"/>
                  </a:endParaRPr>
                </a:p>
              </p:txBody>
            </p:sp>
          </p:grpSp>
          <p:sp>
            <p:nvSpPr>
              <p:cNvPr id="13396" name="Oval 26"/>
              <p:cNvSpPr/>
              <p:nvPr/>
            </p:nvSpPr>
            <p:spPr>
              <a:xfrm flipH="1">
                <a:off x="1454" y="1413"/>
                <a:ext cx="58" cy="61"/>
              </a:xfrm>
              <a:prstGeom prst="ellipse">
                <a:avLst/>
              </a:prstGeom>
              <a:solidFill>
                <a:schemeClr val="bg1"/>
              </a:solidFill>
              <a:ln w="28575" cap="flat" cmpd="sng">
                <a:solidFill>
                  <a:schemeClr val="tx1"/>
                </a:solidFill>
                <a:prstDash val="solid"/>
                <a:headEnd type="none" w="med" len="med"/>
                <a:tailEnd type="none" w="med" len="med"/>
              </a:ln>
            </p:spPr>
            <p:txBody>
              <a:bodyPr wrap="none" anchor="ctr" anchorCtr="0"/>
              <a:lstStyle/>
              <a:p>
                <a:endParaRPr lang="zh-CN" altLang="en-US" dirty="0">
                  <a:latin typeface="Times New Roman" panose="02020603050405020304" charset="0"/>
                </a:endParaRPr>
              </a:p>
            </p:txBody>
          </p:sp>
          <p:sp>
            <p:nvSpPr>
              <p:cNvPr id="13397" name="Rectangle 27"/>
              <p:cNvSpPr/>
              <p:nvPr/>
            </p:nvSpPr>
            <p:spPr>
              <a:xfrm>
                <a:off x="1386" y="1460"/>
                <a:ext cx="249" cy="250"/>
              </a:xfrm>
              <a:prstGeom prst="rect">
                <a:avLst/>
              </a:prstGeom>
              <a:noFill/>
              <a:ln w="9525">
                <a:noFill/>
              </a:ln>
            </p:spPr>
            <p:txBody>
              <a:bodyPr wrap="none">
                <a:spAutoFit/>
              </a:bodyPr>
              <a:lstStyle/>
              <a:p>
                <a:r>
                  <a:rPr lang="en-US" altLang="zh-CN" sz="2000" b="1" dirty="0">
                    <a:latin typeface="Times New Roman" panose="02020603050405020304" charset="0"/>
                    <a:ea typeface="楷体_GB2312" pitchFamily="49" charset="-122"/>
                  </a:rPr>
                  <a:t>&amp;</a:t>
                </a:r>
                <a:endParaRPr lang="en-US" altLang="zh-CN" sz="2000" b="1" dirty="0">
                  <a:latin typeface="Times New Roman" panose="02020603050405020304" charset="0"/>
                  <a:ea typeface="楷体_GB2312" pitchFamily="49" charset="-122"/>
                </a:endParaRPr>
              </a:p>
            </p:txBody>
          </p:sp>
          <p:sp>
            <p:nvSpPr>
              <p:cNvPr id="13398" name="Oval 28"/>
              <p:cNvSpPr/>
              <p:nvPr/>
            </p:nvSpPr>
            <p:spPr>
              <a:xfrm>
                <a:off x="850" y="1329"/>
                <a:ext cx="33" cy="34"/>
              </a:xfrm>
              <a:prstGeom prst="ellipse">
                <a:avLst/>
              </a:prstGeom>
              <a:solidFill>
                <a:schemeClr val="tx1"/>
              </a:solidFill>
              <a:ln w="19050" cap="flat" cmpd="sng">
                <a:solidFill>
                  <a:schemeClr val="tx1"/>
                </a:solidFill>
                <a:prstDash val="solid"/>
                <a:headEnd type="none" w="med" len="med"/>
                <a:tailEnd type="none" w="med" len="med"/>
              </a:ln>
            </p:spPr>
            <p:txBody>
              <a:bodyPr wrap="none" anchor="ctr" anchorCtr="0"/>
              <a:lstStyle/>
              <a:p>
                <a:endParaRPr lang="zh-CN" altLang="en-US" dirty="0">
                  <a:latin typeface="Times New Roman" panose="02020603050405020304" charset="0"/>
                </a:endParaRPr>
              </a:p>
            </p:txBody>
          </p:sp>
          <p:sp>
            <p:nvSpPr>
              <p:cNvPr id="13399" name="Oval 29"/>
              <p:cNvSpPr/>
              <p:nvPr/>
            </p:nvSpPr>
            <p:spPr>
              <a:xfrm>
                <a:off x="1463" y="1329"/>
                <a:ext cx="34" cy="34"/>
              </a:xfrm>
              <a:prstGeom prst="ellipse">
                <a:avLst/>
              </a:prstGeom>
              <a:solidFill>
                <a:schemeClr val="tx1"/>
              </a:solidFill>
              <a:ln w="19050" cap="flat" cmpd="sng">
                <a:solidFill>
                  <a:schemeClr val="tx1"/>
                </a:solidFill>
                <a:prstDash val="solid"/>
                <a:headEnd type="none" w="med" len="med"/>
                <a:tailEnd type="none" w="med" len="med"/>
              </a:ln>
            </p:spPr>
            <p:txBody>
              <a:bodyPr wrap="none" anchor="ctr" anchorCtr="0"/>
              <a:lstStyle/>
              <a:p>
                <a:endParaRPr lang="zh-CN" altLang="en-US" dirty="0">
                  <a:latin typeface="Times New Roman" panose="02020603050405020304" charset="0"/>
                </a:endParaRPr>
              </a:p>
            </p:txBody>
          </p:sp>
          <p:sp>
            <p:nvSpPr>
              <p:cNvPr id="13400" name="Rectangle 30"/>
              <p:cNvSpPr/>
              <p:nvPr/>
            </p:nvSpPr>
            <p:spPr>
              <a:xfrm>
                <a:off x="1515" y="1123"/>
                <a:ext cx="255" cy="288"/>
              </a:xfrm>
              <a:prstGeom prst="rect">
                <a:avLst/>
              </a:prstGeom>
              <a:noFill/>
              <a:ln w="9525">
                <a:noFill/>
              </a:ln>
            </p:spPr>
            <p:txBody>
              <a:bodyPr>
                <a:spAutoFit/>
              </a:bodyPr>
              <a:lstStyle/>
              <a:p>
                <a:pPr algn="just">
                  <a:spcBef>
                    <a:spcPct val="50000"/>
                  </a:spcBef>
                </a:pPr>
                <a:r>
                  <a:rPr lang="en-US" altLang="zh-CN" b="1" i="1" dirty="0">
                    <a:solidFill>
                      <a:srgbClr val="FF0066"/>
                    </a:solidFill>
                    <a:latin typeface="Times New Roman" panose="02020603050405020304" charset="0"/>
                  </a:rPr>
                  <a:t>Q</a:t>
                </a:r>
                <a:endParaRPr lang="en-US" altLang="zh-CN" b="1" i="1" dirty="0">
                  <a:solidFill>
                    <a:srgbClr val="FF0066"/>
                  </a:solidFill>
                  <a:latin typeface="Times New Roman" panose="02020603050405020304" charset="0"/>
                </a:endParaRPr>
              </a:p>
            </p:txBody>
          </p:sp>
          <p:sp>
            <p:nvSpPr>
              <p:cNvPr id="13401" name="Line 31"/>
              <p:cNvSpPr/>
              <p:nvPr/>
            </p:nvSpPr>
            <p:spPr>
              <a:xfrm flipV="1">
                <a:off x="1579" y="1159"/>
                <a:ext cx="99" cy="0"/>
              </a:xfrm>
              <a:prstGeom prst="line">
                <a:avLst/>
              </a:prstGeom>
              <a:ln w="28575" cap="flat" cmpd="sng">
                <a:solidFill>
                  <a:srgbClr val="FF0066"/>
                </a:solidFill>
                <a:prstDash val="solid"/>
                <a:headEnd type="none" w="med" len="med"/>
                <a:tailEnd type="none" w="med" len="med"/>
              </a:ln>
            </p:spPr>
          </p:sp>
          <p:sp>
            <p:nvSpPr>
              <p:cNvPr id="13402" name="Freeform 32"/>
              <p:cNvSpPr/>
              <p:nvPr/>
            </p:nvSpPr>
            <p:spPr>
              <a:xfrm>
                <a:off x="870" y="1346"/>
                <a:ext cx="393" cy="491"/>
              </a:xfrm>
              <a:custGeom>
                <a:avLst/>
                <a:gdLst>
                  <a:gd name="txL" fmla="*/ 0 w 576"/>
                  <a:gd name="txT" fmla="*/ 0 h 528"/>
                  <a:gd name="txR" fmla="*/ 576 w 576"/>
                  <a:gd name="txB" fmla="*/ 528 h 528"/>
                </a:gdLst>
                <a:ahLst/>
                <a:cxnLst>
                  <a:cxn ang="0">
                    <a:pos x="0" y="0"/>
                  </a:cxn>
                  <a:cxn ang="0">
                    <a:pos x="288" y="0"/>
                  </a:cxn>
                  <a:cxn ang="0">
                    <a:pos x="576" y="528"/>
                  </a:cxn>
                </a:cxnLst>
                <a:rect l="txL" t="txT" r="txR" b="txB"/>
                <a:pathLst>
                  <a:path w="576" h="528">
                    <a:moveTo>
                      <a:pt x="0" y="0"/>
                    </a:moveTo>
                    <a:lnTo>
                      <a:pt x="288" y="0"/>
                    </a:lnTo>
                    <a:lnTo>
                      <a:pt x="576" y="528"/>
                    </a:lnTo>
                  </a:path>
                </a:pathLst>
              </a:custGeom>
              <a:noFill/>
              <a:ln w="28575" cap="flat" cmpd="sng">
                <a:solidFill>
                  <a:schemeClr val="tx1"/>
                </a:solidFill>
                <a:prstDash val="solid"/>
                <a:round/>
                <a:headEnd type="none" w="med" len="med"/>
                <a:tailEnd type="none" w="med" len="med"/>
              </a:ln>
            </p:spPr>
            <p:txBody>
              <a:bodyPr/>
              <a:lstStyle/>
              <a:p>
                <a:endParaRPr lang="zh-CN" altLang="en-US" dirty="0">
                  <a:latin typeface="Times New Roman" panose="02020603050405020304" charset="0"/>
                </a:endParaRPr>
              </a:p>
            </p:txBody>
          </p:sp>
          <p:sp>
            <p:nvSpPr>
              <p:cNvPr id="13403" name="Freeform 33"/>
              <p:cNvSpPr/>
              <p:nvPr/>
            </p:nvSpPr>
            <p:spPr>
              <a:xfrm flipH="1">
                <a:off x="1083" y="1346"/>
                <a:ext cx="379" cy="491"/>
              </a:xfrm>
              <a:custGeom>
                <a:avLst/>
                <a:gdLst>
                  <a:gd name="txL" fmla="*/ 0 w 576"/>
                  <a:gd name="txT" fmla="*/ 0 h 528"/>
                  <a:gd name="txR" fmla="*/ 576 w 576"/>
                  <a:gd name="txB" fmla="*/ 528 h 528"/>
                </a:gdLst>
                <a:ahLst/>
                <a:cxnLst>
                  <a:cxn ang="0">
                    <a:pos x="0" y="0"/>
                  </a:cxn>
                  <a:cxn ang="0">
                    <a:pos x="288" y="0"/>
                  </a:cxn>
                  <a:cxn ang="0">
                    <a:pos x="576" y="528"/>
                  </a:cxn>
                </a:cxnLst>
                <a:rect l="txL" t="txT" r="txR" b="txB"/>
                <a:pathLst>
                  <a:path w="576" h="528">
                    <a:moveTo>
                      <a:pt x="0" y="0"/>
                    </a:moveTo>
                    <a:lnTo>
                      <a:pt x="288" y="0"/>
                    </a:lnTo>
                    <a:lnTo>
                      <a:pt x="576" y="528"/>
                    </a:lnTo>
                  </a:path>
                </a:pathLst>
              </a:custGeom>
              <a:noFill/>
              <a:ln w="28575" cap="flat" cmpd="sng">
                <a:solidFill>
                  <a:schemeClr val="tx1"/>
                </a:solidFill>
                <a:prstDash val="solid"/>
                <a:round/>
                <a:headEnd type="none" w="med" len="med"/>
                <a:tailEnd type="none" w="med" len="med"/>
              </a:ln>
            </p:spPr>
            <p:txBody>
              <a:bodyPr/>
              <a:lstStyle/>
              <a:p>
                <a:endParaRPr lang="zh-CN" altLang="en-US" dirty="0">
                  <a:latin typeface="Times New Roman" panose="02020603050405020304" charset="0"/>
                </a:endParaRPr>
              </a:p>
            </p:txBody>
          </p:sp>
          <p:sp>
            <p:nvSpPr>
              <p:cNvPr id="13404" name="Freeform 34"/>
              <p:cNvSpPr/>
              <p:nvPr/>
            </p:nvSpPr>
            <p:spPr>
              <a:xfrm>
                <a:off x="1259" y="1714"/>
                <a:ext cx="157" cy="118"/>
              </a:xfrm>
              <a:custGeom>
                <a:avLst/>
                <a:gdLst>
                  <a:gd name="txL" fmla="*/ 0 w 210"/>
                  <a:gd name="txT" fmla="*/ 0 h 138"/>
                  <a:gd name="txR" fmla="*/ 210 w 210"/>
                  <a:gd name="txB" fmla="*/ 138 h 138"/>
                </a:gdLst>
                <a:ahLst/>
                <a:cxnLst>
                  <a:cxn ang="0">
                    <a:pos x="210" y="0"/>
                  </a:cxn>
                  <a:cxn ang="0">
                    <a:pos x="210" y="138"/>
                  </a:cxn>
                  <a:cxn ang="0">
                    <a:pos x="0" y="138"/>
                  </a:cxn>
                </a:cxnLst>
                <a:rect l="txL" t="txT" r="txR" b="txB"/>
                <a:pathLst>
                  <a:path w="210" h="138">
                    <a:moveTo>
                      <a:pt x="210" y="0"/>
                    </a:moveTo>
                    <a:lnTo>
                      <a:pt x="210" y="138"/>
                    </a:lnTo>
                    <a:lnTo>
                      <a:pt x="0" y="138"/>
                    </a:lnTo>
                  </a:path>
                </a:pathLst>
              </a:custGeom>
              <a:noFill/>
              <a:ln w="28575" cap="flat" cmpd="sng">
                <a:solidFill>
                  <a:schemeClr val="tx1"/>
                </a:solidFill>
                <a:prstDash val="solid"/>
                <a:round/>
                <a:headEnd type="none" w="med" len="med"/>
                <a:tailEnd type="none" w="med" len="med"/>
              </a:ln>
            </p:spPr>
            <p:txBody>
              <a:bodyPr/>
              <a:lstStyle/>
              <a:p>
                <a:endParaRPr lang="zh-CN" altLang="en-US" dirty="0">
                  <a:latin typeface="Times New Roman" panose="02020603050405020304" charset="0"/>
                </a:endParaRPr>
              </a:p>
            </p:txBody>
          </p:sp>
          <p:sp>
            <p:nvSpPr>
              <p:cNvPr id="13405" name="Freeform 35"/>
              <p:cNvSpPr/>
              <p:nvPr/>
            </p:nvSpPr>
            <p:spPr>
              <a:xfrm flipH="1">
                <a:off x="930" y="1718"/>
                <a:ext cx="157" cy="119"/>
              </a:xfrm>
              <a:custGeom>
                <a:avLst/>
                <a:gdLst>
                  <a:gd name="txL" fmla="*/ 0 w 210"/>
                  <a:gd name="txT" fmla="*/ 0 h 138"/>
                  <a:gd name="txR" fmla="*/ 210 w 210"/>
                  <a:gd name="txB" fmla="*/ 138 h 138"/>
                </a:gdLst>
                <a:ahLst/>
                <a:cxnLst>
                  <a:cxn ang="0">
                    <a:pos x="210" y="0"/>
                  </a:cxn>
                  <a:cxn ang="0">
                    <a:pos x="210" y="138"/>
                  </a:cxn>
                  <a:cxn ang="0">
                    <a:pos x="0" y="138"/>
                  </a:cxn>
                </a:cxnLst>
                <a:rect l="txL" t="txT" r="txR" b="txB"/>
                <a:pathLst>
                  <a:path w="210" h="138">
                    <a:moveTo>
                      <a:pt x="210" y="0"/>
                    </a:moveTo>
                    <a:lnTo>
                      <a:pt x="210" y="138"/>
                    </a:lnTo>
                    <a:lnTo>
                      <a:pt x="0" y="138"/>
                    </a:lnTo>
                  </a:path>
                </a:pathLst>
              </a:custGeom>
              <a:noFill/>
              <a:ln w="28575" cap="flat" cmpd="sng">
                <a:solidFill>
                  <a:schemeClr val="tx1"/>
                </a:solidFill>
                <a:prstDash val="solid"/>
                <a:round/>
                <a:headEnd type="none" w="med" len="med"/>
                <a:tailEnd type="none" w="med" len="med"/>
              </a:ln>
            </p:spPr>
            <p:txBody>
              <a:bodyPr/>
              <a:lstStyle/>
              <a:p>
                <a:endParaRPr lang="zh-CN" altLang="en-US" dirty="0">
                  <a:latin typeface="Times New Roman" panose="02020603050405020304" charset="0"/>
                </a:endParaRPr>
              </a:p>
            </p:txBody>
          </p:sp>
          <p:sp>
            <p:nvSpPr>
              <p:cNvPr id="13406" name="Oval 36"/>
              <p:cNvSpPr/>
              <p:nvPr/>
            </p:nvSpPr>
            <p:spPr>
              <a:xfrm flipH="1">
                <a:off x="836" y="1413"/>
                <a:ext cx="58" cy="61"/>
              </a:xfrm>
              <a:prstGeom prst="ellipse">
                <a:avLst/>
              </a:prstGeom>
              <a:solidFill>
                <a:schemeClr val="bg1"/>
              </a:solidFill>
              <a:ln w="28575" cap="flat" cmpd="sng">
                <a:solidFill>
                  <a:schemeClr val="tx1"/>
                </a:solidFill>
                <a:prstDash val="solid"/>
                <a:headEnd type="none" w="med" len="med"/>
                <a:tailEnd type="none" w="med" len="med"/>
              </a:ln>
            </p:spPr>
            <p:txBody>
              <a:bodyPr wrap="none" anchor="ctr" anchorCtr="0"/>
              <a:lstStyle/>
              <a:p>
                <a:endParaRPr lang="zh-CN" altLang="en-US" dirty="0">
                  <a:latin typeface="Times New Roman" panose="02020603050405020304" charset="0"/>
                </a:endParaRPr>
              </a:p>
            </p:txBody>
          </p:sp>
          <p:sp>
            <p:nvSpPr>
              <p:cNvPr id="13407" name="Rectangle 37"/>
              <p:cNvSpPr/>
              <p:nvPr/>
            </p:nvSpPr>
            <p:spPr>
              <a:xfrm>
                <a:off x="458" y="1981"/>
                <a:ext cx="292" cy="250"/>
              </a:xfrm>
              <a:prstGeom prst="rect">
                <a:avLst/>
              </a:prstGeom>
              <a:noFill/>
              <a:ln w="9525">
                <a:noFill/>
              </a:ln>
            </p:spPr>
            <p:txBody>
              <a:bodyPr wrap="none">
                <a:spAutoFit/>
              </a:bodyPr>
              <a:lstStyle/>
              <a:p>
                <a:pPr algn="just">
                  <a:spcBef>
                    <a:spcPct val="50000"/>
                  </a:spcBef>
                </a:pPr>
                <a:r>
                  <a:rPr lang="en-US" altLang="zh-CN" sz="2000" b="1" dirty="0">
                    <a:latin typeface="Times New Roman" panose="02020603050405020304" charset="0"/>
                  </a:rPr>
                  <a:t>G</a:t>
                </a:r>
                <a:r>
                  <a:rPr lang="en-US" altLang="zh-CN" sz="2000" b="1" baseline="-25000" dirty="0">
                    <a:latin typeface="Times New Roman" panose="02020603050405020304" charset="0"/>
                  </a:rPr>
                  <a:t>3</a:t>
                </a:r>
                <a:endParaRPr lang="en-US" altLang="zh-CN" sz="2000" b="1" baseline="-25000" dirty="0">
                  <a:latin typeface="Times New Roman" panose="02020603050405020304" charset="0"/>
                </a:endParaRPr>
              </a:p>
            </p:txBody>
          </p:sp>
          <p:sp>
            <p:nvSpPr>
              <p:cNvPr id="13408" name="Line 38"/>
              <p:cNvSpPr/>
              <p:nvPr/>
            </p:nvSpPr>
            <p:spPr>
              <a:xfrm rot="5400000" flipV="1">
                <a:off x="1805" y="3180"/>
                <a:ext cx="0" cy="899"/>
              </a:xfrm>
              <a:prstGeom prst="line">
                <a:avLst/>
              </a:prstGeom>
              <a:ln w="28575" cap="flat" cmpd="sng">
                <a:solidFill>
                  <a:schemeClr val="tx1"/>
                </a:solidFill>
                <a:prstDash val="solid"/>
                <a:headEnd type="none" w="med" len="med"/>
                <a:tailEnd type="none" w="med" len="med"/>
              </a:ln>
            </p:spPr>
          </p:sp>
          <p:grpSp>
            <p:nvGrpSpPr>
              <p:cNvPr id="13409" name="Group 39"/>
              <p:cNvGrpSpPr/>
              <p:nvPr/>
            </p:nvGrpSpPr>
            <p:grpSpPr>
              <a:xfrm flipH="1">
                <a:off x="837" y="3541"/>
                <a:ext cx="23" cy="388"/>
                <a:chOff x="518" y="1962"/>
                <a:chExt cx="45" cy="431"/>
              </a:xfrm>
            </p:grpSpPr>
            <p:sp>
              <p:nvSpPr>
                <p:cNvPr id="13459" name="Line 40"/>
                <p:cNvSpPr/>
                <p:nvPr/>
              </p:nvSpPr>
              <p:spPr>
                <a:xfrm>
                  <a:off x="540" y="1962"/>
                  <a:ext cx="0" cy="384"/>
                </a:xfrm>
                <a:prstGeom prst="line">
                  <a:avLst/>
                </a:prstGeom>
                <a:ln w="28575" cap="flat" cmpd="sng">
                  <a:solidFill>
                    <a:schemeClr val="tx1"/>
                  </a:solidFill>
                  <a:prstDash val="solid"/>
                  <a:headEnd type="none" w="med" len="med"/>
                  <a:tailEnd type="none" w="med" len="med"/>
                </a:ln>
              </p:spPr>
            </p:sp>
            <p:sp>
              <p:nvSpPr>
                <p:cNvPr id="13460" name="Oval 41"/>
                <p:cNvSpPr/>
                <p:nvPr/>
              </p:nvSpPr>
              <p:spPr>
                <a:xfrm>
                  <a:off x="518" y="2348"/>
                  <a:ext cx="45" cy="45"/>
                </a:xfrm>
                <a:prstGeom prst="ellipse">
                  <a:avLst/>
                </a:prstGeom>
                <a:solidFill>
                  <a:schemeClr val="tx1"/>
                </a:solidFill>
                <a:ln w="28575" cap="flat" cmpd="sng">
                  <a:solidFill>
                    <a:schemeClr val="tx1"/>
                  </a:solidFill>
                  <a:prstDash val="solid"/>
                  <a:headEnd type="none" w="med" len="med"/>
                  <a:tailEnd type="none" w="med" len="med"/>
                </a:ln>
              </p:spPr>
              <p:txBody>
                <a:bodyPr wrap="none" anchor="ctr" anchorCtr="0"/>
                <a:lstStyle/>
                <a:p>
                  <a:endParaRPr lang="zh-CN" altLang="en-US" dirty="0">
                    <a:latin typeface="Times New Roman" panose="02020603050405020304" charset="0"/>
                  </a:endParaRPr>
                </a:p>
              </p:txBody>
            </p:sp>
          </p:grpSp>
          <p:sp>
            <p:nvSpPr>
              <p:cNvPr id="13410" name="Rectangle 42"/>
              <p:cNvSpPr/>
              <p:nvPr/>
            </p:nvSpPr>
            <p:spPr>
              <a:xfrm>
                <a:off x="709" y="1971"/>
                <a:ext cx="324" cy="227"/>
              </a:xfrm>
              <a:prstGeom prst="rect">
                <a:avLst/>
              </a:prstGeom>
              <a:solidFill>
                <a:schemeClr val="bg1"/>
              </a:solidFill>
              <a:ln w="38100" cap="flat" cmpd="sng">
                <a:solidFill>
                  <a:schemeClr val="tx1"/>
                </a:solidFill>
                <a:prstDash val="solid"/>
                <a:miter/>
                <a:headEnd type="none" w="med" len="med"/>
                <a:tailEnd type="none" w="med" len="med"/>
              </a:ln>
            </p:spPr>
            <p:txBody>
              <a:bodyPr wrap="none" anchor="ctr" anchorCtr="0"/>
              <a:lstStyle/>
              <a:p>
                <a:pPr algn="ctr">
                  <a:spcAft>
                    <a:spcPct val="100000"/>
                  </a:spcAft>
                </a:pPr>
                <a:endParaRPr lang="zh-CN" altLang="zh-CN" sz="2000" b="1" dirty="0">
                  <a:solidFill>
                    <a:srgbClr val="FF0066"/>
                  </a:solidFill>
                  <a:latin typeface="Times New Roman" panose="02020603050405020304" charset="0"/>
                  <a:ea typeface="楷体_GB2312" pitchFamily="49" charset="-122"/>
                </a:endParaRPr>
              </a:p>
            </p:txBody>
          </p:sp>
          <p:sp>
            <p:nvSpPr>
              <p:cNvPr id="13411" name="Rectangle 43"/>
              <p:cNvSpPr/>
              <p:nvPr/>
            </p:nvSpPr>
            <p:spPr>
              <a:xfrm>
                <a:off x="751" y="1964"/>
                <a:ext cx="249" cy="250"/>
              </a:xfrm>
              <a:prstGeom prst="rect">
                <a:avLst/>
              </a:prstGeom>
              <a:noFill/>
              <a:ln w="9525">
                <a:noFill/>
              </a:ln>
            </p:spPr>
            <p:txBody>
              <a:bodyPr wrap="none">
                <a:spAutoFit/>
              </a:bodyPr>
              <a:lstStyle/>
              <a:p>
                <a:r>
                  <a:rPr lang="en-US" altLang="zh-CN" sz="2000" b="1" dirty="0">
                    <a:latin typeface="Times New Roman" panose="02020603050405020304" charset="0"/>
                    <a:ea typeface="楷体_GB2312" pitchFamily="49" charset="-122"/>
                  </a:rPr>
                  <a:t>&amp;</a:t>
                </a:r>
                <a:endParaRPr lang="en-US" altLang="zh-CN" sz="2000" b="1" dirty="0">
                  <a:latin typeface="Times New Roman" panose="02020603050405020304" charset="0"/>
                  <a:ea typeface="楷体_GB2312" pitchFamily="49" charset="-122"/>
                </a:endParaRPr>
              </a:p>
            </p:txBody>
          </p:sp>
          <p:sp>
            <p:nvSpPr>
              <p:cNvPr id="13412" name="Rectangle 44"/>
              <p:cNvSpPr/>
              <p:nvPr/>
            </p:nvSpPr>
            <p:spPr>
              <a:xfrm flipH="1">
                <a:off x="1312" y="1971"/>
                <a:ext cx="325" cy="227"/>
              </a:xfrm>
              <a:prstGeom prst="rect">
                <a:avLst/>
              </a:prstGeom>
              <a:solidFill>
                <a:schemeClr val="bg1"/>
              </a:solidFill>
              <a:ln w="38100" cap="flat" cmpd="sng">
                <a:solidFill>
                  <a:schemeClr val="tx1"/>
                </a:solidFill>
                <a:prstDash val="solid"/>
                <a:miter/>
                <a:headEnd type="none" w="med" len="med"/>
                <a:tailEnd type="none" w="med" len="med"/>
              </a:ln>
            </p:spPr>
            <p:txBody>
              <a:bodyPr wrap="none" anchor="ctr" anchorCtr="0"/>
              <a:lstStyle/>
              <a:p>
                <a:pPr algn="ctr">
                  <a:spcAft>
                    <a:spcPct val="100000"/>
                  </a:spcAft>
                </a:pPr>
                <a:endParaRPr lang="zh-CN" altLang="zh-CN" sz="2000" b="1" dirty="0">
                  <a:solidFill>
                    <a:srgbClr val="FF0066"/>
                  </a:solidFill>
                  <a:latin typeface="Times New Roman" panose="02020603050405020304" charset="0"/>
                  <a:ea typeface="楷体_GB2312" pitchFamily="49" charset="-122"/>
                </a:endParaRPr>
              </a:p>
            </p:txBody>
          </p:sp>
          <p:sp>
            <p:nvSpPr>
              <p:cNvPr id="13413" name="Oval 45"/>
              <p:cNvSpPr/>
              <p:nvPr/>
            </p:nvSpPr>
            <p:spPr>
              <a:xfrm flipH="1">
                <a:off x="1454" y="1902"/>
                <a:ext cx="58" cy="62"/>
              </a:xfrm>
              <a:prstGeom prst="ellipse">
                <a:avLst/>
              </a:prstGeom>
              <a:solidFill>
                <a:schemeClr val="bg1"/>
              </a:solidFill>
              <a:ln w="28575" cap="flat" cmpd="sng">
                <a:solidFill>
                  <a:schemeClr val="tx1"/>
                </a:solidFill>
                <a:prstDash val="solid"/>
                <a:headEnd type="none" w="med" len="med"/>
                <a:tailEnd type="none" w="med" len="med"/>
              </a:ln>
            </p:spPr>
            <p:txBody>
              <a:bodyPr wrap="none" anchor="ctr" anchorCtr="0"/>
              <a:lstStyle/>
              <a:p>
                <a:endParaRPr lang="zh-CN" altLang="en-US" dirty="0">
                  <a:latin typeface="Times New Roman" panose="02020603050405020304" charset="0"/>
                </a:endParaRPr>
              </a:p>
            </p:txBody>
          </p:sp>
          <p:sp>
            <p:nvSpPr>
              <p:cNvPr id="13414" name="Rectangle 46"/>
              <p:cNvSpPr/>
              <p:nvPr/>
            </p:nvSpPr>
            <p:spPr>
              <a:xfrm>
                <a:off x="1386" y="1949"/>
                <a:ext cx="249" cy="250"/>
              </a:xfrm>
              <a:prstGeom prst="rect">
                <a:avLst/>
              </a:prstGeom>
              <a:noFill/>
              <a:ln w="9525">
                <a:noFill/>
              </a:ln>
            </p:spPr>
            <p:txBody>
              <a:bodyPr wrap="none">
                <a:spAutoFit/>
              </a:bodyPr>
              <a:lstStyle/>
              <a:p>
                <a:r>
                  <a:rPr lang="en-US" altLang="zh-CN" sz="2000" b="1" dirty="0">
                    <a:latin typeface="Times New Roman" panose="02020603050405020304" charset="0"/>
                    <a:ea typeface="楷体_GB2312" pitchFamily="49" charset="-122"/>
                  </a:rPr>
                  <a:t>&amp;</a:t>
                </a:r>
                <a:endParaRPr lang="en-US" altLang="zh-CN" sz="2000" b="1" dirty="0">
                  <a:latin typeface="Times New Roman" panose="02020603050405020304" charset="0"/>
                  <a:ea typeface="楷体_GB2312" pitchFamily="49" charset="-122"/>
                </a:endParaRPr>
              </a:p>
            </p:txBody>
          </p:sp>
          <p:sp>
            <p:nvSpPr>
              <p:cNvPr id="13415" name="Rectangle 47"/>
              <p:cNvSpPr/>
              <p:nvPr/>
            </p:nvSpPr>
            <p:spPr>
              <a:xfrm>
                <a:off x="482" y="3656"/>
                <a:ext cx="255" cy="288"/>
              </a:xfrm>
              <a:prstGeom prst="rect">
                <a:avLst/>
              </a:prstGeom>
              <a:noFill/>
              <a:ln w="9525">
                <a:noFill/>
              </a:ln>
            </p:spPr>
            <p:txBody>
              <a:bodyPr wrap="none">
                <a:spAutoFit/>
              </a:bodyPr>
              <a:lstStyle/>
              <a:p>
                <a:pPr algn="just">
                  <a:spcBef>
                    <a:spcPct val="50000"/>
                  </a:spcBef>
                </a:pPr>
                <a:r>
                  <a:rPr lang="en-US" altLang="zh-CN" b="1" i="1" dirty="0">
                    <a:solidFill>
                      <a:schemeClr val="accent2"/>
                    </a:solidFill>
                    <a:latin typeface="Times New Roman" panose="02020603050405020304" charset="0"/>
                  </a:rPr>
                  <a:t>D</a:t>
                </a:r>
                <a:endParaRPr lang="en-US" altLang="zh-CN" b="1" baseline="-25000" dirty="0">
                  <a:solidFill>
                    <a:schemeClr val="accent2"/>
                  </a:solidFill>
                  <a:latin typeface="Times New Roman" panose="02020603050405020304" charset="0"/>
                </a:endParaRPr>
              </a:p>
            </p:txBody>
          </p:sp>
          <p:sp>
            <p:nvSpPr>
              <p:cNvPr id="13416" name="Oval 48"/>
              <p:cNvSpPr/>
              <p:nvPr/>
            </p:nvSpPr>
            <p:spPr>
              <a:xfrm flipH="1">
                <a:off x="836" y="1902"/>
                <a:ext cx="58" cy="62"/>
              </a:xfrm>
              <a:prstGeom prst="ellipse">
                <a:avLst/>
              </a:prstGeom>
              <a:solidFill>
                <a:schemeClr val="bg1"/>
              </a:solidFill>
              <a:ln w="28575" cap="flat" cmpd="sng">
                <a:solidFill>
                  <a:schemeClr val="tx1"/>
                </a:solidFill>
                <a:prstDash val="solid"/>
                <a:headEnd type="none" w="med" len="med"/>
                <a:tailEnd type="none" w="med" len="med"/>
              </a:ln>
            </p:spPr>
            <p:txBody>
              <a:bodyPr wrap="none" anchor="ctr" anchorCtr="0"/>
              <a:lstStyle/>
              <a:p>
                <a:endParaRPr lang="zh-CN" altLang="en-US" dirty="0">
                  <a:latin typeface="Times New Roman" panose="02020603050405020304" charset="0"/>
                </a:endParaRPr>
              </a:p>
            </p:txBody>
          </p:sp>
          <p:sp>
            <p:nvSpPr>
              <p:cNvPr id="13417" name="Rectangle 49"/>
              <p:cNvSpPr/>
              <p:nvPr/>
            </p:nvSpPr>
            <p:spPr>
              <a:xfrm>
                <a:off x="1627" y="1467"/>
                <a:ext cx="460" cy="250"/>
              </a:xfrm>
              <a:prstGeom prst="rect">
                <a:avLst/>
              </a:prstGeom>
              <a:noFill/>
              <a:ln w="9525">
                <a:noFill/>
              </a:ln>
            </p:spPr>
            <p:txBody>
              <a:bodyPr>
                <a:spAutoFit/>
              </a:bodyPr>
              <a:lstStyle/>
              <a:p>
                <a:pPr algn="just">
                  <a:spcBef>
                    <a:spcPct val="50000"/>
                  </a:spcBef>
                </a:pPr>
                <a:r>
                  <a:rPr lang="en-US" altLang="zh-CN" sz="2000" b="1" dirty="0">
                    <a:latin typeface="Times New Roman" panose="02020603050405020304" charset="0"/>
                  </a:rPr>
                  <a:t>G</a:t>
                </a:r>
                <a:r>
                  <a:rPr lang="en-US" altLang="zh-CN" sz="2000" b="1" baseline="-25000" dirty="0">
                    <a:latin typeface="Times New Roman" panose="02020603050405020304" charset="0"/>
                  </a:rPr>
                  <a:t>2</a:t>
                </a:r>
                <a:endParaRPr lang="en-US" altLang="zh-CN" sz="2000" b="1" baseline="-25000" dirty="0">
                  <a:latin typeface="Times New Roman" panose="02020603050405020304" charset="0"/>
                </a:endParaRPr>
              </a:p>
            </p:txBody>
          </p:sp>
          <p:sp>
            <p:nvSpPr>
              <p:cNvPr id="13418" name="Rectangle 50"/>
              <p:cNvSpPr/>
              <p:nvPr/>
            </p:nvSpPr>
            <p:spPr>
              <a:xfrm>
                <a:off x="1638" y="2015"/>
                <a:ext cx="292" cy="250"/>
              </a:xfrm>
              <a:prstGeom prst="rect">
                <a:avLst/>
              </a:prstGeom>
              <a:noFill/>
              <a:ln w="9525">
                <a:noFill/>
              </a:ln>
            </p:spPr>
            <p:txBody>
              <a:bodyPr wrap="none">
                <a:spAutoFit/>
              </a:bodyPr>
              <a:lstStyle/>
              <a:p>
                <a:pPr algn="just">
                  <a:spcBef>
                    <a:spcPct val="50000"/>
                  </a:spcBef>
                </a:pPr>
                <a:r>
                  <a:rPr lang="en-US" altLang="zh-CN" sz="2000" b="1" dirty="0">
                    <a:latin typeface="Times New Roman" panose="02020603050405020304" charset="0"/>
                  </a:rPr>
                  <a:t>G</a:t>
                </a:r>
                <a:r>
                  <a:rPr lang="en-US" altLang="zh-CN" sz="2000" b="1" baseline="-25000" dirty="0">
                    <a:latin typeface="Times New Roman" panose="02020603050405020304" charset="0"/>
                  </a:rPr>
                  <a:t>4</a:t>
                </a:r>
                <a:endParaRPr lang="en-US" altLang="zh-CN" sz="2000" b="1" baseline="-25000" dirty="0">
                  <a:latin typeface="Times New Roman" panose="02020603050405020304" charset="0"/>
                </a:endParaRPr>
              </a:p>
            </p:txBody>
          </p:sp>
          <p:sp>
            <p:nvSpPr>
              <p:cNvPr id="13419" name="Freeform 51"/>
              <p:cNvSpPr/>
              <p:nvPr/>
            </p:nvSpPr>
            <p:spPr>
              <a:xfrm>
                <a:off x="979" y="3523"/>
                <a:ext cx="387" cy="107"/>
              </a:xfrm>
              <a:custGeom>
                <a:avLst/>
                <a:gdLst>
                  <a:gd name="txL" fmla="*/ 0 w 660"/>
                  <a:gd name="txT" fmla="*/ 0 h 162"/>
                  <a:gd name="txR" fmla="*/ 660 w 660"/>
                  <a:gd name="txB" fmla="*/ 162 h 162"/>
                </a:gdLst>
                <a:ahLst/>
                <a:cxnLst>
                  <a:cxn ang="0">
                    <a:pos x="0" y="0"/>
                  </a:cxn>
                  <a:cxn ang="0">
                    <a:pos x="0" y="162"/>
                  </a:cxn>
                  <a:cxn ang="0">
                    <a:pos x="660" y="162"/>
                  </a:cxn>
                  <a:cxn ang="0">
                    <a:pos x="660" y="30"/>
                  </a:cxn>
                </a:cxnLst>
                <a:rect l="txL" t="txT" r="txR" b="txB"/>
                <a:pathLst>
                  <a:path w="660" h="162">
                    <a:moveTo>
                      <a:pt x="0" y="0"/>
                    </a:moveTo>
                    <a:lnTo>
                      <a:pt x="0" y="162"/>
                    </a:lnTo>
                    <a:lnTo>
                      <a:pt x="660" y="162"/>
                    </a:lnTo>
                    <a:lnTo>
                      <a:pt x="660" y="30"/>
                    </a:lnTo>
                  </a:path>
                </a:pathLst>
              </a:custGeom>
              <a:noFill/>
              <a:ln w="28575" cap="flat" cmpd="sng">
                <a:solidFill>
                  <a:schemeClr val="tx1"/>
                </a:solidFill>
                <a:prstDash val="solid"/>
                <a:round/>
                <a:headEnd type="none" w="med" len="med"/>
                <a:tailEnd type="none" w="med" len="med"/>
              </a:ln>
            </p:spPr>
            <p:txBody>
              <a:bodyPr/>
              <a:lstStyle/>
              <a:p>
                <a:endParaRPr lang="zh-CN" altLang="en-US" dirty="0">
                  <a:latin typeface="Times New Roman" panose="02020603050405020304" charset="0"/>
                </a:endParaRPr>
              </a:p>
            </p:txBody>
          </p:sp>
          <p:sp>
            <p:nvSpPr>
              <p:cNvPr id="13420" name="Line 52"/>
              <p:cNvSpPr/>
              <p:nvPr/>
            </p:nvSpPr>
            <p:spPr>
              <a:xfrm>
                <a:off x="866" y="2958"/>
                <a:ext cx="0" cy="303"/>
              </a:xfrm>
              <a:prstGeom prst="line">
                <a:avLst/>
              </a:prstGeom>
              <a:ln w="28575" cap="flat" cmpd="sng">
                <a:solidFill>
                  <a:schemeClr val="tx1"/>
                </a:solidFill>
                <a:prstDash val="solid"/>
                <a:headEnd type="none" w="med" len="med"/>
                <a:tailEnd type="none" w="med" len="med"/>
              </a:ln>
            </p:spPr>
          </p:sp>
          <p:sp>
            <p:nvSpPr>
              <p:cNvPr id="13421" name="Line 53"/>
              <p:cNvSpPr/>
              <p:nvPr/>
            </p:nvSpPr>
            <p:spPr>
              <a:xfrm flipH="1">
                <a:off x="1489" y="2954"/>
                <a:ext cx="0" cy="301"/>
              </a:xfrm>
              <a:prstGeom prst="line">
                <a:avLst/>
              </a:prstGeom>
              <a:ln w="28575" cap="flat" cmpd="sng">
                <a:solidFill>
                  <a:schemeClr val="tx1"/>
                </a:solidFill>
                <a:prstDash val="solid"/>
                <a:headEnd type="none" w="med" len="med"/>
                <a:tailEnd type="none" w="med" len="med"/>
              </a:ln>
            </p:spPr>
          </p:sp>
          <p:sp>
            <p:nvSpPr>
              <p:cNvPr id="13422" name="Rectangle 54"/>
              <p:cNvSpPr/>
              <p:nvPr/>
            </p:nvSpPr>
            <p:spPr>
              <a:xfrm>
                <a:off x="709" y="2826"/>
                <a:ext cx="324" cy="227"/>
              </a:xfrm>
              <a:prstGeom prst="rect">
                <a:avLst/>
              </a:prstGeom>
              <a:solidFill>
                <a:schemeClr val="bg1"/>
              </a:solidFill>
              <a:ln w="38100" cap="flat" cmpd="sng">
                <a:solidFill>
                  <a:schemeClr val="tx1"/>
                </a:solidFill>
                <a:prstDash val="solid"/>
                <a:miter/>
                <a:headEnd type="none" w="med" len="med"/>
                <a:tailEnd type="none" w="med" len="med"/>
              </a:ln>
            </p:spPr>
            <p:txBody>
              <a:bodyPr wrap="none" anchor="ctr" anchorCtr="0"/>
              <a:lstStyle/>
              <a:p>
                <a:pPr algn="ctr">
                  <a:spcAft>
                    <a:spcPct val="100000"/>
                  </a:spcAft>
                </a:pPr>
                <a:endParaRPr lang="zh-CN" altLang="zh-CN" sz="2000" b="1" dirty="0">
                  <a:solidFill>
                    <a:srgbClr val="FF0066"/>
                  </a:solidFill>
                  <a:latin typeface="Times New Roman" panose="02020603050405020304" charset="0"/>
                  <a:ea typeface="楷体_GB2312" pitchFamily="49" charset="-122"/>
                </a:endParaRPr>
              </a:p>
            </p:txBody>
          </p:sp>
          <p:sp>
            <p:nvSpPr>
              <p:cNvPr id="13423" name="Line 55"/>
              <p:cNvSpPr/>
              <p:nvPr/>
            </p:nvSpPr>
            <p:spPr>
              <a:xfrm flipH="1" flipV="1">
                <a:off x="860" y="2205"/>
                <a:ext cx="6" cy="620"/>
              </a:xfrm>
              <a:prstGeom prst="line">
                <a:avLst/>
              </a:prstGeom>
              <a:ln w="28575" cap="flat" cmpd="sng">
                <a:solidFill>
                  <a:schemeClr val="tx1"/>
                </a:solidFill>
                <a:prstDash val="solid"/>
                <a:headEnd type="none" w="med" len="med"/>
                <a:tailEnd type="none" w="med" len="med"/>
              </a:ln>
            </p:spPr>
          </p:sp>
          <p:sp>
            <p:nvSpPr>
              <p:cNvPr id="13424" name="Rectangle 56"/>
              <p:cNvSpPr/>
              <p:nvPr/>
            </p:nvSpPr>
            <p:spPr>
              <a:xfrm>
                <a:off x="751" y="2817"/>
                <a:ext cx="249" cy="250"/>
              </a:xfrm>
              <a:prstGeom prst="rect">
                <a:avLst/>
              </a:prstGeom>
              <a:noFill/>
              <a:ln w="9525">
                <a:noFill/>
              </a:ln>
            </p:spPr>
            <p:txBody>
              <a:bodyPr wrap="none">
                <a:spAutoFit/>
              </a:bodyPr>
              <a:lstStyle/>
              <a:p>
                <a:r>
                  <a:rPr lang="en-US" altLang="zh-CN" sz="2000" b="1" dirty="0">
                    <a:latin typeface="Times New Roman" panose="02020603050405020304" charset="0"/>
                    <a:ea typeface="楷体_GB2312" pitchFamily="49" charset="-122"/>
                  </a:rPr>
                  <a:t>&amp;</a:t>
                </a:r>
                <a:endParaRPr lang="en-US" altLang="zh-CN" sz="2000" b="1" dirty="0">
                  <a:latin typeface="Times New Roman" panose="02020603050405020304" charset="0"/>
                  <a:ea typeface="楷体_GB2312" pitchFamily="49" charset="-122"/>
                </a:endParaRPr>
              </a:p>
            </p:txBody>
          </p:sp>
          <p:sp>
            <p:nvSpPr>
              <p:cNvPr id="13425" name="Rectangle 57"/>
              <p:cNvSpPr/>
              <p:nvPr/>
            </p:nvSpPr>
            <p:spPr>
              <a:xfrm flipH="1">
                <a:off x="1312" y="2826"/>
                <a:ext cx="325" cy="227"/>
              </a:xfrm>
              <a:prstGeom prst="rect">
                <a:avLst/>
              </a:prstGeom>
              <a:solidFill>
                <a:schemeClr val="bg1"/>
              </a:solidFill>
              <a:ln w="38100" cap="flat" cmpd="sng">
                <a:solidFill>
                  <a:schemeClr val="tx1"/>
                </a:solidFill>
                <a:prstDash val="solid"/>
                <a:miter/>
                <a:headEnd type="none" w="med" len="med"/>
                <a:tailEnd type="none" w="med" len="med"/>
              </a:ln>
            </p:spPr>
            <p:txBody>
              <a:bodyPr wrap="none" anchor="ctr" anchorCtr="0"/>
              <a:lstStyle/>
              <a:p>
                <a:pPr algn="ctr">
                  <a:spcAft>
                    <a:spcPct val="100000"/>
                  </a:spcAft>
                </a:pPr>
                <a:endParaRPr lang="zh-CN" altLang="zh-CN" sz="2000" b="1" dirty="0">
                  <a:solidFill>
                    <a:srgbClr val="FF0066"/>
                  </a:solidFill>
                  <a:latin typeface="Times New Roman" panose="02020603050405020304" charset="0"/>
                  <a:ea typeface="楷体_GB2312" pitchFamily="49" charset="-122"/>
                </a:endParaRPr>
              </a:p>
            </p:txBody>
          </p:sp>
          <p:sp>
            <p:nvSpPr>
              <p:cNvPr id="13426" name="Line 58"/>
              <p:cNvSpPr/>
              <p:nvPr/>
            </p:nvSpPr>
            <p:spPr>
              <a:xfrm flipV="1">
                <a:off x="1480" y="2677"/>
                <a:ext cx="10" cy="139"/>
              </a:xfrm>
              <a:prstGeom prst="line">
                <a:avLst/>
              </a:prstGeom>
              <a:ln w="28575" cap="flat" cmpd="sng">
                <a:solidFill>
                  <a:schemeClr val="tx1"/>
                </a:solidFill>
                <a:prstDash val="solid"/>
                <a:headEnd type="none" w="med" len="med"/>
                <a:tailEnd type="none" w="med" len="med"/>
              </a:ln>
            </p:spPr>
          </p:sp>
          <p:sp>
            <p:nvSpPr>
              <p:cNvPr id="13427" name="Oval 59"/>
              <p:cNvSpPr/>
              <p:nvPr/>
            </p:nvSpPr>
            <p:spPr>
              <a:xfrm flipH="1">
                <a:off x="1454" y="2756"/>
                <a:ext cx="58" cy="61"/>
              </a:xfrm>
              <a:prstGeom prst="ellipse">
                <a:avLst/>
              </a:prstGeom>
              <a:solidFill>
                <a:schemeClr val="bg1"/>
              </a:solidFill>
              <a:ln w="28575" cap="flat" cmpd="sng">
                <a:solidFill>
                  <a:schemeClr val="tx1"/>
                </a:solidFill>
                <a:prstDash val="solid"/>
                <a:headEnd type="none" w="med" len="med"/>
                <a:tailEnd type="none" w="med" len="med"/>
              </a:ln>
            </p:spPr>
            <p:txBody>
              <a:bodyPr wrap="none" anchor="ctr" anchorCtr="0"/>
              <a:lstStyle/>
              <a:p>
                <a:endParaRPr lang="zh-CN" altLang="en-US" dirty="0">
                  <a:latin typeface="Times New Roman" panose="02020603050405020304" charset="0"/>
                </a:endParaRPr>
              </a:p>
            </p:txBody>
          </p:sp>
          <p:sp>
            <p:nvSpPr>
              <p:cNvPr id="13428" name="Rectangle 60"/>
              <p:cNvSpPr/>
              <p:nvPr/>
            </p:nvSpPr>
            <p:spPr>
              <a:xfrm>
                <a:off x="1386" y="2804"/>
                <a:ext cx="249" cy="250"/>
              </a:xfrm>
              <a:prstGeom prst="rect">
                <a:avLst/>
              </a:prstGeom>
              <a:noFill/>
              <a:ln w="9525">
                <a:noFill/>
              </a:ln>
            </p:spPr>
            <p:txBody>
              <a:bodyPr wrap="none">
                <a:spAutoFit/>
              </a:bodyPr>
              <a:lstStyle/>
              <a:p>
                <a:r>
                  <a:rPr lang="en-US" altLang="zh-CN" sz="2000" b="1" dirty="0">
                    <a:latin typeface="Times New Roman" panose="02020603050405020304" charset="0"/>
                    <a:ea typeface="楷体_GB2312" pitchFamily="49" charset="-122"/>
                  </a:rPr>
                  <a:t>&amp;</a:t>
                </a:r>
                <a:endParaRPr lang="en-US" altLang="zh-CN" sz="2000" b="1" dirty="0">
                  <a:latin typeface="Times New Roman" panose="02020603050405020304" charset="0"/>
                  <a:ea typeface="楷体_GB2312" pitchFamily="49" charset="-122"/>
                </a:endParaRPr>
              </a:p>
            </p:txBody>
          </p:sp>
          <p:sp>
            <p:nvSpPr>
              <p:cNvPr id="13429" name="Oval 61"/>
              <p:cNvSpPr/>
              <p:nvPr/>
            </p:nvSpPr>
            <p:spPr>
              <a:xfrm>
                <a:off x="850" y="2672"/>
                <a:ext cx="33" cy="35"/>
              </a:xfrm>
              <a:prstGeom prst="ellipse">
                <a:avLst/>
              </a:prstGeom>
              <a:solidFill>
                <a:schemeClr val="tx1"/>
              </a:solidFill>
              <a:ln w="19050" cap="flat" cmpd="sng">
                <a:solidFill>
                  <a:schemeClr val="tx1"/>
                </a:solidFill>
                <a:prstDash val="solid"/>
                <a:headEnd type="none" w="med" len="med"/>
                <a:tailEnd type="none" w="med" len="med"/>
              </a:ln>
            </p:spPr>
            <p:txBody>
              <a:bodyPr wrap="none" anchor="ctr" anchorCtr="0"/>
              <a:lstStyle/>
              <a:p>
                <a:endParaRPr lang="zh-CN" altLang="en-US" dirty="0">
                  <a:latin typeface="Times New Roman" panose="02020603050405020304" charset="0"/>
                </a:endParaRPr>
              </a:p>
            </p:txBody>
          </p:sp>
          <p:sp>
            <p:nvSpPr>
              <p:cNvPr id="13430" name="Oval 62"/>
              <p:cNvSpPr/>
              <p:nvPr/>
            </p:nvSpPr>
            <p:spPr>
              <a:xfrm>
                <a:off x="563" y="3890"/>
                <a:ext cx="33" cy="34"/>
              </a:xfrm>
              <a:prstGeom prst="ellipse">
                <a:avLst/>
              </a:prstGeom>
              <a:solidFill>
                <a:schemeClr val="bg1"/>
              </a:solidFill>
              <a:ln w="19050" cap="flat" cmpd="sng">
                <a:solidFill>
                  <a:schemeClr val="tx1"/>
                </a:solidFill>
                <a:prstDash val="solid"/>
                <a:headEnd type="none" w="med" len="med"/>
                <a:tailEnd type="none" w="med" len="med"/>
              </a:ln>
            </p:spPr>
            <p:txBody>
              <a:bodyPr wrap="none" anchor="ctr" anchorCtr="0"/>
              <a:lstStyle/>
              <a:p>
                <a:endParaRPr lang="zh-CN" altLang="en-US" dirty="0">
                  <a:latin typeface="Times New Roman" panose="02020603050405020304" charset="0"/>
                </a:endParaRPr>
              </a:p>
            </p:txBody>
          </p:sp>
          <p:sp>
            <p:nvSpPr>
              <p:cNvPr id="13431" name="Freeform 63"/>
              <p:cNvSpPr/>
              <p:nvPr/>
            </p:nvSpPr>
            <p:spPr>
              <a:xfrm>
                <a:off x="870" y="2689"/>
                <a:ext cx="393" cy="491"/>
              </a:xfrm>
              <a:custGeom>
                <a:avLst/>
                <a:gdLst>
                  <a:gd name="txL" fmla="*/ 0 w 576"/>
                  <a:gd name="txT" fmla="*/ 0 h 528"/>
                  <a:gd name="txR" fmla="*/ 576 w 576"/>
                  <a:gd name="txB" fmla="*/ 528 h 528"/>
                </a:gdLst>
                <a:ahLst/>
                <a:cxnLst>
                  <a:cxn ang="0">
                    <a:pos x="0" y="0"/>
                  </a:cxn>
                  <a:cxn ang="0">
                    <a:pos x="288" y="0"/>
                  </a:cxn>
                  <a:cxn ang="0">
                    <a:pos x="576" y="528"/>
                  </a:cxn>
                </a:cxnLst>
                <a:rect l="txL" t="txT" r="txR" b="txB"/>
                <a:pathLst>
                  <a:path w="576" h="528">
                    <a:moveTo>
                      <a:pt x="0" y="0"/>
                    </a:moveTo>
                    <a:lnTo>
                      <a:pt x="288" y="0"/>
                    </a:lnTo>
                    <a:lnTo>
                      <a:pt x="576" y="528"/>
                    </a:lnTo>
                  </a:path>
                </a:pathLst>
              </a:custGeom>
              <a:noFill/>
              <a:ln w="28575" cap="flat" cmpd="sng">
                <a:solidFill>
                  <a:schemeClr val="tx1"/>
                </a:solidFill>
                <a:prstDash val="solid"/>
                <a:round/>
                <a:headEnd type="none" w="med" len="med"/>
                <a:tailEnd type="none" w="med" len="med"/>
              </a:ln>
            </p:spPr>
            <p:txBody>
              <a:bodyPr/>
              <a:lstStyle/>
              <a:p>
                <a:endParaRPr lang="zh-CN" altLang="en-US" dirty="0">
                  <a:latin typeface="Times New Roman" panose="02020603050405020304" charset="0"/>
                </a:endParaRPr>
              </a:p>
            </p:txBody>
          </p:sp>
          <p:sp>
            <p:nvSpPr>
              <p:cNvPr id="13432" name="Freeform 64"/>
              <p:cNvSpPr/>
              <p:nvPr/>
            </p:nvSpPr>
            <p:spPr>
              <a:xfrm flipH="1">
                <a:off x="1093" y="2679"/>
                <a:ext cx="398" cy="501"/>
              </a:xfrm>
              <a:custGeom>
                <a:avLst/>
                <a:gdLst>
                  <a:gd name="txL" fmla="*/ 0 w 576"/>
                  <a:gd name="txT" fmla="*/ 0 h 528"/>
                  <a:gd name="txR" fmla="*/ 576 w 576"/>
                  <a:gd name="txB" fmla="*/ 528 h 528"/>
                </a:gdLst>
                <a:ahLst/>
                <a:cxnLst>
                  <a:cxn ang="0">
                    <a:pos x="0" y="0"/>
                  </a:cxn>
                  <a:cxn ang="0">
                    <a:pos x="288" y="0"/>
                  </a:cxn>
                  <a:cxn ang="0">
                    <a:pos x="576" y="528"/>
                  </a:cxn>
                </a:cxnLst>
                <a:rect l="txL" t="txT" r="txR" b="txB"/>
                <a:pathLst>
                  <a:path w="576" h="528">
                    <a:moveTo>
                      <a:pt x="0" y="0"/>
                    </a:moveTo>
                    <a:lnTo>
                      <a:pt x="288" y="0"/>
                    </a:lnTo>
                    <a:lnTo>
                      <a:pt x="576" y="528"/>
                    </a:lnTo>
                  </a:path>
                </a:pathLst>
              </a:custGeom>
              <a:noFill/>
              <a:ln w="28575" cap="flat" cmpd="sng">
                <a:solidFill>
                  <a:schemeClr val="tx1"/>
                </a:solidFill>
                <a:prstDash val="solid"/>
                <a:round/>
                <a:headEnd type="none" w="med" len="med"/>
                <a:tailEnd type="none" w="med" len="med"/>
              </a:ln>
            </p:spPr>
            <p:txBody>
              <a:bodyPr/>
              <a:lstStyle/>
              <a:p>
                <a:endParaRPr lang="zh-CN" altLang="en-US" dirty="0">
                  <a:latin typeface="Times New Roman" panose="02020603050405020304" charset="0"/>
                </a:endParaRPr>
              </a:p>
            </p:txBody>
          </p:sp>
          <p:sp>
            <p:nvSpPr>
              <p:cNvPr id="13433" name="Freeform 65"/>
              <p:cNvSpPr/>
              <p:nvPr/>
            </p:nvSpPr>
            <p:spPr>
              <a:xfrm>
                <a:off x="1259" y="3057"/>
                <a:ext cx="157" cy="118"/>
              </a:xfrm>
              <a:custGeom>
                <a:avLst/>
                <a:gdLst>
                  <a:gd name="txL" fmla="*/ 0 w 210"/>
                  <a:gd name="txT" fmla="*/ 0 h 138"/>
                  <a:gd name="txR" fmla="*/ 210 w 210"/>
                  <a:gd name="txB" fmla="*/ 138 h 138"/>
                </a:gdLst>
                <a:ahLst/>
                <a:cxnLst>
                  <a:cxn ang="0">
                    <a:pos x="210" y="0"/>
                  </a:cxn>
                  <a:cxn ang="0">
                    <a:pos x="210" y="138"/>
                  </a:cxn>
                  <a:cxn ang="0">
                    <a:pos x="0" y="138"/>
                  </a:cxn>
                </a:cxnLst>
                <a:rect l="txL" t="txT" r="txR" b="txB"/>
                <a:pathLst>
                  <a:path w="210" h="138">
                    <a:moveTo>
                      <a:pt x="210" y="0"/>
                    </a:moveTo>
                    <a:lnTo>
                      <a:pt x="210" y="138"/>
                    </a:lnTo>
                    <a:lnTo>
                      <a:pt x="0" y="138"/>
                    </a:lnTo>
                  </a:path>
                </a:pathLst>
              </a:custGeom>
              <a:noFill/>
              <a:ln w="28575" cap="flat" cmpd="sng">
                <a:solidFill>
                  <a:schemeClr val="tx1"/>
                </a:solidFill>
                <a:prstDash val="solid"/>
                <a:round/>
                <a:headEnd type="none" w="med" len="med"/>
                <a:tailEnd type="none" w="med" len="med"/>
              </a:ln>
            </p:spPr>
            <p:txBody>
              <a:bodyPr/>
              <a:lstStyle/>
              <a:p>
                <a:endParaRPr lang="zh-CN" altLang="en-US" dirty="0">
                  <a:latin typeface="Times New Roman" panose="02020603050405020304" charset="0"/>
                </a:endParaRPr>
              </a:p>
            </p:txBody>
          </p:sp>
          <p:sp>
            <p:nvSpPr>
              <p:cNvPr id="13434" name="Freeform 66"/>
              <p:cNvSpPr/>
              <p:nvPr/>
            </p:nvSpPr>
            <p:spPr>
              <a:xfrm flipH="1">
                <a:off x="930" y="3062"/>
                <a:ext cx="157" cy="118"/>
              </a:xfrm>
              <a:custGeom>
                <a:avLst/>
                <a:gdLst>
                  <a:gd name="txL" fmla="*/ 0 w 210"/>
                  <a:gd name="txT" fmla="*/ 0 h 138"/>
                  <a:gd name="txR" fmla="*/ 210 w 210"/>
                  <a:gd name="txB" fmla="*/ 138 h 138"/>
                </a:gdLst>
                <a:ahLst/>
                <a:cxnLst>
                  <a:cxn ang="0">
                    <a:pos x="210" y="0"/>
                  </a:cxn>
                  <a:cxn ang="0">
                    <a:pos x="210" y="138"/>
                  </a:cxn>
                  <a:cxn ang="0">
                    <a:pos x="0" y="138"/>
                  </a:cxn>
                </a:cxnLst>
                <a:rect l="txL" t="txT" r="txR" b="txB"/>
                <a:pathLst>
                  <a:path w="210" h="138">
                    <a:moveTo>
                      <a:pt x="210" y="0"/>
                    </a:moveTo>
                    <a:lnTo>
                      <a:pt x="210" y="138"/>
                    </a:lnTo>
                    <a:lnTo>
                      <a:pt x="0" y="138"/>
                    </a:lnTo>
                  </a:path>
                </a:pathLst>
              </a:custGeom>
              <a:noFill/>
              <a:ln w="28575" cap="flat" cmpd="sng">
                <a:solidFill>
                  <a:schemeClr val="tx1"/>
                </a:solidFill>
                <a:prstDash val="solid"/>
                <a:round/>
                <a:headEnd type="none" w="med" len="med"/>
                <a:tailEnd type="none" w="med" len="med"/>
              </a:ln>
            </p:spPr>
            <p:txBody>
              <a:bodyPr/>
              <a:lstStyle/>
              <a:p>
                <a:endParaRPr lang="zh-CN" altLang="en-US" dirty="0">
                  <a:latin typeface="Times New Roman" panose="02020603050405020304" charset="0"/>
                </a:endParaRPr>
              </a:p>
            </p:txBody>
          </p:sp>
          <p:sp>
            <p:nvSpPr>
              <p:cNvPr id="13435" name="Oval 67"/>
              <p:cNvSpPr/>
              <p:nvPr/>
            </p:nvSpPr>
            <p:spPr>
              <a:xfrm flipH="1">
                <a:off x="836" y="2756"/>
                <a:ext cx="58" cy="61"/>
              </a:xfrm>
              <a:prstGeom prst="ellipse">
                <a:avLst/>
              </a:prstGeom>
              <a:solidFill>
                <a:schemeClr val="bg1"/>
              </a:solidFill>
              <a:ln w="28575" cap="flat" cmpd="sng">
                <a:solidFill>
                  <a:schemeClr val="tx1"/>
                </a:solidFill>
                <a:prstDash val="solid"/>
                <a:headEnd type="none" w="med" len="med"/>
                <a:tailEnd type="none" w="med" len="med"/>
              </a:ln>
            </p:spPr>
            <p:txBody>
              <a:bodyPr wrap="none" anchor="ctr" anchorCtr="0"/>
              <a:lstStyle/>
              <a:p>
                <a:endParaRPr lang="zh-CN" altLang="en-US" dirty="0">
                  <a:latin typeface="Times New Roman" panose="02020603050405020304" charset="0"/>
                </a:endParaRPr>
              </a:p>
            </p:txBody>
          </p:sp>
          <p:sp>
            <p:nvSpPr>
              <p:cNvPr id="13436" name="Rectangle 68"/>
              <p:cNvSpPr/>
              <p:nvPr/>
            </p:nvSpPr>
            <p:spPr>
              <a:xfrm>
                <a:off x="709" y="3315"/>
                <a:ext cx="324" cy="226"/>
              </a:xfrm>
              <a:prstGeom prst="rect">
                <a:avLst/>
              </a:prstGeom>
              <a:solidFill>
                <a:schemeClr val="bg1"/>
              </a:solidFill>
              <a:ln w="38100" cap="flat" cmpd="sng">
                <a:solidFill>
                  <a:schemeClr val="tx1"/>
                </a:solidFill>
                <a:prstDash val="solid"/>
                <a:miter/>
                <a:headEnd type="none" w="med" len="med"/>
                <a:tailEnd type="none" w="med" len="med"/>
              </a:ln>
            </p:spPr>
            <p:txBody>
              <a:bodyPr wrap="none" anchor="ctr" anchorCtr="0"/>
              <a:lstStyle/>
              <a:p>
                <a:pPr algn="ctr">
                  <a:spcAft>
                    <a:spcPct val="100000"/>
                  </a:spcAft>
                </a:pPr>
                <a:endParaRPr lang="zh-CN" altLang="zh-CN" sz="2000" b="1" dirty="0">
                  <a:solidFill>
                    <a:srgbClr val="FF0066"/>
                  </a:solidFill>
                  <a:latin typeface="Times New Roman" panose="02020603050405020304" charset="0"/>
                  <a:ea typeface="楷体_GB2312" pitchFamily="49" charset="-122"/>
                </a:endParaRPr>
              </a:p>
            </p:txBody>
          </p:sp>
          <p:sp>
            <p:nvSpPr>
              <p:cNvPr id="13437" name="Rectangle 69"/>
              <p:cNvSpPr/>
              <p:nvPr/>
            </p:nvSpPr>
            <p:spPr>
              <a:xfrm>
                <a:off x="751" y="3307"/>
                <a:ext cx="249" cy="250"/>
              </a:xfrm>
              <a:prstGeom prst="rect">
                <a:avLst/>
              </a:prstGeom>
              <a:noFill/>
              <a:ln w="9525">
                <a:noFill/>
              </a:ln>
            </p:spPr>
            <p:txBody>
              <a:bodyPr wrap="none">
                <a:spAutoFit/>
              </a:bodyPr>
              <a:lstStyle/>
              <a:p>
                <a:r>
                  <a:rPr lang="en-US" altLang="zh-CN" sz="2000" b="1" dirty="0">
                    <a:latin typeface="Times New Roman" panose="02020603050405020304" charset="0"/>
                    <a:ea typeface="楷体_GB2312" pitchFamily="49" charset="-122"/>
                  </a:rPr>
                  <a:t>&amp;</a:t>
                </a:r>
                <a:endParaRPr lang="en-US" altLang="zh-CN" sz="2000" b="1" dirty="0">
                  <a:latin typeface="Times New Roman" panose="02020603050405020304" charset="0"/>
                  <a:ea typeface="楷体_GB2312" pitchFamily="49" charset="-122"/>
                </a:endParaRPr>
              </a:p>
            </p:txBody>
          </p:sp>
          <p:sp>
            <p:nvSpPr>
              <p:cNvPr id="13438" name="Rectangle 70"/>
              <p:cNvSpPr/>
              <p:nvPr/>
            </p:nvSpPr>
            <p:spPr>
              <a:xfrm flipH="1">
                <a:off x="1312" y="3315"/>
                <a:ext cx="325" cy="226"/>
              </a:xfrm>
              <a:prstGeom prst="rect">
                <a:avLst/>
              </a:prstGeom>
              <a:solidFill>
                <a:schemeClr val="bg1"/>
              </a:solidFill>
              <a:ln w="38100" cap="flat" cmpd="sng">
                <a:solidFill>
                  <a:schemeClr val="tx1"/>
                </a:solidFill>
                <a:prstDash val="solid"/>
                <a:miter/>
                <a:headEnd type="none" w="med" len="med"/>
                <a:tailEnd type="none" w="med" len="med"/>
              </a:ln>
            </p:spPr>
            <p:txBody>
              <a:bodyPr wrap="none" anchor="ctr" anchorCtr="0"/>
              <a:lstStyle/>
              <a:p>
                <a:pPr algn="ctr">
                  <a:spcAft>
                    <a:spcPct val="100000"/>
                  </a:spcAft>
                </a:pPr>
                <a:endParaRPr lang="zh-CN" altLang="zh-CN" sz="2000" b="1" dirty="0">
                  <a:solidFill>
                    <a:srgbClr val="FF0066"/>
                  </a:solidFill>
                  <a:latin typeface="Times New Roman" panose="02020603050405020304" charset="0"/>
                  <a:ea typeface="楷体_GB2312" pitchFamily="49" charset="-122"/>
                </a:endParaRPr>
              </a:p>
            </p:txBody>
          </p:sp>
          <p:sp>
            <p:nvSpPr>
              <p:cNvPr id="13439" name="Oval 71"/>
              <p:cNvSpPr/>
              <p:nvPr/>
            </p:nvSpPr>
            <p:spPr>
              <a:xfrm flipH="1">
                <a:off x="1454" y="3246"/>
                <a:ext cx="58" cy="61"/>
              </a:xfrm>
              <a:prstGeom prst="ellipse">
                <a:avLst/>
              </a:prstGeom>
              <a:solidFill>
                <a:schemeClr val="bg1"/>
              </a:solidFill>
              <a:ln w="28575" cap="flat" cmpd="sng">
                <a:solidFill>
                  <a:schemeClr val="tx1"/>
                </a:solidFill>
                <a:prstDash val="solid"/>
                <a:headEnd type="none" w="med" len="med"/>
                <a:tailEnd type="none" w="med" len="med"/>
              </a:ln>
            </p:spPr>
            <p:txBody>
              <a:bodyPr wrap="none" anchor="ctr" anchorCtr="0"/>
              <a:lstStyle/>
              <a:p>
                <a:endParaRPr lang="zh-CN" altLang="en-US" dirty="0">
                  <a:latin typeface="Times New Roman" panose="02020603050405020304" charset="0"/>
                </a:endParaRPr>
              </a:p>
            </p:txBody>
          </p:sp>
          <p:sp>
            <p:nvSpPr>
              <p:cNvPr id="13440" name="Rectangle 72"/>
              <p:cNvSpPr/>
              <p:nvPr/>
            </p:nvSpPr>
            <p:spPr>
              <a:xfrm>
                <a:off x="1386" y="3292"/>
                <a:ext cx="249" cy="250"/>
              </a:xfrm>
              <a:prstGeom prst="rect">
                <a:avLst/>
              </a:prstGeom>
              <a:noFill/>
              <a:ln w="9525">
                <a:noFill/>
              </a:ln>
            </p:spPr>
            <p:txBody>
              <a:bodyPr wrap="none">
                <a:spAutoFit/>
              </a:bodyPr>
              <a:lstStyle/>
              <a:p>
                <a:r>
                  <a:rPr lang="en-US" altLang="zh-CN" sz="2000" b="1" dirty="0">
                    <a:latin typeface="Times New Roman" panose="02020603050405020304" charset="0"/>
                    <a:ea typeface="楷体_GB2312" pitchFamily="49" charset="-122"/>
                  </a:rPr>
                  <a:t>&amp;</a:t>
                </a:r>
                <a:endParaRPr lang="en-US" altLang="zh-CN" sz="2000" b="1" dirty="0">
                  <a:latin typeface="Times New Roman" panose="02020603050405020304" charset="0"/>
                  <a:ea typeface="楷体_GB2312" pitchFamily="49" charset="-122"/>
                </a:endParaRPr>
              </a:p>
            </p:txBody>
          </p:sp>
          <p:sp>
            <p:nvSpPr>
              <p:cNvPr id="13441" name="Oval 73"/>
              <p:cNvSpPr/>
              <p:nvPr/>
            </p:nvSpPr>
            <p:spPr>
              <a:xfrm flipH="1">
                <a:off x="836" y="3246"/>
                <a:ext cx="58" cy="61"/>
              </a:xfrm>
              <a:prstGeom prst="ellipse">
                <a:avLst/>
              </a:prstGeom>
              <a:solidFill>
                <a:schemeClr val="bg1"/>
              </a:solidFill>
              <a:ln w="28575" cap="flat" cmpd="sng">
                <a:solidFill>
                  <a:schemeClr val="tx1"/>
                </a:solidFill>
                <a:prstDash val="solid"/>
                <a:headEnd type="none" w="med" len="med"/>
                <a:tailEnd type="none" w="med" len="med"/>
              </a:ln>
            </p:spPr>
            <p:txBody>
              <a:bodyPr wrap="none" anchor="ctr" anchorCtr="0"/>
              <a:lstStyle/>
              <a:p>
                <a:endParaRPr lang="zh-CN" altLang="en-US" dirty="0">
                  <a:latin typeface="Times New Roman" panose="02020603050405020304" charset="0"/>
                </a:endParaRPr>
              </a:p>
            </p:txBody>
          </p:sp>
          <p:sp>
            <p:nvSpPr>
              <p:cNvPr id="13442" name="Rectangle 74"/>
              <p:cNvSpPr/>
              <p:nvPr/>
            </p:nvSpPr>
            <p:spPr>
              <a:xfrm>
                <a:off x="1608" y="2800"/>
                <a:ext cx="443" cy="250"/>
              </a:xfrm>
              <a:prstGeom prst="rect">
                <a:avLst/>
              </a:prstGeom>
              <a:noFill/>
              <a:ln w="9525">
                <a:noFill/>
              </a:ln>
            </p:spPr>
            <p:txBody>
              <a:bodyPr>
                <a:spAutoFit/>
              </a:bodyPr>
              <a:lstStyle/>
              <a:p>
                <a:pPr algn="just">
                  <a:spcBef>
                    <a:spcPct val="50000"/>
                  </a:spcBef>
                </a:pPr>
                <a:r>
                  <a:rPr lang="en-US" altLang="zh-CN" sz="2000" b="1" dirty="0">
                    <a:latin typeface="Times New Roman" panose="02020603050405020304" charset="0"/>
                  </a:rPr>
                  <a:t>G</a:t>
                </a:r>
                <a:r>
                  <a:rPr lang="en-US" altLang="zh-CN" sz="2000" b="1" baseline="-25000" dirty="0">
                    <a:latin typeface="Times New Roman" panose="02020603050405020304" charset="0"/>
                  </a:rPr>
                  <a:t>6</a:t>
                </a:r>
                <a:endParaRPr lang="en-US" altLang="zh-CN" sz="2000" b="1" baseline="-25000" dirty="0">
                  <a:latin typeface="Times New Roman" panose="02020603050405020304" charset="0"/>
                </a:endParaRPr>
              </a:p>
            </p:txBody>
          </p:sp>
          <p:sp>
            <p:nvSpPr>
              <p:cNvPr id="13443" name="Rectangle 75"/>
              <p:cNvSpPr/>
              <p:nvPr/>
            </p:nvSpPr>
            <p:spPr>
              <a:xfrm>
                <a:off x="1624" y="3293"/>
                <a:ext cx="292" cy="250"/>
              </a:xfrm>
              <a:prstGeom prst="rect">
                <a:avLst/>
              </a:prstGeom>
              <a:noFill/>
              <a:ln w="9525">
                <a:noFill/>
              </a:ln>
            </p:spPr>
            <p:txBody>
              <a:bodyPr wrap="none">
                <a:spAutoFit/>
              </a:bodyPr>
              <a:lstStyle/>
              <a:p>
                <a:pPr algn="just">
                  <a:spcBef>
                    <a:spcPct val="50000"/>
                  </a:spcBef>
                </a:pPr>
                <a:r>
                  <a:rPr lang="en-US" altLang="zh-CN" sz="2000" b="1" dirty="0">
                    <a:latin typeface="Times New Roman" panose="02020603050405020304" charset="0"/>
                  </a:rPr>
                  <a:t>G</a:t>
                </a:r>
                <a:r>
                  <a:rPr lang="en-US" altLang="zh-CN" sz="2000" b="1" baseline="-25000" dirty="0">
                    <a:latin typeface="Times New Roman" panose="02020603050405020304" charset="0"/>
                  </a:rPr>
                  <a:t>8</a:t>
                </a:r>
                <a:endParaRPr lang="en-US" altLang="zh-CN" sz="2000" b="1" baseline="-25000" dirty="0">
                  <a:latin typeface="Times New Roman" panose="02020603050405020304" charset="0"/>
                </a:endParaRPr>
              </a:p>
            </p:txBody>
          </p:sp>
          <p:sp>
            <p:nvSpPr>
              <p:cNvPr id="13444" name="Freeform 76"/>
              <p:cNvSpPr/>
              <p:nvPr/>
            </p:nvSpPr>
            <p:spPr>
              <a:xfrm flipV="1">
                <a:off x="1376" y="2282"/>
                <a:ext cx="718" cy="1354"/>
              </a:xfrm>
              <a:custGeom>
                <a:avLst/>
                <a:gdLst>
                  <a:gd name="txL" fmla="*/ 0 w 210"/>
                  <a:gd name="txT" fmla="*/ 0 h 138"/>
                  <a:gd name="txR" fmla="*/ 210 w 210"/>
                  <a:gd name="txB" fmla="*/ 138 h 138"/>
                </a:gdLst>
                <a:ahLst/>
                <a:cxnLst>
                  <a:cxn ang="0">
                    <a:pos x="210" y="0"/>
                  </a:cxn>
                  <a:cxn ang="0">
                    <a:pos x="210" y="138"/>
                  </a:cxn>
                  <a:cxn ang="0">
                    <a:pos x="0" y="138"/>
                  </a:cxn>
                </a:cxnLst>
                <a:rect l="txL" t="txT" r="txR" b="txB"/>
                <a:pathLst>
                  <a:path w="210" h="138">
                    <a:moveTo>
                      <a:pt x="210" y="0"/>
                    </a:moveTo>
                    <a:lnTo>
                      <a:pt x="210" y="138"/>
                    </a:lnTo>
                    <a:lnTo>
                      <a:pt x="0" y="138"/>
                    </a:lnTo>
                  </a:path>
                </a:pathLst>
              </a:custGeom>
              <a:noFill/>
              <a:ln w="28575" cap="flat" cmpd="sng">
                <a:solidFill>
                  <a:schemeClr val="tx1"/>
                </a:solidFill>
                <a:prstDash val="solid"/>
                <a:round/>
                <a:headEnd type="none" w="med" len="med"/>
                <a:tailEnd type="none" w="med" len="med"/>
              </a:ln>
            </p:spPr>
            <p:txBody>
              <a:bodyPr/>
              <a:lstStyle/>
              <a:p>
                <a:endParaRPr lang="zh-CN" altLang="en-US" dirty="0">
                  <a:latin typeface="Times New Roman" panose="02020603050405020304" charset="0"/>
                </a:endParaRPr>
              </a:p>
            </p:txBody>
          </p:sp>
          <p:sp>
            <p:nvSpPr>
              <p:cNvPr id="13445" name="Rectangle 77"/>
              <p:cNvSpPr/>
              <p:nvPr/>
            </p:nvSpPr>
            <p:spPr>
              <a:xfrm flipH="1">
                <a:off x="1946" y="2837"/>
                <a:ext cx="325" cy="226"/>
              </a:xfrm>
              <a:prstGeom prst="rect">
                <a:avLst/>
              </a:prstGeom>
              <a:solidFill>
                <a:schemeClr val="bg1"/>
              </a:solidFill>
              <a:ln w="38100" cap="flat" cmpd="sng">
                <a:solidFill>
                  <a:schemeClr val="tx1"/>
                </a:solidFill>
                <a:prstDash val="solid"/>
                <a:miter/>
                <a:headEnd type="none" w="med" len="med"/>
                <a:tailEnd type="none" w="med" len="med"/>
              </a:ln>
            </p:spPr>
            <p:txBody>
              <a:bodyPr wrap="none" anchor="ctr" anchorCtr="0"/>
              <a:lstStyle/>
              <a:p>
                <a:pPr algn="ctr">
                  <a:spcAft>
                    <a:spcPct val="100000"/>
                  </a:spcAft>
                </a:pPr>
                <a:endParaRPr lang="zh-CN" altLang="zh-CN" sz="2000" b="1" dirty="0">
                  <a:solidFill>
                    <a:srgbClr val="FF0066"/>
                  </a:solidFill>
                  <a:latin typeface="Times New Roman" panose="02020603050405020304" charset="0"/>
                  <a:ea typeface="楷体_GB2312" pitchFamily="49" charset="-122"/>
                </a:endParaRPr>
              </a:p>
            </p:txBody>
          </p:sp>
          <p:sp>
            <p:nvSpPr>
              <p:cNvPr id="13446" name="Oval 78"/>
              <p:cNvSpPr/>
              <p:nvPr/>
            </p:nvSpPr>
            <p:spPr>
              <a:xfrm flipH="1">
                <a:off x="2078" y="2767"/>
                <a:ext cx="57" cy="61"/>
              </a:xfrm>
              <a:prstGeom prst="ellipse">
                <a:avLst/>
              </a:prstGeom>
              <a:solidFill>
                <a:schemeClr val="bg1"/>
              </a:solidFill>
              <a:ln w="28575" cap="flat" cmpd="sng">
                <a:solidFill>
                  <a:schemeClr val="tx1"/>
                </a:solidFill>
                <a:prstDash val="solid"/>
                <a:headEnd type="none" w="med" len="med"/>
                <a:tailEnd type="none" w="med" len="med"/>
              </a:ln>
            </p:spPr>
            <p:txBody>
              <a:bodyPr wrap="none" anchor="ctr" anchorCtr="0"/>
              <a:lstStyle/>
              <a:p>
                <a:endParaRPr lang="zh-CN" altLang="en-US" dirty="0">
                  <a:latin typeface="Times New Roman" panose="02020603050405020304" charset="0"/>
                </a:endParaRPr>
              </a:p>
            </p:txBody>
          </p:sp>
          <p:sp>
            <p:nvSpPr>
              <p:cNvPr id="13447" name="Oval 79"/>
              <p:cNvSpPr/>
              <p:nvPr/>
            </p:nvSpPr>
            <p:spPr>
              <a:xfrm flipH="1">
                <a:off x="1349" y="3610"/>
                <a:ext cx="33" cy="36"/>
              </a:xfrm>
              <a:prstGeom prst="ellipse">
                <a:avLst/>
              </a:prstGeom>
              <a:solidFill>
                <a:schemeClr val="tx1"/>
              </a:solidFill>
              <a:ln w="28575" cap="flat" cmpd="sng">
                <a:solidFill>
                  <a:schemeClr val="tx1"/>
                </a:solidFill>
                <a:prstDash val="solid"/>
                <a:headEnd type="none" w="med" len="med"/>
                <a:tailEnd type="none" w="med" len="med"/>
              </a:ln>
            </p:spPr>
            <p:txBody>
              <a:bodyPr wrap="none" anchor="ctr" anchorCtr="0"/>
              <a:lstStyle/>
              <a:p>
                <a:endParaRPr lang="zh-CN" altLang="en-US" dirty="0">
                  <a:latin typeface="Times New Roman" panose="02020603050405020304" charset="0"/>
                </a:endParaRPr>
              </a:p>
            </p:txBody>
          </p:sp>
          <p:sp>
            <p:nvSpPr>
              <p:cNvPr id="13448" name="Text Box 80"/>
              <p:cNvSpPr txBox="1"/>
              <p:nvPr/>
            </p:nvSpPr>
            <p:spPr>
              <a:xfrm>
                <a:off x="2017" y="2818"/>
                <a:ext cx="244" cy="250"/>
              </a:xfrm>
              <a:prstGeom prst="rect">
                <a:avLst/>
              </a:prstGeom>
              <a:noFill/>
              <a:ln w="9525">
                <a:noFill/>
              </a:ln>
            </p:spPr>
            <p:txBody>
              <a:bodyPr>
                <a:spAutoFit/>
              </a:bodyPr>
              <a:lstStyle/>
              <a:p>
                <a:r>
                  <a:rPr lang="en-US" altLang="zh-CN" sz="2000" b="1" dirty="0">
                    <a:latin typeface="Times New Roman" panose="02020603050405020304" charset="0"/>
                  </a:rPr>
                  <a:t>1</a:t>
                </a:r>
                <a:endParaRPr lang="en-US" altLang="zh-CN" sz="2000" b="1" dirty="0">
                  <a:latin typeface="Times New Roman" panose="02020603050405020304" charset="0"/>
                </a:endParaRPr>
              </a:p>
            </p:txBody>
          </p:sp>
          <p:sp>
            <p:nvSpPr>
              <p:cNvPr id="13449" name="Oval 81"/>
              <p:cNvSpPr/>
              <p:nvPr/>
            </p:nvSpPr>
            <p:spPr>
              <a:xfrm flipH="1">
                <a:off x="2224" y="3618"/>
                <a:ext cx="33" cy="35"/>
              </a:xfrm>
              <a:prstGeom prst="ellipse">
                <a:avLst/>
              </a:prstGeom>
              <a:solidFill>
                <a:schemeClr val="bg1"/>
              </a:solidFill>
              <a:ln w="19050" cap="flat" cmpd="sng">
                <a:solidFill>
                  <a:schemeClr val="tx1"/>
                </a:solidFill>
                <a:prstDash val="solid"/>
                <a:headEnd type="none" w="med" len="med"/>
                <a:tailEnd type="none" w="med" len="med"/>
              </a:ln>
            </p:spPr>
            <p:txBody>
              <a:bodyPr wrap="none" anchor="ctr" anchorCtr="0"/>
              <a:lstStyle/>
              <a:p>
                <a:endParaRPr lang="zh-CN" altLang="en-US" dirty="0">
                  <a:latin typeface="Times New Roman" panose="02020603050405020304" charset="0"/>
                </a:endParaRPr>
              </a:p>
            </p:txBody>
          </p:sp>
          <p:sp>
            <p:nvSpPr>
              <p:cNvPr id="13450" name="Rectangle 82"/>
              <p:cNvSpPr/>
              <p:nvPr/>
            </p:nvSpPr>
            <p:spPr>
              <a:xfrm>
                <a:off x="446" y="1482"/>
                <a:ext cx="292" cy="250"/>
              </a:xfrm>
              <a:prstGeom prst="rect">
                <a:avLst/>
              </a:prstGeom>
              <a:noFill/>
              <a:ln w="9525">
                <a:noFill/>
              </a:ln>
            </p:spPr>
            <p:txBody>
              <a:bodyPr wrap="none">
                <a:spAutoFit/>
              </a:bodyPr>
              <a:lstStyle/>
              <a:p>
                <a:pPr algn="just">
                  <a:spcBef>
                    <a:spcPct val="50000"/>
                  </a:spcBef>
                </a:pPr>
                <a:r>
                  <a:rPr lang="en-US" altLang="zh-CN" sz="2000" b="1" dirty="0">
                    <a:latin typeface="Times New Roman" panose="02020603050405020304" charset="0"/>
                  </a:rPr>
                  <a:t>G</a:t>
                </a:r>
                <a:r>
                  <a:rPr lang="en-US" altLang="zh-CN" sz="2000" b="1" baseline="-25000" dirty="0">
                    <a:latin typeface="Times New Roman" panose="02020603050405020304" charset="0"/>
                  </a:rPr>
                  <a:t>1</a:t>
                </a:r>
                <a:endParaRPr lang="en-US" altLang="zh-CN" sz="2000" b="1" baseline="-25000" dirty="0">
                  <a:latin typeface="Times New Roman" panose="02020603050405020304" charset="0"/>
                </a:endParaRPr>
              </a:p>
            </p:txBody>
          </p:sp>
          <p:sp>
            <p:nvSpPr>
              <p:cNvPr id="13451" name="Rectangle 83"/>
              <p:cNvSpPr/>
              <p:nvPr/>
            </p:nvSpPr>
            <p:spPr>
              <a:xfrm>
                <a:off x="438" y="2794"/>
                <a:ext cx="350" cy="250"/>
              </a:xfrm>
              <a:prstGeom prst="rect">
                <a:avLst/>
              </a:prstGeom>
              <a:noFill/>
              <a:ln w="9525">
                <a:noFill/>
              </a:ln>
            </p:spPr>
            <p:txBody>
              <a:bodyPr>
                <a:spAutoFit/>
              </a:bodyPr>
              <a:lstStyle/>
              <a:p>
                <a:pPr algn="just">
                  <a:spcBef>
                    <a:spcPct val="50000"/>
                  </a:spcBef>
                </a:pPr>
                <a:r>
                  <a:rPr lang="en-US" altLang="zh-CN" sz="2000" b="1" dirty="0">
                    <a:latin typeface="Times New Roman" panose="02020603050405020304" charset="0"/>
                  </a:rPr>
                  <a:t>G</a:t>
                </a:r>
                <a:r>
                  <a:rPr lang="en-US" altLang="zh-CN" sz="2000" b="1" baseline="-25000" dirty="0">
                    <a:latin typeface="Times New Roman" panose="02020603050405020304" charset="0"/>
                  </a:rPr>
                  <a:t>5</a:t>
                </a:r>
                <a:endParaRPr lang="en-US" altLang="zh-CN" sz="2000" b="1" baseline="-25000" dirty="0">
                  <a:latin typeface="Times New Roman" panose="02020603050405020304" charset="0"/>
                </a:endParaRPr>
              </a:p>
            </p:txBody>
          </p:sp>
          <p:sp>
            <p:nvSpPr>
              <p:cNvPr id="13452" name="Freeform 84"/>
              <p:cNvSpPr/>
              <p:nvPr/>
            </p:nvSpPr>
            <p:spPr>
              <a:xfrm>
                <a:off x="869" y="2192"/>
                <a:ext cx="654" cy="321"/>
              </a:xfrm>
              <a:custGeom>
                <a:avLst/>
                <a:gdLst>
                  <a:gd name="txL" fmla="*/ 0 w 528"/>
                  <a:gd name="txT" fmla="*/ 0 h 312"/>
                  <a:gd name="txR" fmla="*/ 528 w 528"/>
                  <a:gd name="txB" fmla="*/ 312 h 312"/>
                </a:gdLst>
                <a:ahLst/>
                <a:cxnLst>
                  <a:cxn ang="0">
                    <a:pos x="0" y="312"/>
                  </a:cxn>
                  <a:cxn ang="0">
                    <a:pos x="528" y="312"/>
                  </a:cxn>
                  <a:cxn ang="0">
                    <a:pos x="528" y="0"/>
                  </a:cxn>
                </a:cxnLst>
                <a:rect l="txL" t="txT" r="txR" b="txB"/>
                <a:pathLst>
                  <a:path w="528" h="312">
                    <a:moveTo>
                      <a:pt x="0" y="312"/>
                    </a:moveTo>
                    <a:lnTo>
                      <a:pt x="528" y="312"/>
                    </a:lnTo>
                    <a:lnTo>
                      <a:pt x="528" y="0"/>
                    </a:lnTo>
                  </a:path>
                </a:pathLst>
              </a:custGeom>
              <a:noFill/>
              <a:ln w="28575" cap="flat" cmpd="sng">
                <a:solidFill>
                  <a:schemeClr val="tx1"/>
                </a:solidFill>
                <a:prstDash val="solid"/>
                <a:round/>
                <a:headEnd type="none" w="med" len="med"/>
                <a:tailEnd type="none" w="med" len="med"/>
              </a:ln>
            </p:spPr>
            <p:txBody>
              <a:bodyPr/>
              <a:lstStyle/>
              <a:p>
                <a:endParaRPr lang="zh-CN" altLang="en-US" dirty="0">
                  <a:latin typeface="Times New Roman" panose="02020603050405020304" charset="0"/>
                </a:endParaRPr>
              </a:p>
            </p:txBody>
          </p:sp>
          <p:sp>
            <p:nvSpPr>
              <p:cNvPr id="13453" name="Rectangle 85"/>
              <p:cNvSpPr/>
              <p:nvPr/>
            </p:nvSpPr>
            <p:spPr>
              <a:xfrm rot="-5400000" flipH="1">
                <a:off x="980" y="2395"/>
                <a:ext cx="312" cy="205"/>
              </a:xfrm>
              <a:prstGeom prst="rect">
                <a:avLst/>
              </a:prstGeom>
              <a:solidFill>
                <a:schemeClr val="bg1"/>
              </a:solidFill>
              <a:ln w="38100" cap="flat" cmpd="sng">
                <a:solidFill>
                  <a:schemeClr val="tx1"/>
                </a:solidFill>
                <a:prstDash val="solid"/>
                <a:miter/>
                <a:headEnd type="none" w="med" len="med"/>
                <a:tailEnd type="none" w="med" len="med"/>
              </a:ln>
            </p:spPr>
            <p:txBody>
              <a:bodyPr vert="eaVert" wrap="none" anchor="ctr" anchorCtr="0"/>
              <a:lstStyle/>
              <a:p>
                <a:pPr algn="ctr">
                  <a:spcAft>
                    <a:spcPct val="100000"/>
                  </a:spcAft>
                </a:pPr>
                <a:endParaRPr lang="zh-CN" altLang="zh-CN" sz="2000" b="1" dirty="0">
                  <a:solidFill>
                    <a:srgbClr val="FF0066"/>
                  </a:solidFill>
                  <a:latin typeface="Times New Roman" panose="02020603050405020304" charset="0"/>
                  <a:ea typeface="楷体_GB2312" pitchFamily="49" charset="-122"/>
                </a:endParaRPr>
              </a:p>
            </p:txBody>
          </p:sp>
          <p:sp>
            <p:nvSpPr>
              <p:cNvPr id="13454" name="Oval 86"/>
              <p:cNvSpPr/>
              <p:nvPr/>
            </p:nvSpPr>
            <p:spPr>
              <a:xfrm flipH="1">
                <a:off x="1236" y="2481"/>
                <a:ext cx="58" cy="61"/>
              </a:xfrm>
              <a:prstGeom prst="ellipse">
                <a:avLst/>
              </a:prstGeom>
              <a:solidFill>
                <a:schemeClr val="bg1"/>
              </a:solidFill>
              <a:ln w="28575" cap="flat" cmpd="sng">
                <a:solidFill>
                  <a:schemeClr val="tx1"/>
                </a:solidFill>
                <a:prstDash val="solid"/>
                <a:headEnd type="none" w="med" len="med"/>
                <a:tailEnd type="none" w="med" len="med"/>
              </a:ln>
            </p:spPr>
            <p:txBody>
              <a:bodyPr wrap="none" anchor="ctr" anchorCtr="0"/>
              <a:lstStyle/>
              <a:p>
                <a:endParaRPr lang="zh-CN" altLang="en-US" dirty="0">
                  <a:latin typeface="Times New Roman" panose="02020603050405020304" charset="0"/>
                </a:endParaRPr>
              </a:p>
            </p:txBody>
          </p:sp>
          <p:sp>
            <p:nvSpPr>
              <p:cNvPr id="13455" name="Text Box 87"/>
              <p:cNvSpPr txBox="1"/>
              <p:nvPr/>
            </p:nvSpPr>
            <p:spPr>
              <a:xfrm>
                <a:off x="1054" y="2344"/>
                <a:ext cx="244" cy="250"/>
              </a:xfrm>
              <a:prstGeom prst="rect">
                <a:avLst/>
              </a:prstGeom>
              <a:noFill/>
              <a:ln w="9525">
                <a:noFill/>
              </a:ln>
            </p:spPr>
            <p:txBody>
              <a:bodyPr>
                <a:spAutoFit/>
              </a:bodyPr>
              <a:lstStyle/>
              <a:p>
                <a:r>
                  <a:rPr lang="en-US" altLang="zh-CN" sz="2000" b="1" dirty="0">
                    <a:latin typeface="Times New Roman" panose="02020603050405020304" charset="0"/>
                  </a:rPr>
                  <a:t>1</a:t>
                </a:r>
                <a:endParaRPr lang="en-US" altLang="zh-CN" sz="2000" b="1" dirty="0">
                  <a:latin typeface="Times New Roman" panose="02020603050405020304" charset="0"/>
                </a:endParaRPr>
              </a:p>
            </p:txBody>
          </p:sp>
          <p:sp>
            <p:nvSpPr>
              <p:cNvPr id="13456" name="Rectangle 88"/>
              <p:cNvSpPr/>
              <p:nvPr/>
            </p:nvSpPr>
            <p:spPr>
              <a:xfrm rot="-5400000" flipH="1">
                <a:off x="1013" y="3791"/>
                <a:ext cx="312" cy="205"/>
              </a:xfrm>
              <a:prstGeom prst="rect">
                <a:avLst/>
              </a:prstGeom>
              <a:solidFill>
                <a:schemeClr val="bg1"/>
              </a:solidFill>
              <a:ln w="38100" cap="flat" cmpd="sng">
                <a:solidFill>
                  <a:schemeClr val="tx1"/>
                </a:solidFill>
                <a:prstDash val="solid"/>
                <a:miter/>
                <a:headEnd type="none" w="med" len="med"/>
                <a:tailEnd type="none" w="med" len="med"/>
              </a:ln>
            </p:spPr>
            <p:txBody>
              <a:bodyPr vert="eaVert" wrap="none" anchor="ctr" anchorCtr="0"/>
              <a:lstStyle/>
              <a:p>
                <a:pPr algn="ctr">
                  <a:spcAft>
                    <a:spcPct val="100000"/>
                  </a:spcAft>
                </a:pPr>
                <a:endParaRPr lang="zh-CN" altLang="zh-CN" sz="2000" b="1" dirty="0">
                  <a:solidFill>
                    <a:srgbClr val="FF0066"/>
                  </a:solidFill>
                  <a:latin typeface="Times New Roman" panose="02020603050405020304" charset="0"/>
                  <a:ea typeface="楷体_GB2312" pitchFamily="49" charset="-122"/>
                </a:endParaRPr>
              </a:p>
            </p:txBody>
          </p:sp>
          <p:sp>
            <p:nvSpPr>
              <p:cNvPr id="13457" name="Oval 89"/>
              <p:cNvSpPr/>
              <p:nvPr/>
            </p:nvSpPr>
            <p:spPr>
              <a:xfrm flipH="1">
                <a:off x="1269" y="3876"/>
                <a:ext cx="58" cy="61"/>
              </a:xfrm>
              <a:prstGeom prst="ellipse">
                <a:avLst/>
              </a:prstGeom>
              <a:solidFill>
                <a:schemeClr val="bg1"/>
              </a:solidFill>
              <a:ln w="28575" cap="flat" cmpd="sng">
                <a:solidFill>
                  <a:schemeClr val="tx1"/>
                </a:solidFill>
                <a:prstDash val="solid"/>
                <a:headEnd type="none" w="med" len="med"/>
                <a:tailEnd type="none" w="med" len="med"/>
              </a:ln>
            </p:spPr>
            <p:txBody>
              <a:bodyPr wrap="none" anchor="ctr" anchorCtr="0"/>
              <a:lstStyle/>
              <a:p>
                <a:endParaRPr lang="zh-CN" altLang="en-US" dirty="0">
                  <a:latin typeface="Times New Roman" panose="02020603050405020304" charset="0"/>
                </a:endParaRPr>
              </a:p>
            </p:txBody>
          </p:sp>
          <p:sp>
            <p:nvSpPr>
              <p:cNvPr id="13458" name="Text Box 90"/>
              <p:cNvSpPr txBox="1"/>
              <p:nvPr/>
            </p:nvSpPr>
            <p:spPr>
              <a:xfrm>
                <a:off x="1087" y="3739"/>
                <a:ext cx="244" cy="250"/>
              </a:xfrm>
              <a:prstGeom prst="rect">
                <a:avLst/>
              </a:prstGeom>
              <a:noFill/>
              <a:ln w="9525">
                <a:noFill/>
              </a:ln>
            </p:spPr>
            <p:txBody>
              <a:bodyPr>
                <a:spAutoFit/>
              </a:bodyPr>
              <a:lstStyle/>
              <a:p>
                <a:r>
                  <a:rPr lang="en-US" altLang="zh-CN" sz="2000" b="1" dirty="0">
                    <a:latin typeface="Times New Roman" panose="02020603050405020304" charset="0"/>
                  </a:rPr>
                  <a:t>1</a:t>
                </a:r>
                <a:endParaRPr lang="en-US" altLang="zh-CN" sz="2000" b="1" dirty="0">
                  <a:latin typeface="Times New Roman" panose="02020603050405020304" charset="0"/>
                </a:endParaRPr>
              </a:p>
            </p:txBody>
          </p:sp>
        </p:grpSp>
        <p:sp>
          <p:nvSpPr>
            <p:cNvPr id="13379" name="Rectangle 144"/>
            <p:cNvSpPr/>
            <p:nvPr/>
          </p:nvSpPr>
          <p:spPr>
            <a:xfrm>
              <a:off x="502" y="2375"/>
              <a:ext cx="330" cy="250"/>
            </a:xfrm>
            <a:prstGeom prst="rect">
              <a:avLst/>
            </a:prstGeom>
            <a:noFill/>
            <a:ln w="9525">
              <a:noFill/>
            </a:ln>
          </p:spPr>
          <p:txBody>
            <a:bodyPr wrap="none">
              <a:spAutoFit/>
            </a:bodyPr>
            <a:lstStyle/>
            <a:p>
              <a:r>
                <a:rPr lang="en-US" altLang="zh-CN" sz="2000" b="1" i="1" dirty="0">
                  <a:solidFill>
                    <a:srgbClr val="0033CC"/>
                  </a:solidFill>
                  <a:latin typeface="Times New Roman" panose="02020603050405020304" charset="0"/>
                </a:rPr>
                <a:t>Q</a:t>
              </a:r>
              <a:r>
                <a:rPr lang="en-US" altLang="zh-CN" sz="2000" b="1" baseline="-25000" dirty="0">
                  <a:solidFill>
                    <a:srgbClr val="0033CC"/>
                  </a:solidFill>
                  <a:latin typeface="Times New Roman" panose="02020603050405020304" charset="0"/>
                </a:rPr>
                <a:t>M</a:t>
              </a:r>
              <a:endParaRPr lang="en-US" altLang="zh-CN" sz="2000" b="1" baseline="-25000" dirty="0">
                <a:solidFill>
                  <a:srgbClr val="0033CC"/>
                </a:solidFill>
                <a:latin typeface="Times New Roman" panose="02020603050405020304" charset="0"/>
              </a:endParaRPr>
            </a:p>
          </p:txBody>
        </p:sp>
        <p:sp>
          <p:nvSpPr>
            <p:cNvPr id="13380" name="Rectangle 145"/>
            <p:cNvSpPr/>
            <p:nvPr/>
          </p:nvSpPr>
          <p:spPr>
            <a:xfrm>
              <a:off x="1558" y="2423"/>
              <a:ext cx="330" cy="250"/>
            </a:xfrm>
            <a:prstGeom prst="rect">
              <a:avLst/>
            </a:prstGeom>
            <a:noFill/>
            <a:ln w="9525">
              <a:noFill/>
            </a:ln>
          </p:spPr>
          <p:txBody>
            <a:bodyPr wrap="none">
              <a:spAutoFit/>
            </a:bodyPr>
            <a:lstStyle/>
            <a:p>
              <a:r>
                <a:rPr lang="en-US" altLang="zh-CN" sz="2000" b="1" i="1" dirty="0">
                  <a:solidFill>
                    <a:srgbClr val="0033CC"/>
                  </a:solidFill>
                  <a:latin typeface="Times New Roman" panose="02020603050405020304" charset="0"/>
                </a:rPr>
                <a:t>Q</a:t>
              </a:r>
              <a:r>
                <a:rPr lang="en-US" altLang="zh-CN" sz="2000" b="1" baseline="-25000" dirty="0">
                  <a:solidFill>
                    <a:srgbClr val="0033CC"/>
                  </a:solidFill>
                  <a:latin typeface="Times New Roman" panose="02020603050405020304" charset="0"/>
                </a:rPr>
                <a:t>M</a:t>
              </a:r>
              <a:endParaRPr lang="en-US" altLang="zh-CN" sz="2000" b="1" baseline="-25000" dirty="0">
                <a:solidFill>
                  <a:srgbClr val="0033CC"/>
                </a:solidFill>
                <a:latin typeface="Times New Roman" panose="02020603050405020304" charset="0"/>
              </a:endParaRPr>
            </a:p>
          </p:txBody>
        </p:sp>
        <p:sp>
          <p:nvSpPr>
            <p:cNvPr id="13381" name="Line 146"/>
            <p:cNvSpPr/>
            <p:nvPr/>
          </p:nvSpPr>
          <p:spPr>
            <a:xfrm>
              <a:off x="1616" y="2464"/>
              <a:ext cx="128" cy="0"/>
            </a:xfrm>
            <a:prstGeom prst="line">
              <a:avLst/>
            </a:prstGeom>
            <a:ln w="28575" cap="flat" cmpd="sng">
              <a:solidFill>
                <a:schemeClr val="accent2"/>
              </a:solidFill>
              <a:prstDash val="solid"/>
              <a:headEnd type="none" w="med" len="med"/>
              <a:tailEnd type="none" w="med" len="med"/>
            </a:ln>
          </p:spPr>
        </p:sp>
      </p:grpSp>
      <p:sp>
        <p:nvSpPr>
          <p:cNvPr id="3" name="文本框 2"/>
          <p:cNvSpPr txBox="1"/>
          <p:nvPr/>
        </p:nvSpPr>
        <p:spPr>
          <a:xfrm>
            <a:off x="635" y="762000"/>
            <a:ext cx="3951605" cy="460375"/>
          </a:xfrm>
          <a:prstGeom prst="rect">
            <a:avLst/>
          </a:prstGeom>
          <a:noFill/>
        </p:spPr>
        <p:txBody>
          <a:bodyPr wrap="none" rtlCol="0">
            <a:spAutoFit/>
          </a:bodyPr>
          <a:lstStyle/>
          <a:p>
            <a:pPr algn="l"/>
            <a:r>
              <a:rPr lang="en-US" b="1" dirty="0">
                <a:latin typeface="Times New Roman" panose="02020603050405020304" charset="0"/>
                <a:sym typeface="+mn-ea"/>
              </a:rPr>
              <a:t>Negative edge-triggered DFF</a:t>
            </a:r>
            <a:endParaRPr lang="en-US" altLang="en-US" b="1" dirty="0">
              <a:latin typeface="Times New Roman" panose="02020603050405020304" charset="0"/>
            </a:endParaRPr>
          </a:p>
        </p:txBody>
      </p:sp>
      <p:graphicFrame>
        <p:nvGraphicFramePr>
          <p:cNvPr id="4" name="Object 2"/>
          <p:cNvGraphicFramePr/>
          <p:nvPr/>
        </p:nvGraphicFramePr>
        <p:xfrm>
          <a:off x="3871913" y="2398713"/>
          <a:ext cx="1474787" cy="549275"/>
        </p:xfrm>
        <a:graphic>
          <a:graphicData uri="http://schemas.openxmlformats.org/presentationml/2006/ole">
            <mc:AlternateContent xmlns:mc="http://schemas.openxmlformats.org/markup-compatibility/2006">
              <mc:Choice xmlns:v="urn:schemas-microsoft-com:vml" Requires="v">
                <p:oleObj spid="_x0000_s15368" name="" r:id="rId3" imgW="609600" imgH="228600" progId="Equation.3">
                  <p:embed/>
                </p:oleObj>
              </mc:Choice>
              <mc:Fallback>
                <p:oleObj name="" r:id="rId3" imgW="609600" imgH="228600" progId="Equation.3">
                  <p:embed/>
                  <p:pic>
                    <p:nvPicPr>
                      <p:cNvPr id="0" name="图片 3075"/>
                      <p:cNvPicPr/>
                      <p:nvPr/>
                    </p:nvPicPr>
                    <p:blipFill>
                      <a:blip r:embed="rId4">
                        <a:clrChange>
                          <a:clrFrom>
                            <a:srgbClr val="000000"/>
                          </a:clrFrom>
                          <a:clrTo>
                            <a:srgbClr val="FF0066"/>
                          </a:clrTo>
                        </a:clrChange>
                      </a:blip>
                      <a:stretch>
                        <a:fillRect/>
                      </a:stretch>
                    </p:blipFill>
                    <p:spPr>
                      <a:xfrm>
                        <a:off x="3871913" y="2398713"/>
                        <a:ext cx="1474787" cy="549275"/>
                      </a:xfrm>
                      <a:prstGeom prst="rect">
                        <a:avLst/>
                      </a:prstGeom>
                      <a:noFill/>
                      <a:ln w="38100">
                        <a:noFill/>
                        <a:miter/>
                      </a:ln>
                    </p:spPr>
                  </p:pic>
                </p:oleObj>
              </mc:Fallback>
            </mc:AlternateContent>
          </a:graphicData>
        </a:graphic>
      </p:graphicFrame>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1925">
                                            <p:txEl>
                                              <p:pRg st="0" end="0"/>
                                            </p:txEl>
                                          </p:spTgt>
                                        </p:tgtEl>
                                        <p:attrNameLst>
                                          <p:attrName>style.visibility</p:attrName>
                                        </p:attrNameLst>
                                      </p:cBhvr>
                                      <p:to>
                                        <p:strVal val="visible"/>
                                      </p:to>
                                    </p:set>
                                    <p:animEffect transition="in" filter="wipe(left)">
                                      <p:cBhvr>
                                        <p:cTn id="7" dur="500"/>
                                        <p:tgtEl>
                                          <p:spTgt spid="8192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1926"/>
                                        </p:tgtEl>
                                        <p:attrNameLst>
                                          <p:attrName>style.visibility</p:attrName>
                                        </p:attrNameLst>
                                      </p:cBhvr>
                                      <p:to>
                                        <p:strVal val="visible"/>
                                      </p:to>
                                    </p:set>
                                    <p:animEffect transition="in" filter="wipe(left)">
                                      <p:cBhvr>
                                        <p:cTn id="12" dur="500"/>
                                        <p:tgtEl>
                                          <p:spTgt spid="8192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1927">
                                            <p:txEl>
                                              <p:pRg st="0" end="0"/>
                                            </p:txEl>
                                          </p:spTgt>
                                        </p:tgtEl>
                                        <p:attrNameLst>
                                          <p:attrName>style.visibility</p:attrName>
                                        </p:attrNameLst>
                                      </p:cBhvr>
                                      <p:to>
                                        <p:strVal val="visible"/>
                                      </p:to>
                                    </p:set>
                                    <p:animEffect transition="in" filter="wipe(left)">
                                      <p:cBhvr>
                                        <p:cTn id="17" dur="500"/>
                                        <p:tgtEl>
                                          <p:spTgt spid="81927">
                                            <p:txEl>
                                              <p:pRg st="0" end="0"/>
                                            </p:txEl>
                                          </p:spTgt>
                                        </p:tgtEl>
                                      </p:cBhvr>
                                    </p:animEffect>
                                  </p:childTnLst>
                                </p:cTn>
                              </p:par>
                            </p:childTnLst>
                          </p:cTn>
                        </p:par>
                        <p:par>
                          <p:cTn id="18" fill="hold">
                            <p:stCondLst>
                              <p:cond delay="500"/>
                            </p:stCondLst>
                            <p:childTnLst>
                              <p:par>
                                <p:cTn id="19" presetID="22" presetClass="entr" presetSubtype="8" fill="hold" grpId="0" nodeType="afterEffect">
                                  <p:stCondLst>
                                    <p:cond delay="1000"/>
                                  </p:stCondLst>
                                  <p:childTnLst>
                                    <p:set>
                                      <p:cBhvr>
                                        <p:cTn id="20" dur="1" fill="hold">
                                          <p:stCondLst>
                                            <p:cond delay="0"/>
                                          </p:stCondLst>
                                        </p:cTn>
                                        <p:tgtEl>
                                          <p:spTgt spid="81931">
                                            <p:txEl>
                                              <p:pRg st="0" end="0"/>
                                            </p:txEl>
                                          </p:spTgt>
                                        </p:tgtEl>
                                        <p:attrNameLst>
                                          <p:attrName>style.visibility</p:attrName>
                                        </p:attrNameLst>
                                      </p:cBhvr>
                                      <p:to>
                                        <p:strVal val="visible"/>
                                      </p:to>
                                    </p:set>
                                    <p:animEffect transition="in" filter="wipe(left)">
                                      <p:cBhvr>
                                        <p:cTn id="21" dur="500"/>
                                        <p:tgtEl>
                                          <p:spTgt spid="819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81932">
                                            <p:txEl>
                                              <p:pRg st="0" end="0"/>
                                            </p:txEl>
                                          </p:spTgt>
                                        </p:tgtEl>
                                        <p:attrNameLst>
                                          <p:attrName>style.visibility</p:attrName>
                                        </p:attrNameLst>
                                      </p:cBhvr>
                                      <p:to>
                                        <p:strVal val="visible"/>
                                      </p:to>
                                    </p:set>
                                    <p:animEffect transition="in" filter="wipe(left)">
                                      <p:cBhvr>
                                        <p:cTn id="26" dur="500"/>
                                        <p:tgtEl>
                                          <p:spTgt spid="81932">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81933"/>
                                        </p:tgtEl>
                                        <p:attrNameLst>
                                          <p:attrName>style.visibility</p:attrName>
                                        </p:attrNameLst>
                                      </p:cBhvr>
                                      <p:to>
                                        <p:strVal val="visible"/>
                                      </p:to>
                                    </p:set>
                                    <p:animEffect transition="in" filter="wipe(left)">
                                      <p:cBhvr>
                                        <p:cTn id="31" dur="500"/>
                                        <p:tgtEl>
                                          <p:spTgt spid="81933"/>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81934"/>
                                        </p:tgtEl>
                                        <p:attrNameLst>
                                          <p:attrName>style.visibility</p:attrName>
                                        </p:attrNameLst>
                                      </p:cBhvr>
                                      <p:to>
                                        <p:strVal val="visible"/>
                                      </p:to>
                                    </p:set>
                                    <p:animEffect transition="in" filter="wipe(left)">
                                      <p:cBhvr>
                                        <p:cTn id="36" dur="500"/>
                                        <p:tgtEl>
                                          <p:spTgt spid="81934"/>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81936">
                                            <p:txEl>
                                              <p:pRg st="0" end="0"/>
                                            </p:txEl>
                                          </p:spTgt>
                                        </p:tgtEl>
                                        <p:attrNameLst>
                                          <p:attrName>style.visibility</p:attrName>
                                        </p:attrNameLst>
                                      </p:cBhvr>
                                      <p:to>
                                        <p:strVal val="visible"/>
                                      </p:to>
                                    </p:set>
                                    <p:animEffect transition="in" filter="wipe(left)">
                                      <p:cBhvr>
                                        <p:cTn id="41" dur="2000"/>
                                        <p:tgtEl>
                                          <p:spTgt spid="81936">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81936">
                                            <p:txEl>
                                              <p:pRg st="1" end="1"/>
                                            </p:txEl>
                                          </p:spTgt>
                                        </p:tgtEl>
                                        <p:attrNameLst>
                                          <p:attrName>style.visibility</p:attrName>
                                        </p:attrNameLst>
                                      </p:cBhvr>
                                      <p:to>
                                        <p:strVal val="visible"/>
                                      </p:to>
                                    </p:set>
                                    <p:animEffect transition="in" filter="wipe(left)">
                                      <p:cBhvr>
                                        <p:cTn id="46" dur="2000"/>
                                        <p:tgtEl>
                                          <p:spTgt spid="81936">
                                            <p:txEl>
                                              <p:pRg st="1" end="1"/>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81995"/>
                                        </p:tgtEl>
                                        <p:attrNameLst>
                                          <p:attrName>style.visibility</p:attrName>
                                        </p:attrNameLst>
                                      </p:cBhvr>
                                      <p:to>
                                        <p:strVal val="visible"/>
                                      </p:to>
                                    </p:set>
                                    <p:animEffect transition="in" filter="wipe(left)">
                                      <p:cBhvr>
                                        <p:cTn id="51" dur="500"/>
                                        <p:tgtEl>
                                          <p:spTgt spid="81995"/>
                                        </p:tgtEl>
                                      </p:cBhvr>
                                    </p:animEffect>
                                  </p:childTnLst>
                                </p:cTn>
                              </p:par>
                            </p:childTnLst>
                          </p:cTn>
                        </p:par>
                        <p:par>
                          <p:cTn id="52" fill="hold">
                            <p:stCondLst>
                              <p:cond delay="500"/>
                            </p:stCondLst>
                            <p:childTnLst>
                              <p:par>
                                <p:cTn id="53" presetID="22" presetClass="entr" presetSubtype="8" fill="hold" nodeType="afterEffect">
                                  <p:stCondLst>
                                    <p:cond delay="0"/>
                                  </p:stCondLst>
                                  <p:childTnLst>
                                    <p:set>
                                      <p:cBhvr>
                                        <p:cTn id="54" dur="1" fill="hold">
                                          <p:stCondLst>
                                            <p:cond delay="0"/>
                                          </p:stCondLst>
                                        </p:cTn>
                                        <p:tgtEl>
                                          <p:spTgt spid="81996"/>
                                        </p:tgtEl>
                                        <p:attrNameLst>
                                          <p:attrName>style.visibility</p:attrName>
                                        </p:attrNameLst>
                                      </p:cBhvr>
                                      <p:to>
                                        <p:strVal val="visible"/>
                                      </p:to>
                                    </p:set>
                                    <p:animEffect transition="in" filter="wipe(left)">
                                      <p:cBhvr>
                                        <p:cTn id="55" dur="500"/>
                                        <p:tgtEl>
                                          <p:spTgt spid="81996"/>
                                        </p:tgtEl>
                                      </p:cBhvr>
                                    </p:animEffect>
                                  </p:childTnLst>
                                </p:cTn>
                              </p:par>
                            </p:childTnLst>
                          </p:cTn>
                        </p:par>
                        <p:par>
                          <p:cTn id="56" fill="hold">
                            <p:stCondLst>
                              <p:cond delay="1000"/>
                            </p:stCondLst>
                            <p:childTnLst>
                              <p:par>
                                <p:cTn id="57" presetID="22" presetClass="entr" presetSubtype="8" fill="hold" grpId="0" nodeType="afterEffect">
                                  <p:stCondLst>
                                    <p:cond delay="0"/>
                                  </p:stCondLst>
                                  <p:childTnLst>
                                    <p:set>
                                      <p:cBhvr>
                                        <p:cTn id="58" dur="1" fill="hold">
                                          <p:stCondLst>
                                            <p:cond delay="0"/>
                                          </p:stCondLst>
                                        </p:cTn>
                                        <p:tgtEl>
                                          <p:spTgt spid="81997"/>
                                        </p:tgtEl>
                                        <p:attrNameLst>
                                          <p:attrName>style.visibility</p:attrName>
                                        </p:attrNameLst>
                                      </p:cBhvr>
                                      <p:to>
                                        <p:strVal val="visible"/>
                                      </p:to>
                                    </p:set>
                                    <p:animEffect transition="in" filter="wipe(left)">
                                      <p:cBhvr>
                                        <p:cTn id="59" dur="500"/>
                                        <p:tgtEl>
                                          <p:spTgt spid="81997"/>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11"/>
                                        </p:tgtEl>
                                        <p:attrNameLst>
                                          <p:attrName>style.visibility</p:attrName>
                                        </p:attrNameLst>
                                      </p:cBhvr>
                                      <p:to>
                                        <p:strVal val="visible"/>
                                      </p:to>
                                    </p:set>
                                    <p:animEffect transition="in" filter="wipe(left)">
                                      <p:cBhvr>
                                        <p:cTn id="64" dur="500"/>
                                        <p:tgtEl>
                                          <p:spTgt spid="11"/>
                                        </p:tgtEl>
                                      </p:cBhvr>
                                    </p:animEffect>
                                  </p:childTnLst>
                                </p:cTn>
                              </p:par>
                            </p:childTnLst>
                          </p:cTn>
                        </p:par>
                        <p:par>
                          <p:cTn id="65" fill="hold">
                            <p:stCondLst>
                              <p:cond delay="500"/>
                            </p:stCondLst>
                            <p:childTnLst>
                              <p:par>
                                <p:cTn id="66" presetID="22" presetClass="entr" presetSubtype="8" fill="hold" nodeType="afterEffect">
                                  <p:stCondLst>
                                    <p:cond delay="0"/>
                                  </p:stCondLst>
                                  <p:childTnLst>
                                    <p:set>
                                      <p:cBhvr>
                                        <p:cTn id="67" dur="1" fill="hold">
                                          <p:stCondLst>
                                            <p:cond delay="0"/>
                                          </p:stCondLst>
                                        </p:cTn>
                                        <p:tgtEl>
                                          <p:spTgt spid="4"/>
                                        </p:tgtEl>
                                        <p:attrNameLst>
                                          <p:attrName>style.visibility</p:attrName>
                                        </p:attrNameLst>
                                      </p:cBhvr>
                                      <p:to>
                                        <p:strVal val="visible"/>
                                      </p:to>
                                    </p:set>
                                    <p:animEffect transition="in" filter="wipe(left)">
                                      <p:cBhvr>
                                        <p:cTn id="6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5" grpId="0" build="p"/>
      <p:bldP spid="81926" grpId="0" bldLvl="0" animBg="1"/>
      <p:bldP spid="81927" grpId="0" build="p"/>
      <p:bldP spid="81931" grpId="0" advAuto="1000" build="p"/>
      <p:bldP spid="81932" grpId="0" build="p"/>
      <p:bldP spid="81933" grpId="0" bldLvl="0" animBg="1"/>
      <p:bldP spid="81934" grpId="0"/>
      <p:bldP spid="81936" grpId="0" build="p"/>
      <p:bldP spid="81995" grpId="0"/>
      <p:bldP spid="8199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矩形 147459"/>
          <p:cNvSpPr/>
          <p:nvPr/>
        </p:nvSpPr>
        <p:spPr>
          <a:xfrm>
            <a:off x="914400" y="614363"/>
            <a:ext cx="1384300" cy="460375"/>
          </a:xfrm>
          <a:prstGeom prst="rect">
            <a:avLst/>
          </a:prstGeom>
          <a:solidFill>
            <a:schemeClr val="accent2"/>
          </a:solidFill>
          <a:ln w="9525" cap="flat" cmpd="sng">
            <a:solidFill>
              <a:srgbClr val="000000"/>
            </a:solidFill>
            <a:prstDash val="solid"/>
            <a:miter/>
            <a:headEnd type="none" w="med" len="med"/>
            <a:tailEnd type="none" w="med" len="med"/>
          </a:ln>
        </p:spPr>
        <p:txBody>
          <a:bodyPr wrap="none" anchor="t" anchorCtr="0">
            <a:spAutoFit/>
          </a:bodyPr>
          <a:lstStyle/>
          <a:p>
            <a:r>
              <a:rPr lang="en-US" altLang="zh-CN">
                <a:solidFill>
                  <a:srgbClr val="FFFF99"/>
                </a:solidFill>
                <a:latin typeface="Times New Roman" panose="02020603050405020304" charset="0"/>
              </a:rPr>
              <a:t>Flip-flops</a:t>
            </a:r>
            <a:endParaRPr lang="en-US" altLang="zh-CN">
              <a:solidFill>
                <a:srgbClr val="FFFF99"/>
              </a:solidFill>
              <a:latin typeface="Times New Roman" panose="02020603050405020304" charset="0"/>
            </a:endParaRPr>
          </a:p>
        </p:txBody>
      </p:sp>
      <p:sp>
        <p:nvSpPr>
          <p:cNvPr id="27650" name="文本框 147460"/>
          <p:cNvSpPr txBox="1"/>
          <p:nvPr/>
        </p:nvSpPr>
        <p:spPr>
          <a:xfrm>
            <a:off x="990600" y="1370013"/>
            <a:ext cx="7543800" cy="1938337"/>
          </a:xfrm>
          <a:prstGeom prst="rect">
            <a:avLst/>
          </a:prstGeom>
          <a:noFill/>
          <a:ln w="9525">
            <a:noFill/>
          </a:ln>
        </p:spPr>
        <p:txBody>
          <a:bodyPr anchor="t" anchorCtr="0">
            <a:spAutoFit/>
          </a:bodyPr>
          <a:lstStyle/>
          <a:p>
            <a:pPr>
              <a:spcBef>
                <a:spcPct val="50000"/>
              </a:spcBef>
            </a:pPr>
            <a:r>
              <a:rPr lang="en-US" altLang="zh-CN">
                <a:latin typeface="Times New Roman" panose="02020603050405020304" charset="0"/>
              </a:rPr>
              <a:t>The J-K flip-flop is more versatile than the D flip flop. In addition to the clock input, it has two inputs, labeled </a:t>
            </a:r>
            <a:r>
              <a:rPr lang="en-US" altLang="zh-CN" i="1">
                <a:latin typeface="Times New Roman" panose="02020603050405020304" charset="0"/>
              </a:rPr>
              <a:t>J</a:t>
            </a:r>
            <a:r>
              <a:rPr lang="en-US" altLang="zh-CN">
                <a:latin typeface="Times New Roman" panose="02020603050405020304" charset="0"/>
              </a:rPr>
              <a:t> and </a:t>
            </a:r>
            <a:r>
              <a:rPr lang="en-US" altLang="zh-CN" i="1">
                <a:latin typeface="Times New Roman" panose="02020603050405020304" charset="0"/>
              </a:rPr>
              <a:t>K</a:t>
            </a:r>
            <a:r>
              <a:rPr lang="en-US" altLang="zh-CN">
                <a:latin typeface="Times New Roman" panose="02020603050405020304" charset="0"/>
              </a:rPr>
              <a:t>. When both </a:t>
            </a:r>
            <a:r>
              <a:rPr lang="en-US" altLang="zh-CN" i="1">
                <a:latin typeface="Times New Roman" panose="02020603050405020304" charset="0"/>
              </a:rPr>
              <a:t>J</a:t>
            </a:r>
            <a:r>
              <a:rPr lang="en-US" altLang="zh-CN">
                <a:latin typeface="Times New Roman" panose="02020603050405020304" charset="0"/>
              </a:rPr>
              <a:t> and </a:t>
            </a:r>
            <a:r>
              <a:rPr lang="en-US" altLang="zh-CN" i="1">
                <a:latin typeface="Times New Roman" panose="02020603050405020304" charset="0"/>
              </a:rPr>
              <a:t>K</a:t>
            </a:r>
            <a:r>
              <a:rPr lang="en-US" altLang="zh-CN">
                <a:latin typeface="Times New Roman" panose="02020603050405020304" charset="0"/>
              </a:rPr>
              <a:t> = 1, the output changes states (toggles) on the active clock edge (in this case, the rising edge).</a:t>
            </a:r>
            <a:endParaRPr lang="en-US" altLang="zh-CN">
              <a:latin typeface="Times New Roman" panose="02020603050405020304" charset="0"/>
            </a:endParaRPr>
          </a:p>
        </p:txBody>
      </p:sp>
      <p:graphicFrame>
        <p:nvGraphicFramePr>
          <p:cNvPr id="27651" name="对象 147463"/>
          <p:cNvGraphicFramePr/>
          <p:nvPr/>
        </p:nvGraphicFramePr>
        <p:xfrm>
          <a:off x="2438400" y="3429000"/>
          <a:ext cx="4416425" cy="2420938"/>
        </p:xfrm>
        <a:graphic>
          <a:graphicData uri="http://schemas.openxmlformats.org/presentationml/2006/ole">
            <mc:AlternateContent xmlns:mc="http://schemas.openxmlformats.org/markup-compatibility/2006">
              <mc:Choice xmlns:v="urn:schemas-microsoft-com:vml" Requires="v">
                <p:oleObj spid="_x0000_s16388" name="" r:id="rId1" imgW="2381885" imgH="1318260" progId="CorelDRAW.Graphic.13">
                  <p:embed/>
                </p:oleObj>
              </mc:Choice>
              <mc:Fallback>
                <p:oleObj name="" r:id="rId1" imgW="2381885" imgH="1318260" progId="CorelDRAW.Graphic.13">
                  <p:embed/>
                  <p:pic>
                    <p:nvPicPr>
                      <p:cNvPr id="0" name="图片 3080"/>
                      <p:cNvPicPr/>
                      <p:nvPr/>
                    </p:nvPicPr>
                    <p:blipFill>
                      <a:blip r:embed="rId2"/>
                      <a:stretch>
                        <a:fillRect/>
                      </a:stretch>
                    </p:blipFill>
                    <p:spPr>
                      <a:xfrm>
                        <a:off x="2438400" y="3429000"/>
                        <a:ext cx="4416425" cy="2420938"/>
                      </a:xfrm>
                      <a:prstGeom prst="rect">
                        <a:avLst/>
                      </a:prstGeom>
                      <a:noFill/>
                      <a:ln w="38100">
                        <a:noFill/>
                        <a:miter/>
                      </a:ln>
                    </p:spPr>
                  </p:pic>
                </p:oleObj>
              </mc:Fallback>
            </mc:AlternateContent>
          </a:graphicData>
        </a:graphic>
      </p:graphicFrame>
      <p:sp>
        <p:nvSpPr>
          <p:cNvPr id="27652" name="灯片编号占位符 1"/>
          <p:cNvSpPr>
            <a:spLocks noGrp="1"/>
          </p:cNvSpPr>
          <p:nvPr>
            <p:ph type="sldNum" sz="quarter" idx="12"/>
          </p:nvPr>
        </p:nvSpPr>
        <p:spPr>
          <a:prstGeom prst="rect">
            <a:avLst/>
          </a:prstGeom>
          <a:noFill/>
          <a:ln>
            <a:noFill/>
          </a:ln>
        </p:spPr>
        <p:txBody>
          <a:bodyPr anchor="t" anchorCtr="0"/>
          <a:lstStyle/>
          <a:p>
            <a:fld id="{9A0DB2DC-4C9A-4742-B13C-FB6460FD3503}" type="slidenum">
              <a:rPr lang="zh-CN" altLang="en-US" sz="1800">
                <a:latin typeface="Arial" panose="020B0604020202020204" pitchFamily="34" charset="0"/>
                <a:ea typeface="MS PGothic" panose="020B0600070205080204" pitchFamily="-110" charset="-128"/>
              </a:rPr>
            </a:fld>
            <a:endParaRPr lang="zh-CN" altLang="en-US" sz="1800">
              <a:latin typeface="Arial" panose="020B0604020202020204" pitchFamily="34" charset="0"/>
              <a:ea typeface="MS PGothic" panose="020B0600070205080204" pitchFamily="-110" charset="-128"/>
            </a:endParaRPr>
          </a:p>
        </p:txBody>
      </p:sp>
    </p:spTree>
  </p:cSld>
  <p:clrMapOvr>
    <a:masterClrMapping/>
  </p:clrMapOvr>
  <p:transition spd="slow" advTm="0"/>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矩形 149507"/>
          <p:cNvSpPr/>
          <p:nvPr/>
        </p:nvSpPr>
        <p:spPr>
          <a:xfrm>
            <a:off x="914400" y="688975"/>
            <a:ext cx="1384300" cy="460375"/>
          </a:xfrm>
          <a:prstGeom prst="rect">
            <a:avLst/>
          </a:prstGeom>
          <a:solidFill>
            <a:schemeClr val="accent2"/>
          </a:solidFill>
          <a:ln w="9525" cap="flat" cmpd="sng">
            <a:solidFill>
              <a:srgbClr val="000000"/>
            </a:solidFill>
            <a:prstDash val="solid"/>
            <a:miter/>
            <a:headEnd type="none" w="med" len="med"/>
            <a:tailEnd type="none" w="med" len="med"/>
          </a:ln>
        </p:spPr>
        <p:txBody>
          <a:bodyPr wrap="none" anchor="t" anchorCtr="0">
            <a:spAutoFit/>
          </a:bodyPr>
          <a:lstStyle/>
          <a:p>
            <a:r>
              <a:rPr lang="en-US" altLang="zh-CN">
                <a:solidFill>
                  <a:srgbClr val="FFFF99"/>
                </a:solidFill>
                <a:latin typeface="Times New Roman" panose="02020603050405020304" charset="0"/>
              </a:rPr>
              <a:t>Flip-flops</a:t>
            </a:r>
            <a:endParaRPr lang="en-US" altLang="zh-CN">
              <a:solidFill>
                <a:srgbClr val="FFFF99"/>
              </a:solidFill>
              <a:latin typeface="Times New Roman" panose="02020603050405020304" charset="0"/>
            </a:endParaRPr>
          </a:p>
        </p:txBody>
      </p:sp>
      <p:sp>
        <p:nvSpPr>
          <p:cNvPr id="29698" name="矩形 149511"/>
          <p:cNvSpPr/>
          <p:nvPr/>
        </p:nvSpPr>
        <p:spPr>
          <a:xfrm>
            <a:off x="1143000" y="1069975"/>
            <a:ext cx="4800600" cy="1295400"/>
          </a:xfrm>
          <a:prstGeom prst="rect">
            <a:avLst/>
          </a:prstGeom>
          <a:noFill/>
          <a:ln w="9525">
            <a:noFill/>
          </a:ln>
          <a:effectLst>
            <a:outerShdw dist="107763" dir="2699999" algn="ctr" rotWithShape="0">
              <a:schemeClr val="bg2">
                <a:alpha val="50000"/>
              </a:schemeClr>
            </a:outerShdw>
          </a:effectLst>
        </p:spPr>
        <p:txBody>
          <a:bodyPr anchor="t" anchorCtr="0"/>
          <a:lstStyle/>
          <a:p>
            <a:endParaRPr lang="zh-CN" altLang="en-US">
              <a:latin typeface="Arial" panose="020B0604020202020204" pitchFamily="34" charset="0"/>
              <a:ea typeface="MS PGothic" panose="020B0600070205080204" pitchFamily="-110" charset="-128"/>
            </a:endParaRPr>
          </a:p>
        </p:txBody>
      </p:sp>
      <p:sp>
        <p:nvSpPr>
          <p:cNvPr id="29699" name="文本框 149513"/>
          <p:cNvSpPr txBox="1"/>
          <p:nvPr/>
        </p:nvSpPr>
        <p:spPr>
          <a:xfrm>
            <a:off x="1447800" y="1830388"/>
            <a:ext cx="4572000" cy="830262"/>
          </a:xfrm>
          <a:prstGeom prst="rect">
            <a:avLst/>
          </a:prstGeom>
          <a:noFill/>
          <a:ln w="9525">
            <a:noFill/>
          </a:ln>
        </p:spPr>
        <p:txBody>
          <a:bodyPr anchor="t" anchorCtr="0">
            <a:spAutoFit/>
          </a:bodyPr>
          <a:lstStyle/>
          <a:p>
            <a:pPr>
              <a:spcBef>
                <a:spcPct val="50000"/>
              </a:spcBef>
            </a:pPr>
            <a:r>
              <a:rPr lang="en-US" altLang="zh-CN">
                <a:latin typeface="Times New Roman" panose="02020603050405020304" charset="0"/>
              </a:rPr>
              <a:t>Determine the </a:t>
            </a:r>
            <a:r>
              <a:rPr lang="en-US" altLang="zh-CN" i="1">
                <a:latin typeface="Times New Roman" panose="02020603050405020304" charset="0"/>
              </a:rPr>
              <a:t>Q</a:t>
            </a:r>
            <a:r>
              <a:rPr lang="en-US" altLang="zh-CN">
                <a:latin typeface="Times New Roman" panose="02020603050405020304" charset="0"/>
              </a:rPr>
              <a:t> output for the </a:t>
            </a:r>
            <a:r>
              <a:rPr lang="en-US" altLang="zh-CN" i="1">
                <a:latin typeface="Times New Roman" panose="02020603050405020304" charset="0"/>
              </a:rPr>
              <a:t>J-K</a:t>
            </a:r>
            <a:r>
              <a:rPr lang="en-US" altLang="zh-CN">
                <a:latin typeface="Times New Roman" panose="02020603050405020304" charset="0"/>
              </a:rPr>
              <a:t> flip-flop, given the inputs shown. </a:t>
            </a:r>
            <a:endParaRPr lang="en-US" altLang="zh-CN">
              <a:latin typeface="Times New Roman" panose="02020603050405020304" charset="0"/>
            </a:endParaRPr>
          </a:p>
        </p:txBody>
      </p:sp>
      <p:sp>
        <p:nvSpPr>
          <p:cNvPr id="149521" name="矩形 149520"/>
          <p:cNvSpPr/>
          <p:nvPr/>
        </p:nvSpPr>
        <p:spPr>
          <a:xfrm>
            <a:off x="914400" y="1374775"/>
            <a:ext cx="1219200" cy="449263"/>
          </a:xfrm>
          <a:prstGeom prst="rect">
            <a:avLst/>
          </a:prstGeom>
        </p:spPr>
        <p:txBody>
          <a:bodyPr wrap="none" fromWordArt="1">
            <a:prstTxWarp prst="textPlain">
              <a:avLst>
                <a:gd name="adj" fmla="val 50000"/>
              </a:avLst>
            </a:prstTxWarp>
            <a:normAutofit fontScale="87500" lnSpcReduction="10000"/>
          </a:bodyPr>
          <a:lstStyle/>
          <a:p>
            <a:pPr algn="ctr" eaLnBrk="1" fontAlgn="base" hangingPunct="1"/>
            <a:r>
              <a:rPr lang="zh-CN" altLang="en-US" sz="2800" strike="noStrike" noProof="1">
                <a:ln w="6600">
                  <a:solidFill>
                    <a:schemeClr val="accent2"/>
                  </a:solidFill>
                  <a:prstDash val="solid"/>
                </a:ln>
                <a:solidFill>
                  <a:srgbClr val="FFFFFF"/>
                </a:solidFill>
                <a:effectLst>
                  <a:outerShdw dist="38100" dir="2700000" algn="tl" rotWithShape="0">
                    <a:schemeClr val="accent2"/>
                  </a:outerShdw>
                </a:effectLst>
                <a:latin typeface="Impact" panose="020B0806030902050204" charset="0"/>
                <a:ea typeface="Impact" panose="020B0806030902050204" charset="0"/>
                <a:cs typeface="+mn-cs"/>
              </a:rPr>
              <a:t>Example</a:t>
            </a:r>
            <a:endParaRPr lang="zh-CN" altLang="en-US" sz="2800" strike="noStrike" noProof="1">
              <a:ln w="6600">
                <a:solidFill>
                  <a:schemeClr val="accent2"/>
                </a:solidFill>
                <a:prstDash val="solid"/>
              </a:ln>
              <a:solidFill>
                <a:srgbClr val="FFFFFF"/>
              </a:solidFill>
              <a:effectLst>
                <a:outerShdw dist="38100" dir="2700000" algn="tl" rotWithShape="0">
                  <a:schemeClr val="accent2"/>
                </a:outerShdw>
              </a:effectLst>
              <a:latin typeface="Impact" panose="020B0806030902050204" charset="0"/>
              <a:ea typeface="Impact" panose="020B0806030902050204" charset="0"/>
            </a:endParaRPr>
          </a:p>
        </p:txBody>
      </p:sp>
      <p:sp>
        <p:nvSpPr>
          <p:cNvPr id="29701" name="矩形 149521"/>
          <p:cNvSpPr>
            <a:spLocks noChangeAspect="1" noTextEdit="1"/>
          </p:cNvSpPr>
          <p:nvPr/>
        </p:nvSpPr>
        <p:spPr>
          <a:xfrm>
            <a:off x="1143000" y="4114800"/>
            <a:ext cx="6413500" cy="2016125"/>
          </a:xfrm>
          <a:prstGeom prst="rect">
            <a:avLst/>
          </a:prstGeom>
          <a:noFill/>
          <a:ln w="9525">
            <a:noFill/>
          </a:ln>
        </p:spPr>
        <p:txBody>
          <a:bodyPr anchor="t" anchorCtr="0"/>
          <a:lstStyle/>
          <a:p>
            <a:endParaRPr lang="zh-CN" altLang="en-US">
              <a:latin typeface="Arial" panose="020B0604020202020204" pitchFamily="34" charset="0"/>
              <a:ea typeface="MS PGothic" panose="020B0600070205080204" pitchFamily="-110" charset="-128"/>
            </a:endParaRPr>
          </a:p>
        </p:txBody>
      </p:sp>
      <p:sp>
        <p:nvSpPr>
          <p:cNvPr id="29702" name="矩形 149523"/>
          <p:cNvSpPr/>
          <p:nvPr/>
        </p:nvSpPr>
        <p:spPr>
          <a:xfrm>
            <a:off x="990600" y="4217988"/>
            <a:ext cx="336550" cy="215900"/>
          </a:xfrm>
          <a:prstGeom prst="rect">
            <a:avLst/>
          </a:prstGeom>
          <a:noFill/>
          <a:ln w="9525">
            <a:noFill/>
          </a:ln>
        </p:spPr>
        <p:txBody>
          <a:bodyPr wrap="none" lIns="0" tIns="0" rIns="0" bIns="0" anchor="t" anchorCtr="0">
            <a:spAutoFit/>
          </a:bodyPr>
          <a:lstStyle/>
          <a:p>
            <a:r>
              <a:rPr lang="en-US" altLang="zh-CN" sz="1400" i="1">
                <a:solidFill>
                  <a:srgbClr val="000000"/>
                </a:solidFill>
                <a:latin typeface="Times" pitchFamily="-110" charset="0"/>
              </a:rPr>
              <a:t>CLK</a:t>
            </a:r>
            <a:endParaRPr lang="en-US" altLang="zh-CN">
              <a:latin typeface="Times New Roman" panose="02020603050405020304" charset="0"/>
            </a:endParaRPr>
          </a:p>
        </p:txBody>
      </p:sp>
      <p:sp>
        <p:nvSpPr>
          <p:cNvPr id="29703" name="矩形 149524"/>
          <p:cNvSpPr/>
          <p:nvPr/>
        </p:nvSpPr>
        <p:spPr>
          <a:xfrm>
            <a:off x="1168400" y="5822950"/>
            <a:ext cx="128588" cy="215900"/>
          </a:xfrm>
          <a:prstGeom prst="rect">
            <a:avLst/>
          </a:prstGeom>
          <a:noFill/>
          <a:ln w="9525">
            <a:noFill/>
          </a:ln>
        </p:spPr>
        <p:txBody>
          <a:bodyPr wrap="none" lIns="0" tIns="0" rIns="0" bIns="0" anchor="t" anchorCtr="0">
            <a:spAutoFit/>
          </a:bodyPr>
          <a:lstStyle/>
          <a:p>
            <a:r>
              <a:rPr lang="en-US" altLang="zh-CN" sz="1400" i="1">
                <a:solidFill>
                  <a:srgbClr val="000000"/>
                </a:solidFill>
                <a:latin typeface="Times" pitchFamily="-110" charset="0"/>
              </a:rPr>
              <a:t>Q</a:t>
            </a:r>
            <a:endParaRPr lang="en-US" altLang="zh-CN">
              <a:latin typeface="Times New Roman" panose="02020603050405020304" charset="0"/>
            </a:endParaRPr>
          </a:p>
        </p:txBody>
      </p:sp>
      <p:sp>
        <p:nvSpPr>
          <p:cNvPr id="29704" name="矩形 149525"/>
          <p:cNvSpPr/>
          <p:nvPr/>
        </p:nvSpPr>
        <p:spPr>
          <a:xfrm>
            <a:off x="1168400" y="5335588"/>
            <a:ext cx="119063" cy="215900"/>
          </a:xfrm>
          <a:prstGeom prst="rect">
            <a:avLst/>
          </a:prstGeom>
          <a:noFill/>
          <a:ln w="9525">
            <a:noFill/>
          </a:ln>
        </p:spPr>
        <p:txBody>
          <a:bodyPr wrap="none" lIns="0" tIns="0" rIns="0" bIns="0" anchor="t" anchorCtr="0">
            <a:spAutoFit/>
          </a:bodyPr>
          <a:lstStyle/>
          <a:p>
            <a:r>
              <a:rPr lang="en-US" altLang="zh-CN" sz="1400" i="1">
                <a:solidFill>
                  <a:srgbClr val="000000"/>
                </a:solidFill>
                <a:latin typeface="Times" pitchFamily="-110" charset="0"/>
              </a:rPr>
              <a:t>K</a:t>
            </a:r>
            <a:endParaRPr lang="en-US" altLang="zh-CN">
              <a:latin typeface="Times New Roman" panose="02020603050405020304" charset="0"/>
            </a:endParaRPr>
          </a:p>
        </p:txBody>
      </p:sp>
      <p:sp>
        <p:nvSpPr>
          <p:cNvPr id="29705" name="矩形 149526"/>
          <p:cNvSpPr/>
          <p:nvPr/>
        </p:nvSpPr>
        <p:spPr>
          <a:xfrm>
            <a:off x="1174750" y="4826000"/>
            <a:ext cx="79375" cy="215900"/>
          </a:xfrm>
          <a:prstGeom prst="rect">
            <a:avLst/>
          </a:prstGeom>
          <a:noFill/>
          <a:ln w="9525">
            <a:noFill/>
          </a:ln>
        </p:spPr>
        <p:txBody>
          <a:bodyPr wrap="none" lIns="0" tIns="0" rIns="0" bIns="0" anchor="t" anchorCtr="0">
            <a:spAutoFit/>
          </a:bodyPr>
          <a:lstStyle/>
          <a:p>
            <a:r>
              <a:rPr lang="en-US" altLang="zh-CN" sz="1400" i="1">
                <a:solidFill>
                  <a:srgbClr val="000000"/>
                </a:solidFill>
                <a:latin typeface="Times" pitchFamily="-110" charset="0"/>
              </a:rPr>
              <a:t>J</a:t>
            </a:r>
            <a:endParaRPr lang="en-US" altLang="zh-CN">
              <a:latin typeface="Times New Roman" panose="02020603050405020304" charset="0"/>
            </a:endParaRPr>
          </a:p>
        </p:txBody>
      </p:sp>
      <p:graphicFrame>
        <p:nvGraphicFramePr>
          <p:cNvPr id="29706" name="对象 149535"/>
          <p:cNvGraphicFramePr/>
          <p:nvPr/>
        </p:nvGraphicFramePr>
        <p:xfrm>
          <a:off x="6324600" y="841375"/>
          <a:ext cx="1827213" cy="1649413"/>
        </p:xfrm>
        <a:graphic>
          <a:graphicData uri="http://schemas.openxmlformats.org/presentationml/2006/ole">
            <mc:AlternateContent xmlns:mc="http://schemas.openxmlformats.org/markup-compatibility/2006">
              <mc:Choice xmlns:v="urn:schemas-microsoft-com:vml" Requires="v">
                <p:oleObj spid="_x0000_s17415" name="" r:id="rId1" imgW="1031240" imgH="935355" progId="CorelDRAW.Graphic.13">
                  <p:embed/>
                </p:oleObj>
              </mc:Choice>
              <mc:Fallback>
                <p:oleObj name="" r:id="rId1" imgW="1031240" imgH="935355" progId="CorelDRAW.Graphic.13">
                  <p:embed/>
                  <p:pic>
                    <p:nvPicPr>
                      <p:cNvPr id="0" name="图片 3082"/>
                      <p:cNvPicPr/>
                      <p:nvPr/>
                    </p:nvPicPr>
                    <p:blipFill>
                      <a:blip r:embed="rId2"/>
                      <a:stretch>
                        <a:fillRect/>
                      </a:stretch>
                    </p:blipFill>
                    <p:spPr>
                      <a:xfrm>
                        <a:off x="6324600" y="841375"/>
                        <a:ext cx="1827213" cy="1649413"/>
                      </a:xfrm>
                      <a:prstGeom prst="rect">
                        <a:avLst/>
                      </a:prstGeom>
                      <a:noFill/>
                      <a:ln w="38100">
                        <a:noFill/>
                        <a:miter/>
                      </a:ln>
                    </p:spPr>
                  </p:pic>
                </p:oleObj>
              </mc:Fallback>
            </mc:AlternateContent>
          </a:graphicData>
        </a:graphic>
      </p:graphicFrame>
      <p:sp>
        <p:nvSpPr>
          <p:cNvPr id="29707" name="矩形 149536"/>
          <p:cNvSpPr/>
          <p:nvPr/>
        </p:nvSpPr>
        <p:spPr>
          <a:xfrm>
            <a:off x="7054850" y="1527175"/>
            <a:ext cx="336550" cy="215900"/>
          </a:xfrm>
          <a:prstGeom prst="rect">
            <a:avLst/>
          </a:prstGeom>
          <a:noFill/>
          <a:ln w="9525">
            <a:noFill/>
          </a:ln>
        </p:spPr>
        <p:txBody>
          <a:bodyPr wrap="none" lIns="0" tIns="0" rIns="0" bIns="0" anchor="t" anchorCtr="0">
            <a:spAutoFit/>
          </a:bodyPr>
          <a:lstStyle/>
          <a:p>
            <a:r>
              <a:rPr lang="en-US" altLang="zh-CN" sz="1400" i="1">
                <a:solidFill>
                  <a:srgbClr val="000000"/>
                </a:solidFill>
                <a:latin typeface="Times" pitchFamily="-110" charset="0"/>
              </a:rPr>
              <a:t>CLK</a:t>
            </a:r>
            <a:endParaRPr lang="en-US" altLang="zh-CN">
              <a:latin typeface="Times New Roman" panose="02020603050405020304" charset="0"/>
            </a:endParaRPr>
          </a:p>
        </p:txBody>
      </p:sp>
      <p:sp>
        <p:nvSpPr>
          <p:cNvPr id="29708" name="矩形 149538"/>
          <p:cNvSpPr/>
          <p:nvPr/>
        </p:nvSpPr>
        <p:spPr>
          <a:xfrm>
            <a:off x="6937375" y="2076450"/>
            <a:ext cx="119063" cy="215900"/>
          </a:xfrm>
          <a:prstGeom prst="rect">
            <a:avLst/>
          </a:prstGeom>
          <a:noFill/>
          <a:ln w="9525">
            <a:noFill/>
          </a:ln>
        </p:spPr>
        <p:txBody>
          <a:bodyPr wrap="none" lIns="0" tIns="0" rIns="0" bIns="0" anchor="t" anchorCtr="0">
            <a:spAutoFit/>
          </a:bodyPr>
          <a:lstStyle/>
          <a:p>
            <a:r>
              <a:rPr lang="en-US" altLang="zh-CN" sz="1400" i="1">
                <a:solidFill>
                  <a:srgbClr val="000000"/>
                </a:solidFill>
                <a:latin typeface="Times" pitchFamily="-110" charset="0"/>
              </a:rPr>
              <a:t>K</a:t>
            </a:r>
            <a:endParaRPr lang="en-US" altLang="zh-CN">
              <a:latin typeface="Times New Roman" panose="02020603050405020304" charset="0"/>
            </a:endParaRPr>
          </a:p>
        </p:txBody>
      </p:sp>
      <p:sp>
        <p:nvSpPr>
          <p:cNvPr id="29709" name="矩形 149539"/>
          <p:cNvSpPr/>
          <p:nvPr/>
        </p:nvSpPr>
        <p:spPr>
          <a:xfrm>
            <a:off x="6943725" y="1036638"/>
            <a:ext cx="79375" cy="215900"/>
          </a:xfrm>
          <a:prstGeom prst="rect">
            <a:avLst/>
          </a:prstGeom>
          <a:noFill/>
          <a:ln w="9525">
            <a:noFill/>
          </a:ln>
        </p:spPr>
        <p:txBody>
          <a:bodyPr wrap="none" lIns="0" tIns="0" rIns="0" bIns="0" anchor="t" anchorCtr="0">
            <a:spAutoFit/>
          </a:bodyPr>
          <a:lstStyle/>
          <a:p>
            <a:r>
              <a:rPr lang="en-US" altLang="zh-CN" sz="1400" i="1">
                <a:solidFill>
                  <a:srgbClr val="000000"/>
                </a:solidFill>
                <a:latin typeface="Times" pitchFamily="-110" charset="0"/>
              </a:rPr>
              <a:t>J</a:t>
            </a:r>
            <a:endParaRPr lang="en-US" altLang="zh-CN">
              <a:latin typeface="Times New Roman" panose="02020603050405020304" charset="0"/>
            </a:endParaRPr>
          </a:p>
        </p:txBody>
      </p:sp>
      <p:grpSp>
        <p:nvGrpSpPr>
          <p:cNvPr id="29710" name="组合 149541"/>
          <p:cNvGrpSpPr/>
          <p:nvPr/>
        </p:nvGrpSpPr>
        <p:grpSpPr>
          <a:xfrm>
            <a:off x="8078788" y="1984375"/>
            <a:ext cx="381000" cy="336550"/>
            <a:chOff x="2454" y="3201"/>
            <a:chExt cx="240" cy="212"/>
          </a:xfrm>
        </p:grpSpPr>
        <p:sp>
          <p:nvSpPr>
            <p:cNvPr id="29711" name="文本框 149542"/>
            <p:cNvSpPr txBox="1"/>
            <p:nvPr/>
          </p:nvSpPr>
          <p:spPr>
            <a:xfrm>
              <a:off x="2454" y="3201"/>
              <a:ext cx="240" cy="212"/>
            </a:xfrm>
            <a:prstGeom prst="rect">
              <a:avLst/>
            </a:prstGeom>
            <a:noFill/>
            <a:ln w="9525">
              <a:noFill/>
            </a:ln>
          </p:spPr>
          <p:txBody>
            <a:bodyPr anchor="t" anchorCtr="0">
              <a:spAutoFit/>
            </a:bodyPr>
            <a:lstStyle/>
            <a:p>
              <a:pPr>
                <a:spcBef>
                  <a:spcPct val="50000"/>
                </a:spcBef>
              </a:pPr>
              <a:r>
                <a:rPr lang="en-US" altLang="zh-CN" sz="1600" i="1">
                  <a:solidFill>
                    <a:srgbClr val="FF0000"/>
                  </a:solidFill>
                  <a:latin typeface="Times New Roman" panose="02020603050405020304" charset="0"/>
                </a:rPr>
                <a:t>Q</a:t>
              </a:r>
              <a:endParaRPr lang="en-US" altLang="zh-CN" sz="1600" i="1">
                <a:solidFill>
                  <a:srgbClr val="FF0000"/>
                </a:solidFill>
                <a:latin typeface="Times New Roman" panose="02020603050405020304" charset="0"/>
              </a:endParaRPr>
            </a:p>
          </p:txBody>
        </p:sp>
        <p:sp>
          <p:nvSpPr>
            <p:cNvPr id="29712" name="直接连接符 149543"/>
            <p:cNvSpPr/>
            <p:nvPr/>
          </p:nvSpPr>
          <p:spPr>
            <a:xfrm>
              <a:off x="2524" y="3237"/>
              <a:ext cx="96" cy="0"/>
            </a:xfrm>
            <a:prstGeom prst="line">
              <a:avLst/>
            </a:prstGeom>
            <a:ln w="9525" cap="flat" cmpd="sng">
              <a:solidFill>
                <a:srgbClr val="FF0000"/>
              </a:solidFill>
              <a:prstDash val="solid"/>
              <a:round/>
              <a:headEnd type="none" w="med" len="med"/>
              <a:tailEnd type="none" w="med" len="med"/>
            </a:ln>
          </p:spPr>
        </p:sp>
      </p:grpSp>
      <p:sp>
        <p:nvSpPr>
          <p:cNvPr id="29713" name="文本框 149544"/>
          <p:cNvSpPr txBox="1"/>
          <p:nvPr/>
        </p:nvSpPr>
        <p:spPr>
          <a:xfrm>
            <a:off x="8077200" y="882650"/>
            <a:ext cx="533400" cy="338138"/>
          </a:xfrm>
          <a:prstGeom prst="rect">
            <a:avLst/>
          </a:prstGeom>
          <a:noFill/>
          <a:ln w="9525">
            <a:noFill/>
          </a:ln>
        </p:spPr>
        <p:txBody>
          <a:bodyPr anchor="t" anchorCtr="0">
            <a:spAutoFit/>
          </a:bodyPr>
          <a:lstStyle/>
          <a:p>
            <a:pPr>
              <a:spcBef>
                <a:spcPct val="50000"/>
              </a:spcBef>
            </a:pPr>
            <a:r>
              <a:rPr lang="en-US" altLang="zh-CN" sz="1600" i="1">
                <a:solidFill>
                  <a:srgbClr val="FF0000"/>
                </a:solidFill>
                <a:latin typeface="Times New Roman" panose="02020603050405020304" charset="0"/>
              </a:rPr>
              <a:t>Q</a:t>
            </a:r>
            <a:endParaRPr lang="en-US" altLang="zh-CN" sz="1600" i="1">
              <a:solidFill>
                <a:srgbClr val="FF0000"/>
              </a:solidFill>
              <a:latin typeface="Times New Roman" panose="02020603050405020304" charset="0"/>
            </a:endParaRPr>
          </a:p>
        </p:txBody>
      </p:sp>
      <p:sp>
        <p:nvSpPr>
          <p:cNvPr id="149518" name="文本框 149517"/>
          <p:cNvSpPr txBox="1"/>
          <p:nvPr/>
        </p:nvSpPr>
        <p:spPr>
          <a:xfrm>
            <a:off x="1447800" y="2803525"/>
            <a:ext cx="7086600" cy="400050"/>
          </a:xfrm>
          <a:prstGeom prst="rect">
            <a:avLst/>
          </a:prstGeom>
          <a:noFill/>
          <a:ln w="9525">
            <a:noFill/>
          </a:ln>
        </p:spPr>
        <p:txBody>
          <a:bodyPr anchor="t" anchorCtr="0">
            <a:spAutoFit/>
          </a:bodyPr>
          <a:lstStyle/>
          <a:p>
            <a:pPr>
              <a:spcBef>
                <a:spcPct val="50000"/>
              </a:spcBef>
            </a:pPr>
            <a:r>
              <a:rPr lang="en-US" altLang="zh-CN" sz="2000">
                <a:latin typeface="Times New Roman" panose="02020603050405020304" charset="0"/>
              </a:rPr>
              <a:t>Notice that the outputs change on the leading edge of the clock. </a:t>
            </a:r>
            <a:endParaRPr lang="en-US" altLang="zh-CN" sz="2000">
              <a:latin typeface="Times New Roman" panose="02020603050405020304" charset="0"/>
            </a:endParaRPr>
          </a:p>
        </p:txBody>
      </p:sp>
      <p:sp>
        <p:nvSpPr>
          <p:cNvPr id="149546" name="直接连接符 149545"/>
          <p:cNvSpPr/>
          <p:nvPr/>
        </p:nvSpPr>
        <p:spPr>
          <a:xfrm flipV="1">
            <a:off x="6102350" y="1755775"/>
            <a:ext cx="679450" cy="1016000"/>
          </a:xfrm>
          <a:prstGeom prst="line">
            <a:avLst/>
          </a:prstGeom>
          <a:ln w="9525" cap="flat" cmpd="sng">
            <a:solidFill>
              <a:schemeClr val="tx1"/>
            </a:solidFill>
            <a:prstDash val="solid"/>
            <a:round/>
            <a:headEnd type="none" w="med" len="med"/>
            <a:tailEnd type="triangle" w="med" len="med"/>
          </a:ln>
        </p:spPr>
      </p:sp>
      <p:sp>
        <p:nvSpPr>
          <p:cNvPr id="149548" name="矩形 149547"/>
          <p:cNvSpPr/>
          <p:nvPr/>
        </p:nvSpPr>
        <p:spPr>
          <a:xfrm>
            <a:off x="914400" y="3276600"/>
            <a:ext cx="1219200" cy="449263"/>
          </a:xfrm>
          <a:prstGeom prst="rect">
            <a:avLst/>
          </a:prstGeom>
        </p:spPr>
        <p:txBody>
          <a:bodyPr wrap="none" fromWordArt="1">
            <a:prstTxWarp prst="textPlain">
              <a:avLst>
                <a:gd name="adj" fmla="val 50000"/>
              </a:avLst>
            </a:prstTxWarp>
            <a:normAutofit fontScale="87500" lnSpcReduction="10000"/>
          </a:bodyPr>
          <a:lstStyle/>
          <a:p>
            <a:pPr algn="ctr" eaLnBrk="1" fontAlgn="base" hangingPunct="1"/>
            <a:r>
              <a:rPr lang="zh-CN" altLang="en-US" sz="2800" strike="noStrike" noProof="1">
                <a:ln w="6600">
                  <a:solidFill>
                    <a:schemeClr val="accent2"/>
                  </a:solidFill>
                  <a:prstDash val="solid"/>
                </a:ln>
                <a:solidFill>
                  <a:srgbClr val="FFFFFF"/>
                </a:solidFill>
                <a:effectLst>
                  <a:outerShdw dist="38100" dir="2700000" algn="tl" rotWithShape="0">
                    <a:schemeClr val="accent2"/>
                  </a:outerShdw>
                </a:effectLst>
                <a:latin typeface="Impact" panose="020B0806030902050204" charset="0"/>
                <a:ea typeface="Impact" panose="020B0806030902050204" charset="0"/>
                <a:cs typeface="+mn-cs"/>
              </a:rPr>
              <a:t>Solution</a:t>
            </a:r>
            <a:endParaRPr lang="zh-CN" altLang="en-US" sz="2800" strike="noStrike" noProof="1">
              <a:ln w="6600">
                <a:solidFill>
                  <a:schemeClr val="accent2"/>
                </a:solidFill>
                <a:prstDash val="solid"/>
              </a:ln>
              <a:solidFill>
                <a:srgbClr val="FFFFFF"/>
              </a:solidFill>
              <a:effectLst>
                <a:outerShdw dist="38100" dir="2700000" algn="tl" rotWithShape="0">
                  <a:schemeClr val="accent2"/>
                </a:outerShdw>
              </a:effectLst>
              <a:latin typeface="Impact" panose="020B0806030902050204" charset="0"/>
              <a:ea typeface="Impact" panose="020B0806030902050204" charset="0"/>
            </a:endParaRPr>
          </a:p>
        </p:txBody>
      </p:sp>
      <p:sp>
        <p:nvSpPr>
          <p:cNvPr id="149549" name="文本框 149548"/>
          <p:cNvSpPr txBox="1"/>
          <p:nvPr/>
        </p:nvSpPr>
        <p:spPr>
          <a:xfrm>
            <a:off x="1295400" y="3733800"/>
            <a:ext cx="533400" cy="336550"/>
          </a:xfrm>
          <a:prstGeom prst="rect">
            <a:avLst/>
          </a:prstGeom>
          <a:noFill/>
          <a:ln w="9525">
            <a:noFill/>
          </a:ln>
        </p:spPr>
        <p:txBody>
          <a:bodyPr anchor="t" anchorCtr="0">
            <a:spAutoFit/>
          </a:bodyPr>
          <a:lstStyle/>
          <a:p>
            <a:pPr>
              <a:spcBef>
                <a:spcPct val="50000"/>
              </a:spcBef>
            </a:pPr>
            <a:r>
              <a:rPr lang="en-US" altLang="zh-CN" sz="1600">
                <a:latin typeface="Times New Roman" panose="02020603050405020304" charset="0"/>
              </a:rPr>
              <a:t>Set</a:t>
            </a:r>
            <a:endParaRPr lang="en-US" altLang="zh-CN" sz="1600">
              <a:latin typeface="Times New Roman" panose="02020603050405020304" charset="0"/>
            </a:endParaRPr>
          </a:p>
        </p:txBody>
      </p:sp>
      <p:sp>
        <p:nvSpPr>
          <p:cNvPr id="149550" name="文本框 149549"/>
          <p:cNvSpPr txBox="1"/>
          <p:nvPr/>
        </p:nvSpPr>
        <p:spPr>
          <a:xfrm>
            <a:off x="3048000" y="3733800"/>
            <a:ext cx="838200" cy="336550"/>
          </a:xfrm>
          <a:prstGeom prst="rect">
            <a:avLst/>
          </a:prstGeom>
          <a:noFill/>
          <a:ln w="9525">
            <a:noFill/>
          </a:ln>
        </p:spPr>
        <p:txBody>
          <a:bodyPr anchor="t" anchorCtr="0">
            <a:spAutoFit/>
          </a:bodyPr>
          <a:lstStyle/>
          <a:p>
            <a:pPr>
              <a:spcBef>
                <a:spcPct val="50000"/>
              </a:spcBef>
            </a:pPr>
            <a:r>
              <a:rPr lang="en-US" altLang="zh-CN" sz="1600">
                <a:latin typeface="Times New Roman" panose="02020603050405020304" charset="0"/>
              </a:rPr>
              <a:t>Toggle</a:t>
            </a:r>
            <a:endParaRPr lang="en-US" altLang="zh-CN" sz="1600">
              <a:latin typeface="Times New Roman" panose="02020603050405020304" charset="0"/>
            </a:endParaRPr>
          </a:p>
        </p:txBody>
      </p:sp>
      <p:sp>
        <p:nvSpPr>
          <p:cNvPr id="149551" name="文本框 149550"/>
          <p:cNvSpPr txBox="1"/>
          <p:nvPr/>
        </p:nvSpPr>
        <p:spPr>
          <a:xfrm>
            <a:off x="4648200" y="3733800"/>
            <a:ext cx="533400" cy="336550"/>
          </a:xfrm>
          <a:prstGeom prst="rect">
            <a:avLst/>
          </a:prstGeom>
          <a:noFill/>
          <a:ln w="9525">
            <a:noFill/>
          </a:ln>
        </p:spPr>
        <p:txBody>
          <a:bodyPr anchor="t" anchorCtr="0">
            <a:spAutoFit/>
          </a:bodyPr>
          <a:lstStyle/>
          <a:p>
            <a:pPr>
              <a:spcBef>
                <a:spcPct val="50000"/>
              </a:spcBef>
            </a:pPr>
            <a:r>
              <a:rPr lang="en-US" altLang="zh-CN" sz="1600">
                <a:latin typeface="Times New Roman" panose="02020603050405020304" charset="0"/>
              </a:rPr>
              <a:t>Set</a:t>
            </a:r>
            <a:endParaRPr lang="en-US" altLang="zh-CN" sz="1600">
              <a:latin typeface="Times New Roman" panose="02020603050405020304" charset="0"/>
            </a:endParaRPr>
          </a:p>
        </p:txBody>
      </p:sp>
      <p:sp>
        <p:nvSpPr>
          <p:cNvPr id="149552" name="文本框 149551"/>
          <p:cNvSpPr txBox="1"/>
          <p:nvPr/>
        </p:nvSpPr>
        <p:spPr>
          <a:xfrm>
            <a:off x="6172200" y="3733800"/>
            <a:ext cx="914400" cy="336550"/>
          </a:xfrm>
          <a:prstGeom prst="rect">
            <a:avLst/>
          </a:prstGeom>
          <a:noFill/>
          <a:ln w="9525">
            <a:noFill/>
          </a:ln>
        </p:spPr>
        <p:txBody>
          <a:bodyPr anchor="t" anchorCtr="0">
            <a:spAutoFit/>
          </a:bodyPr>
          <a:lstStyle/>
          <a:p>
            <a:pPr>
              <a:spcBef>
                <a:spcPct val="50000"/>
              </a:spcBef>
            </a:pPr>
            <a:r>
              <a:rPr lang="en-US" altLang="zh-CN" sz="1600">
                <a:latin typeface="Times New Roman" panose="02020603050405020304" charset="0"/>
              </a:rPr>
              <a:t>Latch</a:t>
            </a:r>
            <a:endParaRPr lang="en-US" altLang="zh-CN" sz="1600">
              <a:latin typeface="Times New Roman" panose="02020603050405020304" charset="0"/>
            </a:endParaRPr>
          </a:p>
        </p:txBody>
      </p:sp>
      <p:graphicFrame>
        <p:nvGraphicFramePr>
          <p:cNvPr id="29721" name="对象 149552"/>
          <p:cNvGraphicFramePr/>
          <p:nvPr/>
        </p:nvGraphicFramePr>
        <p:xfrm>
          <a:off x="1371600" y="4114800"/>
          <a:ext cx="6172200" cy="2019300"/>
        </p:xfrm>
        <a:graphic>
          <a:graphicData uri="http://schemas.openxmlformats.org/presentationml/2006/ole">
            <mc:AlternateContent xmlns:mc="http://schemas.openxmlformats.org/markup-compatibility/2006">
              <mc:Choice xmlns:v="urn:schemas-microsoft-com:vml" Requires="v">
                <p:oleObj spid="_x0000_s17416" name="" r:id="rId3" imgW="6017895" imgH="1977390" progId="CorelDRAW.Graphic.13">
                  <p:embed/>
                </p:oleObj>
              </mc:Choice>
              <mc:Fallback>
                <p:oleObj name="" r:id="rId3" imgW="6017895" imgH="1977390" progId="CorelDRAW.Graphic.13">
                  <p:embed/>
                  <p:pic>
                    <p:nvPicPr>
                      <p:cNvPr id="0" name="图片 3077"/>
                      <p:cNvPicPr/>
                      <p:nvPr/>
                    </p:nvPicPr>
                    <p:blipFill>
                      <a:blip r:embed="rId4"/>
                      <a:stretch>
                        <a:fillRect/>
                      </a:stretch>
                    </p:blipFill>
                    <p:spPr>
                      <a:xfrm>
                        <a:off x="1371600" y="4114800"/>
                        <a:ext cx="6172200" cy="2019300"/>
                      </a:xfrm>
                      <a:prstGeom prst="rect">
                        <a:avLst/>
                      </a:prstGeom>
                      <a:noFill/>
                      <a:ln w="38100">
                        <a:noFill/>
                        <a:miter/>
                      </a:ln>
                    </p:spPr>
                  </p:pic>
                </p:oleObj>
              </mc:Fallback>
            </mc:AlternateContent>
          </a:graphicData>
        </a:graphic>
      </p:graphicFrame>
      <p:sp>
        <p:nvSpPr>
          <p:cNvPr id="149516" name="矩形 149515"/>
          <p:cNvSpPr/>
          <p:nvPr/>
        </p:nvSpPr>
        <p:spPr>
          <a:xfrm>
            <a:off x="1536700" y="5651500"/>
            <a:ext cx="6477000" cy="457200"/>
          </a:xfrm>
          <a:prstGeom prst="rect">
            <a:avLst/>
          </a:prstGeom>
          <a:solidFill>
            <a:srgbClr val="FFFFFF"/>
          </a:solidFill>
          <a:ln w="9525">
            <a:noFill/>
          </a:ln>
        </p:spPr>
        <p:txBody>
          <a:bodyPr anchor="t" anchorCtr="0"/>
          <a:lstStyle/>
          <a:p>
            <a:endParaRPr lang="zh-CN" altLang="en-US">
              <a:latin typeface="Arial" panose="020B0604020202020204" pitchFamily="34" charset="0"/>
              <a:ea typeface="MS PGothic" panose="020B0600070205080204" pitchFamily="-110" charset="-128"/>
            </a:endParaRPr>
          </a:p>
        </p:txBody>
      </p:sp>
      <p:sp>
        <p:nvSpPr>
          <p:cNvPr id="29723" name="灯片编号占位符 1"/>
          <p:cNvSpPr>
            <a:spLocks noGrp="1"/>
          </p:cNvSpPr>
          <p:nvPr>
            <p:ph type="sldNum" sz="quarter" idx="12"/>
          </p:nvPr>
        </p:nvSpPr>
        <p:spPr>
          <a:prstGeom prst="rect">
            <a:avLst/>
          </a:prstGeom>
          <a:noFill/>
          <a:ln>
            <a:noFill/>
          </a:ln>
        </p:spPr>
        <p:txBody>
          <a:bodyPr anchor="t" anchorCtr="0"/>
          <a:lstStyle/>
          <a:p>
            <a:fld id="{9A0DB2DC-4C9A-4742-B13C-FB6460FD3503}" type="slidenum">
              <a:rPr lang="zh-CN" altLang="en-US" sz="1800">
                <a:latin typeface="Arial" panose="020B0604020202020204" pitchFamily="34" charset="0"/>
                <a:ea typeface="MS PGothic" panose="020B0600070205080204" pitchFamily="-110" charset="-128"/>
              </a:rPr>
            </a:fld>
            <a:endParaRPr lang="zh-CN" altLang="en-US" sz="1800">
              <a:latin typeface="Arial" panose="020B0604020202020204" pitchFamily="34" charset="0"/>
              <a:ea typeface="MS PGothic" panose="020B0600070205080204" pitchFamily="-110" charset="-128"/>
            </a:endParaRP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9518"/>
                                        </p:tgtEl>
                                        <p:attrNameLst>
                                          <p:attrName>style.visibility</p:attrName>
                                        </p:attrNameLst>
                                      </p:cBhvr>
                                      <p:to>
                                        <p:strVal val="visible"/>
                                      </p:to>
                                    </p:set>
                                    <p:anim calcmode="lin" valueType="num">
                                      <p:cBhvr>
                                        <p:cTn id="7" dur="500" fill="hold"/>
                                        <p:tgtEl>
                                          <p:spTgt spid="149518"/>
                                        </p:tgtEl>
                                        <p:attrNameLst>
                                          <p:attrName>ppt_x</p:attrName>
                                        </p:attrNameLst>
                                      </p:cBhvr>
                                      <p:tavLst>
                                        <p:tav tm="0">
                                          <p:val>
                                            <p:strVal val="0-#ppt_w/2"/>
                                          </p:val>
                                        </p:tav>
                                        <p:tav tm="100000">
                                          <p:val>
                                            <p:strVal val="#ppt_x"/>
                                          </p:val>
                                        </p:tav>
                                      </p:tavLst>
                                    </p:anim>
                                    <p:anim calcmode="lin" valueType="num">
                                      <p:cBhvr>
                                        <p:cTn id="8" dur="500" fill="hold"/>
                                        <p:tgtEl>
                                          <p:spTgt spid="14951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4" fill="hold" nodeType="afterEffect">
                                  <p:stCondLst>
                                    <p:cond delay="0"/>
                                  </p:stCondLst>
                                  <p:childTnLst>
                                    <p:set>
                                      <p:cBhvr>
                                        <p:cTn id="11" dur="1" fill="hold">
                                          <p:stCondLst>
                                            <p:cond delay="0"/>
                                          </p:stCondLst>
                                        </p:cTn>
                                        <p:tgtEl>
                                          <p:spTgt spid="149546"/>
                                        </p:tgtEl>
                                        <p:attrNameLst>
                                          <p:attrName>style.visibility</p:attrName>
                                        </p:attrNameLst>
                                      </p:cBhvr>
                                      <p:to>
                                        <p:strVal val="visible"/>
                                      </p:to>
                                    </p:set>
                                    <p:animEffect transition="in" filter="wipe(down)">
                                      <p:cBhvr>
                                        <p:cTn id="12" dur="500"/>
                                        <p:tgtEl>
                                          <p:spTgt spid="149546"/>
                                        </p:tgtEl>
                                      </p:cBhvr>
                                    </p:animEffect>
                                  </p:childTnLst>
                                  <p:subTnLst>
                                    <p:set>
                                      <p:cBhvr override="childStyle">
                                        <p:cTn dur="1" fill="hold" display="0" masterRel="nextClick" afterEffect="1"/>
                                        <p:tgtEl>
                                          <p:spTgt spid="149546"/>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49548"/>
                                        </p:tgtEl>
                                        <p:attrNameLst>
                                          <p:attrName>style.visibility</p:attrName>
                                        </p:attrNameLst>
                                      </p:cBhvr>
                                      <p:to>
                                        <p:strVal val="visible"/>
                                      </p:to>
                                    </p:set>
                                    <p:animEffect transition="in" filter="dissolve">
                                      <p:cBhvr>
                                        <p:cTn id="17" dur="500"/>
                                        <p:tgtEl>
                                          <p:spTgt spid="149548"/>
                                        </p:tgtEl>
                                      </p:cBhvr>
                                    </p:animEffect>
                                  </p:childTnLst>
                                </p:cTn>
                              </p:par>
                            </p:childTnLst>
                          </p:cTn>
                        </p:par>
                        <p:par>
                          <p:cTn id="18" fill="hold">
                            <p:stCondLst>
                              <p:cond delay="500"/>
                            </p:stCondLst>
                            <p:childTnLst>
                              <p:par>
                                <p:cTn id="19" presetID="2" presetClass="entr" presetSubtype="8" fill="hold" grpId="0" nodeType="afterEffect">
                                  <p:stCondLst>
                                    <p:cond delay="0"/>
                                  </p:stCondLst>
                                  <p:childTnLst>
                                    <p:set>
                                      <p:cBhvr>
                                        <p:cTn id="20" dur="1" fill="hold">
                                          <p:stCondLst>
                                            <p:cond delay="0"/>
                                          </p:stCondLst>
                                        </p:cTn>
                                        <p:tgtEl>
                                          <p:spTgt spid="149549"/>
                                        </p:tgtEl>
                                        <p:attrNameLst>
                                          <p:attrName>style.visibility</p:attrName>
                                        </p:attrNameLst>
                                      </p:cBhvr>
                                      <p:to>
                                        <p:strVal val="visible"/>
                                      </p:to>
                                    </p:set>
                                    <p:anim calcmode="lin" valueType="num">
                                      <p:cBhvr>
                                        <p:cTn id="21" dur="500" fill="hold"/>
                                        <p:tgtEl>
                                          <p:spTgt spid="149549"/>
                                        </p:tgtEl>
                                        <p:attrNameLst>
                                          <p:attrName>ppt_x</p:attrName>
                                        </p:attrNameLst>
                                      </p:cBhvr>
                                      <p:tavLst>
                                        <p:tav tm="0">
                                          <p:val>
                                            <p:strVal val="0-#ppt_w/2"/>
                                          </p:val>
                                        </p:tav>
                                        <p:tav tm="100000">
                                          <p:val>
                                            <p:strVal val="#ppt_x"/>
                                          </p:val>
                                        </p:tav>
                                      </p:tavLst>
                                    </p:anim>
                                    <p:anim calcmode="lin" valueType="num">
                                      <p:cBhvr>
                                        <p:cTn id="22" dur="500" fill="hold"/>
                                        <p:tgtEl>
                                          <p:spTgt spid="149549"/>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149550"/>
                                        </p:tgtEl>
                                        <p:attrNameLst>
                                          <p:attrName>style.visibility</p:attrName>
                                        </p:attrNameLst>
                                      </p:cBhvr>
                                      <p:to>
                                        <p:strVal val="visible"/>
                                      </p:to>
                                    </p:set>
                                    <p:anim calcmode="lin" valueType="num">
                                      <p:cBhvr>
                                        <p:cTn id="25" dur="500" fill="hold"/>
                                        <p:tgtEl>
                                          <p:spTgt spid="149550"/>
                                        </p:tgtEl>
                                        <p:attrNameLst>
                                          <p:attrName>ppt_x</p:attrName>
                                        </p:attrNameLst>
                                      </p:cBhvr>
                                      <p:tavLst>
                                        <p:tav tm="0">
                                          <p:val>
                                            <p:strVal val="0-#ppt_w/2"/>
                                          </p:val>
                                        </p:tav>
                                        <p:tav tm="100000">
                                          <p:val>
                                            <p:strVal val="#ppt_x"/>
                                          </p:val>
                                        </p:tav>
                                      </p:tavLst>
                                    </p:anim>
                                    <p:anim calcmode="lin" valueType="num">
                                      <p:cBhvr>
                                        <p:cTn id="26" dur="500" fill="hold"/>
                                        <p:tgtEl>
                                          <p:spTgt spid="149550"/>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149551"/>
                                        </p:tgtEl>
                                        <p:attrNameLst>
                                          <p:attrName>style.visibility</p:attrName>
                                        </p:attrNameLst>
                                      </p:cBhvr>
                                      <p:to>
                                        <p:strVal val="visible"/>
                                      </p:to>
                                    </p:set>
                                    <p:anim calcmode="lin" valueType="num">
                                      <p:cBhvr>
                                        <p:cTn id="29" dur="500" fill="hold"/>
                                        <p:tgtEl>
                                          <p:spTgt spid="149551"/>
                                        </p:tgtEl>
                                        <p:attrNameLst>
                                          <p:attrName>ppt_x</p:attrName>
                                        </p:attrNameLst>
                                      </p:cBhvr>
                                      <p:tavLst>
                                        <p:tav tm="0">
                                          <p:val>
                                            <p:strVal val="0-#ppt_w/2"/>
                                          </p:val>
                                        </p:tav>
                                        <p:tav tm="100000">
                                          <p:val>
                                            <p:strVal val="#ppt_x"/>
                                          </p:val>
                                        </p:tav>
                                      </p:tavLst>
                                    </p:anim>
                                    <p:anim calcmode="lin" valueType="num">
                                      <p:cBhvr>
                                        <p:cTn id="30" dur="500" fill="hold"/>
                                        <p:tgtEl>
                                          <p:spTgt spid="149551"/>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149552"/>
                                        </p:tgtEl>
                                        <p:attrNameLst>
                                          <p:attrName>style.visibility</p:attrName>
                                        </p:attrNameLst>
                                      </p:cBhvr>
                                      <p:to>
                                        <p:strVal val="visible"/>
                                      </p:to>
                                    </p:set>
                                    <p:anim calcmode="lin" valueType="num">
                                      <p:cBhvr>
                                        <p:cTn id="33" dur="500" fill="hold"/>
                                        <p:tgtEl>
                                          <p:spTgt spid="149552"/>
                                        </p:tgtEl>
                                        <p:attrNameLst>
                                          <p:attrName>ppt_x</p:attrName>
                                        </p:attrNameLst>
                                      </p:cBhvr>
                                      <p:tavLst>
                                        <p:tav tm="0">
                                          <p:val>
                                            <p:strVal val="0-#ppt_w/2"/>
                                          </p:val>
                                        </p:tav>
                                        <p:tav tm="100000">
                                          <p:val>
                                            <p:strVal val="#ppt_x"/>
                                          </p:val>
                                        </p:tav>
                                      </p:tavLst>
                                    </p:anim>
                                    <p:anim calcmode="lin" valueType="num">
                                      <p:cBhvr>
                                        <p:cTn id="34" dur="500" fill="hold"/>
                                        <p:tgtEl>
                                          <p:spTgt spid="149552"/>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2" presetClass="exit" presetSubtype="8" fill="hold" nodeType="clickEffect">
                                  <p:stCondLst>
                                    <p:cond delay="0"/>
                                  </p:stCondLst>
                                  <p:childTnLst>
                                    <p:animEffect transition="out" filter="wipe(left)">
                                      <p:cBhvr>
                                        <p:cTn id="38" dur="2000"/>
                                        <p:tgtEl>
                                          <p:spTgt spid="149516"/>
                                        </p:tgtEl>
                                      </p:cBhvr>
                                    </p:animEffect>
                                    <p:set>
                                      <p:cBhvr>
                                        <p:cTn id="39" dur="1" fill="hold">
                                          <p:stCondLst>
                                            <p:cond delay="1999"/>
                                          </p:stCondLst>
                                        </p:cTn>
                                        <p:tgtEl>
                                          <p:spTgt spid="1495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18" grpId="0"/>
      <p:bldP spid="149549" grpId="0"/>
      <p:bldP spid="149550" grpId="0"/>
      <p:bldP spid="149551" grpId="0"/>
      <p:bldP spid="14955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矩形 151555"/>
          <p:cNvSpPr/>
          <p:nvPr/>
        </p:nvSpPr>
        <p:spPr>
          <a:xfrm>
            <a:off x="914400" y="614363"/>
            <a:ext cx="1384300" cy="460375"/>
          </a:xfrm>
          <a:prstGeom prst="rect">
            <a:avLst/>
          </a:prstGeom>
          <a:solidFill>
            <a:schemeClr val="accent2"/>
          </a:solidFill>
          <a:ln w="9525" cap="flat" cmpd="sng">
            <a:solidFill>
              <a:srgbClr val="000000"/>
            </a:solidFill>
            <a:prstDash val="solid"/>
            <a:miter/>
            <a:headEnd type="none" w="med" len="med"/>
            <a:tailEnd type="none" w="med" len="med"/>
          </a:ln>
        </p:spPr>
        <p:txBody>
          <a:bodyPr wrap="none" anchor="t" anchorCtr="0">
            <a:spAutoFit/>
          </a:bodyPr>
          <a:lstStyle/>
          <a:p>
            <a:r>
              <a:rPr lang="en-US" altLang="zh-CN">
                <a:solidFill>
                  <a:srgbClr val="FFFF99"/>
                </a:solidFill>
                <a:latin typeface="Times New Roman" panose="02020603050405020304" charset="0"/>
              </a:rPr>
              <a:t>Flip-flops</a:t>
            </a:r>
            <a:endParaRPr lang="en-US" altLang="zh-CN">
              <a:solidFill>
                <a:srgbClr val="FFFF99"/>
              </a:solidFill>
              <a:latin typeface="Times New Roman" panose="02020603050405020304" charset="0"/>
            </a:endParaRPr>
          </a:p>
        </p:txBody>
      </p:sp>
      <p:graphicFrame>
        <p:nvGraphicFramePr>
          <p:cNvPr id="31746" name="对象 151607"/>
          <p:cNvGraphicFramePr/>
          <p:nvPr/>
        </p:nvGraphicFramePr>
        <p:xfrm>
          <a:off x="5562600" y="3048000"/>
          <a:ext cx="2057400" cy="1963738"/>
        </p:xfrm>
        <a:graphic>
          <a:graphicData uri="http://schemas.openxmlformats.org/presentationml/2006/ole">
            <mc:AlternateContent xmlns:mc="http://schemas.openxmlformats.org/markup-compatibility/2006">
              <mc:Choice xmlns:v="urn:schemas-microsoft-com:vml" Requires="v">
                <p:oleObj spid="_x0000_s18436" name="" r:id="rId1" imgW="1403350" imgH="1339850" progId="CorelDRAW.Graphic.13">
                  <p:embed/>
                </p:oleObj>
              </mc:Choice>
              <mc:Fallback>
                <p:oleObj name="" r:id="rId1" imgW="1403350" imgH="1339850" progId="CorelDRAW.Graphic.13">
                  <p:embed/>
                  <p:pic>
                    <p:nvPicPr>
                      <p:cNvPr id="0" name="图片 3076"/>
                      <p:cNvPicPr/>
                      <p:nvPr/>
                    </p:nvPicPr>
                    <p:blipFill>
                      <a:blip r:embed="rId2"/>
                      <a:stretch>
                        <a:fillRect/>
                      </a:stretch>
                    </p:blipFill>
                    <p:spPr>
                      <a:xfrm>
                        <a:off x="5562600" y="3048000"/>
                        <a:ext cx="2057400" cy="1963738"/>
                      </a:xfrm>
                      <a:prstGeom prst="rect">
                        <a:avLst/>
                      </a:prstGeom>
                      <a:noFill/>
                      <a:ln w="38100">
                        <a:noFill/>
                        <a:miter/>
                      </a:ln>
                    </p:spPr>
                  </p:pic>
                </p:oleObj>
              </mc:Fallback>
            </mc:AlternateContent>
          </a:graphicData>
        </a:graphic>
      </p:graphicFrame>
      <p:sp>
        <p:nvSpPr>
          <p:cNvPr id="31747" name="矩形 151608"/>
          <p:cNvSpPr/>
          <p:nvPr/>
        </p:nvSpPr>
        <p:spPr>
          <a:xfrm>
            <a:off x="6477000" y="3810000"/>
            <a:ext cx="336550" cy="215900"/>
          </a:xfrm>
          <a:prstGeom prst="rect">
            <a:avLst/>
          </a:prstGeom>
          <a:noFill/>
          <a:ln w="9525">
            <a:noFill/>
          </a:ln>
        </p:spPr>
        <p:txBody>
          <a:bodyPr wrap="none" lIns="0" tIns="0" rIns="0" bIns="0" anchor="t" anchorCtr="0">
            <a:spAutoFit/>
          </a:bodyPr>
          <a:lstStyle/>
          <a:p>
            <a:r>
              <a:rPr lang="en-US" altLang="zh-CN" sz="1400" i="1">
                <a:solidFill>
                  <a:srgbClr val="000000"/>
                </a:solidFill>
                <a:latin typeface="Times" pitchFamily="-110" charset="0"/>
              </a:rPr>
              <a:t>CLK</a:t>
            </a:r>
            <a:endParaRPr lang="en-US" altLang="zh-CN">
              <a:latin typeface="Times New Roman" panose="02020603050405020304" charset="0"/>
            </a:endParaRPr>
          </a:p>
        </p:txBody>
      </p:sp>
      <p:sp>
        <p:nvSpPr>
          <p:cNvPr id="31748" name="矩形 151609"/>
          <p:cNvSpPr/>
          <p:nvPr/>
        </p:nvSpPr>
        <p:spPr>
          <a:xfrm>
            <a:off x="6400800" y="3276600"/>
            <a:ext cx="128588" cy="215900"/>
          </a:xfrm>
          <a:prstGeom prst="rect">
            <a:avLst/>
          </a:prstGeom>
          <a:noFill/>
          <a:ln w="9525">
            <a:noFill/>
          </a:ln>
        </p:spPr>
        <p:txBody>
          <a:bodyPr wrap="none" lIns="0" tIns="0" rIns="0" bIns="0" anchor="t" anchorCtr="0">
            <a:spAutoFit/>
          </a:bodyPr>
          <a:lstStyle/>
          <a:p>
            <a:r>
              <a:rPr lang="en-US" altLang="zh-CN" sz="1400" i="1">
                <a:solidFill>
                  <a:srgbClr val="000000"/>
                </a:solidFill>
                <a:latin typeface="Times" pitchFamily="-110" charset="0"/>
              </a:rPr>
              <a:t>D</a:t>
            </a:r>
            <a:endParaRPr lang="en-US" altLang="zh-CN">
              <a:latin typeface="Times New Roman" panose="02020603050405020304" charset="0"/>
            </a:endParaRPr>
          </a:p>
        </p:txBody>
      </p:sp>
      <p:sp>
        <p:nvSpPr>
          <p:cNvPr id="31749" name="矩形 151610"/>
          <p:cNvSpPr/>
          <p:nvPr/>
        </p:nvSpPr>
        <p:spPr>
          <a:xfrm>
            <a:off x="5181600" y="3810000"/>
            <a:ext cx="336550" cy="215900"/>
          </a:xfrm>
          <a:prstGeom prst="rect">
            <a:avLst/>
          </a:prstGeom>
          <a:noFill/>
          <a:ln w="9525">
            <a:noFill/>
          </a:ln>
        </p:spPr>
        <p:txBody>
          <a:bodyPr wrap="none" lIns="0" tIns="0" rIns="0" bIns="0" anchor="t" anchorCtr="0">
            <a:spAutoFit/>
          </a:bodyPr>
          <a:lstStyle/>
          <a:p>
            <a:r>
              <a:rPr lang="en-US" altLang="zh-CN" sz="1400" i="1">
                <a:solidFill>
                  <a:srgbClr val="000000"/>
                </a:solidFill>
                <a:latin typeface="Times" pitchFamily="-110" charset="0"/>
              </a:rPr>
              <a:t>CLK</a:t>
            </a:r>
            <a:endParaRPr lang="en-US" altLang="zh-CN">
              <a:latin typeface="Times New Roman" panose="02020603050405020304" charset="0"/>
            </a:endParaRPr>
          </a:p>
        </p:txBody>
      </p:sp>
      <p:grpSp>
        <p:nvGrpSpPr>
          <p:cNvPr id="31750" name="组合 151611"/>
          <p:cNvGrpSpPr/>
          <p:nvPr/>
        </p:nvGrpSpPr>
        <p:grpSpPr>
          <a:xfrm>
            <a:off x="7543800" y="4343400"/>
            <a:ext cx="381000" cy="336550"/>
            <a:chOff x="2454" y="3201"/>
            <a:chExt cx="240" cy="212"/>
          </a:xfrm>
        </p:grpSpPr>
        <p:sp>
          <p:nvSpPr>
            <p:cNvPr id="31751" name="文本框 151612"/>
            <p:cNvSpPr txBox="1"/>
            <p:nvPr/>
          </p:nvSpPr>
          <p:spPr>
            <a:xfrm>
              <a:off x="2454" y="3201"/>
              <a:ext cx="240" cy="212"/>
            </a:xfrm>
            <a:prstGeom prst="rect">
              <a:avLst/>
            </a:prstGeom>
            <a:noFill/>
            <a:ln w="9525">
              <a:noFill/>
            </a:ln>
          </p:spPr>
          <p:txBody>
            <a:bodyPr anchor="t" anchorCtr="0">
              <a:spAutoFit/>
            </a:bodyPr>
            <a:lstStyle/>
            <a:p>
              <a:pPr>
                <a:spcBef>
                  <a:spcPct val="50000"/>
                </a:spcBef>
              </a:pPr>
              <a:r>
                <a:rPr lang="en-US" altLang="zh-CN" sz="1600" i="1">
                  <a:solidFill>
                    <a:srgbClr val="FF0000"/>
                  </a:solidFill>
                  <a:latin typeface="Times New Roman" panose="02020603050405020304" charset="0"/>
                </a:rPr>
                <a:t>Q</a:t>
              </a:r>
              <a:endParaRPr lang="en-US" altLang="zh-CN" sz="1600" i="1">
                <a:solidFill>
                  <a:srgbClr val="FF0000"/>
                </a:solidFill>
                <a:latin typeface="Times New Roman" panose="02020603050405020304" charset="0"/>
              </a:endParaRPr>
            </a:p>
          </p:txBody>
        </p:sp>
        <p:sp>
          <p:nvSpPr>
            <p:cNvPr id="31752" name="直接连接符 151613"/>
            <p:cNvSpPr/>
            <p:nvPr/>
          </p:nvSpPr>
          <p:spPr>
            <a:xfrm>
              <a:off x="2524" y="3237"/>
              <a:ext cx="96" cy="0"/>
            </a:xfrm>
            <a:prstGeom prst="line">
              <a:avLst/>
            </a:prstGeom>
            <a:ln w="9525" cap="flat" cmpd="sng">
              <a:solidFill>
                <a:srgbClr val="FF0000"/>
              </a:solidFill>
              <a:prstDash val="solid"/>
              <a:round/>
              <a:headEnd type="none" w="med" len="med"/>
              <a:tailEnd type="none" w="med" len="med"/>
            </a:ln>
          </p:spPr>
        </p:sp>
      </p:grpSp>
      <p:sp>
        <p:nvSpPr>
          <p:cNvPr id="31753" name="文本框 151614"/>
          <p:cNvSpPr txBox="1"/>
          <p:nvPr/>
        </p:nvSpPr>
        <p:spPr>
          <a:xfrm>
            <a:off x="7620000" y="3200400"/>
            <a:ext cx="533400" cy="336550"/>
          </a:xfrm>
          <a:prstGeom prst="rect">
            <a:avLst/>
          </a:prstGeom>
          <a:noFill/>
          <a:ln w="9525">
            <a:noFill/>
          </a:ln>
        </p:spPr>
        <p:txBody>
          <a:bodyPr anchor="t" anchorCtr="0">
            <a:spAutoFit/>
          </a:bodyPr>
          <a:lstStyle/>
          <a:p>
            <a:pPr>
              <a:spcBef>
                <a:spcPct val="50000"/>
              </a:spcBef>
            </a:pPr>
            <a:r>
              <a:rPr lang="en-US" altLang="zh-CN" sz="1600" i="1">
                <a:solidFill>
                  <a:srgbClr val="FF0000"/>
                </a:solidFill>
                <a:latin typeface="Times New Roman" panose="02020603050405020304" charset="0"/>
              </a:rPr>
              <a:t>Q</a:t>
            </a:r>
            <a:endParaRPr lang="en-US" altLang="zh-CN" sz="1600" i="1">
              <a:solidFill>
                <a:srgbClr val="FF0000"/>
              </a:solidFill>
              <a:latin typeface="Times New Roman" panose="02020603050405020304" charset="0"/>
            </a:endParaRPr>
          </a:p>
        </p:txBody>
      </p:sp>
      <p:grpSp>
        <p:nvGrpSpPr>
          <p:cNvPr id="31754" name="组合 151619"/>
          <p:cNvGrpSpPr/>
          <p:nvPr/>
        </p:nvGrpSpPr>
        <p:grpSpPr>
          <a:xfrm>
            <a:off x="990600" y="1223963"/>
            <a:ext cx="7543800" cy="1552575"/>
            <a:chOff x="624" y="1104"/>
            <a:chExt cx="4752" cy="978"/>
          </a:xfrm>
        </p:grpSpPr>
        <p:sp>
          <p:nvSpPr>
            <p:cNvPr id="31755" name="文本框 151588"/>
            <p:cNvSpPr txBox="1"/>
            <p:nvPr/>
          </p:nvSpPr>
          <p:spPr>
            <a:xfrm>
              <a:off x="624" y="1104"/>
              <a:ext cx="4752" cy="978"/>
            </a:xfrm>
            <a:prstGeom prst="rect">
              <a:avLst/>
            </a:prstGeom>
            <a:noFill/>
            <a:ln w="9525">
              <a:noFill/>
            </a:ln>
          </p:spPr>
          <p:txBody>
            <a:bodyPr anchor="t" anchorCtr="0">
              <a:spAutoFit/>
            </a:bodyPr>
            <a:lstStyle/>
            <a:p>
              <a:pPr>
                <a:spcBef>
                  <a:spcPct val="50000"/>
                </a:spcBef>
              </a:pPr>
              <a:r>
                <a:rPr lang="en-US" altLang="zh-CN">
                  <a:latin typeface="Times New Roman" panose="02020603050405020304" charset="0"/>
                </a:rPr>
                <a:t>A D-flip-flop does not have a toggle mode like the J-K flip-flop, but you can hardwire a toggle mode by connecting </a:t>
              </a:r>
              <a:r>
                <a:rPr lang="en-US" altLang="zh-CN" i="1">
                  <a:latin typeface="Times New Roman" panose="02020603050405020304" charset="0"/>
                </a:rPr>
                <a:t>Q</a:t>
              </a:r>
              <a:r>
                <a:rPr lang="en-US" altLang="zh-CN">
                  <a:latin typeface="Times New Roman" panose="02020603050405020304" charset="0"/>
                </a:rPr>
                <a:t> back to </a:t>
              </a:r>
              <a:r>
                <a:rPr lang="en-US" altLang="zh-CN" i="1">
                  <a:latin typeface="Times New Roman" panose="02020603050405020304" charset="0"/>
                </a:rPr>
                <a:t>D</a:t>
              </a:r>
              <a:r>
                <a:rPr lang="en-US" altLang="zh-CN">
                  <a:latin typeface="Times New Roman" panose="02020603050405020304" charset="0"/>
                </a:rPr>
                <a:t> as shown. This is useful in some counters as you will see in Chapter 8. </a:t>
              </a:r>
              <a:endParaRPr lang="en-US" altLang="zh-CN">
                <a:latin typeface="Times New Roman" panose="02020603050405020304" charset="0"/>
              </a:endParaRPr>
            </a:p>
          </p:txBody>
        </p:sp>
        <p:sp>
          <p:nvSpPr>
            <p:cNvPr id="31756" name="直接连接符 151615"/>
            <p:cNvSpPr/>
            <p:nvPr/>
          </p:nvSpPr>
          <p:spPr>
            <a:xfrm>
              <a:off x="5040" y="1392"/>
              <a:ext cx="144" cy="0"/>
            </a:xfrm>
            <a:prstGeom prst="line">
              <a:avLst/>
            </a:prstGeom>
            <a:ln w="9525" cap="flat" cmpd="sng">
              <a:solidFill>
                <a:schemeClr val="tx1"/>
              </a:solidFill>
              <a:prstDash val="solid"/>
              <a:round/>
              <a:headEnd type="none" w="med" len="med"/>
              <a:tailEnd type="none" w="med" len="med"/>
            </a:ln>
          </p:spPr>
        </p:sp>
      </p:grpSp>
      <p:grpSp>
        <p:nvGrpSpPr>
          <p:cNvPr id="151618" name="组合 151617"/>
          <p:cNvGrpSpPr/>
          <p:nvPr/>
        </p:nvGrpSpPr>
        <p:grpSpPr>
          <a:xfrm>
            <a:off x="1066800" y="2976563"/>
            <a:ext cx="3962400" cy="1920875"/>
            <a:chOff x="672" y="2256"/>
            <a:chExt cx="2496" cy="1210"/>
          </a:xfrm>
        </p:grpSpPr>
        <p:sp>
          <p:nvSpPr>
            <p:cNvPr id="31758" name="文本框 151589"/>
            <p:cNvSpPr txBox="1"/>
            <p:nvPr/>
          </p:nvSpPr>
          <p:spPr>
            <a:xfrm>
              <a:off x="672" y="2256"/>
              <a:ext cx="2496" cy="1210"/>
            </a:xfrm>
            <a:prstGeom prst="rect">
              <a:avLst/>
            </a:prstGeom>
            <a:noFill/>
            <a:ln w="9525">
              <a:noFill/>
            </a:ln>
          </p:spPr>
          <p:txBody>
            <a:bodyPr anchor="t" anchorCtr="0">
              <a:spAutoFit/>
            </a:bodyPr>
            <a:lstStyle/>
            <a:p>
              <a:pPr>
                <a:spcBef>
                  <a:spcPct val="50000"/>
                </a:spcBef>
              </a:pPr>
              <a:r>
                <a:rPr lang="en-US" altLang="zh-CN" sz="2000">
                  <a:latin typeface="Times New Roman" panose="02020603050405020304" charset="0"/>
                </a:rPr>
                <a:t>For example, if </a:t>
              </a:r>
              <a:r>
                <a:rPr lang="en-US" altLang="zh-CN" sz="2000" i="1">
                  <a:latin typeface="Times New Roman" panose="02020603050405020304" charset="0"/>
                </a:rPr>
                <a:t>Q</a:t>
              </a:r>
              <a:r>
                <a:rPr lang="en-US" altLang="zh-CN" sz="2000">
                  <a:latin typeface="Times New Roman" panose="02020603050405020304" charset="0"/>
                </a:rPr>
                <a:t> is LOW, </a:t>
              </a:r>
              <a:r>
                <a:rPr lang="en-US" altLang="zh-CN" sz="2000" i="1">
                  <a:latin typeface="Times New Roman" panose="02020603050405020304" charset="0"/>
                </a:rPr>
                <a:t>Q</a:t>
              </a:r>
              <a:r>
                <a:rPr lang="en-US" altLang="zh-CN" sz="2000">
                  <a:latin typeface="Times New Roman" panose="02020603050405020304" charset="0"/>
                </a:rPr>
                <a:t> is HIGH and the flip-flop will toggle on the next clock edge. Because the flip-flop only changes on the active edge, the output will only change once for each clock pulse.</a:t>
              </a:r>
              <a:endParaRPr lang="en-US" altLang="zh-CN" sz="2000">
                <a:latin typeface="Times New Roman" panose="02020603050405020304" charset="0"/>
              </a:endParaRPr>
            </a:p>
          </p:txBody>
        </p:sp>
        <p:sp>
          <p:nvSpPr>
            <p:cNvPr id="31759" name="直接连接符 151616"/>
            <p:cNvSpPr/>
            <p:nvPr/>
          </p:nvSpPr>
          <p:spPr>
            <a:xfrm>
              <a:off x="2496" y="2304"/>
              <a:ext cx="96" cy="0"/>
            </a:xfrm>
            <a:prstGeom prst="line">
              <a:avLst/>
            </a:prstGeom>
            <a:ln w="9525" cap="flat" cmpd="sng">
              <a:solidFill>
                <a:schemeClr val="tx1"/>
              </a:solidFill>
              <a:prstDash val="solid"/>
              <a:round/>
              <a:headEnd type="none" w="med" len="med"/>
              <a:tailEnd type="none" w="med" len="med"/>
            </a:ln>
          </p:spPr>
        </p:sp>
      </p:grpSp>
      <p:sp>
        <p:nvSpPr>
          <p:cNvPr id="31760" name="文本框 151620"/>
          <p:cNvSpPr txBox="1"/>
          <p:nvPr/>
        </p:nvSpPr>
        <p:spPr>
          <a:xfrm>
            <a:off x="5334000" y="5334000"/>
            <a:ext cx="2819400" cy="706438"/>
          </a:xfrm>
          <a:prstGeom prst="rect">
            <a:avLst/>
          </a:prstGeom>
          <a:noFill/>
          <a:ln w="9525">
            <a:noFill/>
          </a:ln>
        </p:spPr>
        <p:txBody>
          <a:bodyPr anchor="t" anchorCtr="0">
            <a:spAutoFit/>
          </a:bodyPr>
          <a:lstStyle/>
          <a:p>
            <a:pPr>
              <a:spcBef>
                <a:spcPct val="50000"/>
              </a:spcBef>
            </a:pPr>
            <a:r>
              <a:rPr lang="en-US" altLang="zh-CN" sz="2000">
                <a:latin typeface="Times New Roman" panose="02020603050405020304" charset="0"/>
              </a:rPr>
              <a:t>D flip-flop hardwired for a toggle mode</a:t>
            </a:r>
            <a:endParaRPr lang="en-US" altLang="zh-CN" sz="2000">
              <a:latin typeface="Times New Roman" panose="02020603050405020304" charset="0"/>
            </a:endParaRPr>
          </a:p>
        </p:txBody>
      </p:sp>
      <p:sp>
        <p:nvSpPr>
          <p:cNvPr id="31761" name="灯片编号占位符 1"/>
          <p:cNvSpPr>
            <a:spLocks noGrp="1"/>
          </p:cNvSpPr>
          <p:nvPr>
            <p:ph type="sldNum" sz="quarter" idx="12"/>
          </p:nvPr>
        </p:nvSpPr>
        <p:spPr>
          <a:prstGeom prst="rect">
            <a:avLst/>
          </a:prstGeom>
          <a:noFill/>
          <a:ln>
            <a:noFill/>
          </a:ln>
        </p:spPr>
        <p:txBody>
          <a:bodyPr anchor="t" anchorCtr="0"/>
          <a:lstStyle/>
          <a:p>
            <a:fld id="{9A0DB2DC-4C9A-4742-B13C-FB6460FD3503}" type="slidenum">
              <a:rPr lang="zh-CN" altLang="en-US" sz="1800">
                <a:latin typeface="Arial" panose="020B0604020202020204" pitchFamily="34" charset="0"/>
                <a:ea typeface="MS PGothic" panose="020B0600070205080204" pitchFamily="-110" charset="-128"/>
              </a:rPr>
            </a:fld>
            <a:endParaRPr lang="zh-CN" altLang="en-US" sz="1800">
              <a:latin typeface="Arial" panose="020B0604020202020204" pitchFamily="34" charset="0"/>
              <a:ea typeface="MS PGothic" panose="020B0600070205080204" pitchFamily="-110" charset="-128"/>
            </a:endParaRP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51618"/>
                                        </p:tgtEl>
                                        <p:attrNameLst>
                                          <p:attrName>style.visibility</p:attrName>
                                        </p:attrNameLst>
                                      </p:cBhvr>
                                      <p:to>
                                        <p:strVal val="visible"/>
                                      </p:to>
                                    </p:set>
                                    <p:anim calcmode="lin" valueType="num">
                                      <p:cBhvr>
                                        <p:cTn id="7" dur="500" fill="hold"/>
                                        <p:tgtEl>
                                          <p:spTgt spid="151618"/>
                                        </p:tgtEl>
                                        <p:attrNameLst>
                                          <p:attrName>ppt_x</p:attrName>
                                        </p:attrNameLst>
                                      </p:cBhvr>
                                      <p:tavLst>
                                        <p:tav tm="0">
                                          <p:val>
                                            <p:strVal val="0-#ppt_w/2"/>
                                          </p:val>
                                        </p:tav>
                                        <p:tav tm="100000">
                                          <p:val>
                                            <p:strVal val="#ppt_x"/>
                                          </p:val>
                                        </p:tav>
                                      </p:tavLst>
                                    </p:anim>
                                    <p:anim calcmode="lin" valueType="num">
                                      <p:cBhvr>
                                        <p:cTn id="8" dur="500" fill="hold"/>
                                        <p:tgtEl>
                                          <p:spTgt spid="1516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9" name="Rectangle 2"/>
          <p:cNvSpPr/>
          <p:nvPr/>
        </p:nvSpPr>
        <p:spPr>
          <a:xfrm>
            <a:off x="638175" y="523875"/>
            <a:ext cx="5746750" cy="521970"/>
          </a:xfrm>
          <a:prstGeom prst="rect">
            <a:avLst/>
          </a:prstGeom>
          <a:noFill/>
          <a:ln w="9525">
            <a:noFill/>
          </a:ln>
        </p:spPr>
        <p:txBody>
          <a:bodyPr>
            <a:spAutoFit/>
          </a:bodyPr>
          <a:lstStyle/>
          <a:p>
            <a:r>
              <a:rPr lang="zh-CN" altLang="en-US" sz="2800" b="1" dirty="0">
                <a:solidFill>
                  <a:srgbClr val="FF0066"/>
                </a:solidFill>
                <a:latin typeface="Times New Roman" panose="02020603050405020304" charset="0"/>
              </a:rPr>
              <a:t>边沿 </a:t>
            </a:r>
            <a:r>
              <a:rPr lang="en-US" altLang="zh-CN" sz="2800" b="1" i="1" dirty="0">
                <a:solidFill>
                  <a:srgbClr val="FF0066"/>
                </a:solidFill>
                <a:latin typeface="Times New Roman" panose="02020603050405020304" charset="0"/>
              </a:rPr>
              <a:t>JK  </a:t>
            </a:r>
            <a:r>
              <a:rPr lang="zh-CN" altLang="en-US" sz="2800" b="1" dirty="0">
                <a:solidFill>
                  <a:srgbClr val="FF0066"/>
                </a:solidFill>
                <a:latin typeface="Times New Roman" panose="02020603050405020304" charset="0"/>
              </a:rPr>
              <a:t>触发器</a:t>
            </a:r>
            <a:endParaRPr lang="zh-CN" altLang="en-US" sz="2800" b="1" dirty="0">
              <a:solidFill>
                <a:srgbClr val="FF0066"/>
              </a:solidFill>
              <a:latin typeface="Times New Roman" panose="02020603050405020304" charset="0"/>
            </a:endParaRPr>
          </a:p>
        </p:txBody>
      </p:sp>
      <p:sp>
        <p:nvSpPr>
          <p:cNvPr id="53251" name="Text Box 3"/>
          <p:cNvSpPr txBox="1"/>
          <p:nvPr/>
        </p:nvSpPr>
        <p:spPr>
          <a:xfrm>
            <a:off x="603250" y="1069975"/>
            <a:ext cx="4343400" cy="519113"/>
          </a:xfrm>
          <a:prstGeom prst="rect">
            <a:avLst/>
          </a:prstGeom>
          <a:noFill/>
          <a:ln w="9525">
            <a:noFill/>
          </a:ln>
        </p:spPr>
        <p:txBody>
          <a:bodyPr>
            <a:spAutoFit/>
          </a:bodyPr>
          <a:lstStyle/>
          <a:p>
            <a:r>
              <a:rPr lang="zh-CN" altLang="en-US" sz="2800" b="1" dirty="0">
                <a:solidFill>
                  <a:srgbClr val="0033CC"/>
                </a:solidFill>
                <a:latin typeface="Times New Roman" panose="02020603050405020304" charset="0"/>
              </a:rPr>
              <a:t>一、电路组成及符号</a:t>
            </a:r>
            <a:endParaRPr lang="zh-CN" altLang="en-US" sz="2800" b="1" dirty="0">
              <a:solidFill>
                <a:srgbClr val="0033CC"/>
              </a:solidFill>
              <a:latin typeface="Times New Roman" panose="02020603050405020304" charset="0"/>
            </a:endParaRPr>
          </a:p>
        </p:txBody>
      </p:sp>
      <p:sp>
        <p:nvSpPr>
          <p:cNvPr id="53252" name="Text Box 4"/>
          <p:cNvSpPr txBox="1"/>
          <p:nvPr/>
        </p:nvSpPr>
        <p:spPr>
          <a:xfrm>
            <a:off x="4981575" y="1054100"/>
            <a:ext cx="3228975" cy="519113"/>
          </a:xfrm>
          <a:prstGeom prst="rect">
            <a:avLst/>
          </a:prstGeom>
          <a:noFill/>
          <a:ln w="9525">
            <a:noFill/>
          </a:ln>
        </p:spPr>
        <p:txBody>
          <a:bodyPr>
            <a:spAutoFit/>
          </a:bodyPr>
          <a:lstStyle/>
          <a:p>
            <a:r>
              <a:rPr lang="zh-CN" altLang="en-US" sz="2800" b="1" dirty="0">
                <a:solidFill>
                  <a:srgbClr val="0033CC"/>
                </a:solidFill>
                <a:latin typeface="Times New Roman" panose="02020603050405020304" charset="0"/>
              </a:rPr>
              <a:t>二、工作原理</a:t>
            </a:r>
            <a:endParaRPr lang="zh-CN" altLang="en-US" sz="2800" b="1" dirty="0">
              <a:solidFill>
                <a:srgbClr val="0033CC"/>
              </a:solidFill>
              <a:latin typeface="Times New Roman" panose="02020603050405020304" charset="0"/>
            </a:endParaRPr>
          </a:p>
        </p:txBody>
      </p:sp>
      <p:sp>
        <p:nvSpPr>
          <p:cNvPr id="53253" name="Freeform 5"/>
          <p:cNvSpPr/>
          <p:nvPr/>
        </p:nvSpPr>
        <p:spPr>
          <a:xfrm flipV="1">
            <a:off x="1419225" y="2149475"/>
            <a:ext cx="1752600" cy="3419475"/>
          </a:xfrm>
          <a:custGeom>
            <a:avLst/>
            <a:gdLst>
              <a:gd name="txL" fmla="*/ 0 w 144"/>
              <a:gd name="txT" fmla="*/ 0 h 342"/>
              <a:gd name="txR" fmla="*/ 144 w 144"/>
              <a:gd name="txB" fmla="*/ 342 h 342"/>
            </a:gdLst>
            <a:ahLst/>
            <a:cxnLst>
              <a:cxn ang="0">
                <a:pos x="144" y="342"/>
              </a:cxn>
              <a:cxn ang="0">
                <a:pos x="0" y="342"/>
              </a:cxn>
              <a:cxn ang="0">
                <a:pos x="0" y="0"/>
              </a:cxn>
            </a:cxnLst>
            <a:rect l="txL" t="txT" r="txR" b="txB"/>
            <a:pathLst>
              <a:path w="144" h="342">
                <a:moveTo>
                  <a:pt x="144" y="342"/>
                </a:moveTo>
                <a:lnTo>
                  <a:pt x="0" y="342"/>
                </a:lnTo>
                <a:lnTo>
                  <a:pt x="0" y="0"/>
                </a:lnTo>
              </a:path>
            </a:pathLst>
          </a:custGeom>
          <a:noFill/>
          <a:ln w="28575" cap="flat" cmpd="sng">
            <a:solidFill>
              <a:srgbClr val="0033CC"/>
            </a:solidFill>
            <a:prstDash val="solid"/>
            <a:round/>
            <a:headEnd type="none" w="med" len="med"/>
            <a:tailEnd type="none" w="med" len="med"/>
          </a:ln>
        </p:spPr>
        <p:txBody>
          <a:bodyPr/>
          <a:lstStyle/>
          <a:p>
            <a:endParaRPr lang="zh-CN" altLang="en-US" dirty="0">
              <a:latin typeface="Times New Roman" panose="02020603050405020304" charset="0"/>
            </a:endParaRPr>
          </a:p>
        </p:txBody>
      </p:sp>
      <p:grpSp>
        <p:nvGrpSpPr>
          <p:cNvPr id="2" name="Group 6"/>
          <p:cNvGrpSpPr/>
          <p:nvPr/>
        </p:nvGrpSpPr>
        <p:grpSpPr>
          <a:xfrm>
            <a:off x="2546350" y="1882775"/>
            <a:ext cx="2543175" cy="3951288"/>
            <a:chOff x="1136" y="1116"/>
            <a:chExt cx="1602" cy="2489"/>
          </a:xfrm>
        </p:grpSpPr>
        <p:sp>
          <p:nvSpPr>
            <p:cNvPr id="3179" name="Rectangle 7"/>
            <p:cNvSpPr/>
            <p:nvPr/>
          </p:nvSpPr>
          <p:spPr>
            <a:xfrm>
              <a:off x="1136" y="1896"/>
              <a:ext cx="531" cy="288"/>
            </a:xfrm>
            <a:prstGeom prst="rect">
              <a:avLst/>
            </a:prstGeom>
            <a:noFill/>
            <a:ln w="9525">
              <a:noFill/>
            </a:ln>
          </p:spPr>
          <p:txBody>
            <a:bodyPr>
              <a:spAutoFit/>
            </a:bodyPr>
            <a:lstStyle/>
            <a:p>
              <a:pPr algn="just">
                <a:spcBef>
                  <a:spcPct val="50000"/>
                </a:spcBef>
              </a:pPr>
              <a:r>
                <a:rPr lang="en-US" altLang="zh-CN" b="1" i="1" dirty="0">
                  <a:solidFill>
                    <a:srgbClr val="0033CC"/>
                  </a:solidFill>
                  <a:latin typeface="Times New Roman" panose="02020603050405020304" charset="0"/>
                </a:rPr>
                <a:t>Q</a:t>
              </a:r>
              <a:r>
                <a:rPr lang="en-US" altLang="zh-CN" b="1" baseline="-25000" dirty="0">
                  <a:solidFill>
                    <a:srgbClr val="0033CC"/>
                  </a:solidFill>
                  <a:latin typeface="Times New Roman" panose="02020603050405020304" charset="0"/>
                </a:rPr>
                <a:t>M</a:t>
              </a:r>
              <a:endParaRPr lang="en-US" altLang="zh-CN" b="1" baseline="-25000" dirty="0">
                <a:solidFill>
                  <a:srgbClr val="0033CC"/>
                </a:solidFill>
                <a:latin typeface="Times New Roman" panose="02020603050405020304" charset="0"/>
              </a:endParaRPr>
            </a:p>
          </p:txBody>
        </p:sp>
        <p:grpSp>
          <p:nvGrpSpPr>
            <p:cNvPr id="3180" name="Group 8"/>
            <p:cNvGrpSpPr/>
            <p:nvPr/>
          </p:nvGrpSpPr>
          <p:grpSpPr>
            <a:xfrm>
              <a:off x="2000" y="2004"/>
              <a:ext cx="507" cy="288"/>
              <a:chOff x="2840" y="2460"/>
              <a:chExt cx="507" cy="288"/>
            </a:xfrm>
          </p:grpSpPr>
          <p:sp>
            <p:nvSpPr>
              <p:cNvPr id="3228" name="Rectangle 9"/>
              <p:cNvSpPr/>
              <p:nvPr/>
            </p:nvSpPr>
            <p:spPr>
              <a:xfrm>
                <a:off x="2840" y="2460"/>
                <a:ext cx="507" cy="288"/>
              </a:xfrm>
              <a:prstGeom prst="rect">
                <a:avLst/>
              </a:prstGeom>
              <a:noFill/>
              <a:ln w="9525">
                <a:noFill/>
              </a:ln>
            </p:spPr>
            <p:txBody>
              <a:bodyPr>
                <a:spAutoFit/>
              </a:bodyPr>
              <a:lstStyle/>
              <a:p>
                <a:pPr algn="just">
                  <a:spcBef>
                    <a:spcPct val="50000"/>
                  </a:spcBef>
                </a:pPr>
                <a:r>
                  <a:rPr lang="en-US" altLang="zh-CN" b="1" i="1" dirty="0">
                    <a:solidFill>
                      <a:srgbClr val="0033CC"/>
                    </a:solidFill>
                    <a:latin typeface="Times New Roman" panose="02020603050405020304" charset="0"/>
                  </a:rPr>
                  <a:t>Q</a:t>
                </a:r>
                <a:r>
                  <a:rPr lang="en-US" altLang="zh-CN" b="1" baseline="-25000" dirty="0">
                    <a:solidFill>
                      <a:srgbClr val="0033CC"/>
                    </a:solidFill>
                    <a:latin typeface="Times New Roman" panose="02020603050405020304" charset="0"/>
                  </a:rPr>
                  <a:t>M</a:t>
                </a:r>
                <a:endParaRPr lang="en-US" altLang="zh-CN" b="1" baseline="-25000" dirty="0">
                  <a:solidFill>
                    <a:srgbClr val="0033CC"/>
                  </a:solidFill>
                  <a:latin typeface="Times New Roman" panose="02020603050405020304" charset="0"/>
                </a:endParaRPr>
              </a:p>
            </p:txBody>
          </p:sp>
          <p:sp>
            <p:nvSpPr>
              <p:cNvPr id="3229" name="Line 10"/>
              <p:cNvSpPr/>
              <p:nvPr/>
            </p:nvSpPr>
            <p:spPr>
              <a:xfrm>
                <a:off x="2924" y="2499"/>
                <a:ext cx="128" cy="0"/>
              </a:xfrm>
              <a:prstGeom prst="line">
                <a:avLst/>
              </a:prstGeom>
              <a:ln w="28575">
                <a:noFill/>
              </a:ln>
            </p:spPr>
          </p:sp>
        </p:grpSp>
        <p:grpSp>
          <p:nvGrpSpPr>
            <p:cNvPr id="3181" name="Group 11"/>
            <p:cNvGrpSpPr/>
            <p:nvPr/>
          </p:nvGrpSpPr>
          <p:grpSpPr>
            <a:xfrm>
              <a:off x="1191" y="1116"/>
              <a:ext cx="1547" cy="2489"/>
              <a:chOff x="1191" y="1116"/>
              <a:chExt cx="1547" cy="2489"/>
            </a:xfrm>
          </p:grpSpPr>
          <p:sp>
            <p:nvSpPr>
              <p:cNvPr id="3182" name="Rectangle 12"/>
              <p:cNvSpPr/>
              <p:nvPr/>
            </p:nvSpPr>
            <p:spPr>
              <a:xfrm>
                <a:off x="2230" y="3245"/>
                <a:ext cx="508" cy="288"/>
              </a:xfrm>
              <a:prstGeom prst="rect">
                <a:avLst/>
              </a:prstGeom>
              <a:noFill/>
              <a:ln w="9525">
                <a:noFill/>
              </a:ln>
            </p:spPr>
            <p:txBody>
              <a:bodyPr>
                <a:spAutoFit/>
              </a:bodyPr>
              <a:lstStyle/>
              <a:p>
                <a:pPr algn="just">
                  <a:spcBef>
                    <a:spcPct val="50000"/>
                  </a:spcBef>
                </a:pPr>
                <a:r>
                  <a:rPr lang="en-US" altLang="zh-CN" b="1" i="1" dirty="0">
                    <a:solidFill>
                      <a:srgbClr val="FF0066"/>
                    </a:solidFill>
                    <a:latin typeface="Times New Roman" panose="02020603050405020304" charset="0"/>
                  </a:rPr>
                  <a:t>CP</a:t>
                </a:r>
                <a:endParaRPr lang="en-US" altLang="zh-CN" b="1" baseline="-25000" dirty="0">
                  <a:solidFill>
                    <a:srgbClr val="FF0066"/>
                  </a:solidFill>
                  <a:latin typeface="Times New Roman" panose="02020603050405020304" charset="0"/>
                </a:endParaRPr>
              </a:p>
            </p:txBody>
          </p:sp>
          <p:grpSp>
            <p:nvGrpSpPr>
              <p:cNvPr id="3183" name="Group 13"/>
              <p:cNvGrpSpPr/>
              <p:nvPr/>
            </p:nvGrpSpPr>
            <p:grpSpPr>
              <a:xfrm>
                <a:off x="2369" y="2993"/>
                <a:ext cx="45" cy="299"/>
                <a:chOff x="2131" y="2070"/>
                <a:chExt cx="45" cy="299"/>
              </a:xfrm>
            </p:grpSpPr>
            <p:sp>
              <p:nvSpPr>
                <p:cNvPr id="3226" name="Line 14"/>
                <p:cNvSpPr/>
                <p:nvPr/>
              </p:nvSpPr>
              <p:spPr>
                <a:xfrm flipH="1">
                  <a:off x="2154" y="2070"/>
                  <a:ext cx="0" cy="272"/>
                </a:xfrm>
                <a:prstGeom prst="line">
                  <a:avLst/>
                </a:prstGeom>
                <a:ln w="28575" cap="flat" cmpd="sng">
                  <a:solidFill>
                    <a:schemeClr val="tx1"/>
                  </a:solidFill>
                  <a:prstDash val="solid"/>
                  <a:headEnd type="none" w="med" len="med"/>
                  <a:tailEnd type="none" w="med" len="med"/>
                </a:ln>
              </p:spPr>
            </p:sp>
            <p:sp>
              <p:nvSpPr>
                <p:cNvPr id="3227" name="Oval 15"/>
                <p:cNvSpPr/>
                <p:nvPr/>
              </p:nvSpPr>
              <p:spPr>
                <a:xfrm flipH="1">
                  <a:off x="2131" y="2324"/>
                  <a:ext cx="45" cy="45"/>
                </a:xfrm>
                <a:prstGeom prst="ellipse">
                  <a:avLst/>
                </a:prstGeom>
                <a:solidFill>
                  <a:schemeClr val="bg1"/>
                </a:solidFill>
                <a:ln w="19050" cap="flat" cmpd="sng">
                  <a:solidFill>
                    <a:schemeClr val="tx1"/>
                  </a:solidFill>
                  <a:prstDash val="solid"/>
                  <a:headEnd type="none" w="med" len="med"/>
                  <a:tailEnd type="none" w="med" len="med"/>
                </a:ln>
              </p:spPr>
              <p:txBody>
                <a:bodyPr wrap="none" anchor="ctr" anchorCtr="0"/>
                <a:lstStyle/>
                <a:p>
                  <a:endParaRPr lang="zh-CN" altLang="en-US" dirty="0">
                    <a:latin typeface="Times New Roman" panose="02020603050405020304" charset="0"/>
                  </a:endParaRPr>
                </a:p>
              </p:txBody>
            </p:sp>
          </p:grpSp>
          <p:sp>
            <p:nvSpPr>
              <p:cNvPr id="3184" name="Rectangle 16"/>
              <p:cNvSpPr/>
              <p:nvPr/>
            </p:nvSpPr>
            <p:spPr>
              <a:xfrm>
                <a:off x="1984" y="2999"/>
                <a:ext cx="307" cy="288"/>
              </a:xfrm>
              <a:prstGeom prst="rect">
                <a:avLst/>
              </a:prstGeom>
              <a:noFill/>
              <a:ln w="9525">
                <a:noFill/>
              </a:ln>
            </p:spPr>
            <p:txBody>
              <a:bodyPr>
                <a:spAutoFit/>
              </a:bodyPr>
              <a:lstStyle/>
              <a:p>
                <a:pPr algn="just">
                  <a:spcBef>
                    <a:spcPct val="50000"/>
                  </a:spcBef>
                </a:pPr>
                <a:r>
                  <a:rPr lang="en-US" altLang="zh-CN" b="1" i="1" dirty="0">
                    <a:solidFill>
                      <a:srgbClr val="0033CC"/>
                    </a:solidFill>
                    <a:latin typeface="Times New Roman" panose="02020603050405020304" charset="0"/>
                  </a:rPr>
                  <a:t>R</a:t>
                </a:r>
                <a:endParaRPr lang="en-US" altLang="zh-CN" b="1" baseline="-25000" dirty="0">
                  <a:solidFill>
                    <a:srgbClr val="0033CC"/>
                  </a:solidFill>
                  <a:latin typeface="Times New Roman" panose="02020603050405020304" charset="0"/>
                </a:endParaRPr>
              </a:p>
            </p:txBody>
          </p:sp>
          <p:sp>
            <p:nvSpPr>
              <p:cNvPr id="3185" name="Rectangle 17"/>
              <p:cNvSpPr/>
              <p:nvPr/>
            </p:nvSpPr>
            <p:spPr>
              <a:xfrm>
                <a:off x="1280" y="2981"/>
                <a:ext cx="292" cy="288"/>
              </a:xfrm>
              <a:prstGeom prst="rect">
                <a:avLst/>
              </a:prstGeom>
              <a:noFill/>
              <a:ln w="9525">
                <a:noFill/>
              </a:ln>
            </p:spPr>
            <p:txBody>
              <a:bodyPr>
                <a:spAutoFit/>
              </a:bodyPr>
              <a:lstStyle/>
              <a:p>
                <a:pPr algn="just">
                  <a:spcBef>
                    <a:spcPct val="50000"/>
                  </a:spcBef>
                </a:pPr>
                <a:r>
                  <a:rPr lang="en-US" altLang="zh-CN" b="1" i="1" dirty="0">
                    <a:solidFill>
                      <a:srgbClr val="0033CC"/>
                    </a:solidFill>
                    <a:latin typeface="Times New Roman" panose="02020603050405020304" charset="0"/>
                  </a:rPr>
                  <a:t>S</a:t>
                </a:r>
                <a:endParaRPr lang="en-US" altLang="zh-CN" b="1" baseline="-25000" dirty="0">
                  <a:solidFill>
                    <a:srgbClr val="0033CC"/>
                  </a:solidFill>
                  <a:latin typeface="Times New Roman" panose="02020603050405020304" charset="0"/>
                </a:endParaRPr>
              </a:p>
            </p:txBody>
          </p:sp>
          <p:sp>
            <p:nvSpPr>
              <p:cNvPr id="3186" name="Oval 18"/>
              <p:cNvSpPr/>
              <p:nvPr/>
            </p:nvSpPr>
            <p:spPr>
              <a:xfrm flipH="1">
                <a:off x="2367" y="3031"/>
                <a:ext cx="50" cy="50"/>
              </a:xfrm>
              <a:prstGeom prst="ellipse">
                <a:avLst/>
              </a:prstGeom>
              <a:solidFill>
                <a:schemeClr val="tx1"/>
              </a:solidFill>
              <a:ln w="19050" cap="flat" cmpd="sng">
                <a:solidFill>
                  <a:schemeClr val="tx1"/>
                </a:solidFill>
                <a:prstDash val="solid"/>
                <a:headEnd type="none" w="med" len="med"/>
                <a:tailEnd type="none" w="med" len="med"/>
              </a:ln>
            </p:spPr>
            <p:txBody>
              <a:bodyPr wrap="none" anchor="ctr" anchorCtr="0"/>
              <a:lstStyle/>
              <a:p>
                <a:endParaRPr lang="zh-CN" altLang="en-US" dirty="0">
                  <a:latin typeface="Times New Roman" panose="02020603050405020304" charset="0"/>
                </a:endParaRPr>
              </a:p>
            </p:txBody>
          </p:sp>
          <p:sp>
            <p:nvSpPr>
              <p:cNvPr id="3187" name="Freeform 19"/>
              <p:cNvSpPr/>
              <p:nvPr/>
            </p:nvSpPr>
            <p:spPr>
              <a:xfrm flipH="1">
                <a:off x="1230" y="2952"/>
                <a:ext cx="792" cy="336"/>
              </a:xfrm>
              <a:custGeom>
                <a:avLst/>
                <a:gdLst>
                  <a:gd name="txL" fmla="*/ 0 w 480"/>
                  <a:gd name="txT" fmla="*/ 0 h 192"/>
                  <a:gd name="txR" fmla="*/ 480 w 480"/>
                  <a:gd name="txB" fmla="*/ 192 h 192"/>
                </a:gdLst>
                <a:ahLst/>
                <a:cxnLst>
                  <a:cxn ang="0">
                    <a:pos x="0" y="0"/>
                  </a:cxn>
                  <a:cxn ang="0">
                    <a:pos x="0" y="192"/>
                  </a:cxn>
                  <a:cxn ang="0">
                    <a:pos x="480" y="192"/>
                  </a:cxn>
                </a:cxnLst>
                <a:rect l="txL" t="txT" r="txR" b="txB"/>
                <a:pathLst>
                  <a:path w="480" h="192">
                    <a:moveTo>
                      <a:pt x="0" y="0"/>
                    </a:moveTo>
                    <a:lnTo>
                      <a:pt x="0" y="192"/>
                    </a:lnTo>
                    <a:lnTo>
                      <a:pt x="480" y="192"/>
                    </a:lnTo>
                  </a:path>
                </a:pathLst>
              </a:custGeom>
              <a:noFill/>
              <a:ln w="28575" cap="flat" cmpd="sng">
                <a:solidFill>
                  <a:schemeClr val="tx1"/>
                </a:solidFill>
                <a:prstDash val="solid"/>
                <a:round/>
                <a:headEnd type="none" w="med" len="med"/>
                <a:tailEnd type="none" w="med" len="med"/>
              </a:ln>
            </p:spPr>
            <p:txBody>
              <a:bodyPr/>
              <a:lstStyle/>
              <a:p>
                <a:endParaRPr lang="zh-CN" altLang="en-US" dirty="0">
                  <a:latin typeface="Times New Roman" panose="02020603050405020304" charset="0"/>
                </a:endParaRPr>
              </a:p>
            </p:txBody>
          </p:sp>
          <p:sp>
            <p:nvSpPr>
              <p:cNvPr id="3188" name="Line 20"/>
              <p:cNvSpPr/>
              <p:nvPr/>
            </p:nvSpPr>
            <p:spPr>
              <a:xfrm flipH="1">
                <a:off x="1492" y="1847"/>
                <a:ext cx="0" cy="1423"/>
              </a:xfrm>
              <a:prstGeom prst="line">
                <a:avLst/>
              </a:prstGeom>
              <a:ln w="28575" cap="flat" cmpd="sng">
                <a:solidFill>
                  <a:schemeClr val="tx1"/>
                </a:solidFill>
                <a:prstDash val="solid"/>
                <a:headEnd type="none" w="med" len="med"/>
                <a:tailEnd type="none" w="med" len="med"/>
              </a:ln>
            </p:spPr>
          </p:sp>
          <p:sp>
            <p:nvSpPr>
              <p:cNvPr id="3189" name="Line 21"/>
              <p:cNvSpPr/>
              <p:nvPr/>
            </p:nvSpPr>
            <p:spPr>
              <a:xfrm>
                <a:off x="2014" y="1878"/>
                <a:ext cx="0" cy="355"/>
              </a:xfrm>
              <a:prstGeom prst="line">
                <a:avLst/>
              </a:prstGeom>
              <a:ln w="28575" cap="flat" cmpd="sng">
                <a:solidFill>
                  <a:schemeClr val="tx1"/>
                </a:solidFill>
                <a:prstDash val="solid"/>
                <a:headEnd type="none" w="med" len="med"/>
                <a:tailEnd type="none" w="med" len="med"/>
              </a:ln>
            </p:spPr>
          </p:sp>
          <p:grpSp>
            <p:nvGrpSpPr>
              <p:cNvPr id="3190" name="Group 22"/>
              <p:cNvGrpSpPr/>
              <p:nvPr/>
            </p:nvGrpSpPr>
            <p:grpSpPr>
              <a:xfrm flipV="1">
                <a:off x="1499" y="1145"/>
                <a:ext cx="45" cy="299"/>
                <a:chOff x="2131" y="2070"/>
                <a:chExt cx="45" cy="299"/>
              </a:xfrm>
            </p:grpSpPr>
            <p:sp>
              <p:nvSpPr>
                <p:cNvPr id="3224" name="Line 23"/>
                <p:cNvSpPr/>
                <p:nvPr/>
              </p:nvSpPr>
              <p:spPr>
                <a:xfrm flipH="1">
                  <a:off x="2154" y="2070"/>
                  <a:ext cx="0" cy="272"/>
                </a:xfrm>
                <a:prstGeom prst="line">
                  <a:avLst/>
                </a:prstGeom>
                <a:ln w="28575" cap="flat" cmpd="sng">
                  <a:solidFill>
                    <a:schemeClr val="tx1"/>
                  </a:solidFill>
                  <a:prstDash val="solid"/>
                  <a:headEnd type="none" w="med" len="med"/>
                  <a:tailEnd type="none" w="med" len="med"/>
                </a:ln>
              </p:spPr>
            </p:sp>
            <p:sp>
              <p:nvSpPr>
                <p:cNvPr id="3225" name="Oval 24"/>
                <p:cNvSpPr/>
                <p:nvPr/>
              </p:nvSpPr>
              <p:spPr>
                <a:xfrm flipH="1">
                  <a:off x="2131" y="2324"/>
                  <a:ext cx="45" cy="45"/>
                </a:xfrm>
                <a:prstGeom prst="ellipse">
                  <a:avLst/>
                </a:prstGeom>
                <a:solidFill>
                  <a:schemeClr val="bg1"/>
                </a:solidFill>
                <a:ln w="19050" cap="flat" cmpd="sng">
                  <a:solidFill>
                    <a:schemeClr val="tx1"/>
                  </a:solidFill>
                  <a:prstDash val="solid"/>
                  <a:headEnd type="none" w="med" len="med"/>
                  <a:tailEnd type="none" w="med" len="med"/>
                </a:ln>
              </p:spPr>
              <p:txBody>
                <a:bodyPr wrap="none" anchor="ctr" anchorCtr="0"/>
                <a:lstStyle/>
                <a:p>
                  <a:endParaRPr lang="zh-CN" altLang="en-US" dirty="0">
                    <a:latin typeface="Times New Roman" panose="02020603050405020304" charset="0"/>
                  </a:endParaRPr>
                </a:p>
              </p:txBody>
            </p:sp>
          </p:grpSp>
          <p:sp>
            <p:nvSpPr>
              <p:cNvPr id="3191" name="Rectangle 25"/>
              <p:cNvSpPr/>
              <p:nvPr/>
            </p:nvSpPr>
            <p:spPr>
              <a:xfrm>
                <a:off x="1976" y="1128"/>
                <a:ext cx="387" cy="288"/>
              </a:xfrm>
              <a:prstGeom prst="rect">
                <a:avLst/>
              </a:prstGeom>
              <a:noFill/>
              <a:ln w="9525">
                <a:noFill/>
              </a:ln>
            </p:spPr>
            <p:txBody>
              <a:bodyPr>
                <a:spAutoFit/>
              </a:bodyPr>
              <a:lstStyle/>
              <a:p>
                <a:pPr algn="just">
                  <a:spcBef>
                    <a:spcPct val="50000"/>
                  </a:spcBef>
                </a:pPr>
                <a:r>
                  <a:rPr lang="en-US" altLang="zh-CN" b="1" i="1" dirty="0">
                    <a:solidFill>
                      <a:srgbClr val="FF0066"/>
                    </a:solidFill>
                    <a:latin typeface="Times New Roman" panose="02020603050405020304" charset="0"/>
                  </a:rPr>
                  <a:t>Q</a:t>
                </a:r>
                <a:endParaRPr lang="en-US" altLang="zh-CN" b="1" i="1" dirty="0">
                  <a:solidFill>
                    <a:srgbClr val="FF0066"/>
                  </a:solidFill>
                  <a:latin typeface="Times New Roman" panose="02020603050405020304" charset="0"/>
                </a:endParaRPr>
              </a:p>
            </p:txBody>
          </p:sp>
          <p:sp>
            <p:nvSpPr>
              <p:cNvPr id="3192" name="Line 26"/>
              <p:cNvSpPr/>
              <p:nvPr/>
            </p:nvSpPr>
            <p:spPr>
              <a:xfrm>
                <a:off x="2060" y="1167"/>
                <a:ext cx="128" cy="0"/>
              </a:xfrm>
              <a:prstGeom prst="line">
                <a:avLst/>
              </a:prstGeom>
              <a:ln w="28575" cap="flat" cmpd="sng">
                <a:solidFill>
                  <a:srgbClr val="FF0066"/>
                </a:solidFill>
                <a:prstDash val="solid"/>
                <a:headEnd type="none" w="med" len="med"/>
                <a:tailEnd type="none" w="med" len="med"/>
              </a:ln>
            </p:spPr>
          </p:sp>
          <p:sp>
            <p:nvSpPr>
              <p:cNvPr id="3193" name="Rectangle 27"/>
              <p:cNvSpPr/>
              <p:nvPr/>
            </p:nvSpPr>
            <p:spPr>
              <a:xfrm>
                <a:off x="1524" y="1116"/>
                <a:ext cx="255" cy="288"/>
              </a:xfrm>
              <a:prstGeom prst="rect">
                <a:avLst/>
              </a:prstGeom>
              <a:noFill/>
              <a:ln w="9525">
                <a:noFill/>
              </a:ln>
            </p:spPr>
            <p:txBody>
              <a:bodyPr wrap="none">
                <a:spAutoFit/>
              </a:bodyPr>
              <a:lstStyle/>
              <a:p>
                <a:pPr algn="just">
                  <a:spcBef>
                    <a:spcPct val="50000"/>
                  </a:spcBef>
                </a:pPr>
                <a:r>
                  <a:rPr lang="en-US" altLang="zh-CN" b="1" i="1" dirty="0">
                    <a:solidFill>
                      <a:srgbClr val="FF0066"/>
                    </a:solidFill>
                    <a:latin typeface="Times New Roman" panose="02020603050405020304" charset="0"/>
                  </a:rPr>
                  <a:t>Q</a:t>
                </a:r>
                <a:endParaRPr lang="en-US" altLang="zh-CN" b="1" i="1" dirty="0">
                  <a:solidFill>
                    <a:srgbClr val="FF0066"/>
                  </a:solidFill>
                  <a:latin typeface="Times New Roman" panose="02020603050405020304" charset="0"/>
                </a:endParaRPr>
              </a:p>
            </p:txBody>
          </p:sp>
          <p:sp>
            <p:nvSpPr>
              <p:cNvPr id="3194" name="Rectangle 28"/>
              <p:cNvSpPr/>
              <p:nvPr/>
            </p:nvSpPr>
            <p:spPr>
              <a:xfrm>
                <a:off x="1384" y="1415"/>
                <a:ext cx="792" cy="468"/>
              </a:xfrm>
              <a:prstGeom prst="rect">
                <a:avLst/>
              </a:prstGeom>
              <a:solidFill>
                <a:schemeClr val="bg1"/>
              </a:solidFill>
              <a:ln w="38100" cap="flat" cmpd="sng">
                <a:solidFill>
                  <a:schemeClr val="tx1"/>
                </a:solidFill>
                <a:prstDash val="solid"/>
                <a:miter/>
                <a:headEnd type="none" w="med" len="med"/>
                <a:tailEnd type="none" w="med" len="med"/>
              </a:ln>
            </p:spPr>
            <p:txBody>
              <a:bodyPr wrap="none" anchor="ctr" anchorCtr="0"/>
              <a:lstStyle/>
              <a:p>
                <a:endParaRPr lang="zh-CN" altLang="en-US" dirty="0">
                  <a:latin typeface="Times New Roman" panose="02020603050405020304" charset="0"/>
                </a:endParaRPr>
              </a:p>
            </p:txBody>
          </p:sp>
          <p:grpSp>
            <p:nvGrpSpPr>
              <p:cNvPr id="3195" name="Group 29"/>
              <p:cNvGrpSpPr/>
              <p:nvPr/>
            </p:nvGrpSpPr>
            <p:grpSpPr>
              <a:xfrm flipV="1">
                <a:off x="1937" y="1127"/>
                <a:ext cx="45" cy="299"/>
                <a:chOff x="2131" y="2070"/>
                <a:chExt cx="45" cy="299"/>
              </a:xfrm>
            </p:grpSpPr>
            <p:sp>
              <p:nvSpPr>
                <p:cNvPr id="3222" name="Line 30"/>
                <p:cNvSpPr/>
                <p:nvPr/>
              </p:nvSpPr>
              <p:spPr>
                <a:xfrm flipH="1">
                  <a:off x="2154" y="2070"/>
                  <a:ext cx="0" cy="272"/>
                </a:xfrm>
                <a:prstGeom prst="line">
                  <a:avLst/>
                </a:prstGeom>
                <a:ln w="28575" cap="flat" cmpd="sng">
                  <a:solidFill>
                    <a:schemeClr val="tx1"/>
                  </a:solidFill>
                  <a:prstDash val="solid"/>
                  <a:headEnd type="none" w="med" len="med"/>
                  <a:tailEnd type="none" w="med" len="med"/>
                </a:ln>
              </p:spPr>
            </p:sp>
            <p:sp>
              <p:nvSpPr>
                <p:cNvPr id="3223" name="Oval 31"/>
                <p:cNvSpPr/>
                <p:nvPr/>
              </p:nvSpPr>
              <p:spPr>
                <a:xfrm flipH="1">
                  <a:off x="2131" y="2324"/>
                  <a:ext cx="45" cy="45"/>
                </a:xfrm>
                <a:prstGeom prst="ellipse">
                  <a:avLst/>
                </a:prstGeom>
                <a:solidFill>
                  <a:schemeClr val="bg1"/>
                </a:solidFill>
                <a:ln w="19050" cap="flat" cmpd="sng">
                  <a:solidFill>
                    <a:schemeClr val="tx1"/>
                  </a:solidFill>
                  <a:prstDash val="solid"/>
                  <a:headEnd type="none" w="med" len="med"/>
                  <a:tailEnd type="none" w="med" len="med"/>
                </a:ln>
              </p:spPr>
              <p:txBody>
                <a:bodyPr wrap="none" anchor="ctr" anchorCtr="0"/>
                <a:lstStyle/>
                <a:p>
                  <a:endParaRPr lang="zh-CN" altLang="en-US" dirty="0">
                    <a:latin typeface="Times New Roman" panose="02020603050405020304" charset="0"/>
                  </a:endParaRPr>
                </a:p>
              </p:txBody>
            </p:sp>
          </p:grpSp>
          <p:sp>
            <p:nvSpPr>
              <p:cNvPr id="3196" name="Rectangle 32"/>
              <p:cNvSpPr/>
              <p:nvPr/>
            </p:nvSpPr>
            <p:spPr>
              <a:xfrm>
                <a:off x="1378" y="1602"/>
                <a:ext cx="1007" cy="288"/>
              </a:xfrm>
              <a:prstGeom prst="rect">
                <a:avLst/>
              </a:prstGeom>
              <a:noFill/>
              <a:ln w="9525">
                <a:noFill/>
              </a:ln>
            </p:spPr>
            <p:txBody>
              <a:bodyPr>
                <a:spAutoFit/>
              </a:bodyPr>
              <a:lstStyle/>
              <a:p>
                <a:r>
                  <a:rPr lang="en-US" altLang="zh-CN" b="1" dirty="0">
                    <a:solidFill>
                      <a:srgbClr val="0033CC"/>
                    </a:solidFill>
                    <a:latin typeface="Times New Roman" panose="02020603050405020304" charset="0"/>
                  </a:rPr>
                  <a:t>S </a:t>
                </a:r>
                <a:r>
                  <a:rPr lang="en-US" altLang="zh-CN" b="1" baseline="-25000" dirty="0">
                    <a:solidFill>
                      <a:srgbClr val="0033CC"/>
                    </a:solidFill>
                    <a:latin typeface="Times New Roman" panose="02020603050405020304" charset="0"/>
                  </a:rPr>
                  <a:t> </a:t>
                </a:r>
                <a:r>
                  <a:rPr lang="en-US" altLang="zh-CN" b="1" dirty="0">
                    <a:solidFill>
                      <a:srgbClr val="0033CC"/>
                    </a:solidFill>
                    <a:latin typeface="Times New Roman" panose="02020603050405020304" charset="0"/>
                  </a:rPr>
                  <a:t>C1 </a:t>
                </a:r>
                <a:r>
                  <a:rPr lang="en-US" altLang="zh-CN" b="1" baseline="-25000" dirty="0">
                    <a:solidFill>
                      <a:srgbClr val="FF0066"/>
                    </a:solidFill>
                    <a:latin typeface="Times New Roman" panose="02020603050405020304" charset="0"/>
                  </a:rPr>
                  <a:t> </a:t>
                </a:r>
                <a:r>
                  <a:rPr lang="en-US" altLang="zh-CN" b="1" dirty="0">
                    <a:solidFill>
                      <a:srgbClr val="0033CC"/>
                    </a:solidFill>
                    <a:latin typeface="Times New Roman" panose="02020603050405020304" charset="0"/>
                  </a:rPr>
                  <a:t>R</a:t>
                </a:r>
                <a:endParaRPr lang="en-US" altLang="zh-CN" b="1" baseline="-25000" dirty="0">
                  <a:solidFill>
                    <a:srgbClr val="0033CC"/>
                  </a:solidFill>
                  <a:latin typeface="Times New Roman" panose="02020603050405020304" charset="0"/>
                </a:endParaRPr>
              </a:p>
            </p:txBody>
          </p:sp>
          <p:sp>
            <p:nvSpPr>
              <p:cNvPr id="3197" name="Oval 33"/>
              <p:cNvSpPr/>
              <p:nvPr/>
            </p:nvSpPr>
            <p:spPr>
              <a:xfrm>
                <a:off x="1920" y="1332"/>
                <a:ext cx="79" cy="79"/>
              </a:xfrm>
              <a:prstGeom prst="ellipse">
                <a:avLst/>
              </a:prstGeom>
              <a:solidFill>
                <a:schemeClr val="bg1"/>
              </a:solidFill>
              <a:ln w="28575" cap="flat" cmpd="sng">
                <a:solidFill>
                  <a:schemeClr val="tx1"/>
                </a:solidFill>
                <a:prstDash val="solid"/>
                <a:headEnd type="none" w="med" len="med"/>
                <a:tailEnd type="none" w="med" len="med"/>
              </a:ln>
            </p:spPr>
            <p:txBody>
              <a:bodyPr wrap="none" anchor="ctr" anchorCtr="0"/>
              <a:lstStyle/>
              <a:p>
                <a:endParaRPr lang="zh-CN" altLang="en-US" dirty="0">
                  <a:latin typeface="Times New Roman" panose="02020603050405020304" charset="0"/>
                </a:endParaRPr>
              </a:p>
            </p:txBody>
          </p:sp>
          <p:sp>
            <p:nvSpPr>
              <p:cNvPr id="3198" name="Line 34"/>
              <p:cNvSpPr/>
              <p:nvPr/>
            </p:nvSpPr>
            <p:spPr>
              <a:xfrm>
                <a:off x="1732" y="2903"/>
                <a:ext cx="0" cy="168"/>
              </a:xfrm>
              <a:prstGeom prst="line">
                <a:avLst/>
              </a:prstGeom>
              <a:ln w="28575" cap="flat" cmpd="sng">
                <a:solidFill>
                  <a:schemeClr val="tx1"/>
                </a:solidFill>
                <a:prstDash val="solid"/>
                <a:headEnd type="none" w="med" len="med"/>
                <a:tailEnd type="none" w="med" len="med"/>
              </a:ln>
            </p:spPr>
          </p:sp>
          <p:sp>
            <p:nvSpPr>
              <p:cNvPr id="3199" name="Rectangle 35"/>
              <p:cNvSpPr/>
              <p:nvPr/>
            </p:nvSpPr>
            <p:spPr>
              <a:xfrm>
                <a:off x="1372" y="2483"/>
                <a:ext cx="792" cy="468"/>
              </a:xfrm>
              <a:prstGeom prst="rect">
                <a:avLst/>
              </a:prstGeom>
              <a:solidFill>
                <a:schemeClr val="bg1"/>
              </a:solidFill>
              <a:ln w="38100" cap="flat" cmpd="sng">
                <a:solidFill>
                  <a:schemeClr val="tx1"/>
                </a:solidFill>
                <a:prstDash val="solid"/>
                <a:miter/>
                <a:headEnd type="none" w="med" len="med"/>
                <a:tailEnd type="none" w="med" len="med"/>
              </a:ln>
            </p:spPr>
            <p:txBody>
              <a:bodyPr wrap="none" anchor="ctr" anchorCtr="0"/>
              <a:lstStyle/>
              <a:p>
                <a:endParaRPr lang="zh-CN" altLang="en-US" dirty="0">
                  <a:latin typeface="Times New Roman" panose="02020603050405020304" charset="0"/>
                </a:endParaRPr>
              </a:p>
            </p:txBody>
          </p:sp>
          <p:sp>
            <p:nvSpPr>
              <p:cNvPr id="3200" name="Rectangle 36"/>
              <p:cNvSpPr/>
              <p:nvPr/>
            </p:nvSpPr>
            <p:spPr>
              <a:xfrm>
                <a:off x="1864" y="2682"/>
                <a:ext cx="447" cy="288"/>
              </a:xfrm>
              <a:prstGeom prst="rect">
                <a:avLst/>
              </a:prstGeom>
              <a:noFill/>
              <a:ln w="9525">
                <a:noFill/>
              </a:ln>
            </p:spPr>
            <p:txBody>
              <a:bodyPr>
                <a:spAutoFit/>
              </a:bodyPr>
              <a:lstStyle/>
              <a:p>
                <a:r>
                  <a:rPr lang="en-US" altLang="zh-CN" b="1" dirty="0">
                    <a:solidFill>
                      <a:srgbClr val="0033CC"/>
                    </a:solidFill>
                    <a:latin typeface="Times New Roman" panose="02020603050405020304" charset="0"/>
                  </a:rPr>
                  <a:t> R</a:t>
                </a:r>
                <a:r>
                  <a:rPr lang="en-US" altLang="zh-CN" b="1" baseline="-25000" dirty="0">
                    <a:solidFill>
                      <a:srgbClr val="0033CC"/>
                    </a:solidFill>
                    <a:latin typeface="Times New Roman" panose="02020603050405020304" charset="0"/>
                  </a:rPr>
                  <a:t> </a:t>
                </a:r>
                <a:endParaRPr lang="en-US" altLang="zh-CN" b="1" baseline="-25000" dirty="0">
                  <a:solidFill>
                    <a:srgbClr val="0033CC"/>
                  </a:solidFill>
                  <a:latin typeface="Times New Roman" panose="02020603050405020304" charset="0"/>
                </a:endParaRPr>
              </a:p>
            </p:txBody>
          </p:sp>
          <p:sp>
            <p:nvSpPr>
              <p:cNvPr id="3201" name="Rectangle 37"/>
              <p:cNvSpPr/>
              <p:nvPr/>
            </p:nvSpPr>
            <p:spPr>
              <a:xfrm>
                <a:off x="1366" y="2682"/>
                <a:ext cx="271" cy="288"/>
              </a:xfrm>
              <a:prstGeom prst="rect">
                <a:avLst/>
              </a:prstGeom>
              <a:noFill/>
              <a:ln w="9525">
                <a:noFill/>
              </a:ln>
            </p:spPr>
            <p:txBody>
              <a:bodyPr wrap="none">
                <a:spAutoFit/>
              </a:bodyPr>
              <a:lstStyle/>
              <a:p>
                <a:r>
                  <a:rPr lang="en-US" altLang="zh-CN" b="1" dirty="0">
                    <a:solidFill>
                      <a:srgbClr val="0033CC"/>
                    </a:solidFill>
                    <a:latin typeface="Times New Roman" panose="02020603050405020304" charset="0"/>
                  </a:rPr>
                  <a:t>S </a:t>
                </a:r>
                <a:endParaRPr lang="en-US" altLang="zh-CN" b="1" baseline="-25000" dirty="0">
                  <a:solidFill>
                    <a:srgbClr val="0033CC"/>
                  </a:solidFill>
                  <a:latin typeface="Times New Roman" panose="02020603050405020304" charset="0"/>
                </a:endParaRPr>
              </a:p>
            </p:txBody>
          </p:sp>
          <p:sp>
            <p:nvSpPr>
              <p:cNvPr id="3202" name="Rectangle 38"/>
              <p:cNvSpPr/>
              <p:nvPr/>
            </p:nvSpPr>
            <p:spPr>
              <a:xfrm>
                <a:off x="1577" y="2664"/>
                <a:ext cx="351" cy="288"/>
              </a:xfrm>
              <a:prstGeom prst="rect">
                <a:avLst/>
              </a:prstGeom>
              <a:noFill/>
              <a:ln w="9525">
                <a:noFill/>
              </a:ln>
            </p:spPr>
            <p:txBody>
              <a:bodyPr wrap="none">
                <a:spAutoFit/>
              </a:bodyPr>
              <a:lstStyle/>
              <a:p>
                <a:r>
                  <a:rPr lang="en-US" altLang="zh-CN" b="1" dirty="0">
                    <a:solidFill>
                      <a:srgbClr val="0033CC"/>
                    </a:solidFill>
                    <a:latin typeface="Times New Roman" panose="02020603050405020304" charset="0"/>
                  </a:rPr>
                  <a:t>C1</a:t>
                </a:r>
                <a:endParaRPr lang="en-US" altLang="zh-CN" b="1" baseline="-25000" dirty="0">
                  <a:solidFill>
                    <a:srgbClr val="0033CC"/>
                  </a:solidFill>
                  <a:latin typeface="Times New Roman" panose="02020603050405020304" charset="0"/>
                </a:endParaRPr>
              </a:p>
            </p:txBody>
          </p:sp>
          <p:sp>
            <p:nvSpPr>
              <p:cNvPr id="3203" name="Freeform 39"/>
              <p:cNvSpPr/>
              <p:nvPr/>
            </p:nvSpPr>
            <p:spPr>
              <a:xfrm>
                <a:off x="1740" y="1872"/>
                <a:ext cx="660" cy="108"/>
              </a:xfrm>
              <a:custGeom>
                <a:avLst/>
                <a:gdLst>
                  <a:gd name="txL" fmla="*/ 0 w 480"/>
                  <a:gd name="txT" fmla="*/ 0 h 192"/>
                  <a:gd name="txR" fmla="*/ 480 w 480"/>
                  <a:gd name="txB" fmla="*/ 192 h 192"/>
                </a:gdLst>
                <a:ahLst/>
                <a:cxnLst>
                  <a:cxn ang="0">
                    <a:pos x="0" y="0"/>
                  </a:cxn>
                  <a:cxn ang="0">
                    <a:pos x="0" y="192"/>
                  </a:cxn>
                  <a:cxn ang="0">
                    <a:pos x="480" y="192"/>
                  </a:cxn>
                </a:cxnLst>
                <a:rect l="txL" t="txT" r="txR" b="txB"/>
                <a:pathLst>
                  <a:path w="480" h="192">
                    <a:moveTo>
                      <a:pt x="0" y="0"/>
                    </a:moveTo>
                    <a:lnTo>
                      <a:pt x="0" y="192"/>
                    </a:lnTo>
                    <a:lnTo>
                      <a:pt x="480" y="192"/>
                    </a:lnTo>
                  </a:path>
                </a:pathLst>
              </a:custGeom>
              <a:noFill/>
              <a:ln w="28575" cap="flat" cmpd="sng">
                <a:solidFill>
                  <a:schemeClr val="tx1"/>
                </a:solidFill>
                <a:prstDash val="solid"/>
                <a:round/>
                <a:headEnd type="none" w="med" len="med"/>
                <a:tailEnd type="none" w="med" len="med"/>
              </a:ln>
            </p:spPr>
            <p:txBody>
              <a:bodyPr/>
              <a:lstStyle/>
              <a:p>
                <a:endParaRPr lang="zh-CN" altLang="en-US" dirty="0">
                  <a:latin typeface="Times New Roman" panose="02020603050405020304" charset="0"/>
                </a:endParaRPr>
              </a:p>
            </p:txBody>
          </p:sp>
          <p:sp>
            <p:nvSpPr>
              <p:cNvPr id="3204" name="Freeform 40"/>
              <p:cNvSpPr/>
              <p:nvPr/>
            </p:nvSpPr>
            <p:spPr>
              <a:xfrm flipH="1">
                <a:off x="1734" y="1974"/>
                <a:ext cx="660" cy="1086"/>
              </a:xfrm>
              <a:custGeom>
                <a:avLst/>
                <a:gdLst>
                  <a:gd name="txL" fmla="*/ 0 w 480"/>
                  <a:gd name="txT" fmla="*/ 0 h 192"/>
                  <a:gd name="txR" fmla="*/ 480 w 480"/>
                  <a:gd name="txB" fmla="*/ 192 h 192"/>
                </a:gdLst>
                <a:ahLst/>
                <a:cxnLst>
                  <a:cxn ang="0">
                    <a:pos x="0" y="0"/>
                  </a:cxn>
                  <a:cxn ang="0">
                    <a:pos x="0" y="192"/>
                  </a:cxn>
                  <a:cxn ang="0">
                    <a:pos x="480" y="192"/>
                  </a:cxn>
                </a:cxnLst>
                <a:rect l="txL" t="txT" r="txR" b="txB"/>
                <a:pathLst>
                  <a:path w="480" h="192">
                    <a:moveTo>
                      <a:pt x="0" y="0"/>
                    </a:moveTo>
                    <a:lnTo>
                      <a:pt x="0" y="192"/>
                    </a:lnTo>
                    <a:lnTo>
                      <a:pt x="480" y="192"/>
                    </a:lnTo>
                  </a:path>
                </a:pathLst>
              </a:custGeom>
              <a:noFill/>
              <a:ln w="28575" cap="flat" cmpd="sng">
                <a:solidFill>
                  <a:schemeClr val="tx1"/>
                </a:solidFill>
                <a:prstDash val="solid"/>
                <a:round/>
                <a:headEnd type="none" w="med" len="med"/>
                <a:tailEnd type="none" w="med" len="med"/>
              </a:ln>
            </p:spPr>
            <p:txBody>
              <a:bodyPr/>
              <a:lstStyle/>
              <a:p>
                <a:endParaRPr lang="zh-CN" altLang="en-US" dirty="0">
                  <a:latin typeface="Times New Roman" panose="02020603050405020304" charset="0"/>
                </a:endParaRPr>
              </a:p>
            </p:txBody>
          </p:sp>
          <p:grpSp>
            <p:nvGrpSpPr>
              <p:cNvPr id="3205" name="Group 41"/>
              <p:cNvGrpSpPr/>
              <p:nvPr/>
            </p:nvGrpSpPr>
            <p:grpSpPr>
              <a:xfrm>
                <a:off x="2253" y="2487"/>
                <a:ext cx="312" cy="296"/>
                <a:chOff x="1551" y="2967"/>
                <a:chExt cx="312" cy="296"/>
              </a:xfrm>
            </p:grpSpPr>
            <p:sp>
              <p:nvSpPr>
                <p:cNvPr id="3219" name="Oval 42"/>
                <p:cNvSpPr/>
                <p:nvPr/>
              </p:nvSpPr>
              <p:spPr>
                <a:xfrm rot="-10800000" flipH="1">
                  <a:off x="1651" y="2967"/>
                  <a:ext cx="77" cy="77"/>
                </a:xfrm>
                <a:prstGeom prst="ellipse">
                  <a:avLst/>
                </a:prstGeom>
                <a:solidFill>
                  <a:schemeClr val="bg1"/>
                </a:solidFill>
                <a:ln w="28575" cap="flat" cmpd="sng">
                  <a:solidFill>
                    <a:schemeClr val="tx1"/>
                  </a:solidFill>
                  <a:prstDash val="solid"/>
                  <a:headEnd type="none" w="med" len="med"/>
                  <a:tailEnd type="none" w="med" len="med"/>
                </a:ln>
              </p:spPr>
              <p:txBody>
                <a:bodyPr wrap="none" anchor="ctr" anchorCtr="0"/>
                <a:lstStyle/>
                <a:p>
                  <a:endParaRPr lang="zh-CN" altLang="en-US" dirty="0">
                    <a:latin typeface="Times New Roman" panose="02020603050405020304" charset="0"/>
                  </a:endParaRPr>
                </a:p>
              </p:txBody>
            </p:sp>
            <p:sp>
              <p:nvSpPr>
                <p:cNvPr id="3220" name="Rectangle 43"/>
                <p:cNvSpPr/>
                <p:nvPr/>
              </p:nvSpPr>
              <p:spPr>
                <a:xfrm rot="10800000">
                  <a:off x="1551" y="3059"/>
                  <a:ext cx="312" cy="204"/>
                </a:xfrm>
                <a:prstGeom prst="rect">
                  <a:avLst/>
                </a:prstGeom>
                <a:solidFill>
                  <a:schemeClr val="bg1"/>
                </a:solidFill>
                <a:ln w="38100" cap="flat" cmpd="sng">
                  <a:solidFill>
                    <a:schemeClr val="tx1"/>
                  </a:solidFill>
                  <a:prstDash val="solid"/>
                  <a:miter/>
                  <a:headEnd type="none" w="med" len="med"/>
                  <a:tailEnd type="none" w="med" len="med"/>
                </a:ln>
              </p:spPr>
              <p:txBody>
                <a:bodyPr rot="10800000" wrap="none" anchor="ctr" anchorCtr="0"/>
                <a:lstStyle/>
                <a:p>
                  <a:pPr algn="ctr">
                    <a:spcAft>
                      <a:spcPct val="100000"/>
                    </a:spcAft>
                  </a:pPr>
                  <a:endParaRPr lang="zh-CN" altLang="zh-CN" sz="2000" b="1" dirty="0">
                    <a:solidFill>
                      <a:srgbClr val="FF0066"/>
                    </a:solidFill>
                    <a:latin typeface="Times New Roman" panose="02020603050405020304" charset="0"/>
                    <a:ea typeface="楷体_GB2312" pitchFamily="49" charset="-122"/>
                  </a:endParaRPr>
                </a:p>
              </p:txBody>
            </p:sp>
            <p:sp>
              <p:nvSpPr>
                <p:cNvPr id="3221" name="Rectangle 44"/>
                <p:cNvSpPr/>
                <p:nvPr/>
              </p:nvSpPr>
              <p:spPr>
                <a:xfrm>
                  <a:off x="1614" y="3013"/>
                  <a:ext cx="196" cy="250"/>
                </a:xfrm>
                <a:prstGeom prst="rect">
                  <a:avLst/>
                </a:prstGeom>
                <a:noFill/>
                <a:ln w="9525">
                  <a:noFill/>
                </a:ln>
              </p:spPr>
              <p:txBody>
                <a:bodyPr wrap="none">
                  <a:spAutoFit/>
                </a:bodyPr>
                <a:lstStyle/>
                <a:p>
                  <a:r>
                    <a:rPr lang="en-US" altLang="zh-CN" sz="2000" b="1" dirty="0">
                      <a:latin typeface="Times New Roman" panose="02020603050405020304" charset="0"/>
                    </a:rPr>
                    <a:t>1</a:t>
                  </a:r>
                  <a:endParaRPr lang="en-US" altLang="zh-CN" sz="2000" b="1" dirty="0">
                    <a:latin typeface="Times New Roman" panose="02020603050405020304" charset="0"/>
                  </a:endParaRPr>
                </a:p>
              </p:txBody>
            </p:sp>
          </p:grpSp>
          <p:sp>
            <p:nvSpPr>
              <p:cNvPr id="3206" name="Oval 45"/>
              <p:cNvSpPr/>
              <p:nvPr/>
            </p:nvSpPr>
            <p:spPr>
              <a:xfrm flipH="1">
                <a:off x="1469" y="2191"/>
                <a:ext cx="50" cy="50"/>
              </a:xfrm>
              <a:prstGeom prst="ellipse">
                <a:avLst/>
              </a:prstGeom>
              <a:solidFill>
                <a:schemeClr val="tx1"/>
              </a:solidFill>
              <a:ln w="19050" cap="flat" cmpd="sng">
                <a:solidFill>
                  <a:schemeClr val="tx1"/>
                </a:solidFill>
                <a:prstDash val="solid"/>
                <a:headEnd type="none" w="med" len="med"/>
                <a:tailEnd type="none" w="med" len="med"/>
              </a:ln>
            </p:spPr>
            <p:txBody>
              <a:bodyPr wrap="none" anchor="ctr" anchorCtr="0"/>
              <a:lstStyle/>
              <a:p>
                <a:endParaRPr lang="zh-CN" altLang="en-US" dirty="0">
                  <a:latin typeface="Times New Roman" panose="02020603050405020304" charset="0"/>
                </a:endParaRPr>
              </a:p>
            </p:txBody>
          </p:sp>
          <p:sp>
            <p:nvSpPr>
              <p:cNvPr id="3207" name="Line 46"/>
              <p:cNvSpPr/>
              <p:nvPr/>
            </p:nvSpPr>
            <p:spPr>
              <a:xfrm rot="-5400000" flipH="1">
                <a:off x="1750" y="1961"/>
                <a:ext cx="0" cy="521"/>
              </a:xfrm>
              <a:prstGeom prst="line">
                <a:avLst/>
              </a:prstGeom>
              <a:ln w="28575" cap="flat" cmpd="sng">
                <a:solidFill>
                  <a:schemeClr val="tx1"/>
                </a:solidFill>
                <a:prstDash val="solid"/>
                <a:headEnd type="none" w="med" len="med"/>
                <a:tailEnd type="none" w="med" len="med"/>
              </a:ln>
            </p:spPr>
          </p:sp>
          <p:grpSp>
            <p:nvGrpSpPr>
              <p:cNvPr id="3208" name="Group 47"/>
              <p:cNvGrpSpPr/>
              <p:nvPr/>
            </p:nvGrpSpPr>
            <p:grpSpPr>
              <a:xfrm rot="5400000">
                <a:off x="1623" y="2097"/>
                <a:ext cx="312" cy="284"/>
                <a:chOff x="1983" y="1719"/>
                <a:chExt cx="312" cy="284"/>
              </a:xfrm>
            </p:grpSpPr>
            <p:sp>
              <p:nvSpPr>
                <p:cNvPr id="3217" name="Oval 48"/>
                <p:cNvSpPr/>
                <p:nvPr/>
              </p:nvSpPr>
              <p:spPr>
                <a:xfrm rot="-10800000" flipH="1">
                  <a:off x="2083" y="1719"/>
                  <a:ext cx="77" cy="77"/>
                </a:xfrm>
                <a:prstGeom prst="ellipse">
                  <a:avLst/>
                </a:prstGeom>
                <a:solidFill>
                  <a:schemeClr val="bg1"/>
                </a:solidFill>
                <a:ln w="28575" cap="flat" cmpd="sng">
                  <a:solidFill>
                    <a:schemeClr val="tx1"/>
                  </a:solidFill>
                  <a:prstDash val="solid"/>
                  <a:headEnd type="none" w="med" len="med"/>
                  <a:tailEnd type="none" w="med" len="med"/>
                </a:ln>
              </p:spPr>
              <p:txBody>
                <a:bodyPr wrap="none" anchor="ctr" anchorCtr="0"/>
                <a:lstStyle/>
                <a:p>
                  <a:endParaRPr lang="zh-CN" altLang="en-US" dirty="0">
                    <a:latin typeface="Times New Roman" panose="02020603050405020304" charset="0"/>
                  </a:endParaRPr>
                </a:p>
              </p:txBody>
            </p:sp>
            <p:sp>
              <p:nvSpPr>
                <p:cNvPr id="3218" name="Rectangle 49"/>
                <p:cNvSpPr/>
                <p:nvPr/>
              </p:nvSpPr>
              <p:spPr>
                <a:xfrm rot="10800000">
                  <a:off x="1983" y="1799"/>
                  <a:ext cx="312" cy="204"/>
                </a:xfrm>
                <a:prstGeom prst="rect">
                  <a:avLst/>
                </a:prstGeom>
                <a:solidFill>
                  <a:schemeClr val="bg1"/>
                </a:solidFill>
                <a:ln w="38100" cap="flat" cmpd="sng">
                  <a:solidFill>
                    <a:schemeClr val="tx1"/>
                  </a:solidFill>
                  <a:prstDash val="solid"/>
                  <a:miter/>
                  <a:headEnd type="none" w="med" len="med"/>
                  <a:tailEnd type="none" w="med" len="med"/>
                </a:ln>
              </p:spPr>
              <p:txBody>
                <a:bodyPr vert="eaVert" wrap="none" anchor="ctr" anchorCtr="0"/>
                <a:lstStyle/>
                <a:p>
                  <a:pPr algn="ctr">
                    <a:spcAft>
                      <a:spcPct val="100000"/>
                    </a:spcAft>
                  </a:pPr>
                  <a:endParaRPr lang="zh-CN" altLang="zh-CN" sz="2000" b="1" dirty="0">
                    <a:solidFill>
                      <a:srgbClr val="FF0066"/>
                    </a:solidFill>
                    <a:latin typeface="Times New Roman" panose="02020603050405020304" charset="0"/>
                    <a:ea typeface="楷体_GB2312" pitchFamily="49" charset="-122"/>
                  </a:endParaRPr>
                </a:p>
              </p:txBody>
            </p:sp>
          </p:grpSp>
          <p:sp>
            <p:nvSpPr>
              <p:cNvPr id="3209" name="Rectangle 50"/>
              <p:cNvSpPr/>
              <p:nvPr/>
            </p:nvSpPr>
            <p:spPr>
              <a:xfrm>
                <a:off x="1638" y="2041"/>
                <a:ext cx="196" cy="250"/>
              </a:xfrm>
              <a:prstGeom prst="rect">
                <a:avLst/>
              </a:prstGeom>
              <a:noFill/>
              <a:ln w="9525">
                <a:noFill/>
              </a:ln>
            </p:spPr>
            <p:txBody>
              <a:bodyPr wrap="none">
                <a:spAutoFit/>
              </a:bodyPr>
              <a:lstStyle/>
              <a:p>
                <a:r>
                  <a:rPr lang="en-US" altLang="zh-CN" sz="2000" b="1" dirty="0">
                    <a:latin typeface="Times New Roman" panose="02020603050405020304" charset="0"/>
                  </a:rPr>
                  <a:t>1</a:t>
                </a:r>
                <a:endParaRPr lang="en-US" altLang="zh-CN" sz="2000" b="1" dirty="0">
                  <a:latin typeface="Times New Roman" panose="02020603050405020304" charset="0"/>
                </a:endParaRPr>
              </a:p>
            </p:txBody>
          </p:sp>
          <p:sp>
            <p:nvSpPr>
              <p:cNvPr id="3210" name="Oval 51"/>
              <p:cNvSpPr/>
              <p:nvPr/>
            </p:nvSpPr>
            <p:spPr>
              <a:xfrm flipH="1">
                <a:off x="1467" y="3259"/>
                <a:ext cx="50" cy="50"/>
              </a:xfrm>
              <a:prstGeom prst="ellipse">
                <a:avLst/>
              </a:prstGeom>
              <a:solidFill>
                <a:schemeClr val="tx1"/>
              </a:solidFill>
              <a:ln w="19050" cap="flat" cmpd="sng">
                <a:solidFill>
                  <a:schemeClr val="tx1"/>
                </a:solidFill>
                <a:prstDash val="solid"/>
                <a:headEnd type="none" w="med" len="med"/>
                <a:tailEnd type="none" w="med" len="med"/>
              </a:ln>
            </p:spPr>
            <p:txBody>
              <a:bodyPr wrap="none" anchor="ctr" anchorCtr="0"/>
              <a:lstStyle/>
              <a:p>
                <a:endParaRPr lang="zh-CN" altLang="en-US" dirty="0">
                  <a:latin typeface="Times New Roman" panose="02020603050405020304" charset="0"/>
                </a:endParaRPr>
              </a:p>
            </p:txBody>
          </p:sp>
          <p:grpSp>
            <p:nvGrpSpPr>
              <p:cNvPr id="3211" name="Group 52"/>
              <p:cNvGrpSpPr/>
              <p:nvPr/>
            </p:nvGrpSpPr>
            <p:grpSpPr>
              <a:xfrm rot="5400000">
                <a:off x="1621" y="3153"/>
                <a:ext cx="312" cy="284"/>
                <a:chOff x="1983" y="1719"/>
                <a:chExt cx="312" cy="284"/>
              </a:xfrm>
            </p:grpSpPr>
            <p:sp>
              <p:nvSpPr>
                <p:cNvPr id="3215" name="Oval 53"/>
                <p:cNvSpPr/>
                <p:nvPr/>
              </p:nvSpPr>
              <p:spPr>
                <a:xfrm rot="-10800000" flipH="1">
                  <a:off x="2083" y="1719"/>
                  <a:ext cx="77" cy="77"/>
                </a:xfrm>
                <a:prstGeom prst="ellipse">
                  <a:avLst/>
                </a:prstGeom>
                <a:solidFill>
                  <a:schemeClr val="bg1"/>
                </a:solidFill>
                <a:ln w="28575" cap="flat" cmpd="sng">
                  <a:solidFill>
                    <a:schemeClr val="tx1"/>
                  </a:solidFill>
                  <a:prstDash val="solid"/>
                  <a:headEnd type="none" w="med" len="med"/>
                  <a:tailEnd type="none" w="med" len="med"/>
                </a:ln>
              </p:spPr>
              <p:txBody>
                <a:bodyPr wrap="none" anchor="ctr" anchorCtr="0"/>
                <a:lstStyle/>
                <a:p>
                  <a:endParaRPr lang="zh-CN" altLang="en-US" dirty="0">
                    <a:latin typeface="Times New Roman" panose="02020603050405020304" charset="0"/>
                  </a:endParaRPr>
                </a:p>
              </p:txBody>
            </p:sp>
            <p:sp>
              <p:nvSpPr>
                <p:cNvPr id="3216" name="Rectangle 54"/>
                <p:cNvSpPr/>
                <p:nvPr/>
              </p:nvSpPr>
              <p:spPr>
                <a:xfrm rot="10800000">
                  <a:off x="1983" y="1799"/>
                  <a:ext cx="312" cy="204"/>
                </a:xfrm>
                <a:prstGeom prst="rect">
                  <a:avLst/>
                </a:prstGeom>
                <a:solidFill>
                  <a:schemeClr val="bg1"/>
                </a:solidFill>
                <a:ln w="38100" cap="flat" cmpd="sng">
                  <a:solidFill>
                    <a:schemeClr val="tx1"/>
                  </a:solidFill>
                  <a:prstDash val="solid"/>
                  <a:miter/>
                  <a:headEnd type="none" w="med" len="med"/>
                  <a:tailEnd type="none" w="med" len="med"/>
                </a:ln>
              </p:spPr>
              <p:txBody>
                <a:bodyPr vert="eaVert" wrap="none" anchor="ctr" anchorCtr="0"/>
                <a:lstStyle/>
                <a:p>
                  <a:pPr algn="ctr">
                    <a:spcAft>
                      <a:spcPct val="100000"/>
                    </a:spcAft>
                  </a:pPr>
                  <a:endParaRPr lang="zh-CN" altLang="zh-CN" sz="2000" b="1" dirty="0">
                    <a:solidFill>
                      <a:srgbClr val="FF0066"/>
                    </a:solidFill>
                    <a:latin typeface="Times New Roman" panose="02020603050405020304" charset="0"/>
                    <a:ea typeface="楷体_GB2312" pitchFamily="49" charset="-122"/>
                  </a:endParaRPr>
                </a:p>
              </p:txBody>
            </p:sp>
          </p:grpSp>
          <p:sp>
            <p:nvSpPr>
              <p:cNvPr id="3212" name="Rectangle 55"/>
              <p:cNvSpPr/>
              <p:nvPr/>
            </p:nvSpPr>
            <p:spPr>
              <a:xfrm>
                <a:off x="1660" y="3109"/>
                <a:ext cx="196" cy="250"/>
              </a:xfrm>
              <a:prstGeom prst="rect">
                <a:avLst/>
              </a:prstGeom>
              <a:noFill/>
              <a:ln w="9525">
                <a:noFill/>
              </a:ln>
            </p:spPr>
            <p:txBody>
              <a:bodyPr wrap="none">
                <a:spAutoFit/>
              </a:bodyPr>
              <a:lstStyle/>
              <a:p>
                <a:r>
                  <a:rPr lang="en-US" altLang="zh-CN" sz="2000" b="1" dirty="0">
                    <a:latin typeface="Times New Roman" panose="02020603050405020304" charset="0"/>
                  </a:rPr>
                  <a:t>1</a:t>
                </a:r>
                <a:endParaRPr lang="en-US" altLang="zh-CN" sz="2000" b="1" dirty="0">
                  <a:latin typeface="Times New Roman" panose="02020603050405020304" charset="0"/>
                </a:endParaRPr>
              </a:p>
            </p:txBody>
          </p:sp>
          <p:sp>
            <p:nvSpPr>
              <p:cNvPr id="3213" name="Oval 56"/>
              <p:cNvSpPr/>
              <p:nvPr/>
            </p:nvSpPr>
            <p:spPr>
              <a:xfrm flipH="1">
                <a:off x="1191" y="3265"/>
                <a:ext cx="45" cy="45"/>
              </a:xfrm>
              <a:prstGeom prst="ellipse">
                <a:avLst/>
              </a:prstGeom>
              <a:solidFill>
                <a:schemeClr val="bg1"/>
              </a:solidFill>
              <a:ln w="19050" cap="flat" cmpd="sng">
                <a:solidFill>
                  <a:schemeClr val="tx1"/>
                </a:solidFill>
                <a:prstDash val="solid"/>
                <a:headEnd type="none" w="med" len="med"/>
                <a:tailEnd type="none" w="med" len="med"/>
              </a:ln>
            </p:spPr>
            <p:txBody>
              <a:bodyPr wrap="none" anchor="ctr" anchorCtr="0"/>
              <a:lstStyle/>
              <a:p>
                <a:endParaRPr lang="zh-CN" altLang="en-US" dirty="0">
                  <a:latin typeface="Times New Roman" panose="02020603050405020304" charset="0"/>
                </a:endParaRPr>
              </a:p>
            </p:txBody>
          </p:sp>
          <p:sp>
            <p:nvSpPr>
              <p:cNvPr id="53305" name="Text Box 57"/>
              <p:cNvSpPr txBox="1">
                <a:spLocks noChangeArrowheads="1"/>
              </p:cNvSpPr>
              <p:nvPr/>
            </p:nvSpPr>
            <p:spPr bwMode="auto">
              <a:xfrm>
                <a:off x="1298" y="3278"/>
                <a:ext cx="363" cy="327"/>
              </a:xfrm>
              <a:prstGeom prst="rect">
                <a:avLst/>
              </a:prstGeom>
              <a:noFill/>
              <a:ln w="9525">
                <a:noFill/>
                <a:miter lim="800000"/>
              </a:ln>
              <a:effectLst/>
            </p:spPr>
            <p:txBody>
              <a:bodyPr>
                <a:spAutoFit/>
              </a:bodyPr>
              <a:lstStyle/>
              <a:p>
                <a:r>
                  <a:rPr lang="en-US" altLang="zh-CN" sz="2800" b="1" i="1" dirty="0">
                    <a:solidFill>
                      <a:srgbClr val="FF0066"/>
                    </a:solidFill>
                    <a:effectLst>
                      <a:outerShdw blurRad="38100" dist="38100" dir="2700000">
                        <a:srgbClr val="000000"/>
                      </a:outerShdw>
                    </a:effectLst>
                    <a:latin typeface="Times New Roman" panose="02020603050405020304" charset="0"/>
                    <a:ea typeface="隶书" panose="02010509060101010101" pitchFamily="49" charset="-122"/>
                  </a:rPr>
                  <a:t>D</a:t>
                </a:r>
                <a:endParaRPr lang="en-US" altLang="zh-CN" sz="2800" b="1" i="1" dirty="0">
                  <a:solidFill>
                    <a:srgbClr val="FF0066"/>
                  </a:solidFill>
                  <a:effectLst>
                    <a:outerShdw blurRad="38100" dist="38100" dir="2700000">
                      <a:srgbClr val="000000"/>
                    </a:outerShdw>
                  </a:effectLst>
                  <a:latin typeface="Times New Roman" panose="02020603050405020304" charset="0"/>
                  <a:ea typeface="隶书" panose="02010509060101010101" pitchFamily="49" charset="-122"/>
                </a:endParaRPr>
              </a:p>
            </p:txBody>
          </p:sp>
        </p:grpSp>
      </p:grpSp>
      <p:grpSp>
        <p:nvGrpSpPr>
          <p:cNvPr id="11" name="Group 58"/>
          <p:cNvGrpSpPr/>
          <p:nvPr/>
        </p:nvGrpSpPr>
        <p:grpSpPr>
          <a:xfrm>
            <a:off x="1225550" y="4597400"/>
            <a:ext cx="1651000" cy="1390650"/>
            <a:chOff x="304" y="2826"/>
            <a:chExt cx="1040" cy="876"/>
          </a:xfrm>
        </p:grpSpPr>
        <p:grpSp>
          <p:nvGrpSpPr>
            <p:cNvPr id="3155" name="Group 59"/>
            <p:cNvGrpSpPr/>
            <p:nvPr/>
          </p:nvGrpSpPr>
          <p:grpSpPr>
            <a:xfrm rot="5400000">
              <a:off x="443" y="3450"/>
              <a:ext cx="45" cy="299"/>
              <a:chOff x="2131" y="2070"/>
              <a:chExt cx="45" cy="299"/>
            </a:xfrm>
          </p:grpSpPr>
          <p:sp>
            <p:nvSpPr>
              <p:cNvPr id="3177" name="Line 60"/>
              <p:cNvSpPr/>
              <p:nvPr/>
            </p:nvSpPr>
            <p:spPr>
              <a:xfrm flipH="1">
                <a:off x="2154" y="2070"/>
                <a:ext cx="0" cy="272"/>
              </a:xfrm>
              <a:prstGeom prst="line">
                <a:avLst/>
              </a:prstGeom>
              <a:ln w="28575" cap="flat" cmpd="sng">
                <a:solidFill>
                  <a:srgbClr val="0033CC"/>
                </a:solidFill>
                <a:prstDash val="solid"/>
                <a:headEnd type="none" w="med" len="med"/>
                <a:tailEnd type="none" w="med" len="med"/>
              </a:ln>
            </p:spPr>
          </p:sp>
          <p:sp>
            <p:nvSpPr>
              <p:cNvPr id="3178" name="Oval 61"/>
              <p:cNvSpPr/>
              <p:nvPr/>
            </p:nvSpPr>
            <p:spPr>
              <a:xfrm flipH="1">
                <a:off x="2131" y="2324"/>
                <a:ext cx="45" cy="45"/>
              </a:xfrm>
              <a:prstGeom prst="ellipse">
                <a:avLst/>
              </a:prstGeom>
              <a:solidFill>
                <a:schemeClr val="bg1"/>
              </a:solidFill>
              <a:ln w="19050" cap="flat" cmpd="sng">
                <a:solidFill>
                  <a:srgbClr val="0033CC"/>
                </a:solidFill>
                <a:prstDash val="solid"/>
                <a:headEnd type="none" w="med" len="med"/>
                <a:tailEnd type="none" w="med" len="med"/>
              </a:ln>
            </p:spPr>
            <p:txBody>
              <a:bodyPr wrap="none" anchor="ctr" anchorCtr="0"/>
              <a:lstStyle/>
              <a:p>
                <a:endParaRPr lang="zh-CN" altLang="en-US" dirty="0">
                  <a:latin typeface="Times New Roman" panose="02020603050405020304" charset="0"/>
                </a:endParaRPr>
              </a:p>
            </p:txBody>
          </p:sp>
        </p:grpSp>
        <p:grpSp>
          <p:nvGrpSpPr>
            <p:cNvPr id="3156" name="Group 62"/>
            <p:cNvGrpSpPr/>
            <p:nvPr/>
          </p:nvGrpSpPr>
          <p:grpSpPr>
            <a:xfrm rot="5400000">
              <a:off x="431" y="2850"/>
              <a:ext cx="45" cy="299"/>
              <a:chOff x="2131" y="2070"/>
              <a:chExt cx="45" cy="299"/>
            </a:xfrm>
          </p:grpSpPr>
          <p:sp>
            <p:nvSpPr>
              <p:cNvPr id="3175" name="Line 63"/>
              <p:cNvSpPr/>
              <p:nvPr/>
            </p:nvSpPr>
            <p:spPr>
              <a:xfrm flipH="1">
                <a:off x="2154" y="2070"/>
                <a:ext cx="0" cy="272"/>
              </a:xfrm>
              <a:prstGeom prst="line">
                <a:avLst/>
              </a:prstGeom>
              <a:ln w="28575" cap="flat" cmpd="sng">
                <a:solidFill>
                  <a:srgbClr val="0033CC"/>
                </a:solidFill>
                <a:prstDash val="solid"/>
                <a:headEnd type="none" w="med" len="med"/>
                <a:tailEnd type="none" w="med" len="med"/>
              </a:ln>
            </p:spPr>
          </p:sp>
          <p:sp>
            <p:nvSpPr>
              <p:cNvPr id="3176" name="Oval 64"/>
              <p:cNvSpPr/>
              <p:nvPr/>
            </p:nvSpPr>
            <p:spPr>
              <a:xfrm flipH="1">
                <a:off x="2131" y="2324"/>
                <a:ext cx="45" cy="45"/>
              </a:xfrm>
              <a:prstGeom prst="ellipse">
                <a:avLst/>
              </a:prstGeom>
              <a:solidFill>
                <a:schemeClr val="bg1"/>
              </a:solidFill>
              <a:ln w="19050" cap="flat" cmpd="sng">
                <a:solidFill>
                  <a:srgbClr val="0033CC"/>
                </a:solidFill>
                <a:prstDash val="solid"/>
                <a:headEnd type="none" w="med" len="med"/>
                <a:tailEnd type="none" w="med" len="med"/>
              </a:ln>
            </p:spPr>
            <p:txBody>
              <a:bodyPr wrap="none" anchor="ctr" anchorCtr="0"/>
              <a:lstStyle/>
              <a:p>
                <a:endParaRPr lang="zh-CN" altLang="en-US" dirty="0">
                  <a:latin typeface="Times New Roman" panose="02020603050405020304" charset="0"/>
                </a:endParaRPr>
              </a:p>
            </p:txBody>
          </p:sp>
        </p:grpSp>
        <p:sp>
          <p:nvSpPr>
            <p:cNvPr id="3157" name="Rectangle 65"/>
            <p:cNvSpPr/>
            <p:nvPr/>
          </p:nvSpPr>
          <p:spPr>
            <a:xfrm rot="5400000">
              <a:off x="948" y="3168"/>
              <a:ext cx="348" cy="228"/>
            </a:xfrm>
            <a:prstGeom prst="rect">
              <a:avLst/>
            </a:prstGeom>
            <a:solidFill>
              <a:schemeClr val="bg1"/>
            </a:solidFill>
            <a:ln w="38100" cap="flat" cmpd="sng">
              <a:solidFill>
                <a:srgbClr val="0033CC"/>
              </a:solidFill>
              <a:prstDash val="solid"/>
              <a:miter/>
              <a:headEnd type="none" w="med" len="med"/>
              <a:tailEnd type="none" w="med" len="med"/>
            </a:ln>
          </p:spPr>
          <p:txBody>
            <a:bodyPr wrap="none" anchor="ctr" anchorCtr="0"/>
            <a:lstStyle/>
            <a:p>
              <a:endParaRPr lang="zh-CN" altLang="en-US" dirty="0">
                <a:latin typeface="Times New Roman" panose="02020603050405020304" charset="0"/>
              </a:endParaRPr>
            </a:p>
          </p:txBody>
        </p:sp>
        <p:sp>
          <p:nvSpPr>
            <p:cNvPr id="3158" name="Oval 66"/>
            <p:cNvSpPr/>
            <p:nvPr/>
          </p:nvSpPr>
          <p:spPr>
            <a:xfrm>
              <a:off x="1236" y="3240"/>
              <a:ext cx="72" cy="72"/>
            </a:xfrm>
            <a:prstGeom prst="ellipse">
              <a:avLst/>
            </a:prstGeom>
            <a:solidFill>
              <a:schemeClr val="bg1"/>
            </a:solidFill>
            <a:ln w="28575" cap="flat" cmpd="sng">
              <a:solidFill>
                <a:srgbClr val="0033CC"/>
              </a:solidFill>
              <a:prstDash val="solid"/>
              <a:headEnd type="none" w="med" len="med"/>
              <a:tailEnd type="none" w="med" len="med"/>
            </a:ln>
          </p:spPr>
          <p:txBody>
            <a:bodyPr wrap="none" anchor="ctr" anchorCtr="0"/>
            <a:lstStyle/>
            <a:p>
              <a:endParaRPr lang="zh-CN" altLang="en-US" dirty="0">
                <a:latin typeface="Times New Roman" panose="02020603050405020304" charset="0"/>
              </a:endParaRPr>
            </a:p>
          </p:txBody>
        </p:sp>
        <p:sp>
          <p:nvSpPr>
            <p:cNvPr id="3159" name="Text Box 67"/>
            <p:cNvSpPr txBox="1"/>
            <p:nvPr/>
          </p:nvSpPr>
          <p:spPr>
            <a:xfrm>
              <a:off x="962" y="3042"/>
              <a:ext cx="382" cy="327"/>
            </a:xfrm>
            <a:prstGeom prst="rect">
              <a:avLst/>
            </a:prstGeom>
            <a:noFill/>
            <a:ln w="9525">
              <a:noFill/>
            </a:ln>
          </p:spPr>
          <p:txBody>
            <a:bodyPr>
              <a:spAutoFit/>
            </a:bodyPr>
            <a:lstStyle/>
            <a:p>
              <a:r>
                <a:rPr lang="en-US" altLang="zh-CN" sz="2800" b="1" dirty="0">
                  <a:solidFill>
                    <a:srgbClr val="0033CC"/>
                  </a:solidFill>
                  <a:latin typeface="Times New Roman" panose="02020603050405020304" charset="0"/>
                  <a:cs typeface="Times New Roman" panose="02020603050405020304" charset="0"/>
                </a:rPr>
                <a:t>&gt;</a:t>
              </a:r>
              <a:r>
                <a:rPr lang="en-US" altLang="zh-CN" sz="2000" b="1" dirty="0">
                  <a:solidFill>
                    <a:srgbClr val="0033CC"/>
                  </a:solidFill>
                  <a:latin typeface="Times New Roman" panose="02020603050405020304" charset="0"/>
                  <a:cs typeface="Times New Roman" panose="02020603050405020304" charset="0"/>
                </a:rPr>
                <a:t>1</a:t>
              </a:r>
              <a:endParaRPr lang="en-US" altLang="zh-CN" sz="2000" b="1" dirty="0">
                <a:solidFill>
                  <a:srgbClr val="0033CC"/>
                </a:solidFill>
                <a:latin typeface="Times New Roman" panose="02020603050405020304" charset="0"/>
              </a:endParaRPr>
            </a:p>
          </p:txBody>
        </p:sp>
        <p:sp>
          <p:nvSpPr>
            <p:cNvPr id="3160" name="Line 68"/>
            <p:cNvSpPr/>
            <p:nvPr/>
          </p:nvSpPr>
          <p:spPr>
            <a:xfrm flipH="1">
              <a:off x="1038" y="3252"/>
              <a:ext cx="102" cy="54"/>
            </a:xfrm>
            <a:prstGeom prst="line">
              <a:avLst/>
            </a:prstGeom>
            <a:ln w="19050" cap="flat" cmpd="sng">
              <a:solidFill>
                <a:srgbClr val="0033CC"/>
              </a:solidFill>
              <a:prstDash val="solid"/>
              <a:headEnd type="none" w="med" len="med"/>
              <a:tailEnd type="none" w="med" len="med"/>
            </a:ln>
          </p:spPr>
        </p:sp>
        <p:sp>
          <p:nvSpPr>
            <p:cNvPr id="3161" name="Freeform 69"/>
            <p:cNvSpPr/>
            <p:nvPr/>
          </p:nvSpPr>
          <p:spPr>
            <a:xfrm rot="-5400000" flipH="1">
              <a:off x="799" y="2999"/>
              <a:ext cx="162" cy="272"/>
            </a:xfrm>
            <a:custGeom>
              <a:avLst/>
              <a:gdLst>
                <a:gd name="txL" fmla="*/ 0 w 192"/>
                <a:gd name="txT" fmla="*/ 0 h 240"/>
                <a:gd name="txR" fmla="*/ 192 w 192"/>
                <a:gd name="txB" fmla="*/ 240 h 240"/>
              </a:gdLst>
              <a:ahLst/>
              <a:cxnLst>
                <a:cxn ang="0">
                  <a:pos x="0" y="0"/>
                </a:cxn>
                <a:cxn ang="0">
                  <a:pos x="0" y="144"/>
                </a:cxn>
                <a:cxn ang="0">
                  <a:pos x="192" y="144"/>
                </a:cxn>
                <a:cxn ang="0">
                  <a:pos x="192" y="240"/>
                </a:cxn>
              </a:cxnLst>
              <a:rect l="txL" t="txT" r="txR" b="txB"/>
              <a:pathLst>
                <a:path w="192" h="240">
                  <a:moveTo>
                    <a:pt x="0" y="0"/>
                  </a:moveTo>
                  <a:lnTo>
                    <a:pt x="0" y="144"/>
                  </a:lnTo>
                  <a:lnTo>
                    <a:pt x="192" y="144"/>
                  </a:lnTo>
                  <a:lnTo>
                    <a:pt x="192" y="240"/>
                  </a:lnTo>
                </a:path>
              </a:pathLst>
            </a:custGeom>
            <a:noFill/>
            <a:ln w="28575" cap="flat" cmpd="sng">
              <a:solidFill>
                <a:srgbClr val="0033CC"/>
              </a:solidFill>
              <a:prstDash val="solid"/>
              <a:round/>
              <a:headEnd type="none" w="med" len="med"/>
              <a:tailEnd type="none" w="med" len="med"/>
            </a:ln>
          </p:spPr>
          <p:txBody>
            <a:bodyPr/>
            <a:lstStyle/>
            <a:p>
              <a:endParaRPr lang="zh-CN" altLang="en-US" dirty="0">
                <a:latin typeface="Times New Roman" panose="02020603050405020304" charset="0"/>
              </a:endParaRPr>
            </a:p>
          </p:txBody>
        </p:sp>
        <p:sp>
          <p:nvSpPr>
            <p:cNvPr id="3162" name="Freeform 70"/>
            <p:cNvSpPr/>
            <p:nvPr/>
          </p:nvSpPr>
          <p:spPr>
            <a:xfrm rot="5400000" flipH="1" flipV="1">
              <a:off x="796" y="3308"/>
              <a:ext cx="168" cy="272"/>
            </a:xfrm>
            <a:custGeom>
              <a:avLst/>
              <a:gdLst>
                <a:gd name="txL" fmla="*/ 0 w 192"/>
                <a:gd name="txT" fmla="*/ 0 h 240"/>
                <a:gd name="txR" fmla="*/ 192 w 192"/>
                <a:gd name="txB" fmla="*/ 240 h 240"/>
              </a:gdLst>
              <a:ahLst/>
              <a:cxnLst>
                <a:cxn ang="0">
                  <a:pos x="0" y="0"/>
                </a:cxn>
                <a:cxn ang="0">
                  <a:pos x="0" y="144"/>
                </a:cxn>
                <a:cxn ang="0">
                  <a:pos x="192" y="144"/>
                </a:cxn>
                <a:cxn ang="0">
                  <a:pos x="192" y="240"/>
                </a:cxn>
              </a:cxnLst>
              <a:rect l="txL" t="txT" r="txR" b="txB"/>
              <a:pathLst>
                <a:path w="192" h="240">
                  <a:moveTo>
                    <a:pt x="0" y="0"/>
                  </a:moveTo>
                  <a:lnTo>
                    <a:pt x="0" y="144"/>
                  </a:lnTo>
                  <a:lnTo>
                    <a:pt x="192" y="144"/>
                  </a:lnTo>
                  <a:lnTo>
                    <a:pt x="192" y="240"/>
                  </a:lnTo>
                </a:path>
              </a:pathLst>
            </a:custGeom>
            <a:noFill/>
            <a:ln w="28575" cap="flat" cmpd="sng">
              <a:solidFill>
                <a:srgbClr val="0033CC"/>
              </a:solidFill>
              <a:prstDash val="solid"/>
              <a:round/>
              <a:headEnd type="none" w="med" len="med"/>
              <a:tailEnd type="none" w="med" len="med"/>
            </a:ln>
          </p:spPr>
          <p:txBody>
            <a:bodyPr/>
            <a:lstStyle/>
            <a:p>
              <a:endParaRPr lang="zh-CN" altLang="en-US" dirty="0">
                <a:latin typeface="Times New Roman" panose="02020603050405020304" charset="0"/>
              </a:endParaRPr>
            </a:p>
          </p:txBody>
        </p:sp>
        <p:grpSp>
          <p:nvGrpSpPr>
            <p:cNvPr id="3163" name="Group 71"/>
            <p:cNvGrpSpPr/>
            <p:nvPr/>
          </p:nvGrpSpPr>
          <p:grpSpPr>
            <a:xfrm>
              <a:off x="482" y="2826"/>
              <a:ext cx="382" cy="414"/>
              <a:chOff x="4070" y="3102"/>
              <a:chExt cx="382" cy="414"/>
            </a:xfrm>
          </p:grpSpPr>
          <p:sp>
            <p:nvSpPr>
              <p:cNvPr id="3170" name="Rectangle 72"/>
              <p:cNvSpPr/>
              <p:nvPr/>
            </p:nvSpPr>
            <p:spPr>
              <a:xfrm rot="5400000">
                <a:off x="4056" y="3228"/>
                <a:ext cx="348" cy="228"/>
              </a:xfrm>
              <a:prstGeom prst="rect">
                <a:avLst/>
              </a:prstGeom>
              <a:solidFill>
                <a:schemeClr val="bg1"/>
              </a:solidFill>
              <a:ln w="38100" cap="flat" cmpd="sng">
                <a:solidFill>
                  <a:srgbClr val="0033CC"/>
                </a:solidFill>
                <a:prstDash val="solid"/>
                <a:miter/>
                <a:headEnd type="none" w="med" len="med"/>
                <a:tailEnd type="none" w="med" len="med"/>
              </a:ln>
            </p:spPr>
            <p:txBody>
              <a:bodyPr wrap="none" anchor="ctr" anchorCtr="0"/>
              <a:lstStyle/>
              <a:p>
                <a:endParaRPr lang="zh-CN" altLang="en-US" dirty="0">
                  <a:latin typeface="Times New Roman" panose="02020603050405020304" charset="0"/>
                </a:endParaRPr>
              </a:p>
            </p:txBody>
          </p:sp>
          <p:sp>
            <p:nvSpPr>
              <p:cNvPr id="3171" name="Oval 73"/>
              <p:cNvSpPr/>
              <p:nvPr/>
            </p:nvSpPr>
            <p:spPr>
              <a:xfrm>
                <a:off x="4344" y="3300"/>
                <a:ext cx="72" cy="72"/>
              </a:xfrm>
              <a:prstGeom prst="ellipse">
                <a:avLst/>
              </a:prstGeom>
              <a:solidFill>
                <a:schemeClr val="bg1"/>
              </a:solidFill>
              <a:ln w="28575" cap="flat" cmpd="sng">
                <a:solidFill>
                  <a:srgbClr val="0033CC"/>
                </a:solidFill>
                <a:prstDash val="solid"/>
                <a:headEnd type="none" w="med" len="med"/>
                <a:tailEnd type="none" w="med" len="med"/>
              </a:ln>
            </p:spPr>
            <p:txBody>
              <a:bodyPr wrap="none" anchor="ctr" anchorCtr="0"/>
              <a:lstStyle/>
              <a:p>
                <a:endParaRPr lang="zh-CN" altLang="en-US" dirty="0">
                  <a:latin typeface="Times New Roman" panose="02020603050405020304" charset="0"/>
                </a:endParaRPr>
              </a:p>
            </p:txBody>
          </p:sp>
          <p:grpSp>
            <p:nvGrpSpPr>
              <p:cNvPr id="3172" name="Group 74"/>
              <p:cNvGrpSpPr/>
              <p:nvPr/>
            </p:nvGrpSpPr>
            <p:grpSpPr>
              <a:xfrm>
                <a:off x="4070" y="3102"/>
                <a:ext cx="382" cy="327"/>
                <a:chOff x="3506" y="2130"/>
                <a:chExt cx="382" cy="327"/>
              </a:xfrm>
            </p:grpSpPr>
            <p:sp>
              <p:nvSpPr>
                <p:cNvPr id="3173" name="Text Box 75"/>
                <p:cNvSpPr txBox="1"/>
                <p:nvPr/>
              </p:nvSpPr>
              <p:spPr>
                <a:xfrm>
                  <a:off x="3506" y="2130"/>
                  <a:ext cx="382" cy="327"/>
                </a:xfrm>
                <a:prstGeom prst="rect">
                  <a:avLst/>
                </a:prstGeom>
                <a:noFill/>
                <a:ln w="9525">
                  <a:noFill/>
                </a:ln>
              </p:spPr>
              <p:txBody>
                <a:bodyPr>
                  <a:spAutoFit/>
                </a:bodyPr>
                <a:lstStyle/>
                <a:p>
                  <a:r>
                    <a:rPr lang="en-US" altLang="zh-CN" sz="2800" b="1" dirty="0">
                      <a:solidFill>
                        <a:srgbClr val="0033CC"/>
                      </a:solidFill>
                      <a:latin typeface="Times New Roman" panose="02020603050405020304" charset="0"/>
                      <a:cs typeface="Times New Roman" panose="02020603050405020304" charset="0"/>
                    </a:rPr>
                    <a:t>&gt;</a:t>
                  </a:r>
                  <a:r>
                    <a:rPr lang="en-US" altLang="zh-CN" sz="2000" b="1" dirty="0">
                      <a:solidFill>
                        <a:srgbClr val="0033CC"/>
                      </a:solidFill>
                      <a:latin typeface="Times New Roman" panose="02020603050405020304" charset="0"/>
                      <a:cs typeface="Times New Roman" panose="02020603050405020304" charset="0"/>
                    </a:rPr>
                    <a:t>1</a:t>
                  </a:r>
                  <a:endParaRPr lang="en-US" altLang="zh-CN" sz="2000" b="1" dirty="0">
                    <a:solidFill>
                      <a:srgbClr val="0033CC"/>
                    </a:solidFill>
                    <a:latin typeface="Times New Roman" panose="02020603050405020304" charset="0"/>
                  </a:endParaRPr>
                </a:p>
              </p:txBody>
            </p:sp>
            <p:sp>
              <p:nvSpPr>
                <p:cNvPr id="3174" name="Line 76"/>
                <p:cNvSpPr/>
                <p:nvPr/>
              </p:nvSpPr>
              <p:spPr>
                <a:xfrm flipH="1">
                  <a:off x="3582" y="2340"/>
                  <a:ext cx="102" cy="54"/>
                </a:xfrm>
                <a:prstGeom prst="line">
                  <a:avLst/>
                </a:prstGeom>
                <a:ln w="19050" cap="flat" cmpd="sng">
                  <a:solidFill>
                    <a:schemeClr val="tx1"/>
                  </a:solidFill>
                  <a:prstDash val="solid"/>
                  <a:headEnd type="none" w="med" len="med"/>
                  <a:tailEnd type="none" w="med" len="med"/>
                </a:ln>
              </p:spPr>
            </p:sp>
          </p:grpSp>
        </p:grpSp>
        <p:sp>
          <p:nvSpPr>
            <p:cNvPr id="3164" name="Rectangle 77"/>
            <p:cNvSpPr/>
            <p:nvPr/>
          </p:nvSpPr>
          <p:spPr>
            <a:xfrm rot="5400000">
              <a:off x="468" y="3414"/>
              <a:ext cx="348" cy="228"/>
            </a:xfrm>
            <a:prstGeom prst="rect">
              <a:avLst/>
            </a:prstGeom>
            <a:solidFill>
              <a:schemeClr val="bg1"/>
            </a:solidFill>
            <a:ln w="38100" cap="flat" cmpd="sng">
              <a:solidFill>
                <a:srgbClr val="0033CC"/>
              </a:solidFill>
              <a:prstDash val="solid"/>
              <a:miter/>
              <a:headEnd type="none" w="med" len="med"/>
              <a:tailEnd type="none" w="med" len="med"/>
            </a:ln>
          </p:spPr>
          <p:txBody>
            <a:bodyPr wrap="none" anchor="ctr" anchorCtr="0"/>
            <a:lstStyle/>
            <a:p>
              <a:endParaRPr lang="zh-CN" altLang="en-US" dirty="0">
                <a:latin typeface="Times New Roman" panose="02020603050405020304" charset="0"/>
              </a:endParaRPr>
            </a:p>
          </p:txBody>
        </p:sp>
        <p:sp>
          <p:nvSpPr>
            <p:cNvPr id="3165" name="Rectangle 78"/>
            <p:cNvSpPr/>
            <p:nvPr/>
          </p:nvSpPr>
          <p:spPr>
            <a:xfrm>
              <a:off x="506" y="3295"/>
              <a:ext cx="249" cy="250"/>
            </a:xfrm>
            <a:prstGeom prst="rect">
              <a:avLst/>
            </a:prstGeom>
            <a:noFill/>
            <a:ln w="9525">
              <a:noFill/>
            </a:ln>
          </p:spPr>
          <p:txBody>
            <a:bodyPr wrap="none">
              <a:spAutoFit/>
            </a:bodyPr>
            <a:lstStyle/>
            <a:p>
              <a:r>
                <a:rPr lang="en-US" altLang="zh-CN" sz="2000" b="1" dirty="0">
                  <a:solidFill>
                    <a:srgbClr val="0033CC"/>
                  </a:solidFill>
                  <a:latin typeface="Times New Roman" panose="02020603050405020304" charset="0"/>
                  <a:ea typeface="楷体_GB2312" pitchFamily="49" charset="-122"/>
                </a:rPr>
                <a:t>&amp;</a:t>
              </a:r>
              <a:endParaRPr lang="en-US" altLang="zh-CN" sz="2000" b="1" dirty="0">
                <a:solidFill>
                  <a:srgbClr val="0033CC"/>
                </a:solidFill>
                <a:latin typeface="Times New Roman" panose="02020603050405020304" charset="0"/>
                <a:ea typeface="楷体_GB2312" pitchFamily="49" charset="-122"/>
              </a:endParaRPr>
            </a:p>
          </p:txBody>
        </p:sp>
        <p:sp>
          <p:nvSpPr>
            <p:cNvPr id="3166" name="Oval 79"/>
            <p:cNvSpPr/>
            <p:nvPr/>
          </p:nvSpPr>
          <p:spPr>
            <a:xfrm flipH="1" flipV="1">
              <a:off x="401" y="3102"/>
              <a:ext cx="50" cy="50"/>
            </a:xfrm>
            <a:prstGeom prst="ellipse">
              <a:avLst/>
            </a:prstGeom>
            <a:solidFill>
              <a:srgbClr val="0033CC"/>
            </a:solidFill>
            <a:ln w="19050" cap="flat" cmpd="sng">
              <a:solidFill>
                <a:srgbClr val="0033CC"/>
              </a:solidFill>
              <a:prstDash val="solid"/>
              <a:headEnd type="none" w="med" len="med"/>
              <a:tailEnd type="none" w="med" len="med"/>
            </a:ln>
          </p:spPr>
          <p:txBody>
            <a:bodyPr wrap="none" anchor="ctr" anchorCtr="0"/>
            <a:lstStyle/>
            <a:p>
              <a:endParaRPr lang="zh-CN" altLang="en-US" dirty="0">
                <a:latin typeface="Times New Roman" panose="02020603050405020304" charset="0"/>
              </a:endParaRPr>
            </a:p>
          </p:txBody>
        </p:sp>
        <p:grpSp>
          <p:nvGrpSpPr>
            <p:cNvPr id="3167" name="Group 80"/>
            <p:cNvGrpSpPr/>
            <p:nvPr/>
          </p:nvGrpSpPr>
          <p:grpSpPr>
            <a:xfrm>
              <a:off x="420" y="3120"/>
              <a:ext cx="120" cy="324"/>
              <a:chOff x="2196" y="3840"/>
              <a:chExt cx="204" cy="96"/>
            </a:xfrm>
          </p:grpSpPr>
          <p:sp>
            <p:nvSpPr>
              <p:cNvPr id="3168" name="Line 81"/>
              <p:cNvSpPr/>
              <p:nvPr/>
            </p:nvSpPr>
            <p:spPr>
              <a:xfrm>
                <a:off x="2196" y="3840"/>
                <a:ext cx="204" cy="0"/>
              </a:xfrm>
              <a:prstGeom prst="line">
                <a:avLst/>
              </a:prstGeom>
              <a:ln w="28575" cap="flat" cmpd="sng">
                <a:solidFill>
                  <a:srgbClr val="0033CC"/>
                </a:solidFill>
                <a:prstDash val="solid"/>
                <a:headEnd type="none" w="med" len="med"/>
                <a:tailEnd type="none" w="med" len="med"/>
              </a:ln>
            </p:spPr>
          </p:sp>
          <p:sp>
            <p:nvSpPr>
              <p:cNvPr id="3169" name="Line 82"/>
              <p:cNvSpPr/>
              <p:nvPr/>
            </p:nvSpPr>
            <p:spPr>
              <a:xfrm>
                <a:off x="2196" y="3936"/>
                <a:ext cx="204" cy="0"/>
              </a:xfrm>
              <a:prstGeom prst="line">
                <a:avLst/>
              </a:prstGeom>
              <a:ln w="28575" cap="flat" cmpd="sng">
                <a:solidFill>
                  <a:srgbClr val="0033CC"/>
                </a:solidFill>
                <a:prstDash val="solid"/>
                <a:headEnd type="none" w="med" len="med"/>
                <a:tailEnd type="none" w="med" len="med"/>
              </a:ln>
            </p:spPr>
          </p:sp>
        </p:grpSp>
      </p:grpSp>
      <p:sp>
        <p:nvSpPr>
          <p:cNvPr id="53331" name="Oval 83"/>
          <p:cNvSpPr/>
          <p:nvPr/>
        </p:nvSpPr>
        <p:spPr>
          <a:xfrm flipH="1" flipV="1">
            <a:off x="3122613" y="2111375"/>
            <a:ext cx="79375" cy="79375"/>
          </a:xfrm>
          <a:prstGeom prst="ellipse">
            <a:avLst/>
          </a:prstGeom>
          <a:solidFill>
            <a:srgbClr val="0033CC"/>
          </a:solidFill>
          <a:ln w="19050" cap="flat" cmpd="sng">
            <a:solidFill>
              <a:srgbClr val="0033CC"/>
            </a:solidFill>
            <a:prstDash val="solid"/>
            <a:headEnd type="none" w="med" len="med"/>
            <a:tailEnd type="none" w="med" len="med"/>
          </a:ln>
        </p:spPr>
        <p:txBody>
          <a:bodyPr wrap="none" anchor="ctr" anchorCtr="0"/>
          <a:lstStyle/>
          <a:p>
            <a:endParaRPr lang="zh-CN" altLang="en-US" dirty="0">
              <a:latin typeface="Times New Roman" panose="02020603050405020304" charset="0"/>
            </a:endParaRPr>
          </a:p>
        </p:txBody>
      </p:sp>
      <p:sp>
        <p:nvSpPr>
          <p:cNvPr id="53332" name="Rectangle 84"/>
          <p:cNvSpPr>
            <a:spLocks noChangeArrowheads="1"/>
          </p:cNvSpPr>
          <p:nvPr/>
        </p:nvSpPr>
        <p:spPr bwMode="auto">
          <a:xfrm>
            <a:off x="904875" y="4598988"/>
            <a:ext cx="654050" cy="1435100"/>
          </a:xfrm>
          <a:prstGeom prst="rect">
            <a:avLst/>
          </a:prstGeom>
          <a:noFill/>
          <a:ln w="9525">
            <a:noFill/>
            <a:miter lim="800000"/>
          </a:ln>
          <a:effectLst/>
        </p:spPr>
        <p:txBody>
          <a:bodyPr>
            <a:spAutoFit/>
          </a:bodyPr>
          <a:lstStyle/>
          <a:p>
            <a:pPr algn="just">
              <a:spcBef>
                <a:spcPct val="50000"/>
              </a:spcBef>
            </a:pPr>
            <a:r>
              <a:rPr lang="en-US" altLang="zh-CN" sz="2800" b="1" i="1" dirty="0">
                <a:solidFill>
                  <a:srgbClr val="FF0066"/>
                </a:solidFill>
                <a:effectLst>
                  <a:outerShdw blurRad="38100" dist="38100" dir="2700000">
                    <a:srgbClr val="000000"/>
                  </a:outerShdw>
                </a:effectLst>
                <a:latin typeface="Times New Roman" panose="02020603050405020304" charset="0"/>
              </a:rPr>
              <a:t>J</a:t>
            </a:r>
            <a:endParaRPr lang="en-US" altLang="zh-CN" sz="2800" b="1" i="1" dirty="0">
              <a:solidFill>
                <a:srgbClr val="FF0066"/>
              </a:solidFill>
              <a:effectLst>
                <a:outerShdw blurRad="38100" dist="38100" dir="2700000">
                  <a:srgbClr val="000000"/>
                </a:outerShdw>
              </a:effectLst>
              <a:latin typeface="Times New Roman" panose="02020603050405020304" charset="0"/>
            </a:endParaRPr>
          </a:p>
          <a:p>
            <a:pPr algn="just"/>
            <a:endParaRPr lang="en-US" altLang="zh-CN" sz="1800" b="1" i="1" dirty="0">
              <a:solidFill>
                <a:srgbClr val="FF0066"/>
              </a:solidFill>
              <a:effectLst>
                <a:outerShdw blurRad="38100" dist="38100" dir="2700000">
                  <a:srgbClr val="000000"/>
                </a:outerShdw>
              </a:effectLst>
              <a:latin typeface="Times New Roman" panose="02020603050405020304" charset="0"/>
            </a:endParaRPr>
          </a:p>
          <a:p>
            <a:pPr algn="just">
              <a:spcBef>
                <a:spcPct val="50000"/>
              </a:spcBef>
            </a:pPr>
            <a:r>
              <a:rPr lang="en-US" altLang="zh-CN" sz="2800" b="1" i="1" dirty="0">
                <a:solidFill>
                  <a:srgbClr val="FF0066"/>
                </a:solidFill>
                <a:effectLst>
                  <a:outerShdw blurRad="38100" dist="38100" dir="2700000">
                    <a:srgbClr val="000000"/>
                  </a:outerShdw>
                </a:effectLst>
                <a:latin typeface="Times New Roman" panose="02020603050405020304" charset="0"/>
              </a:rPr>
              <a:t>K</a:t>
            </a:r>
            <a:endParaRPr lang="en-US" altLang="zh-CN" sz="2800" b="1" i="1" dirty="0">
              <a:solidFill>
                <a:srgbClr val="FF0066"/>
              </a:solidFill>
              <a:effectLst>
                <a:outerShdw blurRad="38100" dist="38100" dir="2700000">
                  <a:srgbClr val="000000"/>
                </a:outerShdw>
              </a:effectLst>
              <a:latin typeface="Times New Roman" panose="02020603050405020304" charset="0"/>
            </a:endParaRPr>
          </a:p>
        </p:txBody>
      </p:sp>
      <p:graphicFrame>
        <p:nvGraphicFramePr>
          <p:cNvPr id="53333" name="Object 2"/>
          <p:cNvGraphicFramePr/>
          <p:nvPr/>
        </p:nvGraphicFramePr>
        <p:xfrm>
          <a:off x="5324475" y="1709738"/>
          <a:ext cx="1636713" cy="650875"/>
        </p:xfrm>
        <a:graphic>
          <a:graphicData uri="http://schemas.openxmlformats.org/presentationml/2006/ole">
            <mc:AlternateContent xmlns:mc="http://schemas.openxmlformats.org/markup-compatibility/2006">
              <mc:Choice xmlns:v="urn:schemas-microsoft-com:vml" Requires="v">
                <p:oleObj spid="_x0000_s20496" name="" r:id="rId1" imgW="609600" imgH="241300" progId="Equation.3">
                  <p:embed/>
                </p:oleObj>
              </mc:Choice>
              <mc:Fallback>
                <p:oleObj name="" r:id="rId1" imgW="609600" imgH="241300" progId="Equation.3">
                  <p:embed/>
                  <p:pic>
                    <p:nvPicPr>
                      <p:cNvPr id="0" name="图片 2"/>
                      <p:cNvPicPr/>
                      <p:nvPr/>
                    </p:nvPicPr>
                    <p:blipFill>
                      <a:blip r:embed="rId2"/>
                      <a:stretch>
                        <a:fillRect/>
                      </a:stretch>
                    </p:blipFill>
                    <p:spPr>
                      <a:xfrm>
                        <a:off x="5324475" y="1709738"/>
                        <a:ext cx="1636713" cy="650875"/>
                      </a:xfrm>
                      <a:prstGeom prst="rect">
                        <a:avLst/>
                      </a:prstGeom>
                      <a:noFill/>
                      <a:ln w="38100">
                        <a:noFill/>
                        <a:miter/>
                      </a:ln>
                    </p:spPr>
                  </p:pic>
                </p:oleObj>
              </mc:Fallback>
            </mc:AlternateContent>
          </a:graphicData>
        </a:graphic>
      </p:graphicFrame>
      <p:graphicFrame>
        <p:nvGraphicFramePr>
          <p:cNvPr id="53334" name="Object 3"/>
          <p:cNvGraphicFramePr/>
          <p:nvPr/>
        </p:nvGraphicFramePr>
        <p:xfrm>
          <a:off x="5384800" y="2430463"/>
          <a:ext cx="2676525" cy="757237"/>
        </p:xfrm>
        <a:graphic>
          <a:graphicData uri="http://schemas.openxmlformats.org/presentationml/2006/ole">
            <mc:AlternateContent xmlns:mc="http://schemas.openxmlformats.org/markup-compatibility/2006">
              <mc:Choice xmlns:v="urn:schemas-microsoft-com:vml" Requires="v">
                <p:oleObj spid="_x0000_s20497" name="" r:id="rId3" imgW="1028065" imgH="292100" progId="Equation.3">
                  <p:embed/>
                </p:oleObj>
              </mc:Choice>
              <mc:Fallback>
                <p:oleObj name="" r:id="rId3" imgW="1028065" imgH="292100" progId="Equation.3">
                  <p:embed/>
                  <p:pic>
                    <p:nvPicPr>
                      <p:cNvPr id="0" name="图片 3076"/>
                      <p:cNvPicPr/>
                      <p:nvPr/>
                    </p:nvPicPr>
                    <p:blipFill>
                      <a:blip r:embed="rId4"/>
                      <a:stretch>
                        <a:fillRect/>
                      </a:stretch>
                    </p:blipFill>
                    <p:spPr>
                      <a:xfrm>
                        <a:off x="5384800" y="2430463"/>
                        <a:ext cx="2676525" cy="757237"/>
                      </a:xfrm>
                      <a:prstGeom prst="rect">
                        <a:avLst/>
                      </a:prstGeom>
                      <a:noFill/>
                      <a:ln w="38100">
                        <a:noFill/>
                        <a:miter/>
                      </a:ln>
                    </p:spPr>
                  </p:pic>
                </p:oleObj>
              </mc:Fallback>
            </mc:AlternateContent>
          </a:graphicData>
        </a:graphic>
      </p:graphicFrame>
      <p:graphicFrame>
        <p:nvGraphicFramePr>
          <p:cNvPr id="53335" name="Object 4"/>
          <p:cNvGraphicFramePr/>
          <p:nvPr/>
        </p:nvGraphicFramePr>
        <p:xfrm>
          <a:off x="5397500" y="3209925"/>
          <a:ext cx="3243263" cy="725488"/>
        </p:xfrm>
        <a:graphic>
          <a:graphicData uri="http://schemas.openxmlformats.org/presentationml/2006/ole">
            <mc:AlternateContent xmlns:mc="http://schemas.openxmlformats.org/markup-compatibility/2006">
              <mc:Choice xmlns:v="urn:schemas-microsoft-com:vml" Requires="v">
                <p:oleObj spid="_x0000_s20498" name="" r:id="rId5" imgW="1129030" imgH="254000" progId="Equation.3">
                  <p:embed/>
                </p:oleObj>
              </mc:Choice>
              <mc:Fallback>
                <p:oleObj name="" r:id="rId5" imgW="1129030" imgH="254000" progId="Equation.3">
                  <p:embed/>
                  <p:pic>
                    <p:nvPicPr>
                      <p:cNvPr id="0" name="图片 3077"/>
                      <p:cNvPicPr/>
                      <p:nvPr/>
                    </p:nvPicPr>
                    <p:blipFill>
                      <a:blip r:embed="rId6"/>
                      <a:stretch>
                        <a:fillRect/>
                      </a:stretch>
                    </p:blipFill>
                    <p:spPr>
                      <a:xfrm>
                        <a:off x="5397500" y="3209925"/>
                        <a:ext cx="3243263" cy="725488"/>
                      </a:xfrm>
                      <a:prstGeom prst="rect">
                        <a:avLst/>
                      </a:prstGeom>
                      <a:noFill/>
                      <a:ln w="38100">
                        <a:noFill/>
                        <a:miter/>
                      </a:ln>
                    </p:spPr>
                  </p:pic>
                </p:oleObj>
              </mc:Fallback>
            </mc:AlternateContent>
          </a:graphicData>
        </a:graphic>
      </p:graphicFrame>
      <p:graphicFrame>
        <p:nvGraphicFramePr>
          <p:cNvPr id="53336" name="Object 5"/>
          <p:cNvGraphicFramePr/>
          <p:nvPr/>
        </p:nvGraphicFramePr>
        <p:xfrm>
          <a:off x="5484813" y="3978275"/>
          <a:ext cx="3024187" cy="677863"/>
        </p:xfrm>
        <a:graphic>
          <a:graphicData uri="http://schemas.openxmlformats.org/presentationml/2006/ole">
            <mc:AlternateContent xmlns:mc="http://schemas.openxmlformats.org/markup-compatibility/2006">
              <mc:Choice xmlns:v="urn:schemas-microsoft-com:vml" Requires="v">
                <p:oleObj spid="_x0000_s20499" name="" r:id="rId7" imgW="1129030" imgH="254000" progId="Equation.3">
                  <p:embed/>
                </p:oleObj>
              </mc:Choice>
              <mc:Fallback>
                <p:oleObj name="" r:id="rId7" imgW="1129030" imgH="254000" progId="Equation.3">
                  <p:embed/>
                  <p:pic>
                    <p:nvPicPr>
                      <p:cNvPr id="0" name="图片 3079"/>
                      <p:cNvPicPr/>
                      <p:nvPr/>
                    </p:nvPicPr>
                    <p:blipFill>
                      <a:blip r:embed="rId8"/>
                      <a:stretch>
                        <a:fillRect/>
                      </a:stretch>
                    </p:blipFill>
                    <p:spPr>
                      <a:xfrm>
                        <a:off x="5484813" y="3978275"/>
                        <a:ext cx="3024187" cy="677863"/>
                      </a:xfrm>
                      <a:prstGeom prst="rect">
                        <a:avLst/>
                      </a:prstGeom>
                      <a:noFill/>
                      <a:ln w="38100">
                        <a:noFill/>
                        <a:miter/>
                      </a:ln>
                    </p:spPr>
                  </p:pic>
                </p:oleObj>
              </mc:Fallback>
            </mc:AlternateContent>
          </a:graphicData>
        </a:graphic>
      </p:graphicFrame>
      <p:sp>
        <p:nvSpPr>
          <p:cNvPr id="53338" name="Text Box 90"/>
          <p:cNvSpPr txBox="1"/>
          <p:nvPr/>
        </p:nvSpPr>
        <p:spPr>
          <a:xfrm>
            <a:off x="5276850" y="4110038"/>
            <a:ext cx="1385888" cy="519112"/>
          </a:xfrm>
          <a:prstGeom prst="rect">
            <a:avLst/>
          </a:prstGeom>
          <a:solidFill>
            <a:srgbClr val="CCFFFF"/>
          </a:solidFill>
          <a:ln w="9525">
            <a:noFill/>
          </a:ln>
        </p:spPr>
        <p:txBody>
          <a:bodyPr>
            <a:spAutoFit/>
          </a:bodyPr>
          <a:lstStyle/>
          <a:p>
            <a:r>
              <a:rPr lang="zh-CN" altLang="en-US" sz="2800" b="1" dirty="0">
                <a:solidFill>
                  <a:srgbClr val="0033CC"/>
                </a:solidFill>
                <a:latin typeface="Times New Roman" panose="02020603050405020304" charset="0"/>
              </a:rPr>
              <a:t>冗余项</a:t>
            </a:r>
            <a:endParaRPr lang="zh-CN" altLang="en-US" sz="2800" b="1" dirty="0">
              <a:solidFill>
                <a:srgbClr val="0033CC"/>
              </a:solidFill>
              <a:latin typeface="Times New Roman" panose="02020603050405020304" charset="0"/>
            </a:endParaRPr>
          </a:p>
        </p:txBody>
      </p:sp>
      <p:grpSp>
        <p:nvGrpSpPr>
          <p:cNvPr id="17" name="Group 91"/>
          <p:cNvGrpSpPr/>
          <p:nvPr/>
        </p:nvGrpSpPr>
        <p:grpSpPr>
          <a:xfrm>
            <a:off x="400050" y="1903413"/>
            <a:ext cx="2354263" cy="2513012"/>
            <a:chOff x="266" y="1009"/>
            <a:chExt cx="1483" cy="1583"/>
          </a:xfrm>
        </p:grpSpPr>
        <p:sp>
          <p:nvSpPr>
            <p:cNvPr id="3125" name="Text Box 92"/>
            <p:cNvSpPr txBox="1"/>
            <p:nvPr/>
          </p:nvSpPr>
          <p:spPr>
            <a:xfrm>
              <a:off x="266" y="1240"/>
              <a:ext cx="340" cy="1134"/>
            </a:xfrm>
            <a:prstGeom prst="rect">
              <a:avLst/>
            </a:prstGeom>
            <a:noFill/>
            <a:ln w="9525">
              <a:noFill/>
            </a:ln>
          </p:spPr>
          <p:txBody>
            <a:bodyPr wrap="none">
              <a:spAutoFit/>
            </a:bodyPr>
            <a:lstStyle/>
            <a:p>
              <a:r>
                <a:rPr lang="zh-CN" altLang="en-US" sz="2800" b="1" dirty="0">
                  <a:solidFill>
                    <a:srgbClr val="0033CC"/>
                  </a:solidFill>
                  <a:latin typeface="Times New Roman" panose="02020603050405020304" charset="0"/>
                  <a:ea typeface="隶书" panose="02010509060101010101" pitchFamily="49" charset="-122"/>
                </a:rPr>
                <a:t>国</a:t>
              </a:r>
              <a:endParaRPr lang="zh-CN" altLang="en-US" sz="2800" b="1" dirty="0">
                <a:solidFill>
                  <a:srgbClr val="0033CC"/>
                </a:solidFill>
                <a:latin typeface="Times New Roman" panose="02020603050405020304" charset="0"/>
                <a:ea typeface="隶书" panose="02010509060101010101" pitchFamily="49" charset="-122"/>
              </a:endParaRPr>
            </a:p>
            <a:p>
              <a:r>
                <a:rPr lang="zh-CN" altLang="en-US" sz="2800" b="1" dirty="0">
                  <a:solidFill>
                    <a:srgbClr val="0033CC"/>
                  </a:solidFill>
                  <a:latin typeface="Times New Roman" panose="02020603050405020304" charset="0"/>
                  <a:ea typeface="隶书" panose="02010509060101010101" pitchFamily="49" charset="-122"/>
                </a:rPr>
                <a:t>标</a:t>
              </a:r>
              <a:endParaRPr lang="zh-CN" altLang="en-US" sz="2800" b="1" dirty="0">
                <a:solidFill>
                  <a:srgbClr val="0033CC"/>
                </a:solidFill>
                <a:latin typeface="Times New Roman" panose="02020603050405020304" charset="0"/>
                <a:ea typeface="隶书" panose="02010509060101010101" pitchFamily="49" charset="-122"/>
              </a:endParaRPr>
            </a:p>
            <a:p>
              <a:r>
                <a:rPr lang="zh-CN" altLang="en-US" sz="2800" b="1" dirty="0">
                  <a:solidFill>
                    <a:srgbClr val="0033CC"/>
                  </a:solidFill>
                  <a:latin typeface="Times New Roman" panose="02020603050405020304" charset="0"/>
                  <a:ea typeface="隶书" panose="02010509060101010101" pitchFamily="49" charset="-122"/>
                </a:rPr>
                <a:t>符</a:t>
              </a:r>
              <a:endParaRPr lang="zh-CN" altLang="en-US" sz="2800" b="1" dirty="0">
                <a:solidFill>
                  <a:srgbClr val="0033CC"/>
                </a:solidFill>
                <a:latin typeface="Times New Roman" panose="02020603050405020304" charset="0"/>
                <a:ea typeface="隶书" panose="02010509060101010101" pitchFamily="49" charset="-122"/>
              </a:endParaRPr>
            </a:p>
            <a:p>
              <a:r>
                <a:rPr lang="zh-CN" altLang="en-US" sz="2800" b="1" dirty="0">
                  <a:solidFill>
                    <a:srgbClr val="0033CC"/>
                  </a:solidFill>
                  <a:latin typeface="Times New Roman" panose="02020603050405020304" charset="0"/>
                  <a:ea typeface="隶书" panose="02010509060101010101" pitchFamily="49" charset="-122"/>
                </a:rPr>
                <a:t>号</a:t>
              </a:r>
              <a:endParaRPr lang="zh-CN" altLang="en-US" sz="2800" b="1" dirty="0">
                <a:solidFill>
                  <a:srgbClr val="0033CC"/>
                </a:solidFill>
                <a:latin typeface="Times New Roman" panose="02020603050405020304" charset="0"/>
                <a:ea typeface="隶书" panose="02010509060101010101" pitchFamily="49" charset="-122"/>
              </a:endParaRPr>
            </a:p>
          </p:txBody>
        </p:sp>
        <p:grpSp>
          <p:nvGrpSpPr>
            <p:cNvPr id="3126" name="Group 93"/>
            <p:cNvGrpSpPr/>
            <p:nvPr/>
          </p:nvGrpSpPr>
          <p:grpSpPr>
            <a:xfrm>
              <a:off x="600" y="1009"/>
              <a:ext cx="1149" cy="1583"/>
              <a:chOff x="4248" y="1380"/>
              <a:chExt cx="1149" cy="1583"/>
            </a:xfrm>
          </p:grpSpPr>
          <p:sp>
            <p:nvSpPr>
              <p:cNvPr id="3127" name="Rectangle 94"/>
              <p:cNvSpPr/>
              <p:nvPr/>
            </p:nvSpPr>
            <p:spPr>
              <a:xfrm>
                <a:off x="4248" y="1380"/>
                <a:ext cx="1092" cy="1548"/>
              </a:xfrm>
              <a:prstGeom prst="rect">
                <a:avLst/>
              </a:prstGeom>
              <a:solidFill>
                <a:srgbClr val="CCFFFF"/>
              </a:solidFill>
              <a:ln w="9525" cap="flat" cmpd="sng">
                <a:solidFill>
                  <a:srgbClr val="0033CC"/>
                </a:solidFill>
                <a:prstDash val="dash"/>
                <a:miter/>
                <a:headEnd type="none" w="med" len="med"/>
                <a:tailEnd type="none" w="med" len="med"/>
              </a:ln>
            </p:spPr>
            <p:txBody>
              <a:bodyPr wrap="none" anchor="ctr" anchorCtr="0"/>
              <a:lstStyle/>
              <a:p>
                <a:endParaRPr lang="zh-CN" altLang="en-US" dirty="0">
                  <a:latin typeface="Times New Roman" panose="02020603050405020304" charset="0"/>
                </a:endParaRPr>
              </a:p>
            </p:txBody>
          </p:sp>
          <p:grpSp>
            <p:nvGrpSpPr>
              <p:cNvPr id="3128" name="Group 95"/>
              <p:cNvGrpSpPr/>
              <p:nvPr/>
            </p:nvGrpSpPr>
            <p:grpSpPr>
              <a:xfrm>
                <a:off x="4273" y="1392"/>
                <a:ext cx="1124" cy="1571"/>
                <a:chOff x="4273" y="1392"/>
                <a:chExt cx="1124" cy="1571"/>
              </a:xfrm>
            </p:grpSpPr>
            <p:grpSp>
              <p:nvGrpSpPr>
                <p:cNvPr id="3129" name="Group 96"/>
                <p:cNvGrpSpPr/>
                <p:nvPr/>
              </p:nvGrpSpPr>
              <p:grpSpPr>
                <a:xfrm flipV="1">
                  <a:off x="4986" y="1535"/>
                  <a:ext cx="45" cy="299"/>
                  <a:chOff x="2131" y="2070"/>
                  <a:chExt cx="45" cy="299"/>
                </a:xfrm>
              </p:grpSpPr>
              <p:sp>
                <p:nvSpPr>
                  <p:cNvPr id="3153" name="Line 97"/>
                  <p:cNvSpPr/>
                  <p:nvPr/>
                </p:nvSpPr>
                <p:spPr>
                  <a:xfrm flipH="1">
                    <a:off x="2154" y="2070"/>
                    <a:ext cx="0" cy="272"/>
                  </a:xfrm>
                  <a:prstGeom prst="line">
                    <a:avLst/>
                  </a:prstGeom>
                  <a:ln w="28575" cap="flat" cmpd="sng">
                    <a:solidFill>
                      <a:schemeClr val="tx1"/>
                    </a:solidFill>
                    <a:prstDash val="solid"/>
                    <a:headEnd type="none" w="med" len="med"/>
                    <a:tailEnd type="none" w="med" len="med"/>
                  </a:ln>
                </p:spPr>
              </p:sp>
              <p:sp>
                <p:nvSpPr>
                  <p:cNvPr id="3154" name="Oval 98"/>
                  <p:cNvSpPr/>
                  <p:nvPr/>
                </p:nvSpPr>
                <p:spPr>
                  <a:xfrm flipH="1">
                    <a:off x="2131" y="2324"/>
                    <a:ext cx="45" cy="45"/>
                  </a:xfrm>
                  <a:prstGeom prst="ellipse">
                    <a:avLst/>
                  </a:prstGeom>
                  <a:solidFill>
                    <a:schemeClr val="bg1"/>
                  </a:solidFill>
                  <a:ln w="19050" cap="flat" cmpd="sng">
                    <a:solidFill>
                      <a:schemeClr val="tx1"/>
                    </a:solidFill>
                    <a:prstDash val="solid"/>
                    <a:headEnd type="none" w="med" len="med"/>
                    <a:tailEnd type="none" w="med" len="med"/>
                  </a:ln>
                </p:spPr>
                <p:txBody>
                  <a:bodyPr wrap="none" anchor="ctr" anchorCtr="0"/>
                  <a:lstStyle/>
                  <a:p>
                    <a:endParaRPr lang="zh-CN" altLang="en-US" dirty="0">
                      <a:latin typeface="Times New Roman" panose="02020603050405020304" charset="0"/>
                    </a:endParaRPr>
                  </a:p>
                </p:txBody>
              </p:sp>
            </p:grpSp>
            <p:grpSp>
              <p:nvGrpSpPr>
                <p:cNvPr id="3130" name="Group 99"/>
                <p:cNvGrpSpPr/>
                <p:nvPr/>
              </p:nvGrpSpPr>
              <p:grpSpPr>
                <a:xfrm flipV="1">
                  <a:off x="4488" y="1553"/>
                  <a:ext cx="45" cy="299"/>
                  <a:chOff x="2131" y="2070"/>
                  <a:chExt cx="45" cy="299"/>
                </a:xfrm>
              </p:grpSpPr>
              <p:sp>
                <p:nvSpPr>
                  <p:cNvPr id="3151" name="Line 100"/>
                  <p:cNvSpPr/>
                  <p:nvPr/>
                </p:nvSpPr>
                <p:spPr>
                  <a:xfrm flipH="1">
                    <a:off x="2154" y="2070"/>
                    <a:ext cx="0" cy="272"/>
                  </a:xfrm>
                  <a:prstGeom prst="line">
                    <a:avLst/>
                  </a:prstGeom>
                  <a:ln w="28575" cap="flat" cmpd="sng">
                    <a:solidFill>
                      <a:schemeClr val="tx1"/>
                    </a:solidFill>
                    <a:prstDash val="solid"/>
                    <a:headEnd type="none" w="med" len="med"/>
                    <a:tailEnd type="none" w="med" len="med"/>
                  </a:ln>
                </p:spPr>
              </p:sp>
              <p:sp>
                <p:nvSpPr>
                  <p:cNvPr id="3152" name="Oval 101"/>
                  <p:cNvSpPr/>
                  <p:nvPr/>
                </p:nvSpPr>
                <p:spPr>
                  <a:xfrm flipH="1">
                    <a:off x="2131" y="2324"/>
                    <a:ext cx="45" cy="45"/>
                  </a:xfrm>
                  <a:prstGeom prst="ellipse">
                    <a:avLst/>
                  </a:prstGeom>
                  <a:solidFill>
                    <a:schemeClr val="bg1"/>
                  </a:solidFill>
                  <a:ln w="19050" cap="flat" cmpd="sng">
                    <a:solidFill>
                      <a:schemeClr val="tx1"/>
                    </a:solidFill>
                    <a:prstDash val="solid"/>
                    <a:headEnd type="none" w="med" len="med"/>
                    <a:tailEnd type="none" w="med" len="med"/>
                  </a:ln>
                </p:spPr>
                <p:txBody>
                  <a:bodyPr wrap="none" anchor="ctr" anchorCtr="0"/>
                  <a:lstStyle/>
                  <a:p>
                    <a:endParaRPr lang="zh-CN" altLang="en-US" dirty="0">
                      <a:latin typeface="Times New Roman" panose="02020603050405020304" charset="0"/>
                    </a:endParaRPr>
                  </a:p>
                </p:txBody>
              </p:sp>
            </p:grpSp>
            <p:sp>
              <p:nvSpPr>
                <p:cNvPr id="3131" name="Rectangle 102"/>
                <p:cNvSpPr/>
                <p:nvPr/>
              </p:nvSpPr>
              <p:spPr>
                <a:xfrm>
                  <a:off x="5013" y="1440"/>
                  <a:ext cx="351" cy="288"/>
                </a:xfrm>
                <a:prstGeom prst="rect">
                  <a:avLst/>
                </a:prstGeom>
                <a:noFill/>
                <a:ln w="9525">
                  <a:noFill/>
                </a:ln>
              </p:spPr>
              <p:txBody>
                <a:bodyPr>
                  <a:spAutoFit/>
                </a:bodyPr>
                <a:lstStyle/>
                <a:p>
                  <a:pPr algn="just">
                    <a:spcBef>
                      <a:spcPct val="50000"/>
                    </a:spcBef>
                  </a:pPr>
                  <a:r>
                    <a:rPr lang="en-US" altLang="zh-CN" b="1" i="1" dirty="0">
                      <a:solidFill>
                        <a:srgbClr val="FF0066"/>
                      </a:solidFill>
                      <a:latin typeface="Times New Roman" panose="02020603050405020304" charset="0"/>
                    </a:rPr>
                    <a:t>Q</a:t>
                  </a:r>
                  <a:endParaRPr lang="en-US" altLang="zh-CN" b="1" i="1" dirty="0">
                    <a:solidFill>
                      <a:srgbClr val="FF0066"/>
                    </a:solidFill>
                    <a:latin typeface="Times New Roman" panose="02020603050405020304" charset="0"/>
                  </a:endParaRPr>
                </a:p>
              </p:txBody>
            </p:sp>
            <p:sp>
              <p:nvSpPr>
                <p:cNvPr id="3132" name="Line 103"/>
                <p:cNvSpPr/>
                <p:nvPr/>
              </p:nvSpPr>
              <p:spPr>
                <a:xfrm>
                  <a:off x="5097" y="1467"/>
                  <a:ext cx="128" cy="0"/>
                </a:xfrm>
                <a:prstGeom prst="line">
                  <a:avLst/>
                </a:prstGeom>
                <a:ln w="28575" cap="flat" cmpd="sng">
                  <a:solidFill>
                    <a:srgbClr val="FF0066"/>
                  </a:solidFill>
                  <a:prstDash val="solid"/>
                  <a:headEnd type="none" w="med" len="med"/>
                  <a:tailEnd type="none" w="med" len="med"/>
                </a:ln>
              </p:spPr>
            </p:sp>
            <p:sp>
              <p:nvSpPr>
                <p:cNvPr id="3133" name="Rectangle 104"/>
                <p:cNvSpPr/>
                <p:nvPr/>
              </p:nvSpPr>
              <p:spPr>
                <a:xfrm>
                  <a:off x="4273" y="1392"/>
                  <a:ext cx="255" cy="288"/>
                </a:xfrm>
                <a:prstGeom prst="rect">
                  <a:avLst/>
                </a:prstGeom>
                <a:noFill/>
                <a:ln w="9525">
                  <a:noFill/>
                </a:ln>
              </p:spPr>
              <p:txBody>
                <a:bodyPr wrap="none">
                  <a:spAutoFit/>
                </a:bodyPr>
                <a:lstStyle/>
                <a:p>
                  <a:pPr algn="just">
                    <a:spcBef>
                      <a:spcPct val="50000"/>
                    </a:spcBef>
                  </a:pPr>
                  <a:r>
                    <a:rPr lang="en-US" altLang="zh-CN" b="1" i="1" dirty="0">
                      <a:solidFill>
                        <a:srgbClr val="FF0066"/>
                      </a:solidFill>
                      <a:latin typeface="Times New Roman" panose="02020603050405020304" charset="0"/>
                    </a:rPr>
                    <a:t>Q</a:t>
                  </a:r>
                  <a:endParaRPr lang="en-US" altLang="zh-CN" b="1" i="1" dirty="0">
                    <a:solidFill>
                      <a:srgbClr val="FF0066"/>
                    </a:solidFill>
                    <a:latin typeface="Times New Roman" panose="02020603050405020304" charset="0"/>
                  </a:endParaRPr>
                </a:p>
              </p:txBody>
            </p:sp>
            <p:sp>
              <p:nvSpPr>
                <p:cNvPr id="3134" name="Rectangle 105"/>
                <p:cNvSpPr/>
                <p:nvPr/>
              </p:nvSpPr>
              <p:spPr>
                <a:xfrm>
                  <a:off x="4361" y="1811"/>
                  <a:ext cx="924" cy="564"/>
                </a:xfrm>
                <a:prstGeom prst="rect">
                  <a:avLst/>
                </a:prstGeom>
                <a:solidFill>
                  <a:schemeClr val="bg1"/>
                </a:solidFill>
                <a:ln w="38100" cap="flat" cmpd="sng">
                  <a:solidFill>
                    <a:schemeClr val="tx1"/>
                  </a:solidFill>
                  <a:prstDash val="solid"/>
                  <a:miter/>
                  <a:headEnd type="none" w="med" len="med"/>
                  <a:tailEnd type="none" w="med" len="med"/>
                </a:ln>
              </p:spPr>
              <p:txBody>
                <a:bodyPr wrap="none" anchor="ctr" anchorCtr="0"/>
                <a:lstStyle/>
                <a:p>
                  <a:pPr algn="ctr"/>
                  <a:endParaRPr lang="zh-CN" altLang="zh-CN" dirty="0">
                    <a:latin typeface="Times New Roman" panose="02020603050405020304" charset="0"/>
                    <a:ea typeface="隶书" panose="02010509060101010101" pitchFamily="49" charset="-122"/>
                  </a:endParaRPr>
                </a:p>
              </p:txBody>
            </p:sp>
            <p:grpSp>
              <p:nvGrpSpPr>
                <p:cNvPr id="3135" name="Group 106"/>
                <p:cNvGrpSpPr/>
                <p:nvPr/>
              </p:nvGrpSpPr>
              <p:grpSpPr>
                <a:xfrm>
                  <a:off x="4806" y="2375"/>
                  <a:ext cx="45" cy="299"/>
                  <a:chOff x="2131" y="2070"/>
                  <a:chExt cx="45" cy="299"/>
                </a:xfrm>
              </p:grpSpPr>
              <p:sp>
                <p:nvSpPr>
                  <p:cNvPr id="3149" name="Line 107"/>
                  <p:cNvSpPr/>
                  <p:nvPr/>
                </p:nvSpPr>
                <p:spPr>
                  <a:xfrm flipH="1">
                    <a:off x="2154" y="2070"/>
                    <a:ext cx="0" cy="272"/>
                  </a:xfrm>
                  <a:prstGeom prst="line">
                    <a:avLst/>
                  </a:prstGeom>
                  <a:ln w="28575" cap="flat" cmpd="sng">
                    <a:solidFill>
                      <a:schemeClr val="tx1"/>
                    </a:solidFill>
                    <a:prstDash val="solid"/>
                    <a:headEnd type="none" w="med" len="med"/>
                    <a:tailEnd type="none" w="med" len="med"/>
                  </a:ln>
                </p:spPr>
              </p:sp>
              <p:sp>
                <p:nvSpPr>
                  <p:cNvPr id="3150" name="Oval 108"/>
                  <p:cNvSpPr/>
                  <p:nvPr/>
                </p:nvSpPr>
                <p:spPr>
                  <a:xfrm flipH="1">
                    <a:off x="2131" y="2324"/>
                    <a:ext cx="45" cy="45"/>
                  </a:xfrm>
                  <a:prstGeom prst="ellipse">
                    <a:avLst/>
                  </a:prstGeom>
                  <a:solidFill>
                    <a:schemeClr val="bg1"/>
                  </a:solidFill>
                  <a:ln w="19050" cap="flat" cmpd="sng">
                    <a:solidFill>
                      <a:schemeClr val="tx1"/>
                    </a:solidFill>
                    <a:prstDash val="solid"/>
                    <a:headEnd type="none" w="med" len="med"/>
                    <a:tailEnd type="none" w="med" len="med"/>
                  </a:ln>
                </p:spPr>
                <p:txBody>
                  <a:bodyPr wrap="none" anchor="ctr" anchorCtr="0"/>
                  <a:lstStyle/>
                  <a:p>
                    <a:endParaRPr lang="zh-CN" altLang="en-US" dirty="0">
                      <a:latin typeface="Times New Roman" panose="02020603050405020304" charset="0"/>
                    </a:endParaRPr>
                  </a:p>
                </p:txBody>
              </p:sp>
            </p:grpSp>
            <p:sp>
              <p:nvSpPr>
                <p:cNvPr id="3136" name="Rectangle 109"/>
                <p:cNvSpPr/>
                <p:nvPr/>
              </p:nvSpPr>
              <p:spPr>
                <a:xfrm>
                  <a:off x="4631" y="2645"/>
                  <a:ext cx="508" cy="288"/>
                </a:xfrm>
                <a:prstGeom prst="rect">
                  <a:avLst/>
                </a:prstGeom>
                <a:noFill/>
                <a:ln w="9525">
                  <a:noFill/>
                </a:ln>
              </p:spPr>
              <p:txBody>
                <a:bodyPr>
                  <a:spAutoFit/>
                </a:bodyPr>
                <a:lstStyle/>
                <a:p>
                  <a:pPr algn="just">
                    <a:spcBef>
                      <a:spcPct val="50000"/>
                    </a:spcBef>
                  </a:pPr>
                  <a:r>
                    <a:rPr lang="en-US" altLang="zh-CN" b="1" i="1" dirty="0">
                      <a:solidFill>
                        <a:srgbClr val="FF0066"/>
                      </a:solidFill>
                      <a:latin typeface="Times New Roman" panose="02020603050405020304" charset="0"/>
                    </a:rPr>
                    <a:t>CP</a:t>
                  </a:r>
                  <a:endParaRPr lang="en-US" altLang="zh-CN" b="1" baseline="-25000" dirty="0">
                    <a:solidFill>
                      <a:srgbClr val="FF0066"/>
                    </a:solidFill>
                    <a:latin typeface="Times New Roman" panose="02020603050405020304" charset="0"/>
                  </a:endParaRPr>
                </a:p>
              </p:txBody>
            </p:sp>
            <p:sp>
              <p:nvSpPr>
                <p:cNvPr id="3137" name="AutoShape 110"/>
                <p:cNvSpPr/>
                <p:nvPr/>
              </p:nvSpPr>
              <p:spPr>
                <a:xfrm>
                  <a:off x="4729" y="2298"/>
                  <a:ext cx="192" cy="70"/>
                </a:xfrm>
                <a:prstGeom prst="triangle">
                  <a:avLst>
                    <a:gd name="adj" fmla="val 50000"/>
                  </a:avLst>
                </a:prstGeom>
                <a:solidFill>
                  <a:schemeClr val="bg1"/>
                </a:solidFill>
                <a:ln w="28575" cap="flat" cmpd="sng">
                  <a:solidFill>
                    <a:schemeClr val="tx1"/>
                  </a:solidFill>
                  <a:prstDash val="solid"/>
                  <a:miter/>
                  <a:headEnd type="none" w="med" len="med"/>
                  <a:tailEnd type="none" w="med" len="med"/>
                </a:ln>
              </p:spPr>
              <p:txBody>
                <a:bodyPr wrap="none" anchor="ctr" anchorCtr="0"/>
                <a:lstStyle/>
                <a:p>
                  <a:endParaRPr lang="zh-CN" altLang="en-US" dirty="0">
                    <a:latin typeface="Times New Roman" panose="02020603050405020304" charset="0"/>
                  </a:endParaRPr>
                </a:p>
              </p:txBody>
            </p:sp>
            <p:sp>
              <p:nvSpPr>
                <p:cNvPr id="3138" name="Oval 111"/>
                <p:cNvSpPr/>
                <p:nvPr/>
              </p:nvSpPr>
              <p:spPr>
                <a:xfrm>
                  <a:off x="4969" y="1716"/>
                  <a:ext cx="79" cy="79"/>
                </a:xfrm>
                <a:prstGeom prst="ellipse">
                  <a:avLst/>
                </a:prstGeom>
                <a:solidFill>
                  <a:schemeClr val="bg1"/>
                </a:solidFill>
                <a:ln w="28575" cap="flat" cmpd="sng">
                  <a:solidFill>
                    <a:schemeClr val="tx1"/>
                  </a:solidFill>
                  <a:prstDash val="solid"/>
                  <a:headEnd type="none" w="med" len="med"/>
                  <a:tailEnd type="none" w="med" len="med"/>
                </a:ln>
              </p:spPr>
              <p:txBody>
                <a:bodyPr wrap="none" anchor="ctr" anchorCtr="0"/>
                <a:lstStyle/>
                <a:p>
                  <a:endParaRPr lang="zh-CN" altLang="en-US" dirty="0">
                    <a:latin typeface="Times New Roman" panose="02020603050405020304" charset="0"/>
                  </a:endParaRPr>
                </a:p>
              </p:txBody>
            </p:sp>
            <p:sp>
              <p:nvSpPr>
                <p:cNvPr id="3139" name="Rectangle 112"/>
                <p:cNvSpPr/>
                <p:nvPr/>
              </p:nvSpPr>
              <p:spPr>
                <a:xfrm>
                  <a:off x="4621" y="1992"/>
                  <a:ext cx="399" cy="288"/>
                </a:xfrm>
                <a:prstGeom prst="rect">
                  <a:avLst/>
                </a:prstGeom>
                <a:noFill/>
                <a:ln w="9525">
                  <a:noFill/>
                </a:ln>
              </p:spPr>
              <p:txBody>
                <a:bodyPr>
                  <a:spAutoFit/>
                </a:bodyPr>
                <a:lstStyle/>
                <a:p>
                  <a:r>
                    <a:rPr lang="en-US" altLang="zh-CN" b="1" dirty="0">
                      <a:solidFill>
                        <a:srgbClr val="FF0066"/>
                      </a:solidFill>
                      <a:latin typeface="Times New Roman" panose="02020603050405020304" charset="0"/>
                    </a:rPr>
                    <a:t>C1</a:t>
                  </a:r>
                  <a:endParaRPr lang="en-US" altLang="zh-CN" b="1" dirty="0">
                    <a:solidFill>
                      <a:srgbClr val="FF0066"/>
                    </a:solidFill>
                    <a:latin typeface="Times New Roman" panose="02020603050405020304" charset="0"/>
                  </a:endParaRPr>
                </a:p>
              </p:txBody>
            </p:sp>
            <p:grpSp>
              <p:nvGrpSpPr>
                <p:cNvPr id="3140" name="Group 113"/>
                <p:cNvGrpSpPr/>
                <p:nvPr/>
              </p:nvGrpSpPr>
              <p:grpSpPr>
                <a:xfrm>
                  <a:off x="4500" y="2369"/>
                  <a:ext cx="45" cy="299"/>
                  <a:chOff x="2131" y="2070"/>
                  <a:chExt cx="45" cy="299"/>
                </a:xfrm>
              </p:grpSpPr>
              <p:sp>
                <p:nvSpPr>
                  <p:cNvPr id="3147" name="Line 114"/>
                  <p:cNvSpPr/>
                  <p:nvPr/>
                </p:nvSpPr>
                <p:spPr>
                  <a:xfrm flipH="1">
                    <a:off x="2154" y="2070"/>
                    <a:ext cx="0" cy="272"/>
                  </a:xfrm>
                  <a:prstGeom prst="line">
                    <a:avLst/>
                  </a:prstGeom>
                  <a:ln w="28575" cap="flat" cmpd="sng">
                    <a:solidFill>
                      <a:schemeClr val="tx1"/>
                    </a:solidFill>
                    <a:prstDash val="solid"/>
                    <a:headEnd type="none" w="med" len="med"/>
                    <a:tailEnd type="none" w="med" len="med"/>
                  </a:ln>
                </p:spPr>
              </p:sp>
              <p:sp>
                <p:nvSpPr>
                  <p:cNvPr id="3148" name="Oval 115"/>
                  <p:cNvSpPr/>
                  <p:nvPr/>
                </p:nvSpPr>
                <p:spPr>
                  <a:xfrm flipH="1">
                    <a:off x="2131" y="2324"/>
                    <a:ext cx="45" cy="45"/>
                  </a:xfrm>
                  <a:prstGeom prst="ellipse">
                    <a:avLst/>
                  </a:prstGeom>
                  <a:solidFill>
                    <a:schemeClr val="bg1"/>
                  </a:solidFill>
                  <a:ln w="19050" cap="flat" cmpd="sng">
                    <a:solidFill>
                      <a:schemeClr val="tx1"/>
                    </a:solidFill>
                    <a:prstDash val="solid"/>
                    <a:headEnd type="none" w="med" len="med"/>
                    <a:tailEnd type="none" w="med" len="med"/>
                  </a:ln>
                </p:spPr>
                <p:txBody>
                  <a:bodyPr wrap="none" anchor="ctr" anchorCtr="0"/>
                  <a:lstStyle/>
                  <a:p>
                    <a:endParaRPr lang="zh-CN" altLang="en-US" dirty="0">
                      <a:latin typeface="Times New Roman" panose="02020603050405020304" charset="0"/>
                    </a:endParaRPr>
                  </a:p>
                </p:txBody>
              </p:sp>
            </p:grpSp>
            <p:sp>
              <p:nvSpPr>
                <p:cNvPr id="3141" name="Rectangle 116"/>
                <p:cNvSpPr/>
                <p:nvPr/>
              </p:nvSpPr>
              <p:spPr>
                <a:xfrm>
                  <a:off x="4333" y="2099"/>
                  <a:ext cx="964" cy="288"/>
                </a:xfrm>
                <a:prstGeom prst="rect">
                  <a:avLst/>
                </a:prstGeom>
                <a:noFill/>
                <a:ln w="9525">
                  <a:noFill/>
                </a:ln>
              </p:spPr>
              <p:txBody>
                <a:bodyPr wrap="none">
                  <a:spAutoFit/>
                </a:bodyPr>
                <a:lstStyle/>
                <a:p>
                  <a:r>
                    <a:rPr lang="en-US" altLang="zh-CN" b="1" dirty="0">
                      <a:solidFill>
                        <a:srgbClr val="0033CC"/>
                      </a:solidFill>
                      <a:latin typeface="Times New Roman" panose="02020603050405020304" charset="0"/>
                    </a:rPr>
                    <a:t>1J         IK</a:t>
                  </a:r>
                  <a:endParaRPr lang="en-US" altLang="zh-CN" b="1" dirty="0">
                    <a:solidFill>
                      <a:srgbClr val="0033CC"/>
                    </a:solidFill>
                    <a:latin typeface="Times New Roman" panose="02020603050405020304" charset="0"/>
                  </a:endParaRPr>
                </a:p>
              </p:txBody>
            </p:sp>
            <p:sp>
              <p:nvSpPr>
                <p:cNvPr id="53365" name="Rectangle 117"/>
                <p:cNvSpPr>
                  <a:spLocks noChangeArrowheads="1"/>
                </p:cNvSpPr>
                <p:nvPr/>
              </p:nvSpPr>
              <p:spPr bwMode="auto">
                <a:xfrm>
                  <a:off x="4350" y="2675"/>
                  <a:ext cx="1047" cy="288"/>
                </a:xfrm>
                <a:prstGeom prst="rect">
                  <a:avLst/>
                </a:prstGeom>
                <a:noFill/>
                <a:ln w="9525">
                  <a:noFill/>
                  <a:miter lim="800000"/>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1" i="1" u="none" strike="noStrike" kern="1200" cap="none" spc="0" normalizeH="0" baseline="0" noProof="0" smtClean="0">
                      <a:ln>
                        <a:noFill/>
                      </a:ln>
                      <a:solidFill>
                        <a:srgbClr val="0033CC"/>
                      </a:solidFill>
                      <a:effectLst>
                        <a:outerShdw blurRad="38100" dist="38100" dir="2700000" algn="tl">
                          <a:srgbClr val="C0C0C0"/>
                        </a:outerShdw>
                      </a:effectLst>
                      <a:uLnTx/>
                      <a:uFillTx/>
                      <a:latin typeface="Times New Roman" panose="02020603050405020304" charset="0"/>
                      <a:ea typeface="宋体" panose="02010600030101010101" pitchFamily="2" charset="-122"/>
                      <a:cs typeface="+mn-cs"/>
                    </a:rPr>
                    <a:t> J</a:t>
                  </a:r>
                  <a:r>
                    <a:rPr kumimoji="1" lang="en-US" altLang="zh-CN" sz="2400" b="1" i="0" u="none" strike="noStrike" kern="1200" cap="none" spc="0" normalizeH="0" baseline="0" noProof="0" smtClean="0">
                      <a:ln>
                        <a:noFill/>
                      </a:ln>
                      <a:solidFill>
                        <a:srgbClr val="0033CC"/>
                      </a:solidFill>
                      <a:effectLst>
                        <a:outerShdw blurRad="38100" dist="38100" dir="2700000" algn="tl">
                          <a:srgbClr val="C0C0C0"/>
                        </a:outerShdw>
                      </a:effectLst>
                      <a:uLnTx/>
                      <a:uFillTx/>
                      <a:latin typeface="Times New Roman" panose="02020603050405020304" charset="0"/>
                      <a:ea typeface="宋体" panose="02010600030101010101" pitchFamily="2" charset="-122"/>
                      <a:cs typeface="+mn-cs"/>
                    </a:rPr>
                    <a:t>           </a:t>
                  </a:r>
                  <a:r>
                    <a:rPr kumimoji="1" lang="en-US" altLang="zh-CN" sz="2400" b="1" i="1" u="none" strike="noStrike" kern="1200" cap="none" spc="0" normalizeH="0" baseline="0" noProof="0" smtClean="0">
                      <a:ln>
                        <a:noFill/>
                      </a:ln>
                      <a:solidFill>
                        <a:srgbClr val="0033CC"/>
                      </a:solidFill>
                      <a:effectLst>
                        <a:outerShdw blurRad="38100" dist="38100" dir="2700000" algn="tl">
                          <a:srgbClr val="C0C0C0"/>
                        </a:outerShdw>
                      </a:effectLst>
                      <a:uLnTx/>
                      <a:uFillTx/>
                      <a:latin typeface="Times New Roman" panose="02020603050405020304" charset="0"/>
                      <a:ea typeface="宋体" panose="02010600030101010101" pitchFamily="2" charset="-122"/>
                      <a:cs typeface="+mn-cs"/>
                    </a:rPr>
                    <a:t>K</a:t>
                  </a:r>
                  <a:endParaRPr kumimoji="1" lang="en-US" altLang="zh-CN" sz="2400" b="1" i="1" u="none" strike="noStrike" kern="1200" cap="none" spc="0" normalizeH="0" baseline="0" noProof="0" smtClean="0">
                    <a:ln>
                      <a:noFill/>
                    </a:ln>
                    <a:solidFill>
                      <a:srgbClr val="0033CC"/>
                    </a:solidFill>
                    <a:effectLst>
                      <a:outerShdw blurRad="38100" dist="38100" dir="2700000" algn="tl">
                        <a:srgbClr val="C0C0C0"/>
                      </a:outerShdw>
                    </a:effectLst>
                    <a:uLnTx/>
                    <a:uFillTx/>
                    <a:latin typeface="Times New Roman" panose="02020603050405020304" charset="0"/>
                    <a:ea typeface="宋体" panose="02010600030101010101" pitchFamily="2" charset="-122"/>
                    <a:cs typeface="+mn-cs"/>
                  </a:endParaRPr>
                </a:p>
              </p:txBody>
            </p:sp>
            <p:sp>
              <p:nvSpPr>
                <p:cNvPr id="3143" name="Oval 118"/>
                <p:cNvSpPr/>
                <p:nvPr/>
              </p:nvSpPr>
              <p:spPr>
                <a:xfrm>
                  <a:off x="4789" y="2388"/>
                  <a:ext cx="79" cy="79"/>
                </a:xfrm>
                <a:prstGeom prst="ellipse">
                  <a:avLst/>
                </a:prstGeom>
                <a:solidFill>
                  <a:schemeClr val="bg1"/>
                </a:solidFill>
                <a:ln w="28575" cap="flat" cmpd="sng">
                  <a:solidFill>
                    <a:schemeClr val="tx1"/>
                  </a:solidFill>
                  <a:prstDash val="solid"/>
                  <a:headEnd type="none" w="med" len="med"/>
                  <a:tailEnd type="none" w="med" len="med"/>
                </a:ln>
              </p:spPr>
              <p:txBody>
                <a:bodyPr wrap="none" anchor="ctr" anchorCtr="0"/>
                <a:lstStyle/>
                <a:p>
                  <a:endParaRPr lang="zh-CN" altLang="en-US" dirty="0">
                    <a:latin typeface="Times New Roman" panose="02020603050405020304" charset="0"/>
                  </a:endParaRPr>
                </a:p>
              </p:txBody>
            </p:sp>
            <p:grpSp>
              <p:nvGrpSpPr>
                <p:cNvPr id="3144" name="Group 119"/>
                <p:cNvGrpSpPr/>
                <p:nvPr/>
              </p:nvGrpSpPr>
              <p:grpSpPr>
                <a:xfrm>
                  <a:off x="5100" y="2381"/>
                  <a:ext cx="45" cy="299"/>
                  <a:chOff x="2131" y="2070"/>
                  <a:chExt cx="45" cy="299"/>
                </a:xfrm>
              </p:grpSpPr>
              <p:sp>
                <p:nvSpPr>
                  <p:cNvPr id="3145" name="Line 120"/>
                  <p:cNvSpPr/>
                  <p:nvPr/>
                </p:nvSpPr>
                <p:spPr>
                  <a:xfrm flipH="1">
                    <a:off x="2154" y="2070"/>
                    <a:ext cx="0" cy="272"/>
                  </a:xfrm>
                  <a:prstGeom prst="line">
                    <a:avLst/>
                  </a:prstGeom>
                  <a:ln w="28575" cap="flat" cmpd="sng">
                    <a:solidFill>
                      <a:schemeClr val="tx1"/>
                    </a:solidFill>
                    <a:prstDash val="solid"/>
                    <a:headEnd type="none" w="med" len="med"/>
                    <a:tailEnd type="none" w="med" len="med"/>
                  </a:ln>
                </p:spPr>
              </p:sp>
              <p:sp>
                <p:nvSpPr>
                  <p:cNvPr id="3146" name="Oval 121"/>
                  <p:cNvSpPr/>
                  <p:nvPr/>
                </p:nvSpPr>
                <p:spPr>
                  <a:xfrm flipH="1">
                    <a:off x="2131" y="2324"/>
                    <a:ext cx="45" cy="45"/>
                  </a:xfrm>
                  <a:prstGeom prst="ellipse">
                    <a:avLst/>
                  </a:prstGeom>
                  <a:solidFill>
                    <a:schemeClr val="bg1"/>
                  </a:solidFill>
                  <a:ln w="19050" cap="flat" cmpd="sng">
                    <a:solidFill>
                      <a:schemeClr val="tx1"/>
                    </a:solidFill>
                    <a:prstDash val="solid"/>
                    <a:headEnd type="none" w="med" len="med"/>
                    <a:tailEnd type="none" w="med" len="med"/>
                  </a:ln>
                </p:spPr>
                <p:txBody>
                  <a:bodyPr wrap="none" anchor="ctr" anchorCtr="0"/>
                  <a:lstStyle/>
                  <a:p>
                    <a:endParaRPr lang="zh-CN" altLang="en-US" dirty="0">
                      <a:latin typeface="Times New Roman" panose="02020603050405020304" charset="0"/>
                    </a:endParaRPr>
                  </a:p>
                </p:txBody>
              </p:sp>
            </p:grpSp>
          </p:grpSp>
        </p:grpSp>
      </p:grpSp>
      <p:grpSp>
        <p:nvGrpSpPr>
          <p:cNvPr id="25" name="Group 122"/>
          <p:cNvGrpSpPr/>
          <p:nvPr/>
        </p:nvGrpSpPr>
        <p:grpSpPr>
          <a:xfrm>
            <a:off x="403225" y="1901825"/>
            <a:ext cx="2354263" cy="2513013"/>
            <a:chOff x="266" y="1008"/>
            <a:chExt cx="1483" cy="1583"/>
          </a:xfrm>
        </p:grpSpPr>
        <p:grpSp>
          <p:nvGrpSpPr>
            <p:cNvPr id="3095" name="Group 123"/>
            <p:cNvGrpSpPr/>
            <p:nvPr/>
          </p:nvGrpSpPr>
          <p:grpSpPr>
            <a:xfrm>
              <a:off x="600" y="1008"/>
              <a:ext cx="1149" cy="1583"/>
              <a:chOff x="4248" y="1380"/>
              <a:chExt cx="1149" cy="1583"/>
            </a:xfrm>
          </p:grpSpPr>
          <p:sp>
            <p:nvSpPr>
              <p:cNvPr id="3097" name="Rectangle 124"/>
              <p:cNvSpPr/>
              <p:nvPr/>
            </p:nvSpPr>
            <p:spPr>
              <a:xfrm>
                <a:off x="4248" y="1380"/>
                <a:ext cx="1092" cy="1548"/>
              </a:xfrm>
              <a:prstGeom prst="rect">
                <a:avLst/>
              </a:prstGeom>
              <a:solidFill>
                <a:srgbClr val="CCFFFF"/>
              </a:solidFill>
              <a:ln w="9525" cap="flat" cmpd="sng">
                <a:solidFill>
                  <a:srgbClr val="0033CC"/>
                </a:solidFill>
                <a:prstDash val="dash"/>
                <a:miter/>
                <a:headEnd type="none" w="med" len="med"/>
                <a:tailEnd type="none" w="med" len="med"/>
              </a:ln>
            </p:spPr>
            <p:txBody>
              <a:bodyPr wrap="none" anchor="ctr" anchorCtr="0"/>
              <a:lstStyle/>
              <a:p>
                <a:endParaRPr lang="zh-CN" altLang="en-US" dirty="0">
                  <a:latin typeface="Times New Roman" panose="02020603050405020304" charset="0"/>
                </a:endParaRPr>
              </a:p>
            </p:txBody>
          </p:sp>
          <p:grpSp>
            <p:nvGrpSpPr>
              <p:cNvPr id="3098" name="Group 125"/>
              <p:cNvGrpSpPr/>
              <p:nvPr/>
            </p:nvGrpSpPr>
            <p:grpSpPr>
              <a:xfrm>
                <a:off x="4273" y="1392"/>
                <a:ext cx="1124" cy="1571"/>
                <a:chOff x="4273" y="1392"/>
                <a:chExt cx="1124" cy="1571"/>
              </a:xfrm>
            </p:grpSpPr>
            <p:grpSp>
              <p:nvGrpSpPr>
                <p:cNvPr id="3099" name="Group 126"/>
                <p:cNvGrpSpPr/>
                <p:nvPr/>
              </p:nvGrpSpPr>
              <p:grpSpPr>
                <a:xfrm flipV="1">
                  <a:off x="4986" y="1535"/>
                  <a:ext cx="45" cy="299"/>
                  <a:chOff x="2131" y="2070"/>
                  <a:chExt cx="45" cy="299"/>
                </a:xfrm>
              </p:grpSpPr>
              <p:sp>
                <p:nvSpPr>
                  <p:cNvPr id="3123" name="Line 127"/>
                  <p:cNvSpPr/>
                  <p:nvPr/>
                </p:nvSpPr>
                <p:spPr>
                  <a:xfrm flipH="1">
                    <a:off x="2154" y="2070"/>
                    <a:ext cx="0" cy="272"/>
                  </a:xfrm>
                  <a:prstGeom prst="line">
                    <a:avLst/>
                  </a:prstGeom>
                  <a:ln w="28575" cap="flat" cmpd="sng">
                    <a:solidFill>
                      <a:schemeClr val="tx1"/>
                    </a:solidFill>
                    <a:prstDash val="solid"/>
                    <a:headEnd type="none" w="med" len="med"/>
                    <a:tailEnd type="none" w="med" len="med"/>
                  </a:ln>
                </p:spPr>
              </p:sp>
              <p:sp>
                <p:nvSpPr>
                  <p:cNvPr id="3124" name="Oval 128"/>
                  <p:cNvSpPr/>
                  <p:nvPr/>
                </p:nvSpPr>
                <p:spPr>
                  <a:xfrm flipH="1">
                    <a:off x="2131" y="2324"/>
                    <a:ext cx="45" cy="45"/>
                  </a:xfrm>
                  <a:prstGeom prst="ellipse">
                    <a:avLst/>
                  </a:prstGeom>
                  <a:solidFill>
                    <a:schemeClr val="bg1"/>
                  </a:solidFill>
                  <a:ln w="19050" cap="flat" cmpd="sng">
                    <a:solidFill>
                      <a:schemeClr val="tx1"/>
                    </a:solidFill>
                    <a:prstDash val="solid"/>
                    <a:headEnd type="none" w="med" len="med"/>
                    <a:tailEnd type="none" w="med" len="med"/>
                  </a:ln>
                </p:spPr>
                <p:txBody>
                  <a:bodyPr wrap="none" anchor="ctr" anchorCtr="0"/>
                  <a:lstStyle/>
                  <a:p>
                    <a:endParaRPr lang="zh-CN" altLang="en-US" dirty="0">
                      <a:latin typeface="Times New Roman" panose="02020603050405020304" charset="0"/>
                    </a:endParaRPr>
                  </a:p>
                </p:txBody>
              </p:sp>
            </p:grpSp>
            <p:grpSp>
              <p:nvGrpSpPr>
                <p:cNvPr id="3100" name="Group 129"/>
                <p:cNvGrpSpPr/>
                <p:nvPr/>
              </p:nvGrpSpPr>
              <p:grpSpPr>
                <a:xfrm flipV="1">
                  <a:off x="4488" y="1553"/>
                  <a:ext cx="45" cy="299"/>
                  <a:chOff x="2131" y="2070"/>
                  <a:chExt cx="45" cy="299"/>
                </a:xfrm>
              </p:grpSpPr>
              <p:sp>
                <p:nvSpPr>
                  <p:cNvPr id="3121" name="Line 130"/>
                  <p:cNvSpPr/>
                  <p:nvPr/>
                </p:nvSpPr>
                <p:spPr>
                  <a:xfrm flipH="1">
                    <a:off x="2154" y="2070"/>
                    <a:ext cx="0" cy="272"/>
                  </a:xfrm>
                  <a:prstGeom prst="line">
                    <a:avLst/>
                  </a:prstGeom>
                  <a:ln w="28575" cap="flat" cmpd="sng">
                    <a:solidFill>
                      <a:schemeClr val="tx1"/>
                    </a:solidFill>
                    <a:prstDash val="solid"/>
                    <a:headEnd type="none" w="med" len="med"/>
                    <a:tailEnd type="none" w="med" len="med"/>
                  </a:ln>
                </p:spPr>
              </p:sp>
              <p:sp>
                <p:nvSpPr>
                  <p:cNvPr id="3122" name="Oval 131"/>
                  <p:cNvSpPr/>
                  <p:nvPr/>
                </p:nvSpPr>
                <p:spPr>
                  <a:xfrm flipH="1">
                    <a:off x="2131" y="2324"/>
                    <a:ext cx="45" cy="45"/>
                  </a:xfrm>
                  <a:prstGeom prst="ellipse">
                    <a:avLst/>
                  </a:prstGeom>
                  <a:solidFill>
                    <a:schemeClr val="bg1"/>
                  </a:solidFill>
                  <a:ln w="19050" cap="flat" cmpd="sng">
                    <a:solidFill>
                      <a:schemeClr val="tx1"/>
                    </a:solidFill>
                    <a:prstDash val="solid"/>
                    <a:headEnd type="none" w="med" len="med"/>
                    <a:tailEnd type="none" w="med" len="med"/>
                  </a:ln>
                </p:spPr>
                <p:txBody>
                  <a:bodyPr wrap="none" anchor="ctr" anchorCtr="0"/>
                  <a:lstStyle/>
                  <a:p>
                    <a:endParaRPr lang="zh-CN" altLang="en-US" dirty="0">
                      <a:latin typeface="Times New Roman" panose="02020603050405020304" charset="0"/>
                    </a:endParaRPr>
                  </a:p>
                </p:txBody>
              </p:sp>
            </p:grpSp>
            <p:sp>
              <p:nvSpPr>
                <p:cNvPr id="3101" name="Rectangle 132"/>
                <p:cNvSpPr/>
                <p:nvPr/>
              </p:nvSpPr>
              <p:spPr>
                <a:xfrm>
                  <a:off x="5013" y="1440"/>
                  <a:ext cx="351" cy="288"/>
                </a:xfrm>
                <a:prstGeom prst="rect">
                  <a:avLst/>
                </a:prstGeom>
                <a:noFill/>
                <a:ln w="9525">
                  <a:noFill/>
                </a:ln>
              </p:spPr>
              <p:txBody>
                <a:bodyPr>
                  <a:spAutoFit/>
                </a:bodyPr>
                <a:lstStyle/>
                <a:p>
                  <a:pPr algn="just">
                    <a:spcBef>
                      <a:spcPct val="50000"/>
                    </a:spcBef>
                  </a:pPr>
                  <a:r>
                    <a:rPr lang="en-US" altLang="zh-CN" b="1" i="1" dirty="0">
                      <a:solidFill>
                        <a:srgbClr val="FF0066"/>
                      </a:solidFill>
                      <a:latin typeface="Times New Roman" panose="02020603050405020304" charset="0"/>
                    </a:rPr>
                    <a:t>Q</a:t>
                  </a:r>
                  <a:endParaRPr lang="en-US" altLang="zh-CN" b="1" i="1" dirty="0">
                    <a:solidFill>
                      <a:srgbClr val="FF0066"/>
                    </a:solidFill>
                    <a:latin typeface="Times New Roman" panose="02020603050405020304" charset="0"/>
                  </a:endParaRPr>
                </a:p>
              </p:txBody>
            </p:sp>
            <p:sp>
              <p:nvSpPr>
                <p:cNvPr id="3102" name="Line 133"/>
                <p:cNvSpPr/>
                <p:nvPr/>
              </p:nvSpPr>
              <p:spPr>
                <a:xfrm>
                  <a:off x="5097" y="1467"/>
                  <a:ext cx="128" cy="0"/>
                </a:xfrm>
                <a:prstGeom prst="line">
                  <a:avLst/>
                </a:prstGeom>
                <a:ln w="28575" cap="flat" cmpd="sng">
                  <a:solidFill>
                    <a:srgbClr val="FF0066"/>
                  </a:solidFill>
                  <a:prstDash val="solid"/>
                  <a:headEnd type="none" w="med" len="med"/>
                  <a:tailEnd type="none" w="med" len="med"/>
                </a:ln>
              </p:spPr>
            </p:sp>
            <p:sp>
              <p:nvSpPr>
                <p:cNvPr id="3103" name="Rectangle 134"/>
                <p:cNvSpPr/>
                <p:nvPr/>
              </p:nvSpPr>
              <p:spPr>
                <a:xfrm>
                  <a:off x="4273" y="1392"/>
                  <a:ext cx="255" cy="288"/>
                </a:xfrm>
                <a:prstGeom prst="rect">
                  <a:avLst/>
                </a:prstGeom>
                <a:noFill/>
                <a:ln w="9525">
                  <a:noFill/>
                </a:ln>
              </p:spPr>
              <p:txBody>
                <a:bodyPr wrap="none">
                  <a:spAutoFit/>
                </a:bodyPr>
                <a:lstStyle/>
                <a:p>
                  <a:pPr algn="just">
                    <a:spcBef>
                      <a:spcPct val="50000"/>
                    </a:spcBef>
                  </a:pPr>
                  <a:r>
                    <a:rPr lang="en-US" altLang="zh-CN" b="1" i="1" dirty="0">
                      <a:solidFill>
                        <a:srgbClr val="FF0066"/>
                      </a:solidFill>
                      <a:latin typeface="Times New Roman" panose="02020603050405020304" charset="0"/>
                    </a:rPr>
                    <a:t>Q</a:t>
                  </a:r>
                  <a:endParaRPr lang="en-US" altLang="zh-CN" b="1" i="1" dirty="0">
                    <a:solidFill>
                      <a:srgbClr val="FF0066"/>
                    </a:solidFill>
                    <a:latin typeface="Times New Roman" panose="02020603050405020304" charset="0"/>
                  </a:endParaRPr>
                </a:p>
              </p:txBody>
            </p:sp>
            <p:sp>
              <p:nvSpPr>
                <p:cNvPr id="3104" name="Rectangle 135"/>
                <p:cNvSpPr/>
                <p:nvPr/>
              </p:nvSpPr>
              <p:spPr>
                <a:xfrm>
                  <a:off x="4361" y="1811"/>
                  <a:ext cx="924" cy="564"/>
                </a:xfrm>
                <a:prstGeom prst="rect">
                  <a:avLst/>
                </a:prstGeom>
                <a:solidFill>
                  <a:schemeClr val="bg1"/>
                </a:solidFill>
                <a:ln w="38100" cap="flat" cmpd="sng">
                  <a:solidFill>
                    <a:schemeClr val="tx1"/>
                  </a:solidFill>
                  <a:prstDash val="solid"/>
                  <a:miter/>
                  <a:headEnd type="none" w="med" len="med"/>
                  <a:tailEnd type="none" w="med" len="med"/>
                </a:ln>
              </p:spPr>
              <p:txBody>
                <a:bodyPr wrap="none" anchor="ctr" anchorCtr="0"/>
                <a:lstStyle/>
                <a:p>
                  <a:pPr algn="ctr"/>
                  <a:endParaRPr lang="zh-CN" altLang="zh-CN" dirty="0">
                    <a:latin typeface="Times New Roman" panose="02020603050405020304" charset="0"/>
                    <a:ea typeface="隶书" panose="02010509060101010101" pitchFamily="49" charset="-122"/>
                  </a:endParaRPr>
                </a:p>
              </p:txBody>
            </p:sp>
            <p:grpSp>
              <p:nvGrpSpPr>
                <p:cNvPr id="3105" name="Group 136"/>
                <p:cNvGrpSpPr/>
                <p:nvPr/>
              </p:nvGrpSpPr>
              <p:grpSpPr>
                <a:xfrm>
                  <a:off x="4806" y="2375"/>
                  <a:ext cx="45" cy="299"/>
                  <a:chOff x="2131" y="2070"/>
                  <a:chExt cx="45" cy="299"/>
                </a:xfrm>
              </p:grpSpPr>
              <p:sp>
                <p:nvSpPr>
                  <p:cNvPr id="3119" name="Line 137"/>
                  <p:cNvSpPr/>
                  <p:nvPr/>
                </p:nvSpPr>
                <p:spPr>
                  <a:xfrm flipH="1">
                    <a:off x="2154" y="2070"/>
                    <a:ext cx="0" cy="272"/>
                  </a:xfrm>
                  <a:prstGeom prst="line">
                    <a:avLst/>
                  </a:prstGeom>
                  <a:ln w="28575" cap="flat" cmpd="sng">
                    <a:solidFill>
                      <a:schemeClr val="tx1"/>
                    </a:solidFill>
                    <a:prstDash val="solid"/>
                    <a:headEnd type="none" w="med" len="med"/>
                    <a:tailEnd type="none" w="med" len="med"/>
                  </a:ln>
                </p:spPr>
              </p:sp>
              <p:sp>
                <p:nvSpPr>
                  <p:cNvPr id="3120" name="Oval 138"/>
                  <p:cNvSpPr/>
                  <p:nvPr/>
                </p:nvSpPr>
                <p:spPr>
                  <a:xfrm flipH="1">
                    <a:off x="2131" y="2324"/>
                    <a:ext cx="45" cy="45"/>
                  </a:xfrm>
                  <a:prstGeom prst="ellipse">
                    <a:avLst/>
                  </a:prstGeom>
                  <a:solidFill>
                    <a:schemeClr val="bg1"/>
                  </a:solidFill>
                  <a:ln w="19050" cap="flat" cmpd="sng">
                    <a:solidFill>
                      <a:schemeClr val="tx1"/>
                    </a:solidFill>
                    <a:prstDash val="solid"/>
                    <a:headEnd type="none" w="med" len="med"/>
                    <a:tailEnd type="none" w="med" len="med"/>
                  </a:ln>
                </p:spPr>
                <p:txBody>
                  <a:bodyPr wrap="none" anchor="ctr" anchorCtr="0"/>
                  <a:lstStyle/>
                  <a:p>
                    <a:endParaRPr lang="zh-CN" altLang="en-US" dirty="0">
                      <a:latin typeface="Times New Roman" panose="02020603050405020304" charset="0"/>
                    </a:endParaRPr>
                  </a:p>
                </p:txBody>
              </p:sp>
            </p:grpSp>
            <p:sp>
              <p:nvSpPr>
                <p:cNvPr id="3106" name="Rectangle 139"/>
                <p:cNvSpPr/>
                <p:nvPr/>
              </p:nvSpPr>
              <p:spPr>
                <a:xfrm>
                  <a:off x="4631" y="2645"/>
                  <a:ext cx="508" cy="288"/>
                </a:xfrm>
                <a:prstGeom prst="rect">
                  <a:avLst/>
                </a:prstGeom>
                <a:noFill/>
                <a:ln w="9525">
                  <a:noFill/>
                </a:ln>
              </p:spPr>
              <p:txBody>
                <a:bodyPr>
                  <a:spAutoFit/>
                </a:bodyPr>
                <a:lstStyle/>
                <a:p>
                  <a:pPr algn="just">
                    <a:spcBef>
                      <a:spcPct val="50000"/>
                    </a:spcBef>
                  </a:pPr>
                  <a:r>
                    <a:rPr lang="en-US" altLang="zh-CN" b="1" i="1" dirty="0">
                      <a:solidFill>
                        <a:srgbClr val="FF0066"/>
                      </a:solidFill>
                      <a:latin typeface="Times New Roman" panose="02020603050405020304" charset="0"/>
                    </a:rPr>
                    <a:t>CP</a:t>
                  </a:r>
                  <a:endParaRPr lang="en-US" altLang="zh-CN" b="1" baseline="-25000" dirty="0">
                    <a:solidFill>
                      <a:srgbClr val="FF0066"/>
                    </a:solidFill>
                    <a:latin typeface="Times New Roman" panose="02020603050405020304" charset="0"/>
                  </a:endParaRPr>
                </a:p>
              </p:txBody>
            </p:sp>
            <p:sp>
              <p:nvSpPr>
                <p:cNvPr id="3107" name="AutoShape 140"/>
                <p:cNvSpPr/>
                <p:nvPr/>
              </p:nvSpPr>
              <p:spPr>
                <a:xfrm>
                  <a:off x="4729" y="2298"/>
                  <a:ext cx="192" cy="70"/>
                </a:xfrm>
                <a:prstGeom prst="triangle">
                  <a:avLst>
                    <a:gd name="adj" fmla="val 50000"/>
                  </a:avLst>
                </a:prstGeom>
                <a:solidFill>
                  <a:schemeClr val="bg1"/>
                </a:solidFill>
                <a:ln w="28575" cap="flat" cmpd="sng">
                  <a:solidFill>
                    <a:schemeClr val="tx1"/>
                  </a:solidFill>
                  <a:prstDash val="solid"/>
                  <a:miter/>
                  <a:headEnd type="none" w="med" len="med"/>
                  <a:tailEnd type="none" w="med" len="med"/>
                </a:ln>
              </p:spPr>
              <p:txBody>
                <a:bodyPr wrap="none" anchor="ctr" anchorCtr="0"/>
                <a:lstStyle/>
                <a:p>
                  <a:endParaRPr lang="zh-CN" altLang="en-US" dirty="0">
                    <a:latin typeface="Times New Roman" panose="02020603050405020304" charset="0"/>
                  </a:endParaRPr>
                </a:p>
              </p:txBody>
            </p:sp>
            <p:sp>
              <p:nvSpPr>
                <p:cNvPr id="3108" name="Oval 141"/>
                <p:cNvSpPr/>
                <p:nvPr/>
              </p:nvSpPr>
              <p:spPr>
                <a:xfrm>
                  <a:off x="4969" y="1716"/>
                  <a:ext cx="79" cy="79"/>
                </a:xfrm>
                <a:prstGeom prst="ellipse">
                  <a:avLst/>
                </a:prstGeom>
                <a:solidFill>
                  <a:schemeClr val="bg1"/>
                </a:solidFill>
                <a:ln w="28575" cap="flat" cmpd="sng">
                  <a:solidFill>
                    <a:schemeClr val="tx1"/>
                  </a:solidFill>
                  <a:prstDash val="solid"/>
                  <a:headEnd type="none" w="med" len="med"/>
                  <a:tailEnd type="none" w="med" len="med"/>
                </a:ln>
              </p:spPr>
              <p:txBody>
                <a:bodyPr wrap="none" anchor="ctr" anchorCtr="0"/>
                <a:lstStyle/>
                <a:p>
                  <a:endParaRPr lang="zh-CN" altLang="en-US" dirty="0">
                    <a:latin typeface="Times New Roman" panose="02020603050405020304" charset="0"/>
                  </a:endParaRPr>
                </a:p>
              </p:txBody>
            </p:sp>
            <p:sp>
              <p:nvSpPr>
                <p:cNvPr id="3109" name="Rectangle 142"/>
                <p:cNvSpPr/>
                <p:nvPr/>
              </p:nvSpPr>
              <p:spPr>
                <a:xfrm>
                  <a:off x="4621" y="1992"/>
                  <a:ext cx="399" cy="288"/>
                </a:xfrm>
                <a:prstGeom prst="rect">
                  <a:avLst/>
                </a:prstGeom>
                <a:noFill/>
                <a:ln w="9525">
                  <a:noFill/>
                </a:ln>
              </p:spPr>
              <p:txBody>
                <a:bodyPr>
                  <a:spAutoFit/>
                </a:bodyPr>
                <a:lstStyle/>
                <a:p>
                  <a:r>
                    <a:rPr lang="en-US" altLang="zh-CN" b="1" dirty="0">
                      <a:solidFill>
                        <a:srgbClr val="FF0066"/>
                      </a:solidFill>
                      <a:latin typeface="Times New Roman" panose="02020603050405020304" charset="0"/>
                    </a:rPr>
                    <a:t>CP</a:t>
                  </a:r>
                  <a:endParaRPr lang="en-US" altLang="zh-CN" b="1" dirty="0">
                    <a:solidFill>
                      <a:srgbClr val="FF0066"/>
                    </a:solidFill>
                    <a:latin typeface="Times New Roman" panose="02020603050405020304" charset="0"/>
                  </a:endParaRPr>
                </a:p>
              </p:txBody>
            </p:sp>
            <p:grpSp>
              <p:nvGrpSpPr>
                <p:cNvPr id="3110" name="Group 143"/>
                <p:cNvGrpSpPr/>
                <p:nvPr/>
              </p:nvGrpSpPr>
              <p:grpSpPr>
                <a:xfrm>
                  <a:off x="4500" y="2369"/>
                  <a:ext cx="45" cy="299"/>
                  <a:chOff x="2131" y="2070"/>
                  <a:chExt cx="45" cy="299"/>
                </a:xfrm>
              </p:grpSpPr>
              <p:sp>
                <p:nvSpPr>
                  <p:cNvPr id="3117" name="Line 144"/>
                  <p:cNvSpPr/>
                  <p:nvPr/>
                </p:nvSpPr>
                <p:spPr>
                  <a:xfrm flipH="1">
                    <a:off x="2154" y="2070"/>
                    <a:ext cx="0" cy="272"/>
                  </a:xfrm>
                  <a:prstGeom prst="line">
                    <a:avLst/>
                  </a:prstGeom>
                  <a:ln w="28575" cap="flat" cmpd="sng">
                    <a:solidFill>
                      <a:schemeClr val="tx1"/>
                    </a:solidFill>
                    <a:prstDash val="solid"/>
                    <a:headEnd type="none" w="med" len="med"/>
                    <a:tailEnd type="none" w="med" len="med"/>
                  </a:ln>
                </p:spPr>
              </p:sp>
              <p:sp>
                <p:nvSpPr>
                  <p:cNvPr id="3118" name="Oval 145"/>
                  <p:cNvSpPr/>
                  <p:nvPr/>
                </p:nvSpPr>
                <p:spPr>
                  <a:xfrm flipH="1">
                    <a:off x="2131" y="2324"/>
                    <a:ext cx="45" cy="45"/>
                  </a:xfrm>
                  <a:prstGeom prst="ellipse">
                    <a:avLst/>
                  </a:prstGeom>
                  <a:solidFill>
                    <a:schemeClr val="bg1"/>
                  </a:solidFill>
                  <a:ln w="19050" cap="flat" cmpd="sng">
                    <a:solidFill>
                      <a:schemeClr val="tx1"/>
                    </a:solidFill>
                    <a:prstDash val="solid"/>
                    <a:headEnd type="none" w="med" len="med"/>
                    <a:tailEnd type="none" w="med" len="med"/>
                  </a:ln>
                </p:spPr>
                <p:txBody>
                  <a:bodyPr wrap="none" anchor="ctr" anchorCtr="0"/>
                  <a:lstStyle/>
                  <a:p>
                    <a:endParaRPr lang="zh-CN" altLang="en-US" dirty="0">
                      <a:latin typeface="Times New Roman" panose="02020603050405020304" charset="0"/>
                    </a:endParaRPr>
                  </a:p>
                </p:txBody>
              </p:sp>
            </p:grpSp>
            <p:sp>
              <p:nvSpPr>
                <p:cNvPr id="3111" name="Rectangle 146"/>
                <p:cNvSpPr/>
                <p:nvPr/>
              </p:nvSpPr>
              <p:spPr>
                <a:xfrm>
                  <a:off x="4333" y="2099"/>
                  <a:ext cx="889" cy="288"/>
                </a:xfrm>
                <a:prstGeom prst="rect">
                  <a:avLst/>
                </a:prstGeom>
                <a:noFill/>
                <a:ln w="9525">
                  <a:noFill/>
                </a:ln>
              </p:spPr>
              <p:txBody>
                <a:bodyPr wrap="none">
                  <a:spAutoFit/>
                </a:bodyPr>
                <a:lstStyle/>
                <a:p>
                  <a:r>
                    <a:rPr lang="en-US" altLang="zh-CN" b="1" dirty="0">
                      <a:solidFill>
                        <a:srgbClr val="0033CC"/>
                      </a:solidFill>
                      <a:latin typeface="Times New Roman" panose="02020603050405020304" charset="0"/>
                    </a:rPr>
                    <a:t>  J         K</a:t>
                  </a:r>
                  <a:endParaRPr lang="en-US" altLang="zh-CN" b="1" dirty="0">
                    <a:solidFill>
                      <a:srgbClr val="0033CC"/>
                    </a:solidFill>
                    <a:latin typeface="Times New Roman" panose="02020603050405020304" charset="0"/>
                  </a:endParaRPr>
                </a:p>
              </p:txBody>
            </p:sp>
            <p:sp>
              <p:nvSpPr>
                <p:cNvPr id="53395" name="Rectangle 147"/>
                <p:cNvSpPr>
                  <a:spLocks noChangeArrowheads="1"/>
                </p:cNvSpPr>
                <p:nvPr/>
              </p:nvSpPr>
              <p:spPr bwMode="auto">
                <a:xfrm>
                  <a:off x="4350" y="2675"/>
                  <a:ext cx="1047" cy="288"/>
                </a:xfrm>
                <a:prstGeom prst="rect">
                  <a:avLst/>
                </a:prstGeom>
                <a:noFill/>
                <a:ln w="9525">
                  <a:noFill/>
                  <a:miter lim="800000"/>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1" i="1" u="none" strike="noStrike" kern="1200" cap="none" spc="0" normalizeH="0" baseline="0" noProof="0" smtClean="0">
                      <a:ln>
                        <a:noFill/>
                      </a:ln>
                      <a:solidFill>
                        <a:srgbClr val="0033CC"/>
                      </a:solidFill>
                      <a:effectLst>
                        <a:outerShdw blurRad="38100" dist="38100" dir="2700000" algn="tl">
                          <a:srgbClr val="C0C0C0"/>
                        </a:outerShdw>
                      </a:effectLst>
                      <a:uLnTx/>
                      <a:uFillTx/>
                      <a:latin typeface="Times New Roman" panose="02020603050405020304" charset="0"/>
                      <a:ea typeface="宋体" panose="02010600030101010101" pitchFamily="2" charset="-122"/>
                      <a:cs typeface="+mn-cs"/>
                    </a:rPr>
                    <a:t> J</a:t>
                  </a:r>
                  <a:r>
                    <a:rPr kumimoji="1" lang="en-US" altLang="zh-CN" sz="2400" b="1" i="0" u="none" strike="noStrike" kern="1200" cap="none" spc="0" normalizeH="0" baseline="0" noProof="0" smtClean="0">
                      <a:ln>
                        <a:noFill/>
                      </a:ln>
                      <a:solidFill>
                        <a:srgbClr val="0033CC"/>
                      </a:solidFill>
                      <a:effectLst>
                        <a:outerShdw blurRad="38100" dist="38100" dir="2700000" algn="tl">
                          <a:srgbClr val="C0C0C0"/>
                        </a:outerShdw>
                      </a:effectLst>
                      <a:uLnTx/>
                      <a:uFillTx/>
                      <a:latin typeface="Times New Roman" panose="02020603050405020304" charset="0"/>
                      <a:ea typeface="宋体" panose="02010600030101010101" pitchFamily="2" charset="-122"/>
                      <a:cs typeface="+mn-cs"/>
                    </a:rPr>
                    <a:t>           </a:t>
                  </a:r>
                  <a:r>
                    <a:rPr kumimoji="1" lang="en-US" altLang="zh-CN" sz="2400" b="1" i="1" u="none" strike="noStrike" kern="1200" cap="none" spc="0" normalizeH="0" baseline="0" noProof="0" smtClean="0">
                      <a:ln>
                        <a:noFill/>
                      </a:ln>
                      <a:solidFill>
                        <a:srgbClr val="0033CC"/>
                      </a:solidFill>
                      <a:effectLst>
                        <a:outerShdw blurRad="38100" dist="38100" dir="2700000" algn="tl">
                          <a:srgbClr val="C0C0C0"/>
                        </a:outerShdw>
                      </a:effectLst>
                      <a:uLnTx/>
                      <a:uFillTx/>
                      <a:latin typeface="Times New Roman" panose="02020603050405020304" charset="0"/>
                      <a:ea typeface="宋体" panose="02010600030101010101" pitchFamily="2" charset="-122"/>
                      <a:cs typeface="+mn-cs"/>
                    </a:rPr>
                    <a:t>K</a:t>
                  </a:r>
                  <a:endParaRPr kumimoji="1" lang="en-US" altLang="zh-CN" sz="2400" b="1" i="1" u="none" strike="noStrike" kern="1200" cap="none" spc="0" normalizeH="0" baseline="0" noProof="0" smtClean="0">
                    <a:ln>
                      <a:noFill/>
                    </a:ln>
                    <a:solidFill>
                      <a:srgbClr val="0033CC"/>
                    </a:solidFill>
                    <a:effectLst>
                      <a:outerShdw blurRad="38100" dist="38100" dir="2700000" algn="tl">
                        <a:srgbClr val="C0C0C0"/>
                      </a:outerShdw>
                    </a:effectLst>
                    <a:uLnTx/>
                    <a:uFillTx/>
                    <a:latin typeface="Times New Roman" panose="02020603050405020304" charset="0"/>
                    <a:ea typeface="宋体" panose="02010600030101010101" pitchFamily="2" charset="-122"/>
                    <a:cs typeface="+mn-cs"/>
                  </a:endParaRPr>
                </a:p>
              </p:txBody>
            </p:sp>
            <p:sp>
              <p:nvSpPr>
                <p:cNvPr id="3113" name="Oval 148"/>
                <p:cNvSpPr/>
                <p:nvPr/>
              </p:nvSpPr>
              <p:spPr>
                <a:xfrm>
                  <a:off x="4789" y="2388"/>
                  <a:ext cx="79" cy="79"/>
                </a:xfrm>
                <a:prstGeom prst="ellipse">
                  <a:avLst/>
                </a:prstGeom>
                <a:solidFill>
                  <a:schemeClr val="bg1"/>
                </a:solidFill>
                <a:ln w="28575" cap="flat" cmpd="sng">
                  <a:solidFill>
                    <a:schemeClr val="tx1"/>
                  </a:solidFill>
                  <a:prstDash val="solid"/>
                  <a:headEnd type="none" w="med" len="med"/>
                  <a:tailEnd type="none" w="med" len="med"/>
                </a:ln>
              </p:spPr>
              <p:txBody>
                <a:bodyPr wrap="none" anchor="ctr" anchorCtr="0"/>
                <a:lstStyle/>
                <a:p>
                  <a:endParaRPr lang="zh-CN" altLang="en-US" dirty="0">
                    <a:latin typeface="Times New Roman" panose="02020603050405020304" charset="0"/>
                  </a:endParaRPr>
                </a:p>
              </p:txBody>
            </p:sp>
            <p:grpSp>
              <p:nvGrpSpPr>
                <p:cNvPr id="3114" name="Group 149"/>
                <p:cNvGrpSpPr/>
                <p:nvPr/>
              </p:nvGrpSpPr>
              <p:grpSpPr>
                <a:xfrm>
                  <a:off x="5100" y="2381"/>
                  <a:ext cx="45" cy="299"/>
                  <a:chOff x="2131" y="2070"/>
                  <a:chExt cx="45" cy="299"/>
                </a:xfrm>
              </p:grpSpPr>
              <p:sp>
                <p:nvSpPr>
                  <p:cNvPr id="3115" name="Line 150"/>
                  <p:cNvSpPr/>
                  <p:nvPr/>
                </p:nvSpPr>
                <p:spPr>
                  <a:xfrm flipH="1">
                    <a:off x="2154" y="2070"/>
                    <a:ext cx="0" cy="272"/>
                  </a:xfrm>
                  <a:prstGeom prst="line">
                    <a:avLst/>
                  </a:prstGeom>
                  <a:ln w="28575" cap="flat" cmpd="sng">
                    <a:solidFill>
                      <a:schemeClr val="tx1"/>
                    </a:solidFill>
                    <a:prstDash val="solid"/>
                    <a:headEnd type="none" w="med" len="med"/>
                    <a:tailEnd type="none" w="med" len="med"/>
                  </a:ln>
                </p:spPr>
              </p:sp>
              <p:sp>
                <p:nvSpPr>
                  <p:cNvPr id="3116" name="Oval 151"/>
                  <p:cNvSpPr/>
                  <p:nvPr/>
                </p:nvSpPr>
                <p:spPr>
                  <a:xfrm flipH="1">
                    <a:off x="2131" y="2324"/>
                    <a:ext cx="45" cy="45"/>
                  </a:xfrm>
                  <a:prstGeom prst="ellipse">
                    <a:avLst/>
                  </a:prstGeom>
                  <a:solidFill>
                    <a:schemeClr val="bg1"/>
                  </a:solidFill>
                  <a:ln w="19050" cap="flat" cmpd="sng">
                    <a:solidFill>
                      <a:schemeClr val="tx1"/>
                    </a:solidFill>
                    <a:prstDash val="solid"/>
                    <a:headEnd type="none" w="med" len="med"/>
                    <a:tailEnd type="none" w="med" len="med"/>
                  </a:ln>
                </p:spPr>
                <p:txBody>
                  <a:bodyPr wrap="none" anchor="ctr" anchorCtr="0"/>
                  <a:lstStyle/>
                  <a:p>
                    <a:endParaRPr lang="zh-CN" altLang="en-US" dirty="0">
                      <a:latin typeface="Times New Roman" panose="02020603050405020304" charset="0"/>
                    </a:endParaRPr>
                  </a:p>
                </p:txBody>
              </p:sp>
            </p:grpSp>
          </p:grpSp>
        </p:grpSp>
        <p:sp>
          <p:nvSpPr>
            <p:cNvPr id="3096" name="Text Box 152"/>
            <p:cNvSpPr txBox="1"/>
            <p:nvPr/>
          </p:nvSpPr>
          <p:spPr>
            <a:xfrm>
              <a:off x="266" y="1240"/>
              <a:ext cx="340" cy="1134"/>
            </a:xfrm>
            <a:prstGeom prst="rect">
              <a:avLst/>
            </a:prstGeom>
            <a:noFill/>
            <a:ln w="9525">
              <a:noFill/>
            </a:ln>
          </p:spPr>
          <p:txBody>
            <a:bodyPr wrap="none">
              <a:spAutoFit/>
            </a:bodyPr>
            <a:lstStyle/>
            <a:p>
              <a:r>
                <a:rPr lang="zh-CN" altLang="en-US" sz="2800" b="1" dirty="0">
                  <a:solidFill>
                    <a:srgbClr val="0033CC"/>
                  </a:solidFill>
                  <a:latin typeface="Times New Roman" panose="02020603050405020304" charset="0"/>
                  <a:ea typeface="隶书" panose="02010509060101010101" pitchFamily="49" charset="-122"/>
                </a:rPr>
                <a:t>曾</a:t>
              </a:r>
              <a:endParaRPr lang="zh-CN" altLang="en-US" sz="2800" b="1" dirty="0">
                <a:solidFill>
                  <a:srgbClr val="0033CC"/>
                </a:solidFill>
                <a:latin typeface="Times New Roman" panose="02020603050405020304" charset="0"/>
                <a:ea typeface="隶书" panose="02010509060101010101" pitchFamily="49" charset="-122"/>
              </a:endParaRPr>
            </a:p>
            <a:p>
              <a:r>
                <a:rPr lang="zh-CN" altLang="en-US" sz="2800" b="1" dirty="0">
                  <a:solidFill>
                    <a:srgbClr val="0033CC"/>
                  </a:solidFill>
                  <a:latin typeface="Times New Roman" panose="02020603050405020304" charset="0"/>
                  <a:ea typeface="隶书" panose="02010509060101010101" pitchFamily="49" charset="-122"/>
                </a:rPr>
                <a:t>用</a:t>
              </a:r>
              <a:endParaRPr lang="zh-CN" altLang="en-US" sz="2800" b="1" dirty="0">
                <a:solidFill>
                  <a:srgbClr val="0033CC"/>
                </a:solidFill>
                <a:latin typeface="Times New Roman" panose="02020603050405020304" charset="0"/>
                <a:ea typeface="隶书" panose="02010509060101010101" pitchFamily="49" charset="-122"/>
              </a:endParaRPr>
            </a:p>
            <a:p>
              <a:r>
                <a:rPr lang="zh-CN" altLang="en-US" sz="2800" b="1" dirty="0">
                  <a:solidFill>
                    <a:srgbClr val="0033CC"/>
                  </a:solidFill>
                  <a:latin typeface="Times New Roman" panose="02020603050405020304" charset="0"/>
                  <a:ea typeface="隶书" panose="02010509060101010101" pitchFamily="49" charset="-122"/>
                </a:rPr>
                <a:t>符</a:t>
              </a:r>
              <a:endParaRPr lang="zh-CN" altLang="en-US" sz="2800" b="1" dirty="0">
                <a:solidFill>
                  <a:srgbClr val="0033CC"/>
                </a:solidFill>
                <a:latin typeface="Times New Roman" panose="02020603050405020304" charset="0"/>
                <a:ea typeface="隶书" panose="02010509060101010101" pitchFamily="49" charset="-122"/>
              </a:endParaRPr>
            </a:p>
            <a:p>
              <a:r>
                <a:rPr lang="zh-CN" altLang="en-US" sz="2800" b="1" dirty="0">
                  <a:solidFill>
                    <a:srgbClr val="0033CC"/>
                  </a:solidFill>
                  <a:latin typeface="Times New Roman" panose="02020603050405020304" charset="0"/>
                  <a:ea typeface="隶书" panose="02010509060101010101" pitchFamily="49" charset="-122"/>
                </a:rPr>
                <a:t>号</a:t>
              </a:r>
              <a:endParaRPr lang="zh-CN" altLang="en-US" sz="2800" b="1" dirty="0">
                <a:solidFill>
                  <a:srgbClr val="0033CC"/>
                </a:solidFill>
                <a:latin typeface="Times New Roman" panose="02020603050405020304" charset="0"/>
                <a:ea typeface="隶书" panose="02010509060101010101" pitchFamily="49" charset="-122"/>
              </a:endParaRPr>
            </a:p>
          </p:txBody>
        </p:sp>
      </p:grpSp>
      <p:sp>
        <p:nvSpPr>
          <p:cNvPr id="53401" name="Text Box 153"/>
          <p:cNvSpPr txBox="1"/>
          <p:nvPr/>
        </p:nvSpPr>
        <p:spPr>
          <a:xfrm>
            <a:off x="5353050" y="5443538"/>
            <a:ext cx="3233738" cy="519112"/>
          </a:xfrm>
          <a:prstGeom prst="rect">
            <a:avLst/>
          </a:prstGeom>
          <a:noFill/>
          <a:ln w="9525">
            <a:noFill/>
          </a:ln>
        </p:spPr>
        <p:txBody>
          <a:bodyPr>
            <a:spAutoFit/>
          </a:bodyPr>
          <a:lstStyle/>
          <a:p>
            <a:r>
              <a:rPr lang="en-US" altLang="zh-CN" sz="2800" b="1" i="1" dirty="0">
                <a:solidFill>
                  <a:srgbClr val="0033CC"/>
                </a:solidFill>
                <a:latin typeface="Times New Roman" panose="02020603050405020304" charset="0"/>
              </a:rPr>
              <a:t>CP </a:t>
            </a:r>
            <a:r>
              <a:rPr lang="zh-CN" altLang="en-US" sz="2800" b="1" dirty="0">
                <a:solidFill>
                  <a:srgbClr val="FF0066"/>
                </a:solidFill>
                <a:latin typeface="Times New Roman" panose="02020603050405020304" charset="0"/>
              </a:rPr>
              <a:t>下降沿</a:t>
            </a:r>
            <a:r>
              <a:rPr lang="zh-CN" altLang="en-US" sz="2800" b="1" dirty="0">
                <a:solidFill>
                  <a:srgbClr val="0033CC"/>
                </a:solidFill>
                <a:latin typeface="Times New Roman" panose="02020603050405020304" charset="0"/>
              </a:rPr>
              <a:t>有效</a:t>
            </a:r>
            <a:endParaRPr lang="zh-CN" altLang="en-US" sz="2800" b="1" dirty="0">
              <a:solidFill>
                <a:srgbClr val="0033CC"/>
              </a:solidFill>
              <a:latin typeface="Times New Roman" panose="02020603050405020304" charset="0"/>
            </a:endParaRPr>
          </a:p>
        </p:txBody>
      </p:sp>
      <p:sp>
        <p:nvSpPr>
          <p:cNvPr id="65546" name="矩形 65545"/>
          <p:cNvSpPr/>
          <p:nvPr/>
        </p:nvSpPr>
        <p:spPr>
          <a:xfrm>
            <a:off x="1763713" y="4411663"/>
            <a:ext cx="2344737" cy="457200"/>
          </a:xfrm>
          <a:prstGeom prst="rect">
            <a:avLst/>
          </a:prstGeom>
          <a:noFill/>
          <a:ln w="9525">
            <a:noFill/>
          </a:ln>
        </p:spPr>
        <p:txBody>
          <a:bodyPr wrap="none" anchor="t" anchorCtr="0">
            <a:spAutoFit/>
          </a:bodyPr>
          <a:lstStyle/>
          <a:p>
            <a:pPr>
              <a:spcBef>
                <a:spcPct val="20000"/>
              </a:spcBef>
              <a:buClr>
                <a:schemeClr val="hlink"/>
              </a:buClr>
              <a:buSzPct val="110000"/>
              <a:buFont typeface="Wingdings" panose="05000000000000000000" pitchFamily="2" charset="2"/>
            </a:pPr>
            <a:r>
              <a:rPr lang="en-US" altLang="zh-CN">
                <a:latin typeface="Tahoma" panose="020B0604030504040204" pitchFamily="34" charset="0"/>
              </a:rPr>
              <a:t>Q     =JQ  + KQ</a:t>
            </a:r>
            <a:endParaRPr lang="en-US" altLang="zh-CN">
              <a:latin typeface="Tahoma" panose="020B0604030504040204" pitchFamily="34" charset="0"/>
            </a:endParaRPr>
          </a:p>
        </p:txBody>
      </p:sp>
      <p:graphicFrame>
        <p:nvGraphicFramePr>
          <p:cNvPr id="4" name="Object 2"/>
          <p:cNvGraphicFramePr/>
          <p:nvPr/>
        </p:nvGraphicFramePr>
        <p:xfrm>
          <a:off x="5277644" y="4758056"/>
          <a:ext cx="3104515" cy="687070"/>
        </p:xfrm>
        <a:graphic>
          <a:graphicData uri="http://schemas.openxmlformats.org/presentationml/2006/ole">
            <mc:AlternateContent xmlns:mc="http://schemas.openxmlformats.org/markup-compatibility/2006">
              <mc:Choice xmlns:v="urn:schemas-microsoft-com:vml" Requires="v">
                <p:oleObj spid="_x0000_s20500" name="" r:id="rId9" imgW="1155700" imgH="254000" progId="Equation.3">
                  <p:embed/>
                </p:oleObj>
              </mc:Choice>
              <mc:Fallback>
                <p:oleObj name="" r:id="rId9" imgW="1155700" imgH="254000" progId="Equation.3">
                  <p:embed/>
                  <p:pic>
                    <p:nvPicPr>
                      <p:cNvPr id="0" name="图片 2"/>
                      <p:cNvPicPr/>
                      <p:nvPr/>
                    </p:nvPicPr>
                    <p:blipFill>
                      <a:blip r:embed="rId10"/>
                      <a:stretch>
                        <a:fillRect/>
                      </a:stretch>
                    </p:blipFill>
                    <p:spPr>
                      <a:xfrm>
                        <a:off x="5277644" y="4758056"/>
                        <a:ext cx="3104515" cy="687070"/>
                      </a:xfrm>
                      <a:prstGeom prst="rect">
                        <a:avLst/>
                      </a:prstGeom>
                      <a:noFill/>
                      <a:ln w="38100">
                        <a:noFill/>
                        <a:miter/>
                      </a:ln>
                    </p:spPr>
                  </p:pic>
                </p:oleObj>
              </mc:Fallback>
            </mc:AlternateContent>
          </a:graphicData>
        </a:graphic>
      </p:graphicFrame>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3251">
                                            <p:txEl>
                                              <p:pRg st="0" end="0"/>
                                            </p:txEl>
                                          </p:spTgt>
                                        </p:tgtEl>
                                        <p:attrNameLst>
                                          <p:attrName>style.visibility</p:attrName>
                                        </p:attrNameLst>
                                      </p:cBhvr>
                                      <p:to>
                                        <p:strVal val="visible"/>
                                      </p:to>
                                    </p:set>
                                    <p:animEffect transition="in" filter="wipe(left)">
                                      <p:cBhvr>
                                        <p:cTn id="7" dur="500"/>
                                        <p:tgtEl>
                                          <p:spTgt spid="532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righ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3253"/>
                                        </p:tgtEl>
                                        <p:attrNameLst>
                                          <p:attrName>style.visibility</p:attrName>
                                        </p:attrNameLst>
                                      </p:cBhvr>
                                      <p:to>
                                        <p:strVal val="visible"/>
                                      </p:to>
                                    </p:set>
                                    <p:animEffect transition="in" filter="wipe(down)">
                                      <p:cBhvr>
                                        <p:cTn id="22" dur="500"/>
                                        <p:tgtEl>
                                          <p:spTgt spid="53253"/>
                                        </p:tgtEl>
                                      </p:cBhvr>
                                    </p:animEffect>
                                  </p:childTnLst>
                                </p:cTn>
                              </p:par>
                            </p:childTnLst>
                          </p:cTn>
                        </p:par>
                        <p:par>
                          <p:cTn id="23" fill="hold">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53331"/>
                                        </p:tgtEl>
                                        <p:attrNameLst>
                                          <p:attrName>style.visibility</p:attrName>
                                        </p:attrNameLst>
                                      </p:cBhvr>
                                      <p:to>
                                        <p:strVal val="visible"/>
                                      </p:to>
                                    </p:set>
                                    <p:animEffect transition="in" filter="wipe(left)">
                                      <p:cBhvr>
                                        <p:cTn id="26" dur="500"/>
                                        <p:tgtEl>
                                          <p:spTgt spid="53331"/>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3332"/>
                                        </p:tgtEl>
                                        <p:attrNameLst>
                                          <p:attrName>style.visibility</p:attrName>
                                        </p:attrNameLst>
                                      </p:cBhvr>
                                      <p:to>
                                        <p:strVal val="visible"/>
                                      </p:to>
                                    </p:set>
                                    <p:anim calcmode="lin" valueType="num">
                                      <p:cBhvr additive="base">
                                        <p:cTn id="31" dur="500" fill="hold"/>
                                        <p:tgtEl>
                                          <p:spTgt spid="53332"/>
                                        </p:tgtEl>
                                        <p:attrNameLst>
                                          <p:attrName>ppt_x</p:attrName>
                                        </p:attrNameLst>
                                      </p:cBhvr>
                                      <p:tavLst>
                                        <p:tav tm="0">
                                          <p:val>
                                            <p:strVal val="0-#ppt_w/2"/>
                                          </p:val>
                                        </p:tav>
                                        <p:tav tm="100000">
                                          <p:val>
                                            <p:strVal val="#ppt_x"/>
                                          </p:val>
                                        </p:tav>
                                      </p:tavLst>
                                    </p:anim>
                                    <p:anim calcmode="lin" valueType="num">
                                      <p:cBhvr additive="base">
                                        <p:cTn id="32" dur="500" fill="hold"/>
                                        <p:tgtEl>
                                          <p:spTgt spid="53332"/>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3252">
                                            <p:txEl>
                                              <p:pRg st="0" end="0"/>
                                            </p:txEl>
                                          </p:spTgt>
                                        </p:tgtEl>
                                        <p:attrNameLst>
                                          <p:attrName>style.visibility</p:attrName>
                                        </p:attrNameLst>
                                      </p:cBhvr>
                                      <p:to>
                                        <p:strVal val="visible"/>
                                      </p:to>
                                    </p:set>
                                    <p:animEffect transition="in" filter="wipe(left)">
                                      <p:cBhvr>
                                        <p:cTn id="37" dur="500"/>
                                        <p:tgtEl>
                                          <p:spTgt spid="53252">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53333"/>
                                        </p:tgtEl>
                                        <p:attrNameLst>
                                          <p:attrName>style.visibility</p:attrName>
                                        </p:attrNameLst>
                                      </p:cBhvr>
                                      <p:to>
                                        <p:strVal val="visible"/>
                                      </p:to>
                                    </p:set>
                                    <p:animEffect transition="in" filter="wipe(left)">
                                      <p:cBhvr>
                                        <p:cTn id="42" dur="500"/>
                                        <p:tgtEl>
                                          <p:spTgt spid="5333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53334"/>
                                        </p:tgtEl>
                                        <p:attrNameLst>
                                          <p:attrName>style.visibility</p:attrName>
                                        </p:attrNameLst>
                                      </p:cBhvr>
                                      <p:to>
                                        <p:strVal val="visible"/>
                                      </p:to>
                                    </p:set>
                                    <p:animEffect transition="in" filter="wipe(left)">
                                      <p:cBhvr>
                                        <p:cTn id="47" dur="500"/>
                                        <p:tgtEl>
                                          <p:spTgt spid="5333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53335"/>
                                        </p:tgtEl>
                                        <p:attrNameLst>
                                          <p:attrName>style.visibility</p:attrName>
                                        </p:attrNameLst>
                                      </p:cBhvr>
                                      <p:to>
                                        <p:strVal val="visible"/>
                                      </p:to>
                                    </p:set>
                                    <p:animEffect transition="in" filter="wipe(left)">
                                      <p:cBhvr>
                                        <p:cTn id="52" dur="500"/>
                                        <p:tgtEl>
                                          <p:spTgt spid="5333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53336"/>
                                        </p:tgtEl>
                                        <p:attrNameLst>
                                          <p:attrName>style.visibility</p:attrName>
                                        </p:attrNameLst>
                                      </p:cBhvr>
                                      <p:to>
                                        <p:strVal val="visible"/>
                                      </p:to>
                                    </p:set>
                                    <p:animEffect transition="in" filter="wipe(left)">
                                      <p:cBhvr>
                                        <p:cTn id="57" dur="500"/>
                                        <p:tgtEl>
                                          <p:spTgt spid="53336"/>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53338"/>
                                        </p:tgtEl>
                                        <p:attrNameLst>
                                          <p:attrName>style.visibility</p:attrName>
                                        </p:attrNameLst>
                                      </p:cBhvr>
                                      <p:to>
                                        <p:strVal val="visible"/>
                                      </p:to>
                                    </p:set>
                                    <p:animEffect transition="in" filter="dissolve">
                                      <p:cBhvr>
                                        <p:cTn id="62" dur="500"/>
                                        <p:tgtEl>
                                          <p:spTgt spid="53338"/>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53401">
                                            <p:txEl>
                                              <p:pRg st="0" end="0"/>
                                            </p:txEl>
                                          </p:spTgt>
                                        </p:tgtEl>
                                        <p:attrNameLst>
                                          <p:attrName>style.visibility</p:attrName>
                                        </p:attrNameLst>
                                      </p:cBhvr>
                                      <p:to>
                                        <p:strVal val="visible"/>
                                      </p:to>
                                    </p:set>
                                    <p:animEffect transition="in" filter="wipe(left)">
                                      <p:cBhvr>
                                        <p:cTn id="67" dur="500"/>
                                        <p:tgtEl>
                                          <p:spTgt spid="53401">
                                            <p:txEl>
                                              <p:pRg st="0" end="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17"/>
                                        </p:tgtEl>
                                        <p:attrNameLst>
                                          <p:attrName>style.visibility</p:attrName>
                                        </p:attrNameLst>
                                      </p:cBhvr>
                                      <p:to>
                                        <p:strVal val="visible"/>
                                      </p:to>
                                    </p:set>
                                    <p:animEffect transition="in" filter="wipe(left)">
                                      <p:cBhvr>
                                        <p:cTn id="72" dur="500"/>
                                        <p:tgtEl>
                                          <p:spTgt spid="17"/>
                                        </p:tgtEl>
                                      </p:cBhvr>
                                    </p:animEffec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25"/>
                                        </p:tgtEl>
                                        <p:attrNameLst>
                                          <p:attrName>style.visibility</p:attrName>
                                        </p:attrNameLst>
                                      </p:cBhvr>
                                      <p:to>
                                        <p:strVal val="visible"/>
                                      </p:to>
                                    </p:set>
                                    <p:animEffect transition="in" filter="wipe(left)">
                                      <p:cBhvr>
                                        <p:cTn id="77" dur="500"/>
                                        <p:tgtEl>
                                          <p:spTgt spid="25"/>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nodeType="clickEffect">
                                  <p:stCondLst>
                                    <p:cond delay="0"/>
                                  </p:stCondLst>
                                  <p:childTnLst>
                                    <p:set>
                                      <p:cBhvr>
                                        <p:cTn id="81" dur="1" fill="hold">
                                          <p:stCondLst>
                                            <p:cond delay="0"/>
                                          </p:stCondLst>
                                        </p:cTn>
                                        <p:tgtEl>
                                          <p:spTgt spid="4"/>
                                        </p:tgtEl>
                                        <p:attrNameLst>
                                          <p:attrName>style.visibility</p:attrName>
                                        </p:attrNameLst>
                                      </p:cBhvr>
                                      <p:to>
                                        <p:strVal val="visible"/>
                                      </p:to>
                                    </p:set>
                                    <p:animEffect transition="in" filter="wipe(left)">
                                      <p:cBhvr>
                                        <p:cTn id="8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build="p"/>
      <p:bldP spid="53252" grpId="0" build="p"/>
      <p:bldP spid="53253" grpId="0" bldLvl="0" animBg="1"/>
      <p:bldP spid="53331" grpId="0" bldLvl="0" animBg="1"/>
      <p:bldP spid="53332" grpId="0" bldLvl="0" animBg="1"/>
      <p:bldP spid="53338" grpId="0" bldLvl="0" animBg="1"/>
      <p:bldP spid="53401"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矩形 182275"/>
          <p:cNvSpPr/>
          <p:nvPr/>
        </p:nvSpPr>
        <p:spPr>
          <a:xfrm>
            <a:off x="914400" y="765175"/>
            <a:ext cx="1384300" cy="460375"/>
          </a:xfrm>
          <a:prstGeom prst="rect">
            <a:avLst/>
          </a:prstGeom>
          <a:solidFill>
            <a:schemeClr val="accent2"/>
          </a:solidFill>
          <a:ln w="9525" cap="flat" cmpd="sng">
            <a:solidFill>
              <a:srgbClr val="000000"/>
            </a:solidFill>
            <a:prstDash val="solid"/>
            <a:miter/>
            <a:headEnd type="none" w="med" len="med"/>
            <a:tailEnd type="none" w="med" len="med"/>
          </a:ln>
        </p:spPr>
        <p:txBody>
          <a:bodyPr wrap="none" anchor="t" anchorCtr="0">
            <a:spAutoFit/>
          </a:bodyPr>
          <a:lstStyle/>
          <a:p>
            <a:r>
              <a:rPr lang="en-US" altLang="zh-CN">
                <a:solidFill>
                  <a:srgbClr val="FFFF99"/>
                </a:solidFill>
                <a:latin typeface="Times New Roman" panose="02020603050405020304" charset="0"/>
              </a:rPr>
              <a:t>Flip-flops</a:t>
            </a:r>
            <a:endParaRPr lang="en-US" altLang="zh-CN">
              <a:solidFill>
                <a:srgbClr val="FFFF99"/>
              </a:solidFill>
              <a:latin typeface="Times New Roman" panose="02020603050405020304" charset="0"/>
            </a:endParaRPr>
          </a:p>
        </p:txBody>
      </p:sp>
      <p:sp>
        <p:nvSpPr>
          <p:cNvPr id="33794" name="文本框 182276"/>
          <p:cNvSpPr txBox="1"/>
          <p:nvPr/>
        </p:nvSpPr>
        <p:spPr>
          <a:xfrm>
            <a:off x="1066800" y="1525588"/>
            <a:ext cx="7391400" cy="1568450"/>
          </a:xfrm>
          <a:prstGeom prst="rect">
            <a:avLst/>
          </a:prstGeom>
          <a:noFill/>
          <a:ln w="9525">
            <a:noFill/>
          </a:ln>
        </p:spPr>
        <p:txBody>
          <a:bodyPr anchor="t" anchorCtr="0">
            <a:spAutoFit/>
          </a:bodyPr>
          <a:lstStyle/>
          <a:p>
            <a:pPr>
              <a:spcBef>
                <a:spcPct val="50000"/>
              </a:spcBef>
            </a:pPr>
            <a:r>
              <a:rPr lang="en-US" altLang="zh-CN">
                <a:latin typeface="Times New Roman" panose="02020603050405020304" charset="0"/>
              </a:rPr>
              <a:t>Synchronous inputs are transferred in the triggering edge of the clock (for example the </a:t>
            </a:r>
            <a:r>
              <a:rPr lang="en-US" altLang="zh-CN" i="1">
                <a:latin typeface="Times New Roman" panose="02020603050405020304" charset="0"/>
              </a:rPr>
              <a:t>D</a:t>
            </a:r>
            <a:r>
              <a:rPr lang="en-US" altLang="zh-CN">
                <a:latin typeface="Times New Roman" panose="02020603050405020304" charset="0"/>
              </a:rPr>
              <a:t> or </a:t>
            </a:r>
            <a:r>
              <a:rPr lang="en-US" altLang="zh-CN" i="1">
                <a:latin typeface="Times New Roman" panose="02020603050405020304" charset="0"/>
              </a:rPr>
              <a:t>J-K</a:t>
            </a:r>
            <a:r>
              <a:rPr lang="en-US" altLang="zh-CN">
                <a:latin typeface="Times New Roman" panose="02020603050405020304" charset="0"/>
              </a:rPr>
              <a:t> inputs). Most flip-flops have other inputs that are </a:t>
            </a:r>
            <a:r>
              <a:rPr lang="en-US" altLang="zh-CN" i="1">
                <a:latin typeface="Times New Roman" panose="02020603050405020304" charset="0"/>
              </a:rPr>
              <a:t>asynchronous</a:t>
            </a:r>
            <a:r>
              <a:rPr lang="en-US" altLang="zh-CN">
                <a:latin typeface="Times New Roman" panose="02020603050405020304" charset="0"/>
              </a:rPr>
              <a:t>, meaning they affect the output independent of the clock. </a:t>
            </a:r>
            <a:endParaRPr lang="en-US" altLang="zh-CN">
              <a:latin typeface="Times New Roman" panose="02020603050405020304" charset="0"/>
            </a:endParaRPr>
          </a:p>
        </p:txBody>
      </p:sp>
      <p:sp>
        <p:nvSpPr>
          <p:cNvPr id="182278" name="文本框 182277"/>
          <p:cNvSpPr txBox="1"/>
          <p:nvPr/>
        </p:nvSpPr>
        <p:spPr>
          <a:xfrm>
            <a:off x="1066800" y="3732213"/>
            <a:ext cx="4267200" cy="1630362"/>
          </a:xfrm>
          <a:prstGeom prst="rect">
            <a:avLst/>
          </a:prstGeom>
          <a:noFill/>
          <a:ln w="9525">
            <a:noFill/>
          </a:ln>
        </p:spPr>
        <p:txBody>
          <a:bodyPr anchor="t" anchorCtr="0">
            <a:spAutoFit/>
          </a:bodyPr>
          <a:lstStyle/>
          <a:p>
            <a:pPr>
              <a:spcBef>
                <a:spcPct val="50000"/>
              </a:spcBef>
            </a:pPr>
            <a:r>
              <a:rPr lang="en-US" altLang="zh-CN" sz="2000">
                <a:latin typeface="Times New Roman" panose="02020603050405020304" charset="0"/>
              </a:rPr>
              <a:t>Two such inputs are normally labeled preset (</a:t>
            </a:r>
            <a:r>
              <a:rPr lang="en-US" altLang="zh-CN" sz="2000" i="1">
                <a:latin typeface="Times New Roman" panose="02020603050405020304" charset="0"/>
              </a:rPr>
              <a:t>PRE</a:t>
            </a:r>
            <a:r>
              <a:rPr lang="en-US" altLang="zh-CN" sz="2000">
                <a:latin typeface="Times New Roman" panose="02020603050405020304" charset="0"/>
              </a:rPr>
              <a:t>) and clear (</a:t>
            </a:r>
            <a:r>
              <a:rPr lang="en-US" altLang="zh-CN" sz="2000" i="1">
                <a:latin typeface="Times New Roman" panose="02020603050405020304" charset="0"/>
              </a:rPr>
              <a:t>CLR</a:t>
            </a:r>
            <a:r>
              <a:rPr lang="en-US" altLang="zh-CN" sz="2000">
                <a:latin typeface="Times New Roman" panose="02020603050405020304" charset="0"/>
              </a:rPr>
              <a:t>). These inputs are usually active LOW. A J-K flip flop with active LOW preset and CLR is shown.</a:t>
            </a:r>
            <a:endParaRPr lang="en-US" altLang="zh-CN" sz="2000">
              <a:latin typeface="Times New Roman" panose="02020603050405020304" charset="0"/>
            </a:endParaRPr>
          </a:p>
        </p:txBody>
      </p:sp>
      <p:graphicFrame>
        <p:nvGraphicFramePr>
          <p:cNvPr id="33796" name="对象 182278"/>
          <p:cNvGraphicFramePr/>
          <p:nvPr/>
        </p:nvGraphicFramePr>
        <p:xfrm>
          <a:off x="5715000" y="3657600"/>
          <a:ext cx="1841500" cy="2209800"/>
        </p:xfrm>
        <a:graphic>
          <a:graphicData uri="http://schemas.openxmlformats.org/presentationml/2006/ole">
            <mc:AlternateContent xmlns:mc="http://schemas.openxmlformats.org/markup-compatibility/2006">
              <mc:Choice xmlns:v="urn:schemas-microsoft-com:vml" Requires="v">
                <p:oleObj spid="_x0000_s19460" name="" r:id="rId1" imgW="1052830" imgH="1265555" progId="CorelDRAW.Graphic.13">
                  <p:embed/>
                </p:oleObj>
              </mc:Choice>
              <mc:Fallback>
                <p:oleObj name="" r:id="rId1" imgW="1052830" imgH="1265555" progId="CorelDRAW.Graphic.13">
                  <p:embed/>
                  <p:pic>
                    <p:nvPicPr>
                      <p:cNvPr id="0" name="图片 3078"/>
                      <p:cNvPicPr/>
                      <p:nvPr/>
                    </p:nvPicPr>
                    <p:blipFill>
                      <a:blip r:embed="rId2"/>
                      <a:stretch>
                        <a:fillRect/>
                      </a:stretch>
                    </p:blipFill>
                    <p:spPr>
                      <a:xfrm>
                        <a:off x="5715000" y="3657600"/>
                        <a:ext cx="1841500" cy="2209800"/>
                      </a:xfrm>
                      <a:prstGeom prst="rect">
                        <a:avLst/>
                      </a:prstGeom>
                      <a:noFill/>
                      <a:ln w="38100">
                        <a:noFill/>
                        <a:miter/>
                      </a:ln>
                    </p:spPr>
                  </p:pic>
                </p:oleObj>
              </mc:Fallback>
            </mc:AlternateContent>
          </a:graphicData>
        </a:graphic>
      </p:graphicFrame>
      <p:sp>
        <p:nvSpPr>
          <p:cNvPr id="33797" name="矩形 182279"/>
          <p:cNvSpPr/>
          <p:nvPr/>
        </p:nvSpPr>
        <p:spPr>
          <a:xfrm>
            <a:off x="6454775" y="4648200"/>
            <a:ext cx="336550" cy="215900"/>
          </a:xfrm>
          <a:prstGeom prst="rect">
            <a:avLst/>
          </a:prstGeom>
          <a:noFill/>
          <a:ln w="9525">
            <a:noFill/>
          </a:ln>
        </p:spPr>
        <p:txBody>
          <a:bodyPr wrap="none" lIns="0" tIns="0" rIns="0" bIns="0" anchor="t" anchorCtr="0">
            <a:spAutoFit/>
          </a:bodyPr>
          <a:lstStyle/>
          <a:p>
            <a:r>
              <a:rPr lang="en-US" altLang="zh-CN" sz="1400" i="1">
                <a:solidFill>
                  <a:srgbClr val="000000"/>
                </a:solidFill>
                <a:latin typeface="Times" pitchFamily="-110" charset="0"/>
              </a:rPr>
              <a:t>CLK</a:t>
            </a:r>
            <a:endParaRPr lang="en-US" altLang="zh-CN">
              <a:latin typeface="Times New Roman" panose="02020603050405020304" charset="0"/>
            </a:endParaRPr>
          </a:p>
        </p:txBody>
      </p:sp>
      <p:sp>
        <p:nvSpPr>
          <p:cNvPr id="33798" name="矩形 182280"/>
          <p:cNvSpPr/>
          <p:nvPr/>
        </p:nvSpPr>
        <p:spPr>
          <a:xfrm>
            <a:off x="6337300" y="5197475"/>
            <a:ext cx="119063" cy="215900"/>
          </a:xfrm>
          <a:prstGeom prst="rect">
            <a:avLst/>
          </a:prstGeom>
          <a:noFill/>
          <a:ln w="9525">
            <a:noFill/>
          </a:ln>
        </p:spPr>
        <p:txBody>
          <a:bodyPr wrap="none" lIns="0" tIns="0" rIns="0" bIns="0" anchor="t" anchorCtr="0">
            <a:spAutoFit/>
          </a:bodyPr>
          <a:lstStyle/>
          <a:p>
            <a:r>
              <a:rPr lang="en-US" altLang="zh-CN" sz="1400" i="1">
                <a:solidFill>
                  <a:srgbClr val="000000"/>
                </a:solidFill>
                <a:latin typeface="Times" pitchFamily="-110" charset="0"/>
              </a:rPr>
              <a:t>K</a:t>
            </a:r>
            <a:endParaRPr lang="en-US" altLang="zh-CN">
              <a:latin typeface="Times New Roman" panose="02020603050405020304" charset="0"/>
            </a:endParaRPr>
          </a:p>
        </p:txBody>
      </p:sp>
      <p:sp>
        <p:nvSpPr>
          <p:cNvPr id="33799" name="矩形 182281"/>
          <p:cNvSpPr/>
          <p:nvPr/>
        </p:nvSpPr>
        <p:spPr>
          <a:xfrm>
            <a:off x="6343650" y="4157663"/>
            <a:ext cx="79375" cy="215900"/>
          </a:xfrm>
          <a:prstGeom prst="rect">
            <a:avLst/>
          </a:prstGeom>
          <a:noFill/>
          <a:ln w="9525">
            <a:noFill/>
          </a:ln>
        </p:spPr>
        <p:txBody>
          <a:bodyPr wrap="none" lIns="0" tIns="0" rIns="0" bIns="0" anchor="t" anchorCtr="0">
            <a:spAutoFit/>
          </a:bodyPr>
          <a:lstStyle/>
          <a:p>
            <a:r>
              <a:rPr lang="en-US" altLang="zh-CN" sz="1400" i="1">
                <a:solidFill>
                  <a:srgbClr val="000000"/>
                </a:solidFill>
                <a:latin typeface="Times" pitchFamily="-110" charset="0"/>
              </a:rPr>
              <a:t>J</a:t>
            </a:r>
            <a:endParaRPr lang="en-US" altLang="zh-CN">
              <a:latin typeface="Times New Roman" panose="02020603050405020304" charset="0"/>
            </a:endParaRPr>
          </a:p>
        </p:txBody>
      </p:sp>
      <p:grpSp>
        <p:nvGrpSpPr>
          <p:cNvPr id="33800" name="组合 182282"/>
          <p:cNvGrpSpPr/>
          <p:nvPr/>
        </p:nvGrpSpPr>
        <p:grpSpPr>
          <a:xfrm>
            <a:off x="7478713" y="5105400"/>
            <a:ext cx="381000" cy="336550"/>
            <a:chOff x="2454" y="3201"/>
            <a:chExt cx="240" cy="212"/>
          </a:xfrm>
        </p:grpSpPr>
        <p:sp>
          <p:nvSpPr>
            <p:cNvPr id="33801" name="文本框 182283"/>
            <p:cNvSpPr txBox="1"/>
            <p:nvPr/>
          </p:nvSpPr>
          <p:spPr>
            <a:xfrm>
              <a:off x="2454" y="3201"/>
              <a:ext cx="240" cy="212"/>
            </a:xfrm>
            <a:prstGeom prst="rect">
              <a:avLst/>
            </a:prstGeom>
            <a:noFill/>
            <a:ln w="9525">
              <a:noFill/>
            </a:ln>
          </p:spPr>
          <p:txBody>
            <a:bodyPr anchor="t" anchorCtr="0">
              <a:spAutoFit/>
            </a:bodyPr>
            <a:lstStyle/>
            <a:p>
              <a:pPr>
                <a:spcBef>
                  <a:spcPct val="50000"/>
                </a:spcBef>
              </a:pPr>
              <a:r>
                <a:rPr lang="en-US" altLang="zh-CN" sz="1600" i="1">
                  <a:solidFill>
                    <a:srgbClr val="FF0000"/>
                  </a:solidFill>
                  <a:latin typeface="Times New Roman" panose="02020603050405020304" charset="0"/>
                </a:rPr>
                <a:t>Q</a:t>
              </a:r>
              <a:endParaRPr lang="en-US" altLang="zh-CN" sz="1600" i="1">
                <a:solidFill>
                  <a:srgbClr val="FF0000"/>
                </a:solidFill>
                <a:latin typeface="Times New Roman" panose="02020603050405020304" charset="0"/>
              </a:endParaRPr>
            </a:p>
          </p:txBody>
        </p:sp>
        <p:sp>
          <p:nvSpPr>
            <p:cNvPr id="33802" name="直接连接符 182284"/>
            <p:cNvSpPr/>
            <p:nvPr/>
          </p:nvSpPr>
          <p:spPr>
            <a:xfrm>
              <a:off x="2524" y="3237"/>
              <a:ext cx="96" cy="0"/>
            </a:xfrm>
            <a:prstGeom prst="line">
              <a:avLst/>
            </a:prstGeom>
            <a:ln w="9525" cap="flat" cmpd="sng">
              <a:solidFill>
                <a:srgbClr val="FF0000"/>
              </a:solidFill>
              <a:prstDash val="solid"/>
              <a:round/>
              <a:headEnd type="none" w="med" len="med"/>
              <a:tailEnd type="none" w="med" len="med"/>
            </a:ln>
          </p:spPr>
        </p:sp>
      </p:grpSp>
      <p:sp>
        <p:nvSpPr>
          <p:cNvPr id="33803" name="文本框 182285"/>
          <p:cNvSpPr txBox="1"/>
          <p:nvPr/>
        </p:nvSpPr>
        <p:spPr>
          <a:xfrm>
            <a:off x="7477125" y="4003675"/>
            <a:ext cx="533400" cy="336550"/>
          </a:xfrm>
          <a:prstGeom prst="rect">
            <a:avLst/>
          </a:prstGeom>
          <a:noFill/>
          <a:ln w="9525">
            <a:noFill/>
          </a:ln>
        </p:spPr>
        <p:txBody>
          <a:bodyPr anchor="t" anchorCtr="0">
            <a:spAutoFit/>
          </a:bodyPr>
          <a:lstStyle/>
          <a:p>
            <a:pPr>
              <a:spcBef>
                <a:spcPct val="50000"/>
              </a:spcBef>
            </a:pPr>
            <a:r>
              <a:rPr lang="en-US" altLang="zh-CN" sz="1600" i="1">
                <a:solidFill>
                  <a:srgbClr val="FF0000"/>
                </a:solidFill>
                <a:latin typeface="Times New Roman" panose="02020603050405020304" charset="0"/>
              </a:rPr>
              <a:t>Q</a:t>
            </a:r>
            <a:endParaRPr lang="en-US" altLang="zh-CN" sz="1600" i="1">
              <a:solidFill>
                <a:srgbClr val="FF0000"/>
              </a:solidFill>
              <a:latin typeface="Times New Roman" panose="02020603050405020304" charset="0"/>
            </a:endParaRPr>
          </a:p>
        </p:txBody>
      </p:sp>
      <p:sp>
        <p:nvSpPr>
          <p:cNvPr id="33804" name="文本框 182286"/>
          <p:cNvSpPr txBox="1"/>
          <p:nvPr/>
        </p:nvSpPr>
        <p:spPr>
          <a:xfrm>
            <a:off x="6337300" y="3352800"/>
            <a:ext cx="508000" cy="306388"/>
          </a:xfrm>
          <a:prstGeom prst="rect">
            <a:avLst/>
          </a:prstGeom>
          <a:noFill/>
          <a:ln w="9525">
            <a:noFill/>
          </a:ln>
        </p:spPr>
        <p:txBody>
          <a:bodyPr wrap="none" anchor="t" anchorCtr="0">
            <a:spAutoFit/>
          </a:bodyPr>
          <a:lstStyle/>
          <a:p>
            <a:r>
              <a:rPr lang="en-US" altLang="zh-CN" sz="1400" i="1">
                <a:latin typeface="Times New Roman" panose="02020603050405020304" charset="0"/>
              </a:rPr>
              <a:t>PRE</a:t>
            </a:r>
            <a:endParaRPr lang="en-US" altLang="zh-CN" sz="1400" i="1">
              <a:latin typeface="Times New Roman" panose="02020603050405020304" charset="0"/>
            </a:endParaRPr>
          </a:p>
        </p:txBody>
      </p:sp>
      <p:sp>
        <p:nvSpPr>
          <p:cNvPr id="33805" name="文本框 182287"/>
          <p:cNvSpPr txBox="1"/>
          <p:nvPr/>
        </p:nvSpPr>
        <p:spPr>
          <a:xfrm>
            <a:off x="6413500" y="5867400"/>
            <a:ext cx="509588" cy="306388"/>
          </a:xfrm>
          <a:prstGeom prst="rect">
            <a:avLst/>
          </a:prstGeom>
          <a:noFill/>
          <a:ln w="9525">
            <a:noFill/>
          </a:ln>
        </p:spPr>
        <p:txBody>
          <a:bodyPr wrap="none" anchor="t" anchorCtr="0">
            <a:spAutoFit/>
          </a:bodyPr>
          <a:lstStyle/>
          <a:p>
            <a:r>
              <a:rPr lang="en-US" altLang="zh-CN" sz="1400" i="1">
                <a:latin typeface="Times New Roman" panose="02020603050405020304" charset="0"/>
              </a:rPr>
              <a:t>CLR</a:t>
            </a:r>
            <a:endParaRPr lang="en-US" altLang="zh-CN" sz="1400" i="1">
              <a:latin typeface="Times New Roman" panose="02020603050405020304" charset="0"/>
            </a:endParaRPr>
          </a:p>
        </p:txBody>
      </p:sp>
      <p:sp>
        <p:nvSpPr>
          <p:cNvPr id="33806" name="直接连接符 182288"/>
          <p:cNvSpPr/>
          <p:nvPr/>
        </p:nvSpPr>
        <p:spPr>
          <a:xfrm>
            <a:off x="6489700" y="5894388"/>
            <a:ext cx="304800" cy="0"/>
          </a:xfrm>
          <a:prstGeom prst="line">
            <a:avLst/>
          </a:prstGeom>
          <a:ln w="9525" cap="flat" cmpd="sng">
            <a:solidFill>
              <a:schemeClr val="tx1"/>
            </a:solidFill>
            <a:prstDash val="solid"/>
            <a:round/>
            <a:headEnd type="none" w="med" len="med"/>
            <a:tailEnd type="none" w="med" len="med"/>
          </a:ln>
        </p:spPr>
      </p:sp>
      <p:sp>
        <p:nvSpPr>
          <p:cNvPr id="33807" name="直接连接符 182289"/>
          <p:cNvSpPr/>
          <p:nvPr/>
        </p:nvSpPr>
        <p:spPr>
          <a:xfrm>
            <a:off x="6438900" y="3384550"/>
            <a:ext cx="304800" cy="0"/>
          </a:xfrm>
          <a:prstGeom prst="line">
            <a:avLst/>
          </a:prstGeom>
          <a:ln w="9525" cap="flat" cmpd="sng">
            <a:solidFill>
              <a:schemeClr val="tx1"/>
            </a:solidFill>
            <a:prstDash val="solid"/>
            <a:round/>
            <a:headEnd type="none" w="med" len="med"/>
            <a:tailEnd type="none" w="med" len="med"/>
          </a:ln>
        </p:spPr>
      </p:sp>
      <p:sp>
        <p:nvSpPr>
          <p:cNvPr id="33808" name="灯片编号占位符 1"/>
          <p:cNvSpPr>
            <a:spLocks noGrp="1"/>
          </p:cNvSpPr>
          <p:nvPr>
            <p:ph type="sldNum" sz="quarter" idx="12"/>
          </p:nvPr>
        </p:nvSpPr>
        <p:spPr>
          <a:prstGeom prst="rect">
            <a:avLst/>
          </a:prstGeom>
          <a:noFill/>
          <a:ln>
            <a:noFill/>
          </a:ln>
        </p:spPr>
        <p:txBody>
          <a:bodyPr anchor="t" anchorCtr="0"/>
          <a:lstStyle/>
          <a:p>
            <a:fld id="{9A0DB2DC-4C9A-4742-B13C-FB6460FD3503}" type="slidenum">
              <a:rPr lang="zh-CN" altLang="en-US" sz="1800">
                <a:latin typeface="Arial" panose="020B0604020202020204" pitchFamily="34" charset="0"/>
                <a:ea typeface="MS PGothic" panose="020B0600070205080204" pitchFamily="-110" charset="-128"/>
              </a:rPr>
            </a:fld>
            <a:endParaRPr lang="zh-CN" altLang="en-US" sz="1800">
              <a:latin typeface="Arial" panose="020B0604020202020204" pitchFamily="34" charset="0"/>
              <a:ea typeface="MS PGothic" panose="020B0600070205080204" pitchFamily="-110" charset="-128"/>
            </a:endParaRP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2278"/>
                                        </p:tgtEl>
                                        <p:attrNameLst>
                                          <p:attrName>style.visibility</p:attrName>
                                        </p:attrNameLst>
                                      </p:cBhvr>
                                      <p:to>
                                        <p:strVal val="visible"/>
                                      </p:to>
                                    </p:set>
                                    <p:anim calcmode="lin" valueType="num">
                                      <p:cBhvr>
                                        <p:cTn id="7" dur="500" fill="hold"/>
                                        <p:tgtEl>
                                          <p:spTgt spid="182278"/>
                                        </p:tgtEl>
                                        <p:attrNameLst>
                                          <p:attrName>ppt_x</p:attrName>
                                        </p:attrNameLst>
                                      </p:cBhvr>
                                      <p:tavLst>
                                        <p:tav tm="0">
                                          <p:val>
                                            <p:strVal val="0-#ppt_w/2"/>
                                          </p:val>
                                        </p:tav>
                                        <p:tav tm="100000">
                                          <p:val>
                                            <p:strVal val="#ppt_x"/>
                                          </p:val>
                                        </p:tav>
                                      </p:tavLst>
                                    </p:anim>
                                    <p:anim calcmode="lin" valueType="num">
                                      <p:cBhvr>
                                        <p:cTn id="8" dur="500" fill="hold"/>
                                        <p:tgtEl>
                                          <p:spTgt spid="1822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841" name="对象 153653"/>
          <p:cNvGraphicFramePr/>
          <p:nvPr/>
        </p:nvGraphicFramePr>
        <p:xfrm>
          <a:off x="1524000" y="3581400"/>
          <a:ext cx="6019800" cy="2584450"/>
        </p:xfrm>
        <a:graphic>
          <a:graphicData uri="http://schemas.openxmlformats.org/presentationml/2006/ole">
            <mc:AlternateContent xmlns:mc="http://schemas.openxmlformats.org/markup-compatibility/2006">
              <mc:Choice xmlns:v="urn:schemas-microsoft-com:vml" Requires="v">
                <p:oleObj spid="_x0000_s21511" name="" r:id="rId1" imgW="5752465" imgH="2477135" progId="CorelDRAW.Graphic.13">
                  <p:embed/>
                </p:oleObj>
              </mc:Choice>
              <mc:Fallback>
                <p:oleObj name="" r:id="rId1" imgW="5752465" imgH="2477135" progId="CorelDRAW.Graphic.13">
                  <p:embed/>
                  <p:pic>
                    <p:nvPicPr>
                      <p:cNvPr id="0" name="图片 3079"/>
                      <p:cNvPicPr/>
                      <p:nvPr/>
                    </p:nvPicPr>
                    <p:blipFill>
                      <a:blip r:embed="rId2"/>
                      <a:stretch>
                        <a:fillRect/>
                      </a:stretch>
                    </p:blipFill>
                    <p:spPr>
                      <a:xfrm>
                        <a:off x="1524000" y="3581400"/>
                        <a:ext cx="6019800" cy="2584450"/>
                      </a:xfrm>
                      <a:prstGeom prst="rect">
                        <a:avLst/>
                      </a:prstGeom>
                      <a:noFill/>
                      <a:ln w="38100">
                        <a:noFill/>
                        <a:miter/>
                      </a:ln>
                    </p:spPr>
                  </p:pic>
                </p:oleObj>
              </mc:Fallback>
            </mc:AlternateContent>
          </a:graphicData>
        </a:graphic>
      </p:graphicFrame>
      <p:sp>
        <p:nvSpPr>
          <p:cNvPr id="35842" name="矩形 153603"/>
          <p:cNvSpPr/>
          <p:nvPr/>
        </p:nvSpPr>
        <p:spPr>
          <a:xfrm>
            <a:off x="914400" y="538163"/>
            <a:ext cx="1384300" cy="460375"/>
          </a:xfrm>
          <a:prstGeom prst="rect">
            <a:avLst/>
          </a:prstGeom>
          <a:solidFill>
            <a:srgbClr val="996633"/>
          </a:solidFill>
          <a:ln w="9525" cap="flat" cmpd="sng">
            <a:solidFill>
              <a:srgbClr val="000000"/>
            </a:solidFill>
            <a:prstDash val="solid"/>
            <a:miter/>
            <a:headEnd type="none" w="med" len="med"/>
            <a:tailEnd type="none" w="med" len="med"/>
          </a:ln>
        </p:spPr>
        <p:txBody>
          <a:bodyPr wrap="none" anchor="t" anchorCtr="0">
            <a:spAutoFit/>
          </a:bodyPr>
          <a:lstStyle/>
          <a:p>
            <a:r>
              <a:rPr lang="en-US" altLang="zh-CN">
                <a:solidFill>
                  <a:srgbClr val="FFFF99"/>
                </a:solidFill>
                <a:latin typeface="Times New Roman" panose="02020603050405020304" charset="0"/>
              </a:rPr>
              <a:t>Flip-flops</a:t>
            </a:r>
            <a:endParaRPr lang="en-US" altLang="zh-CN">
              <a:solidFill>
                <a:srgbClr val="FFFF99"/>
              </a:solidFill>
              <a:latin typeface="Times New Roman" panose="02020603050405020304" charset="0"/>
            </a:endParaRPr>
          </a:p>
        </p:txBody>
      </p:sp>
      <p:sp>
        <p:nvSpPr>
          <p:cNvPr id="35843" name="矩形 153618"/>
          <p:cNvSpPr/>
          <p:nvPr/>
        </p:nvSpPr>
        <p:spPr>
          <a:xfrm>
            <a:off x="914400" y="538163"/>
            <a:ext cx="1384300" cy="460375"/>
          </a:xfrm>
          <a:prstGeom prst="rect">
            <a:avLst/>
          </a:prstGeom>
          <a:solidFill>
            <a:schemeClr val="accent2"/>
          </a:solidFill>
          <a:ln w="9525" cap="flat" cmpd="sng">
            <a:solidFill>
              <a:srgbClr val="000000"/>
            </a:solidFill>
            <a:prstDash val="solid"/>
            <a:miter/>
            <a:headEnd type="none" w="med" len="med"/>
            <a:tailEnd type="none" w="med" len="med"/>
          </a:ln>
        </p:spPr>
        <p:txBody>
          <a:bodyPr wrap="none" anchor="t" anchorCtr="0">
            <a:spAutoFit/>
          </a:bodyPr>
          <a:lstStyle/>
          <a:p>
            <a:r>
              <a:rPr lang="en-US" altLang="zh-CN">
                <a:solidFill>
                  <a:srgbClr val="FFFF99"/>
                </a:solidFill>
                <a:latin typeface="Times New Roman" panose="02020603050405020304" charset="0"/>
              </a:rPr>
              <a:t>Flip-flops</a:t>
            </a:r>
            <a:endParaRPr lang="en-US" altLang="zh-CN">
              <a:solidFill>
                <a:srgbClr val="FFFF99"/>
              </a:solidFill>
              <a:latin typeface="Times New Roman" panose="02020603050405020304" charset="0"/>
            </a:endParaRPr>
          </a:p>
        </p:txBody>
      </p:sp>
      <p:sp>
        <p:nvSpPr>
          <p:cNvPr id="35844" name="矩形 153619"/>
          <p:cNvSpPr/>
          <p:nvPr/>
        </p:nvSpPr>
        <p:spPr>
          <a:xfrm>
            <a:off x="1143000" y="1069975"/>
            <a:ext cx="4800600" cy="1295400"/>
          </a:xfrm>
          <a:prstGeom prst="rect">
            <a:avLst/>
          </a:prstGeom>
          <a:noFill/>
          <a:ln w="9525">
            <a:noFill/>
          </a:ln>
          <a:effectLst>
            <a:outerShdw dist="107763" dir="2699999" algn="ctr" rotWithShape="0">
              <a:schemeClr val="bg2">
                <a:alpha val="50000"/>
              </a:schemeClr>
            </a:outerShdw>
          </a:effectLst>
        </p:spPr>
        <p:txBody>
          <a:bodyPr anchor="t" anchorCtr="0"/>
          <a:lstStyle/>
          <a:p>
            <a:endParaRPr lang="zh-CN" altLang="en-US">
              <a:latin typeface="Arial" panose="020B0604020202020204" pitchFamily="34" charset="0"/>
              <a:ea typeface="MS PGothic" panose="020B0600070205080204" pitchFamily="-110" charset="-128"/>
            </a:endParaRPr>
          </a:p>
        </p:txBody>
      </p:sp>
      <p:sp>
        <p:nvSpPr>
          <p:cNvPr id="35845" name="文本框 153620"/>
          <p:cNvSpPr txBox="1"/>
          <p:nvPr/>
        </p:nvSpPr>
        <p:spPr>
          <a:xfrm>
            <a:off x="1447800" y="1755775"/>
            <a:ext cx="4572000" cy="828675"/>
          </a:xfrm>
          <a:prstGeom prst="rect">
            <a:avLst/>
          </a:prstGeom>
          <a:noFill/>
          <a:ln w="9525">
            <a:noFill/>
          </a:ln>
        </p:spPr>
        <p:txBody>
          <a:bodyPr anchor="t" anchorCtr="0">
            <a:spAutoFit/>
          </a:bodyPr>
          <a:lstStyle/>
          <a:p>
            <a:pPr>
              <a:spcBef>
                <a:spcPct val="50000"/>
              </a:spcBef>
            </a:pPr>
            <a:r>
              <a:rPr lang="en-US" altLang="zh-CN">
                <a:latin typeface="Times New Roman" panose="02020603050405020304" charset="0"/>
              </a:rPr>
              <a:t>Determine the </a:t>
            </a:r>
            <a:r>
              <a:rPr lang="en-US" altLang="zh-CN" i="1">
                <a:latin typeface="Times New Roman" panose="02020603050405020304" charset="0"/>
              </a:rPr>
              <a:t>Q</a:t>
            </a:r>
            <a:r>
              <a:rPr lang="en-US" altLang="zh-CN">
                <a:latin typeface="Times New Roman" panose="02020603050405020304" charset="0"/>
              </a:rPr>
              <a:t> output for the </a:t>
            </a:r>
            <a:r>
              <a:rPr lang="en-US" altLang="zh-CN" i="1">
                <a:latin typeface="Times New Roman" panose="02020603050405020304" charset="0"/>
              </a:rPr>
              <a:t>J-K</a:t>
            </a:r>
            <a:r>
              <a:rPr lang="en-US" altLang="zh-CN">
                <a:latin typeface="Times New Roman" panose="02020603050405020304" charset="0"/>
              </a:rPr>
              <a:t> flip-flop, given the inputs shown. </a:t>
            </a:r>
            <a:endParaRPr lang="en-US" altLang="zh-CN">
              <a:latin typeface="Times New Roman" panose="02020603050405020304" charset="0"/>
            </a:endParaRPr>
          </a:p>
        </p:txBody>
      </p:sp>
      <p:sp>
        <p:nvSpPr>
          <p:cNvPr id="153622" name="矩形 153621"/>
          <p:cNvSpPr/>
          <p:nvPr/>
        </p:nvSpPr>
        <p:spPr>
          <a:xfrm>
            <a:off x="914400" y="1222375"/>
            <a:ext cx="1219200" cy="449263"/>
          </a:xfrm>
          <a:prstGeom prst="rect">
            <a:avLst/>
          </a:prstGeom>
        </p:spPr>
        <p:txBody>
          <a:bodyPr wrap="none" fromWordArt="1">
            <a:prstTxWarp prst="textPlain">
              <a:avLst>
                <a:gd name="adj" fmla="val 50000"/>
              </a:avLst>
            </a:prstTxWarp>
            <a:normAutofit fontScale="87500" lnSpcReduction="10000"/>
          </a:bodyPr>
          <a:lstStyle/>
          <a:p>
            <a:pPr algn="ctr" eaLnBrk="1" fontAlgn="base" hangingPunct="1"/>
            <a:r>
              <a:rPr lang="zh-CN" altLang="en-US" sz="2800" strike="noStrike" noProof="1">
                <a:ln w="6600">
                  <a:solidFill>
                    <a:schemeClr val="accent2"/>
                  </a:solidFill>
                  <a:prstDash val="solid"/>
                </a:ln>
                <a:solidFill>
                  <a:srgbClr val="FFFFFF"/>
                </a:solidFill>
                <a:effectLst>
                  <a:outerShdw dist="38100" dir="2700000" algn="tl" rotWithShape="0">
                    <a:schemeClr val="accent2"/>
                  </a:outerShdw>
                </a:effectLst>
                <a:latin typeface="Impact" panose="020B0806030902050204" charset="0"/>
                <a:ea typeface="Impact" panose="020B0806030902050204" charset="0"/>
                <a:cs typeface="+mn-cs"/>
              </a:rPr>
              <a:t>Example</a:t>
            </a:r>
            <a:endParaRPr lang="zh-CN" altLang="en-US" sz="2800" strike="noStrike" noProof="1">
              <a:ln w="6600">
                <a:solidFill>
                  <a:schemeClr val="accent2"/>
                </a:solidFill>
                <a:prstDash val="solid"/>
              </a:ln>
              <a:solidFill>
                <a:srgbClr val="FFFFFF"/>
              </a:solidFill>
              <a:effectLst>
                <a:outerShdw dist="38100" dir="2700000" algn="tl" rotWithShape="0">
                  <a:schemeClr val="accent2"/>
                </a:outerShdw>
              </a:effectLst>
              <a:latin typeface="Impact" panose="020B0806030902050204" charset="0"/>
              <a:ea typeface="Impact" panose="020B0806030902050204" charset="0"/>
            </a:endParaRPr>
          </a:p>
        </p:txBody>
      </p:sp>
      <p:graphicFrame>
        <p:nvGraphicFramePr>
          <p:cNvPr id="35847" name="对象 153632"/>
          <p:cNvGraphicFramePr/>
          <p:nvPr/>
        </p:nvGraphicFramePr>
        <p:xfrm>
          <a:off x="6194425" y="838200"/>
          <a:ext cx="1841500" cy="2209800"/>
        </p:xfrm>
        <a:graphic>
          <a:graphicData uri="http://schemas.openxmlformats.org/presentationml/2006/ole">
            <mc:AlternateContent xmlns:mc="http://schemas.openxmlformats.org/markup-compatibility/2006">
              <mc:Choice xmlns:v="urn:schemas-microsoft-com:vml" Requires="v">
                <p:oleObj spid="_x0000_s21512" name="" r:id="rId3" imgW="1052830" imgH="1265555" progId="CorelDRAW.Graphic.13">
                  <p:embed/>
                </p:oleObj>
              </mc:Choice>
              <mc:Fallback>
                <p:oleObj name="" r:id="rId3" imgW="1052830" imgH="1265555" progId="CorelDRAW.Graphic.13">
                  <p:embed/>
                  <p:pic>
                    <p:nvPicPr>
                      <p:cNvPr id="0" name="图片 3075"/>
                      <p:cNvPicPr/>
                      <p:nvPr/>
                    </p:nvPicPr>
                    <p:blipFill>
                      <a:blip r:embed="rId4"/>
                      <a:stretch>
                        <a:fillRect/>
                      </a:stretch>
                    </p:blipFill>
                    <p:spPr>
                      <a:xfrm>
                        <a:off x="6194425" y="838200"/>
                        <a:ext cx="1841500" cy="2209800"/>
                      </a:xfrm>
                      <a:prstGeom prst="rect">
                        <a:avLst/>
                      </a:prstGeom>
                      <a:noFill/>
                      <a:ln w="38100">
                        <a:noFill/>
                        <a:miter/>
                      </a:ln>
                    </p:spPr>
                  </p:pic>
                </p:oleObj>
              </mc:Fallback>
            </mc:AlternateContent>
          </a:graphicData>
        </a:graphic>
      </p:graphicFrame>
      <p:sp>
        <p:nvSpPr>
          <p:cNvPr id="35848" name="矩形 153633"/>
          <p:cNvSpPr/>
          <p:nvPr/>
        </p:nvSpPr>
        <p:spPr>
          <a:xfrm>
            <a:off x="6934200" y="1828800"/>
            <a:ext cx="336550" cy="215900"/>
          </a:xfrm>
          <a:prstGeom prst="rect">
            <a:avLst/>
          </a:prstGeom>
          <a:noFill/>
          <a:ln w="9525">
            <a:noFill/>
          </a:ln>
        </p:spPr>
        <p:txBody>
          <a:bodyPr wrap="none" lIns="0" tIns="0" rIns="0" bIns="0" anchor="t" anchorCtr="0">
            <a:spAutoFit/>
          </a:bodyPr>
          <a:lstStyle/>
          <a:p>
            <a:r>
              <a:rPr lang="en-US" altLang="zh-CN" sz="1400" i="1">
                <a:solidFill>
                  <a:srgbClr val="000000"/>
                </a:solidFill>
                <a:latin typeface="Times" pitchFamily="-110" charset="0"/>
              </a:rPr>
              <a:t>CLK</a:t>
            </a:r>
            <a:endParaRPr lang="en-US" altLang="zh-CN">
              <a:latin typeface="Times New Roman" panose="02020603050405020304" charset="0"/>
            </a:endParaRPr>
          </a:p>
        </p:txBody>
      </p:sp>
      <p:sp>
        <p:nvSpPr>
          <p:cNvPr id="35849" name="矩形 153634"/>
          <p:cNvSpPr/>
          <p:nvPr/>
        </p:nvSpPr>
        <p:spPr>
          <a:xfrm>
            <a:off x="6816725" y="2378075"/>
            <a:ext cx="119063" cy="215900"/>
          </a:xfrm>
          <a:prstGeom prst="rect">
            <a:avLst/>
          </a:prstGeom>
          <a:noFill/>
          <a:ln w="9525">
            <a:noFill/>
          </a:ln>
        </p:spPr>
        <p:txBody>
          <a:bodyPr wrap="none" lIns="0" tIns="0" rIns="0" bIns="0" anchor="t" anchorCtr="0">
            <a:spAutoFit/>
          </a:bodyPr>
          <a:lstStyle/>
          <a:p>
            <a:r>
              <a:rPr lang="en-US" altLang="zh-CN" sz="1400" i="1">
                <a:solidFill>
                  <a:srgbClr val="000000"/>
                </a:solidFill>
                <a:latin typeface="Times" pitchFamily="-110" charset="0"/>
              </a:rPr>
              <a:t>K</a:t>
            </a:r>
            <a:endParaRPr lang="en-US" altLang="zh-CN">
              <a:latin typeface="Times New Roman" panose="02020603050405020304" charset="0"/>
            </a:endParaRPr>
          </a:p>
        </p:txBody>
      </p:sp>
      <p:sp>
        <p:nvSpPr>
          <p:cNvPr id="35850" name="矩形 153635"/>
          <p:cNvSpPr/>
          <p:nvPr/>
        </p:nvSpPr>
        <p:spPr>
          <a:xfrm>
            <a:off x="6823075" y="1338263"/>
            <a:ext cx="79375" cy="215900"/>
          </a:xfrm>
          <a:prstGeom prst="rect">
            <a:avLst/>
          </a:prstGeom>
          <a:noFill/>
          <a:ln w="9525">
            <a:noFill/>
          </a:ln>
        </p:spPr>
        <p:txBody>
          <a:bodyPr wrap="none" lIns="0" tIns="0" rIns="0" bIns="0" anchor="t" anchorCtr="0">
            <a:spAutoFit/>
          </a:bodyPr>
          <a:lstStyle/>
          <a:p>
            <a:r>
              <a:rPr lang="en-US" altLang="zh-CN" sz="1400" i="1">
                <a:solidFill>
                  <a:srgbClr val="000000"/>
                </a:solidFill>
                <a:latin typeface="Times" pitchFamily="-110" charset="0"/>
              </a:rPr>
              <a:t>J</a:t>
            </a:r>
            <a:endParaRPr lang="en-US" altLang="zh-CN">
              <a:latin typeface="Times New Roman" panose="02020603050405020304" charset="0"/>
            </a:endParaRPr>
          </a:p>
        </p:txBody>
      </p:sp>
      <p:grpSp>
        <p:nvGrpSpPr>
          <p:cNvPr id="35851" name="组合 153636"/>
          <p:cNvGrpSpPr/>
          <p:nvPr/>
        </p:nvGrpSpPr>
        <p:grpSpPr>
          <a:xfrm>
            <a:off x="7958138" y="2286000"/>
            <a:ext cx="381000" cy="336550"/>
            <a:chOff x="2454" y="3201"/>
            <a:chExt cx="240" cy="212"/>
          </a:xfrm>
        </p:grpSpPr>
        <p:sp>
          <p:nvSpPr>
            <p:cNvPr id="35852" name="文本框 153637"/>
            <p:cNvSpPr txBox="1"/>
            <p:nvPr/>
          </p:nvSpPr>
          <p:spPr>
            <a:xfrm>
              <a:off x="2454" y="3201"/>
              <a:ext cx="240" cy="212"/>
            </a:xfrm>
            <a:prstGeom prst="rect">
              <a:avLst/>
            </a:prstGeom>
            <a:noFill/>
            <a:ln w="9525">
              <a:noFill/>
            </a:ln>
          </p:spPr>
          <p:txBody>
            <a:bodyPr anchor="t" anchorCtr="0">
              <a:spAutoFit/>
            </a:bodyPr>
            <a:lstStyle/>
            <a:p>
              <a:pPr>
                <a:spcBef>
                  <a:spcPct val="50000"/>
                </a:spcBef>
              </a:pPr>
              <a:r>
                <a:rPr lang="en-US" altLang="zh-CN" sz="1600" i="1">
                  <a:solidFill>
                    <a:srgbClr val="FF0000"/>
                  </a:solidFill>
                  <a:latin typeface="Times New Roman" panose="02020603050405020304" charset="0"/>
                </a:rPr>
                <a:t>Q</a:t>
              </a:r>
              <a:endParaRPr lang="en-US" altLang="zh-CN" sz="1600" i="1">
                <a:solidFill>
                  <a:srgbClr val="FF0000"/>
                </a:solidFill>
                <a:latin typeface="Times New Roman" panose="02020603050405020304" charset="0"/>
              </a:endParaRPr>
            </a:p>
          </p:txBody>
        </p:sp>
        <p:sp>
          <p:nvSpPr>
            <p:cNvPr id="35853" name="直接连接符 153638"/>
            <p:cNvSpPr/>
            <p:nvPr/>
          </p:nvSpPr>
          <p:spPr>
            <a:xfrm>
              <a:off x="2524" y="3237"/>
              <a:ext cx="96" cy="0"/>
            </a:xfrm>
            <a:prstGeom prst="line">
              <a:avLst/>
            </a:prstGeom>
            <a:ln w="9525" cap="flat" cmpd="sng">
              <a:solidFill>
                <a:srgbClr val="FF0000"/>
              </a:solidFill>
              <a:prstDash val="solid"/>
              <a:round/>
              <a:headEnd type="none" w="med" len="med"/>
              <a:tailEnd type="none" w="med" len="med"/>
            </a:ln>
          </p:spPr>
        </p:sp>
      </p:grpSp>
      <p:sp>
        <p:nvSpPr>
          <p:cNvPr id="35854" name="文本框 153639"/>
          <p:cNvSpPr txBox="1"/>
          <p:nvPr/>
        </p:nvSpPr>
        <p:spPr>
          <a:xfrm>
            <a:off x="7956550" y="1184275"/>
            <a:ext cx="533400" cy="336550"/>
          </a:xfrm>
          <a:prstGeom prst="rect">
            <a:avLst/>
          </a:prstGeom>
          <a:noFill/>
          <a:ln w="9525">
            <a:noFill/>
          </a:ln>
        </p:spPr>
        <p:txBody>
          <a:bodyPr anchor="t" anchorCtr="0">
            <a:spAutoFit/>
          </a:bodyPr>
          <a:lstStyle/>
          <a:p>
            <a:pPr>
              <a:spcBef>
                <a:spcPct val="50000"/>
              </a:spcBef>
            </a:pPr>
            <a:r>
              <a:rPr lang="en-US" altLang="zh-CN" sz="1600" i="1">
                <a:solidFill>
                  <a:srgbClr val="FF0000"/>
                </a:solidFill>
                <a:latin typeface="Times New Roman" panose="02020603050405020304" charset="0"/>
              </a:rPr>
              <a:t>Q</a:t>
            </a:r>
            <a:endParaRPr lang="en-US" altLang="zh-CN" sz="1600" i="1">
              <a:solidFill>
                <a:srgbClr val="FF0000"/>
              </a:solidFill>
              <a:latin typeface="Times New Roman" panose="02020603050405020304" charset="0"/>
            </a:endParaRPr>
          </a:p>
        </p:txBody>
      </p:sp>
      <p:sp>
        <p:nvSpPr>
          <p:cNvPr id="35855" name="文本框 153640"/>
          <p:cNvSpPr txBox="1"/>
          <p:nvPr/>
        </p:nvSpPr>
        <p:spPr>
          <a:xfrm>
            <a:off x="6816725" y="533400"/>
            <a:ext cx="508000" cy="306388"/>
          </a:xfrm>
          <a:prstGeom prst="rect">
            <a:avLst/>
          </a:prstGeom>
          <a:noFill/>
          <a:ln w="9525">
            <a:noFill/>
          </a:ln>
        </p:spPr>
        <p:txBody>
          <a:bodyPr wrap="none" anchor="t" anchorCtr="0">
            <a:spAutoFit/>
          </a:bodyPr>
          <a:lstStyle/>
          <a:p>
            <a:r>
              <a:rPr lang="en-US" altLang="zh-CN" sz="1400" i="1">
                <a:latin typeface="Times New Roman" panose="02020603050405020304" charset="0"/>
              </a:rPr>
              <a:t>PRE</a:t>
            </a:r>
            <a:endParaRPr lang="en-US" altLang="zh-CN" sz="1400" i="1">
              <a:latin typeface="Times New Roman" panose="02020603050405020304" charset="0"/>
            </a:endParaRPr>
          </a:p>
        </p:txBody>
      </p:sp>
      <p:sp>
        <p:nvSpPr>
          <p:cNvPr id="35856" name="文本框 153641"/>
          <p:cNvSpPr txBox="1"/>
          <p:nvPr/>
        </p:nvSpPr>
        <p:spPr>
          <a:xfrm>
            <a:off x="6858000" y="3048000"/>
            <a:ext cx="509588" cy="306388"/>
          </a:xfrm>
          <a:prstGeom prst="rect">
            <a:avLst/>
          </a:prstGeom>
          <a:noFill/>
          <a:ln w="9525">
            <a:noFill/>
          </a:ln>
        </p:spPr>
        <p:txBody>
          <a:bodyPr wrap="none" anchor="t" anchorCtr="0">
            <a:spAutoFit/>
          </a:bodyPr>
          <a:lstStyle/>
          <a:p>
            <a:r>
              <a:rPr lang="en-US" altLang="zh-CN" sz="1400" i="1">
                <a:latin typeface="Times New Roman" panose="02020603050405020304" charset="0"/>
              </a:rPr>
              <a:t>CLR</a:t>
            </a:r>
            <a:endParaRPr lang="en-US" altLang="zh-CN" sz="1400" i="1">
              <a:latin typeface="Times New Roman" panose="02020603050405020304" charset="0"/>
            </a:endParaRPr>
          </a:p>
        </p:txBody>
      </p:sp>
      <p:sp>
        <p:nvSpPr>
          <p:cNvPr id="35857" name="直接连接符 153642"/>
          <p:cNvSpPr/>
          <p:nvPr/>
        </p:nvSpPr>
        <p:spPr>
          <a:xfrm>
            <a:off x="6969125" y="3074988"/>
            <a:ext cx="304800" cy="0"/>
          </a:xfrm>
          <a:prstGeom prst="line">
            <a:avLst/>
          </a:prstGeom>
          <a:ln w="9525" cap="flat" cmpd="sng">
            <a:solidFill>
              <a:schemeClr val="tx1"/>
            </a:solidFill>
            <a:prstDash val="solid"/>
            <a:round/>
            <a:headEnd type="none" w="med" len="med"/>
            <a:tailEnd type="none" w="med" len="med"/>
          </a:ln>
        </p:spPr>
      </p:sp>
      <p:sp>
        <p:nvSpPr>
          <p:cNvPr id="35858" name="直接连接符 153643"/>
          <p:cNvSpPr/>
          <p:nvPr/>
        </p:nvSpPr>
        <p:spPr>
          <a:xfrm>
            <a:off x="6918325" y="565150"/>
            <a:ext cx="304800" cy="0"/>
          </a:xfrm>
          <a:prstGeom prst="line">
            <a:avLst/>
          </a:prstGeom>
          <a:ln w="9525" cap="flat" cmpd="sng">
            <a:solidFill>
              <a:schemeClr val="tx1"/>
            </a:solidFill>
            <a:prstDash val="solid"/>
            <a:round/>
            <a:headEnd type="none" w="med" len="med"/>
            <a:tailEnd type="none" w="med" len="med"/>
          </a:ln>
        </p:spPr>
      </p:sp>
      <p:sp>
        <p:nvSpPr>
          <p:cNvPr id="153646" name="矩形 153645"/>
          <p:cNvSpPr/>
          <p:nvPr/>
        </p:nvSpPr>
        <p:spPr>
          <a:xfrm>
            <a:off x="914400" y="2713038"/>
            <a:ext cx="1219200" cy="449263"/>
          </a:xfrm>
          <a:prstGeom prst="rect">
            <a:avLst/>
          </a:prstGeom>
        </p:spPr>
        <p:txBody>
          <a:bodyPr wrap="none" fromWordArt="1">
            <a:prstTxWarp prst="textPlain">
              <a:avLst>
                <a:gd name="adj" fmla="val 50000"/>
              </a:avLst>
            </a:prstTxWarp>
            <a:normAutofit fontScale="87500" lnSpcReduction="10000"/>
          </a:bodyPr>
          <a:lstStyle/>
          <a:p>
            <a:pPr algn="ctr" eaLnBrk="1" fontAlgn="base" hangingPunct="1"/>
            <a:r>
              <a:rPr lang="zh-CN" altLang="en-US" sz="2800" strike="noStrike" noProof="1">
                <a:ln w="6600">
                  <a:solidFill>
                    <a:schemeClr val="accent2"/>
                  </a:solidFill>
                  <a:prstDash val="solid"/>
                </a:ln>
                <a:solidFill>
                  <a:srgbClr val="FFFFFF"/>
                </a:solidFill>
                <a:effectLst>
                  <a:outerShdw dist="38100" dir="2700000" algn="tl" rotWithShape="0">
                    <a:schemeClr val="accent2"/>
                  </a:outerShdw>
                </a:effectLst>
                <a:latin typeface="Impact" panose="020B0806030902050204" charset="0"/>
                <a:ea typeface="Impact" panose="020B0806030902050204" charset="0"/>
                <a:cs typeface="+mn-cs"/>
              </a:rPr>
              <a:t>Solution</a:t>
            </a:r>
            <a:endParaRPr lang="zh-CN" altLang="en-US" sz="2800" strike="noStrike" noProof="1">
              <a:ln w="6600">
                <a:solidFill>
                  <a:schemeClr val="accent2"/>
                </a:solidFill>
                <a:prstDash val="solid"/>
              </a:ln>
              <a:solidFill>
                <a:srgbClr val="FFFFFF"/>
              </a:solidFill>
              <a:effectLst>
                <a:outerShdw dist="38100" dir="2700000" algn="tl" rotWithShape="0">
                  <a:schemeClr val="accent2"/>
                </a:outerShdw>
              </a:effectLst>
              <a:latin typeface="Impact" panose="020B0806030902050204" charset="0"/>
              <a:ea typeface="Impact" panose="020B0806030902050204" charset="0"/>
            </a:endParaRPr>
          </a:p>
        </p:txBody>
      </p:sp>
      <p:sp>
        <p:nvSpPr>
          <p:cNvPr id="153647" name="文本框 153646"/>
          <p:cNvSpPr txBox="1"/>
          <p:nvPr/>
        </p:nvSpPr>
        <p:spPr>
          <a:xfrm>
            <a:off x="1487488" y="3276600"/>
            <a:ext cx="533400" cy="336550"/>
          </a:xfrm>
          <a:prstGeom prst="rect">
            <a:avLst/>
          </a:prstGeom>
          <a:noFill/>
          <a:ln w="9525">
            <a:noFill/>
          </a:ln>
        </p:spPr>
        <p:txBody>
          <a:bodyPr anchor="t" anchorCtr="0">
            <a:spAutoFit/>
          </a:bodyPr>
          <a:lstStyle/>
          <a:p>
            <a:pPr>
              <a:spcBef>
                <a:spcPct val="50000"/>
              </a:spcBef>
            </a:pPr>
            <a:r>
              <a:rPr lang="en-US" altLang="zh-CN" sz="1600">
                <a:latin typeface="Times New Roman" panose="02020603050405020304" charset="0"/>
              </a:rPr>
              <a:t>Set</a:t>
            </a:r>
            <a:endParaRPr lang="en-US" altLang="zh-CN" sz="1600">
              <a:latin typeface="Times New Roman" panose="02020603050405020304" charset="0"/>
            </a:endParaRPr>
          </a:p>
        </p:txBody>
      </p:sp>
      <p:sp>
        <p:nvSpPr>
          <p:cNvPr id="153648" name="文本框 153647"/>
          <p:cNvSpPr txBox="1"/>
          <p:nvPr/>
        </p:nvSpPr>
        <p:spPr>
          <a:xfrm>
            <a:off x="2590800" y="3276600"/>
            <a:ext cx="838200" cy="336550"/>
          </a:xfrm>
          <a:prstGeom prst="rect">
            <a:avLst/>
          </a:prstGeom>
          <a:noFill/>
          <a:ln w="9525">
            <a:noFill/>
          </a:ln>
        </p:spPr>
        <p:txBody>
          <a:bodyPr anchor="t" anchorCtr="0">
            <a:spAutoFit/>
          </a:bodyPr>
          <a:lstStyle/>
          <a:p>
            <a:pPr>
              <a:spcBef>
                <a:spcPct val="50000"/>
              </a:spcBef>
            </a:pPr>
            <a:r>
              <a:rPr lang="en-US" altLang="zh-CN" sz="1600">
                <a:latin typeface="Times New Roman" panose="02020603050405020304" charset="0"/>
              </a:rPr>
              <a:t>Toggle</a:t>
            </a:r>
            <a:endParaRPr lang="en-US" altLang="zh-CN" sz="1600">
              <a:latin typeface="Times New Roman" panose="02020603050405020304" charset="0"/>
            </a:endParaRPr>
          </a:p>
        </p:txBody>
      </p:sp>
      <p:sp>
        <p:nvSpPr>
          <p:cNvPr id="153649" name="文本框 153648"/>
          <p:cNvSpPr txBox="1"/>
          <p:nvPr/>
        </p:nvSpPr>
        <p:spPr>
          <a:xfrm>
            <a:off x="4724400" y="3276600"/>
            <a:ext cx="646113" cy="336550"/>
          </a:xfrm>
          <a:prstGeom prst="rect">
            <a:avLst/>
          </a:prstGeom>
          <a:noFill/>
          <a:ln w="9525">
            <a:noFill/>
          </a:ln>
        </p:spPr>
        <p:txBody>
          <a:bodyPr anchor="t" anchorCtr="0">
            <a:spAutoFit/>
          </a:bodyPr>
          <a:lstStyle/>
          <a:p>
            <a:pPr>
              <a:spcBef>
                <a:spcPct val="50000"/>
              </a:spcBef>
            </a:pPr>
            <a:r>
              <a:rPr lang="en-US" altLang="zh-CN" sz="1600">
                <a:latin typeface="Times New Roman" panose="02020603050405020304" charset="0"/>
              </a:rPr>
              <a:t>Reset</a:t>
            </a:r>
            <a:endParaRPr lang="en-US" altLang="zh-CN" sz="1600">
              <a:latin typeface="Times New Roman" panose="02020603050405020304" charset="0"/>
            </a:endParaRPr>
          </a:p>
        </p:txBody>
      </p:sp>
      <p:sp>
        <p:nvSpPr>
          <p:cNvPr id="153650" name="文本框 153649"/>
          <p:cNvSpPr txBox="1"/>
          <p:nvPr/>
        </p:nvSpPr>
        <p:spPr>
          <a:xfrm>
            <a:off x="5791200" y="3276600"/>
            <a:ext cx="914400" cy="336550"/>
          </a:xfrm>
          <a:prstGeom prst="rect">
            <a:avLst/>
          </a:prstGeom>
          <a:noFill/>
          <a:ln w="9525">
            <a:noFill/>
          </a:ln>
        </p:spPr>
        <p:txBody>
          <a:bodyPr anchor="t" anchorCtr="0">
            <a:spAutoFit/>
          </a:bodyPr>
          <a:lstStyle/>
          <a:p>
            <a:pPr>
              <a:spcBef>
                <a:spcPct val="50000"/>
              </a:spcBef>
            </a:pPr>
            <a:r>
              <a:rPr lang="en-US" altLang="zh-CN" sz="1600">
                <a:latin typeface="Times New Roman" panose="02020603050405020304" charset="0"/>
              </a:rPr>
              <a:t>Toggle</a:t>
            </a:r>
            <a:endParaRPr lang="en-US" altLang="zh-CN" sz="1600">
              <a:latin typeface="Times New Roman" panose="02020603050405020304" charset="0"/>
            </a:endParaRPr>
          </a:p>
        </p:txBody>
      </p:sp>
      <p:sp>
        <p:nvSpPr>
          <p:cNvPr id="153651" name="文本框 153650"/>
          <p:cNvSpPr txBox="1"/>
          <p:nvPr/>
        </p:nvSpPr>
        <p:spPr>
          <a:xfrm>
            <a:off x="2971800" y="4572000"/>
            <a:ext cx="533400" cy="336550"/>
          </a:xfrm>
          <a:prstGeom prst="rect">
            <a:avLst/>
          </a:prstGeom>
          <a:noFill/>
          <a:ln w="9525">
            <a:noFill/>
          </a:ln>
        </p:spPr>
        <p:txBody>
          <a:bodyPr anchor="t" anchorCtr="0">
            <a:spAutoFit/>
          </a:bodyPr>
          <a:lstStyle/>
          <a:p>
            <a:pPr>
              <a:spcBef>
                <a:spcPct val="50000"/>
              </a:spcBef>
            </a:pPr>
            <a:r>
              <a:rPr lang="en-US" altLang="zh-CN" sz="1600">
                <a:latin typeface="Times New Roman" panose="02020603050405020304" charset="0"/>
              </a:rPr>
              <a:t>Set</a:t>
            </a:r>
            <a:endParaRPr lang="en-US" altLang="zh-CN" sz="1600">
              <a:latin typeface="Times New Roman" panose="02020603050405020304" charset="0"/>
            </a:endParaRPr>
          </a:p>
        </p:txBody>
      </p:sp>
      <p:sp>
        <p:nvSpPr>
          <p:cNvPr id="153652" name="文本框 153651"/>
          <p:cNvSpPr txBox="1"/>
          <p:nvPr/>
        </p:nvSpPr>
        <p:spPr>
          <a:xfrm>
            <a:off x="3657600" y="3276600"/>
            <a:ext cx="533400" cy="336550"/>
          </a:xfrm>
          <a:prstGeom prst="rect">
            <a:avLst/>
          </a:prstGeom>
          <a:noFill/>
          <a:ln w="9525">
            <a:noFill/>
          </a:ln>
        </p:spPr>
        <p:txBody>
          <a:bodyPr anchor="t" anchorCtr="0">
            <a:spAutoFit/>
          </a:bodyPr>
          <a:lstStyle/>
          <a:p>
            <a:pPr>
              <a:spcBef>
                <a:spcPct val="50000"/>
              </a:spcBef>
            </a:pPr>
            <a:r>
              <a:rPr lang="en-US" altLang="zh-CN" sz="1600">
                <a:latin typeface="Times New Roman" panose="02020603050405020304" charset="0"/>
              </a:rPr>
              <a:t>Set</a:t>
            </a:r>
            <a:endParaRPr lang="en-US" altLang="zh-CN" sz="1600">
              <a:latin typeface="Times New Roman" panose="02020603050405020304" charset="0"/>
            </a:endParaRPr>
          </a:p>
        </p:txBody>
      </p:sp>
      <p:sp>
        <p:nvSpPr>
          <p:cNvPr id="153653" name="文本框 153652"/>
          <p:cNvSpPr txBox="1"/>
          <p:nvPr/>
        </p:nvSpPr>
        <p:spPr>
          <a:xfrm>
            <a:off x="6440488" y="4997450"/>
            <a:ext cx="646112" cy="336550"/>
          </a:xfrm>
          <a:prstGeom prst="rect">
            <a:avLst/>
          </a:prstGeom>
          <a:noFill/>
          <a:ln w="9525">
            <a:noFill/>
          </a:ln>
        </p:spPr>
        <p:txBody>
          <a:bodyPr anchor="t" anchorCtr="0">
            <a:spAutoFit/>
          </a:bodyPr>
          <a:lstStyle/>
          <a:p>
            <a:pPr>
              <a:spcBef>
                <a:spcPct val="50000"/>
              </a:spcBef>
            </a:pPr>
            <a:r>
              <a:rPr lang="en-US" altLang="zh-CN" sz="1600">
                <a:latin typeface="Times New Roman" panose="02020603050405020304" charset="0"/>
              </a:rPr>
              <a:t>Reset</a:t>
            </a:r>
            <a:endParaRPr lang="en-US" altLang="zh-CN" sz="1600">
              <a:latin typeface="Times New Roman" panose="02020603050405020304" charset="0"/>
            </a:endParaRPr>
          </a:p>
        </p:txBody>
      </p:sp>
      <p:sp>
        <p:nvSpPr>
          <p:cNvPr id="153655" name="文本框 153654"/>
          <p:cNvSpPr txBox="1"/>
          <p:nvPr/>
        </p:nvSpPr>
        <p:spPr>
          <a:xfrm>
            <a:off x="6858000" y="3276600"/>
            <a:ext cx="914400" cy="336550"/>
          </a:xfrm>
          <a:prstGeom prst="rect">
            <a:avLst/>
          </a:prstGeom>
          <a:noFill/>
          <a:ln w="9525">
            <a:noFill/>
          </a:ln>
        </p:spPr>
        <p:txBody>
          <a:bodyPr anchor="t" anchorCtr="0">
            <a:spAutoFit/>
          </a:bodyPr>
          <a:lstStyle/>
          <a:p>
            <a:pPr>
              <a:spcBef>
                <a:spcPct val="50000"/>
              </a:spcBef>
            </a:pPr>
            <a:r>
              <a:rPr lang="en-US" altLang="zh-CN" sz="1600">
                <a:latin typeface="Times New Roman" panose="02020603050405020304" charset="0"/>
              </a:rPr>
              <a:t>Latch</a:t>
            </a:r>
            <a:endParaRPr lang="en-US" altLang="zh-CN" sz="1600">
              <a:latin typeface="Times New Roman" panose="02020603050405020304" charset="0"/>
            </a:endParaRPr>
          </a:p>
        </p:txBody>
      </p:sp>
      <p:sp>
        <p:nvSpPr>
          <p:cNvPr id="153656" name="矩形 153655"/>
          <p:cNvSpPr/>
          <p:nvPr/>
        </p:nvSpPr>
        <p:spPr>
          <a:xfrm>
            <a:off x="1371600" y="5715000"/>
            <a:ext cx="6400800" cy="457200"/>
          </a:xfrm>
          <a:prstGeom prst="rect">
            <a:avLst/>
          </a:prstGeom>
          <a:solidFill>
            <a:srgbClr val="FFFFFF"/>
          </a:solidFill>
          <a:ln w="9525">
            <a:noFill/>
          </a:ln>
        </p:spPr>
        <p:txBody>
          <a:bodyPr anchor="t" anchorCtr="0"/>
          <a:lstStyle/>
          <a:p>
            <a:endParaRPr lang="zh-CN" altLang="en-US">
              <a:latin typeface="Arial" panose="020B0604020202020204" pitchFamily="34" charset="0"/>
              <a:ea typeface="MS PGothic" panose="020B0600070205080204" pitchFamily="-110" charset="-128"/>
            </a:endParaRPr>
          </a:p>
        </p:txBody>
      </p:sp>
      <p:sp>
        <p:nvSpPr>
          <p:cNvPr id="35869" name="矩形 153656"/>
          <p:cNvSpPr/>
          <p:nvPr/>
        </p:nvSpPr>
        <p:spPr>
          <a:xfrm>
            <a:off x="1111250" y="3657600"/>
            <a:ext cx="336550" cy="215900"/>
          </a:xfrm>
          <a:prstGeom prst="rect">
            <a:avLst/>
          </a:prstGeom>
          <a:noFill/>
          <a:ln w="9525">
            <a:noFill/>
          </a:ln>
        </p:spPr>
        <p:txBody>
          <a:bodyPr wrap="none" lIns="0" tIns="0" rIns="0" bIns="0" anchor="t" anchorCtr="0">
            <a:spAutoFit/>
          </a:bodyPr>
          <a:lstStyle/>
          <a:p>
            <a:r>
              <a:rPr lang="en-US" altLang="zh-CN" sz="1400" i="1">
                <a:solidFill>
                  <a:srgbClr val="000000"/>
                </a:solidFill>
                <a:latin typeface="Times" pitchFamily="-110" charset="0"/>
              </a:rPr>
              <a:t>CLK</a:t>
            </a:r>
            <a:endParaRPr lang="en-US" altLang="zh-CN">
              <a:latin typeface="Times New Roman" panose="02020603050405020304" charset="0"/>
            </a:endParaRPr>
          </a:p>
        </p:txBody>
      </p:sp>
      <p:sp>
        <p:nvSpPr>
          <p:cNvPr id="35870" name="矩形 153657"/>
          <p:cNvSpPr/>
          <p:nvPr/>
        </p:nvSpPr>
        <p:spPr>
          <a:xfrm>
            <a:off x="1295400" y="4572000"/>
            <a:ext cx="119063" cy="215900"/>
          </a:xfrm>
          <a:prstGeom prst="rect">
            <a:avLst/>
          </a:prstGeom>
          <a:noFill/>
          <a:ln w="9525">
            <a:noFill/>
          </a:ln>
        </p:spPr>
        <p:txBody>
          <a:bodyPr wrap="none" lIns="0" tIns="0" rIns="0" bIns="0" anchor="t" anchorCtr="0">
            <a:spAutoFit/>
          </a:bodyPr>
          <a:lstStyle/>
          <a:p>
            <a:r>
              <a:rPr lang="en-US" altLang="zh-CN" sz="1400" i="1">
                <a:solidFill>
                  <a:srgbClr val="000000"/>
                </a:solidFill>
                <a:latin typeface="Times" pitchFamily="-110" charset="0"/>
              </a:rPr>
              <a:t>K</a:t>
            </a:r>
            <a:endParaRPr lang="en-US" altLang="zh-CN">
              <a:latin typeface="Times New Roman" panose="02020603050405020304" charset="0"/>
            </a:endParaRPr>
          </a:p>
        </p:txBody>
      </p:sp>
      <p:sp>
        <p:nvSpPr>
          <p:cNvPr id="35871" name="矩形 153658"/>
          <p:cNvSpPr/>
          <p:nvPr/>
        </p:nvSpPr>
        <p:spPr>
          <a:xfrm flipH="1">
            <a:off x="1308100" y="4114800"/>
            <a:ext cx="215900" cy="215900"/>
          </a:xfrm>
          <a:prstGeom prst="rect">
            <a:avLst/>
          </a:prstGeom>
          <a:noFill/>
          <a:ln w="9525">
            <a:noFill/>
          </a:ln>
        </p:spPr>
        <p:txBody>
          <a:bodyPr lIns="0" tIns="0" rIns="0" bIns="0" anchor="t" anchorCtr="0">
            <a:spAutoFit/>
          </a:bodyPr>
          <a:lstStyle/>
          <a:p>
            <a:r>
              <a:rPr lang="en-US" altLang="zh-CN" sz="1400" i="1">
                <a:solidFill>
                  <a:srgbClr val="000000"/>
                </a:solidFill>
                <a:latin typeface="Times" pitchFamily="-110" charset="0"/>
              </a:rPr>
              <a:t>J</a:t>
            </a:r>
            <a:endParaRPr lang="en-US" altLang="zh-CN">
              <a:latin typeface="Times New Roman" panose="02020603050405020304" charset="0"/>
            </a:endParaRPr>
          </a:p>
        </p:txBody>
      </p:sp>
      <p:sp>
        <p:nvSpPr>
          <p:cNvPr id="35872" name="文本框 153662"/>
          <p:cNvSpPr txBox="1"/>
          <p:nvPr/>
        </p:nvSpPr>
        <p:spPr>
          <a:xfrm>
            <a:off x="1143000" y="5729288"/>
            <a:ext cx="533400" cy="368300"/>
          </a:xfrm>
          <a:prstGeom prst="rect">
            <a:avLst/>
          </a:prstGeom>
          <a:noFill/>
          <a:ln w="9525">
            <a:noFill/>
          </a:ln>
        </p:spPr>
        <p:txBody>
          <a:bodyPr anchor="t" anchorCtr="0">
            <a:spAutoFit/>
          </a:bodyPr>
          <a:lstStyle/>
          <a:p>
            <a:pPr>
              <a:spcBef>
                <a:spcPct val="50000"/>
              </a:spcBef>
            </a:pPr>
            <a:r>
              <a:rPr lang="en-US" altLang="zh-CN" sz="1800" i="1">
                <a:latin typeface="Times New Roman" panose="02020603050405020304" charset="0"/>
              </a:rPr>
              <a:t>Q</a:t>
            </a:r>
            <a:endParaRPr lang="en-US" altLang="zh-CN" sz="1800" i="1">
              <a:latin typeface="Times New Roman" panose="02020603050405020304" charset="0"/>
            </a:endParaRPr>
          </a:p>
        </p:txBody>
      </p:sp>
      <p:grpSp>
        <p:nvGrpSpPr>
          <p:cNvPr id="35873" name="组合 153666"/>
          <p:cNvGrpSpPr/>
          <p:nvPr/>
        </p:nvGrpSpPr>
        <p:grpSpPr>
          <a:xfrm>
            <a:off x="1066800" y="4953000"/>
            <a:ext cx="508000" cy="304800"/>
            <a:chOff x="482" y="3190"/>
            <a:chExt cx="320" cy="192"/>
          </a:xfrm>
        </p:grpSpPr>
        <p:sp>
          <p:nvSpPr>
            <p:cNvPr id="35874" name="文本框 153663"/>
            <p:cNvSpPr txBox="1"/>
            <p:nvPr/>
          </p:nvSpPr>
          <p:spPr>
            <a:xfrm>
              <a:off x="482" y="3190"/>
              <a:ext cx="320" cy="192"/>
            </a:xfrm>
            <a:prstGeom prst="rect">
              <a:avLst/>
            </a:prstGeom>
            <a:noFill/>
            <a:ln w="9525">
              <a:noFill/>
            </a:ln>
          </p:spPr>
          <p:txBody>
            <a:bodyPr wrap="none" anchor="t" anchorCtr="0">
              <a:spAutoFit/>
            </a:bodyPr>
            <a:lstStyle/>
            <a:p>
              <a:r>
                <a:rPr lang="en-US" altLang="zh-CN" sz="1400" i="1">
                  <a:latin typeface="Times New Roman" panose="02020603050405020304" charset="0"/>
                </a:rPr>
                <a:t>PRE</a:t>
              </a:r>
              <a:endParaRPr lang="en-US" altLang="zh-CN" sz="1400" i="1">
                <a:latin typeface="Times New Roman" panose="02020603050405020304" charset="0"/>
              </a:endParaRPr>
            </a:p>
          </p:txBody>
        </p:sp>
        <p:sp>
          <p:nvSpPr>
            <p:cNvPr id="35875" name="直接连接符 153665"/>
            <p:cNvSpPr/>
            <p:nvPr/>
          </p:nvSpPr>
          <p:spPr>
            <a:xfrm>
              <a:off x="546" y="3210"/>
              <a:ext cx="192" cy="0"/>
            </a:xfrm>
            <a:prstGeom prst="line">
              <a:avLst/>
            </a:prstGeom>
            <a:ln w="9525" cap="flat" cmpd="sng">
              <a:solidFill>
                <a:schemeClr val="tx1"/>
              </a:solidFill>
              <a:prstDash val="solid"/>
              <a:round/>
              <a:headEnd type="none" w="med" len="med"/>
              <a:tailEnd type="none" w="med" len="med"/>
            </a:ln>
          </p:spPr>
        </p:sp>
      </p:grpSp>
      <p:grpSp>
        <p:nvGrpSpPr>
          <p:cNvPr id="35876" name="组合 153669"/>
          <p:cNvGrpSpPr/>
          <p:nvPr/>
        </p:nvGrpSpPr>
        <p:grpSpPr>
          <a:xfrm>
            <a:off x="1066800" y="5334000"/>
            <a:ext cx="509588" cy="304800"/>
            <a:chOff x="720" y="3360"/>
            <a:chExt cx="321" cy="192"/>
          </a:xfrm>
        </p:grpSpPr>
        <p:sp>
          <p:nvSpPr>
            <p:cNvPr id="35877" name="文本框 153667"/>
            <p:cNvSpPr txBox="1"/>
            <p:nvPr/>
          </p:nvSpPr>
          <p:spPr>
            <a:xfrm>
              <a:off x="720" y="3360"/>
              <a:ext cx="321" cy="192"/>
            </a:xfrm>
            <a:prstGeom prst="rect">
              <a:avLst/>
            </a:prstGeom>
            <a:noFill/>
            <a:ln w="9525">
              <a:noFill/>
            </a:ln>
          </p:spPr>
          <p:txBody>
            <a:bodyPr wrap="none" anchor="t" anchorCtr="0">
              <a:spAutoFit/>
            </a:bodyPr>
            <a:lstStyle/>
            <a:p>
              <a:r>
                <a:rPr lang="en-US" altLang="zh-CN" sz="1400" i="1">
                  <a:latin typeface="Times New Roman" panose="02020603050405020304" charset="0"/>
                </a:rPr>
                <a:t>CLR</a:t>
              </a:r>
              <a:endParaRPr lang="en-US" altLang="zh-CN" sz="1400" i="1">
                <a:latin typeface="Times New Roman" panose="02020603050405020304" charset="0"/>
              </a:endParaRPr>
            </a:p>
          </p:txBody>
        </p:sp>
        <p:sp>
          <p:nvSpPr>
            <p:cNvPr id="35878" name="直接连接符 153668"/>
            <p:cNvSpPr/>
            <p:nvPr/>
          </p:nvSpPr>
          <p:spPr>
            <a:xfrm>
              <a:off x="790" y="3377"/>
              <a:ext cx="192" cy="0"/>
            </a:xfrm>
            <a:prstGeom prst="line">
              <a:avLst/>
            </a:prstGeom>
            <a:ln w="9525" cap="flat" cmpd="sng">
              <a:solidFill>
                <a:schemeClr val="tx1"/>
              </a:solidFill>
              <a:prstDash val="solid"/>
              <a:round/>
              <a:headEnd type="none" w="med" len="med"/>
              <a:tailEnd type="none" w="med" len="med"/>
            </a:ln>
          </p:spPr>
        </p:sp>
      </p:grpSp>
      <p:sp>
        <p:nvSpPr>
          <p:cNvPr id="35879" name="灯片编号占位符 1"/>
          <p:cNvSpPr>
            <a:spLocks noGrp="1"/>
          </p:cNvSpPr>
          <p:nvPr>
            <p:ph type="sldNum" sz="quarter" idx="12"/>
          </p:nvPr>
        </p:nvSpPr>
        <p:spPr>
          <a:prstGeom prst="rect">
            <a:avLst/>
          </a:prstGeom>
          <a:noFill/>
          <a:ln>
            <a:noFill/>
          </a:ln>
        </p:spPr>
        <p:txBody>
          <a:bodyPr anchor="t" anchorCtr="0"/>
          <a:lstStyle/>
          <a:p>
            <a:fld id="{9A0DB2DC-4C9A-4742-B13C-FB6460FD3503}" type="slidenum">
              <a:rPr lang="zh-CN" altLang="en-US" sz="1800">
                <a:latin typeface="Arial" panose="020B0604020202020204" pitchFamily="34" charset="0"/>
                <a:ea typeface="MS PGothic" panose="020B0600070205080204" pitchFamily="-110" charset="-128"/>
              </a:rPr>
            </a:fld>
            <a:endParaRPr lang="zh-CN" altLang="en-US" sz="1800">
              <a:latin typeface="Arial" panose="020B0604020202020204" pitchFamily="34" charset="0"/>
              <a:ea typeface="MS PGothic" panose="020B0600070205080204" pitchFamily="-110" charset="-128"/>
            </a:endParaRP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53646"/>
                                        </p:tgtEl>
                                        <p:attrNameLst>
                                          <p:attrName>style.visibility</p:attrName>
                                        </p:attrNameLst>
                                      </p:cBhvr>
                                      <p:to>
                                        <p:strVal val="visible"/>
                                      </p:to>
                                    </p:set>
                                    <p:animEffect transition="in" filter="dissolve">
                                      <p:cBhvr>
                                        <p:cTn id="7" dur="500"/>
                                        <p:tgtEl>
                                          <p:spTgt spid="153646"/>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153647"/>
                                        </p:tgtEl>
                                        <p:attrNameLst>
                                          <p:attrName>style.visibility</p:attrName>
                                        </p:attrNameLst>
                                      </p:cBhvr>
                                      <p:to>
                                        <p:strVal val="visible"/>
                                      </p:to>
                                    </p:set>
                                    <p:anim calcmode="lin" valueType="num">
                                      <p:cBhvr>
                                        <p:cTn id="11" dur="500" fill="hold"/>
                                        <p:tgtEl>
                                          <p:spTgt spid="153647"/>
                                        </p:tgtEl>
                                        <p:attrNameLst>
                                          <p:attrName>ppt_x</p:attrName>
                                        </p:attrNameLst>
                                      </p:cBhvr>
                                      <p:tavLst>
                                        <p:tav tm="0">
                                          <p:val>
                                            <p:strVal val="0-#ppt_w/2"/>
                                          </p:val>
                                        </p:tav>
                                        <p:tav tm="100000">
                                          <p:val>
                                            <p:strVal val="#ppt_x"/>
                                          </p:val>
                                        </p:tav>
                                      </p:tavLst>
                                    </p:anim>
                                    <p:anim calcmode="lin" valueType="num">
                                      <p:cBhvr>
                                        <p:cTn id="12" dur="500" fill="hold"/>
                                        <p:tgtEl>
                                          <p:spTgt spid="153647"/>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53648"/>
                                        </p:tgtEl>
                                        <p:attrNameLst>
                                          <p:attrName>style.visibility</p:attrName>
                                        </p:attrNameLst>
                                      </p:cBhvr>
                                      <p:to>
                                        <p:strVal val="visible"/>
                                      </p:to>
                                    </p:set>
                                    <p:anim calcmode="lin" valueType="num">
                                      <p:cBhvr>
                                        <p:cTn id="15" dur="500" fill="hold"/>
                                        <p:tgtEl>
                                          <p:spTgt spid="153648"/>
                                        </p:tgtEl>
                                        <p:attrNameLst>
                                          <p:attrName>ppt_x</p:attrName>
                                        </p:attrNameLst>
                                      </p:cBhvr>
                                      <p:tavLst>
                                        <p:tav tm="0">
                                          <p:val>
                                            <p:strVal val="0-#ppt_w/2"/>
                                          </p:val>
                                        </p:tav>
                                        <p:tav tm="100000">
                                          <p:val>
                                            <p:strVal val="#ppt_x"/>
                                          </p:val>
                                        </p:tav>
                                      </p:tavLst>
                                    </p:anim>
                                    <p:anim calcmode="lin" valueType="num">
                                      <p:cBhvr>
                                        <p:cTn id="16" dur="500" fill="hold"/>
                                        <p:tgtEl>
                                          <p:spTgt spid="153648"/>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53652"/>
                                        </p:tgtEl>
                                        <p:attrNameLst>
                                          <p:attrName>style.visibility</p:attrName>
                                        </p:attrNameLst>
                                      </p:cBhvr>
                                      <p:to>
                                        <p:strVal val="visible"/>
                                      </p:to>
                                    </p:set>
                                    <p:anim calcmode="lin" valueType="num">
                                      <p:cBhvr>
                                        <p:cTn id="19" dur="500" fill="hold"/>
                                        <p:tgtEl>
                                          <p:spTgt spid="153652"/>
                                        </p:tgtEl>
                                        <p:attrNameLst>
                                          <p:attrName>ppt_x</p:attrName>
                                        </p:attrNameLst>
                                      </p:cBhvr>
                                      <p:tavLst>
                                        <p:tav tm="0">
                                          <p:val>
                                            <p:strVal val="0-#ppt_w/2"/>
                                          </p:val>
                                        </p:tav>
                                        <p:tav tm="100000">
                                          <p:val>
                                            <p:strVal val="#ppt_x"/>
                                          </p:val>
                                        </p:tav>
                                      </p:tavLst>
                                    </p:anim>
                                    <p:anim calcmode="lin" valueType="num">
                                      <p:cBhvr>
                                        <p:cTn id="20" dur="500" fill="hold"/>
                                        <p:tgtEl>
                                          <p:spTgt spid="153652"/>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53649"/>
                                        </p:tgtEl>
                                        <p:attrNameLst>
                                          <p:attrName>style.visibility</p:attrName>
                                        </p:attrNameLst>
                                      </p:cBhvr>
                                      <p:to>
                                        <p:strVal val="visible"/>
                                      </p:to>
                                    </p:set>
                                    <p:anim calcmode="lin" valueType="num">
                                      <p:cBhvr>
                                        <p:cTn id="23" dur="500" fill="hold"/>
                                        <p:tgtEl>
                                          <p:spTgt spid="153649"/>
                                        </p:tgtEl>
                                        <p:attrNameLst>
                                          <p:attrName>ppt_x</p:attrName>
                                        </p:attrNameLst>
                                      </p:cBhvr>
                                      <p:tavLst>
                                        <p:tav tm="0">
                                          <p:val>
                                            <p:strVal val="0-#ppt_w/2"/>
                                          </p:val>
                                        </p:tav>
                                        <p:tav tm="100000">
                                          <p:val>
                                            <p:strVal val="#ppt_x"/>
                                          </p:val>
                                        </p:tav>
                                      </p:tavLst>
                                    </p:anim>
                                    <p:anim calcmode="lin" valueType="num">
                                      <p:cBhvr>
                                        <p:cTn id="24" dur="500" fill="hold"/>
                                        <p:tgtEl>
                                          <p:spTgt spid="153649"/>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153650"/>
                                        </p:tgtEl>
                                        <p:attrNameLst>
                                          <p:attrName>style.visibility</p:attrName>
                                        </p:attrNameLst>
                                      </p:cBhvr>
                                      <p:to>
                                        <p:strVal val="visible"/>
                                      </p:to>
                                    </p:set>
                                    <p:anim calcmode="lin" valueType="num">
                                      <p:cBhvr>
                                        <p:cTn id="27" dur="500" fill="hold"/>
                                        <p:tgtEl>
                                          <p:spTgt spid="153650"/>
                                        </p:tgtEl>
                                        <p:attrNameLst>
                                          <p:attrName>ppt_x</p:attrName>
                                        </p:attrNameLst>
                                      </p:cBhvr>
                                      <p:tavLst>
                                        <p:tav tm="0">
                                          <p:val>
                                            <p:strVal val="0-#ppt_w/2"/>
                                          </p:val>
                                        </p:tav>
                                        <p:tav tm="100000">
                                          <p:val>
                                            <p:strVal val="#ppt_x"/>
                                          </p:val>
                                        </p:tav>
                                      </p:tavLst>
                                    </p:anim>
                                    <p:anim calcmode="lin" valueType="num">
                                      <p:cBhvr>
                                        <p:cTn id="28" dur="500" fill="hold"/>
                                        <p:tgtEl>
                                          <p:spTgt spid="153650"/>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53655"/>
                                        </p:tgtEl>
                                        <p:attrNameLst>
                                          <p:attrName>style.visibility</p:attrName>
                                        </p:attrNameLst>
                                      </p:cBhvr>
                                      <p:to>
                                        <p:strVal val="visible"/>
                                      </p:to>
                                    </p:set>
                                    <p:anim calcmode="lin" valueType="num">
                                      <p:cBhvr>
                                        <p:cTn id="31" dur="500" fill="hold"/>
                                        <p:tgtEl>
                                          <p:spTgt spid="153655"/>
                                        </p:tgtEl>
                                        <p:attrNameLst>
                                          <p:attrName>ppt_x</p:attrName>
                                        </p:attrNameLst>
                                      </p:cBhvr>
                                      <p:tavLst>
                                        <p:tav tm="0">
                                          <p:val>
                                            <p:strVal val="0-#ppt_w/2"/>
                                          </p:val>
                                        </p:tav>
                                        <p:tav tm="100000">
                                          <p:val>
                                            <p:strVal val="#ppt_x"/>
                                          </p:val>
                                        </p:tav>
                                      </p:tavLst>
                                    </p:anim>
                                    <p:anim calcmode="lin" valueType="num">
                                      <p:cBhvr>
                                        <p:cTn id="32" dur="500" fill="hold"/>
                                        <p:tgtEl>
                                          <p:spTgt spid="153655"/>
                                        </p:tgtEl>
                                        <p:attrNameLst>
                                          <p:attrName>ppt_y</p:attrName>
                                        </p:attrNameLst>
                                      </p:cBhvr>
                                      <p:tavLst>
                                        <p:tav tm="0">
                                          <p:val>
                                            <p:strVal val="#ppt_y"/>
                                          </p:val>
                                        </p:tav>
                                        <p:tav tm="100000">
                                          <p:val>
                                            <p:strVal val="#ppt_y"/>
                                          </p:val>
                                        </p:tav>
                                      </p:tavLst>
                                    </p:anim>
                                  </p:childTnLst>
                                </p:cTn>
                              </p:par>
                            </p:childTnLst>
                          </p:cTn>
                        </p:par>
                        <p:par>
                          <p:cTn id="33" fill="hold">
                            <p:stCondLst>
                              <p:cond delay="1000"/>
                            </p:stCondLst>
                            <p:childTnLst>
                              <p:par>
                                <p:cTn id="34" presetID="15" presetClass="entr" presetSubtype="0" fill="hold" grpId="0" nodeType="afterEffect">
                                  <p:stCondLst>
                                    <p:cond delay="0"/>
                                  </p:stCondLst>
                                  <p:childTnLst>
                                    <p:set>
                                      <p:cBhvr>
                                        <p:cTn id="35" dur="1" fill="hold">
                                          <p:stCondLst>
                                            <p:cond delay="0"/>
                                          </p:stCondLst>
                                        </p:cTn>
                                        <p:tgtEl>
                                          <p:spTgt spid="153651"/>
                                        </p:tgtEl>
                                        <p:attrNameLst>
                                          <p:attrName>style.visibility</p:attrName>
                                        </p:attrNameLst>
                                      </p:cBhvr>
                                      <p:to>
                                        <p:strVal val="visible"/>
                                      </p:to>
                                    </p:set>
                                    <p:anim calcmode="lin" valueType="num">
                                      <p:cBhvr>
                                        <p:cTn id="36" dur="1000" fill="hold"/>
                                        <p:tgtEl>
                                          <p:spTgt spid="153651"/>
                                        </p:tgtEl>
                                        <p:attrNameLst>
                                          <p:attrName>ppt_w</p:attrName>
                                        </p:attrNameLst>
                                      </p:cBhvr>
                                      <p:tavLst>
                                        <p:tav tm="0">
                                          <p:val>
                                            <p:fltVal val="0"/>
                                          </p:val>
                                        </p:tav>
                                        <p:tav tm="100000">
                                          <p:val>
                                            <p:strVal val="#ppt_w"/>
                                          </p:val>
                                        </p:tav>
                                      </p:tavLst>
                                    </p:anim>
                                    <p:anim calcmode="lin" valueType="num">
                                      <p:cBhvr>
                                        <p:cTn id="37" dur="1000" fill="hold"/>
                                        <p:tgtEl>
                                          <p:spTgt spid="153651"/>
                                        </p:tgtEl>
                                        <p:attrNameLst>
                                          <p:attrName>ppt_h</p:attrName>
                                        </p:attrNameLst>
                                      </p:cBhvr>
                                      <p:tavLst>
                                        <p:tav tm="0">
                                          <p:val>
                                            <p:fltVal val="0"/>
                                          </p:val>
                                        </p:tav>
                                        <p:tav tm="100000">
                                          <p:val>
                                            <p:strVal val="#ppt_h"/>
                                          </p:val>
                                        </p:tav>
                                      </p:tavLst>
                                    </p:anim>
                                    <p:anim calcmode="lin" valueType="num">
                                      <p:cBhvr>
                                        <p:cTn id="38" dur="1000" fill="hold"/>
                                        <p:tgtEl>
                                          <p:spTgt spid="153651"/>
                                        </p:tgtEl>
                                        <p:attrNameLst>
                                          <p:attrName>ppt_x</p:attrName>
                                        </p:attrNameLst>
                                      </p:cBhvr>
                                      <p:tavLst>
                                        <p:tav tm="0" fmla="#ppt_x+(cos(-2*pi*(1-$))*-#ppt_x-sin(-2*pi*(1-$))*(1-#ppt_y))*(1-$)">
                                          <p:val>
                                            <p:fltVal val="0"/>
                                          </p:val>
                                        </p:tav>
                                        <p:tav tm="100000">
                                          <p:val>
                                            <p:fltVal val="1"/>
                                          </p:val>
                                        </p:tav>
                                      </p:tavLst>
                                    </p:anim>
                                    <p:anim calcmode="lin" valueType="num">
                                      <p:cBhvr>
                                        <p:cTn id="39" dur="1000" fill="hold"/>
                                        <p:tgtEl>
                                          <p:spTgt spid="153651"/>
                                        </p:tgtEl>
                                        <p:attrNameLst>
                                          <p:attrName>ppt_y</p:attrName>
                                        </p:attrNameLst>
                                      </p:cBhvr>
                                      <p:tavLst>
                                        <p:tav tm="0" fmla="#ppt_y+(sin(-2*pi*(1-$))*-#ppt_x+cos(-2*pi*(1-$))*(1-#ppt_y))*(1-$)">
                                          <p:val>
                                            <p:fltVal val="0"/>
                                          </p:val>
                                        </p:tav>
                                        <p:tav tm="100000">
                                          <p:val>
                                            <p:fltVal val="1"/>
                                          </p:val>
                                        </p:tav>
                                      </p:tavLst>
                                    </p:anim>
                                  </p:childTnLst>
                                </p:cTn>
                              </p:par>
                              <p:par>
                                <p:cTn id="40" presetID="15" presetClass="entr" presetSubtype="0" fill="hold" grpId="0" nodeType="withEffect">
                                  <p:stCondLst>
                                    <p:cond delay="0"/>
                                  </p:stCondLst>
                                  <p:childTnLst>
                                    <p:set>
                                      <p:cBhvr>
                                        <p:cTn id="41" dur="1" fill="hold">
                                          <p:stCondLst>
                                            <p:cond delay="0"/>
                                          </p:stCondLst>
                                        </p:cTn>
                                        <p:tgtEl>
                                          <p:spTgt spid="153653"/>
                                        </p:tgtEl>
                                        <p:attrNameLst>
                                          <p:attrName>style.visibility</p:attrName>
                                        </p:attrNameLst>
                                      </p:cBhvr>
                                      <p:to>
                                        <p:strVal val="visible"/>
                                      </p:to>
                                    </p:set>
                                    <p:anim calcmode="lin" valueType="num">
                                      <p:cBhvr>
                                        <p:cTn id="42" dur="1000" fill="hold"/>
                                        <p:tgtEl>
                                          <p:spTgt spid="153653"/>
                                        </p:tgtEl>
                                        <p:attrNameLst>
                                          <p:attrName>ppt_w</p:attrName>
                                        </p:attrNameLst>
                                      </p:cBhvr>
                                      <p:tavLst>
                                        <p:tav tm="0">
                                          <p:val>
                                            <p:fltVal val="0"/>
                                          </p:val>
                                        </p:tav>
                                        <p:tav tm="100000">
                                          <p:val>
                                            <p:strVal val="#ppt_w"/>
                                          </p:val>
                                        </p:tav>
                                      </p:tavLst>
                                    </p:anim>
                                    <p:anim calcmode="lin" valueType="num">
                                      <p:cBhvr>
                                        <p:cTn id="43" dur="1000" fill="hold"/>
                                        <p:tgtEl>
                                          <p:spTgt spid="153653"/>
                                        </p:tgtEl>
                                        <p:attrNameLst>
                                          <p:attrName>ppt_h</p:attrName>
                                        </p:attrNameLst>
                                      </p:cBhvr>
                                      <p:tavLst>
                                        <p:tav tm="0">
                                          <p:val>
                                            <p:fltVal val="0"/>
                                          </p:val>
                                        </p:tav>
                                        <p:tav tm="100000">
                                          <p:val>
                                            <p:strVal val="#ppt_h"/>
                                          </p:val>
                                        </p:tav>
                                      </p:tavLst>
                                    </p:anim>
                                    <p:anim calcmode="lin" valueType="num">
                                      <p:cBhvr>
                                        <p:cTn id="44" dur="1000" fill="hold"/>
                                        <p:tgtEl>
                                          <p:spTgt spid="153653"/>
                                        </p:tgtEl>
                                        <p:attrNameLst>
                                          <p:attrName>ppt_x</p:attrName>
                                        </p:attrNameLst>
                                      </p:cBhvr>
                                      <p:tavLst>
                                        <p:tav tm="0" fmla="#ppt_x+(cos(-2*pi*(1-$))*-#ppt_x-sin(-2*pi*(1-$))*(1-#ppt_y))*(1-$)">
                                          <p:val>
                                            <p:fltVal val="0"/>
                                          </p:val>
                                        </p:tav>
                                        <p:tav tm="100000">
                                          <p:val>
                                            <p:fltVal val="1"/>
                                          </p:val>
                                        </p:tav>
                                      </p:tavLst>
                                    </p:anim>
                                    <p:anim calcmode="lin" valueType="num">
                                      <p:cBhvr>
                                        <p:cTn id="45" dur="1000" fill="hold"/>
                                        <p:tgtEl>
                                          <p:spTgt spid="15365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6" fill="hold">
                      <p:stCondLst>
                        <p:cond delay="indefinite"/>
                      </p:stCondLst>
                      <p:childTnLst>
                        <p:par>
                          <p:cTn id="47" fill="hold">
                            <p:stCondLst>
                              <p:cond delay="0"/>
                            </p:stCondLst>
                            <p:childTnLst>
                              <p:par>
                                <p:cTn id="48" presetID="22" presetClass="exit" presetSubtype="8" fill="hold" nodeType="clickEffect">
                                  <p:stCondLst>
                                    <p:cond delay="0"/>
                                  </p:stCondLst>
                                  <p:childTnLst>
                                    <p:animEffect transition="out" filter="wipe(left)">
                                      <p:cBhvr>
                                        <p:cTn id="49" dur="2000"/>
                                        <p:tgtEl>
                                          <p:spTgt spid="153656"/>
                                        </p:tgtEl>
                                      </p:cBhvr>
                                    </p:animEffect>
                                    <p:set>
                                      <p:cBhvr>
                                        <p:cTn id="50" dur="1" fill="hold">
                                          <p:stCondLst>
                                            <p:cond delay="1999"/>
                                          </p:stCondLst>
                                        </p:cTn>
                                        <p:tgtEl>
                                          <p:spTgt spid="15365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7" grpId="0"/>
      <p:bldP spid="153648" grpId="0"/>
      <p:bldP spid="153649" grpId="0"/>
      <p:bldP spid="153650" grpId="0"/>
      <p:bldP spid="153651" grpId="0"/>
      <p:bldP spid="153652" grpId="0"/>
      <p:bldP spid="153653" grpId="0"/>
      <p:bldP spid="15365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129063"/>
          <p:cNvGrpSpPr/>
          <p:nvPr/>
        </p:nvGrpSpPr>
        <p:grpSpPr>
          <a:xfrm>
            <a:off x="584678" y="1310859"/>
            <a:ext cx="1778794" cy="1363266"/>
            <a:chOff x="3402" y="1584"/>
            <a:chExt cx="1494" cy="1145"/>
          </a:xfrm>
        </p:grpSpPr>
        <p:sp>
          <p:nvSpPr>
            <p:cNvPr id="6" name="文本框 129032"/>
            <p:cNvSpPr txBox="1"/>
            <p:nvPr/>
          </p:nvSpPr>
          <p:spPr>
            <a:xfrm>
              <a:off x="3402" y="1584"/>
              <a:ext cx="240" cy="233"/>
            </a:xfrm>
            <a:prstGeom prst="rect">
              <a:avLst/>
            </a:prstGeom>
            <a:noFill/>
            <a:ln w="9525">
              <a:noFill/>
            </a:ln>
          </p:spPr>
          <p:txBody>
            <a:bodyPr anchor="t" anchorCtr="0">
              <a:spAutoFit/>
            </a:bodyPr>
            <a:lstStyle/>
            <a:p>
              <a:pPr>
                <a:spcBef>
                  <a:spcPct val="50000"/>
                </a:spcBef>
              </a:pPr>
              <a:r>
                <a:rPr lang="en-US" altLang="zh-CN" sz="1200" i="1">
                  <a:solidFill>
                    <a:srgbClr val="FF0000"/>
                  </a:solidFill>
                  <a:latin typeface="Times New Roman" panose="02020603050405020304" charset="0"/>
                </a:rPr>
                <a:t>R</a:t>
              </a:r>
              <a:endParaRPr lang="en-US" altLang="zh-CN" sz="1200" i="1">
                <a:solidFill>
                  <a:srgbClr val="FF0000"/>
                </a:solidFill>
                <a:latin typeface="Times New Roman" panose="02020603050405020304" charset="0"/>
              </a:endParaRPr>
            </a:p>
          </p:txBody>
        </p:sp>
        <p:sp>
          <p:nvSpPr>
            <p:cNvPr id="7" name="文本框 129033"/>
            <p:cNvSpPr txBox="1"/>
            <p:nvPr/>
          </p:nvSpPr>
          <p:spPr>
            <a:xfrm>
              <a:off x="3402" y="2496"/>
              <a:ext cx="240" cy="233"/>
            </a:xfrm>
            <a:prstGeom prst="rect">
              <a:avLst/>
            </a:prstGeom>
            <a:noFill/>
            <a:ln w="9525">
              <a:noFill/>
            </a:ln>
          </p:spPr>
          <p:txBody>
            <a:bodyPr anchor="t" anchorCtr="0">
              <a:spAutoFit/>
            </a:bodyPr>
            <a:lstStyle/>
            <a:p>
              <a:pPr>
                <a:spcBef>
                  <a:spcPct val="50000"/>
                </a:spcBef>
              </a:pPr>
              <a:r>
                <a:rPr lang="en-US" altLang="zh-CN" sz="1200" i="1">
                  <a:solidFill>
                    <a:srgbClr val="FF0000"/>
                  </a:solidFill>
                  <a:latin typeface="Times New Roman" panose="02020603050405020304" charset="0"/>
                </a:rPr>
                <a:t>S</a:t>
              </a:r>
              <a:endParaRPr lang="en-US" altLang="zh-CN" sz="1200" i="1">
                <a:solidFill>
                  <a:srgbClr val="FF0000"/>
                </a:solidFill>
                <a:latin typeface="Times New Roman" panose="02020603050405020304" charset="0"/>
              </a:endParaRPr>
            </a:p>
          </p:txBody>
        </p:sp>
        <p:sp>
          <p:nvSpPr>
            <p:cNvPr id="8" name="文本框 129034"/>
            <p:cNvSpPr txBox="1"/>
            <p:nvPr/>
          </p:nvSpPr>
          <p:spPr>
            <a:xfrm>
              <a:off x="4650" y="1680"/>
              <a:ext cx="240" cy="233"/>
            </a:xfrm>
            <a:prstGeom prst="rect">
              <a:avLst/>
            </a:prstGeom>
            <a:noFill/>
            <a:ln w="9525">
              <a:noFill/>
            </a:ln>
          </p:spPr>
          <p:txBody>
            <a:bodyPr anchor="t" anchorCtr="0">
              <a:spAutoFit/>
            </a:bodyPr>
            <a:lstStyle/>
            <a:p>
              <a:pPr>
                <a:spcBef>
                  <a:spcPct val="50000"/>
                </a:spcBef>
              </a:pPr>
              <a:r>
                <a:rPr lang="en-US" altLang="zh-CN" sz="1200" i="1">
                  <a:solidFill>
                    <a:srgbClr val="FF0000"/>
                  </a:solidFill>
                  <a:latin typeface="Times New Roman" panose="02020603050405020304" charset="0"/>
                </a:rPr>
                <a:t>Q</a:t>
              </a:r>
              <a:endParaRPr lang="en-US" altLang="zh-CN" sz="1200" i="1">
                <a:solidFill>
                  <a:srgbClr val="FF0000"/>
                </a:solidFill>
                <a:latin typeface="Times New Roman" panose="02020603050405020304" charset="0"/>
              </a:endParaRPr>
            </a:p>
          </p:txBody>
        </p:sp>
        <p:grpSp>
          <p:nvGrpSpPr>
            <p:cNvPr id="9" name="组合 129036"/>
            <p:cNvGrpSpPr/>
            <p:nvPr/>
          </p:nvGrpSpPr>
          <p:grpSpPr>
            <a:xfrm>
              <a:off x="4656" y="2385"/>
              <a:ext cx="240" cy="233"/>
              <a:chOff x="2454" y="3201"/>
              <a:chExt cx="240" cy="233"/>
            </a:xfrm>
          </p:grpSpPr>
          <p:sp>
            <p:nvSpPr>
              <p:cNvPr id="11" name="文本框 129037"/>
              <p:cNvSpPr txBox="1"/>
              <p:nvPr/>
            </p:nvSpPr>
            <p:spPr>
              <a:xfrm>
                <a:off x="2454" y="3201"/>
                <a:ext cx="240" cy="233"/>
              </a:xfrm>
              <a:prstGeom prst="rect">
                <a:avLst/>
              </a:prstGeom>
              <a:noFill/>
              <a:ln w="9525">
                <a:noFill/>
              </a:ln>
            </p:spPr>
            <p:txBody>
              <a:bodyPr anchor="t" anchorCtr="0">
                <a:spAutoFit/>
              </a:bodyPr>
              <a:lstStyle/>
              <a:p>
                <a:pPr>
                  <a:spcBef>
                    <a:spcPct val="50000"/>
                  </a:spcBef>
                </a:pPr>
                <a:r>
                  <a:rPr lang="en-US" altLang="zh-CN" sz="1200" i="1" dirty="0">
                    <a:solidFill>
                      <a:srgbClr val="FF0000"/>
                    </a:solidFill>
                    <a:latin typeface="Times New Roman" panose="02020603050405020304" charset="0"/>
                  </a:rPr>
                  <a:t>Q</a:t>
                </a:r>
                <a:endParaRPr lang="en-US" altLang="zh-CN" sz="1200" i="1" dirty="0">
                  <a:solidFill>
                    <a:srgbClr val="FF0000"/>
                  </a:solidFill>
                  <a:latin typeface="Times New Roman" panose="02020603050405020304" charset="0"/>
                </a:endParaRPr>
              </a:p>
            </p:txBody>
          </p:sp>
          <p:sp>
            <p:nvSpPr>
              <p:cNvPr id="12" name="直接连接符 129038"/>
              <p:cNvSpPr/>
              <p:nvPr/>
            </p:nvSpPr>
            <p:spPr>
              <a:xfrm>
                <a:off x="2524" y="3237"/>
                <a:ext cx="96" cy="0"/>
              </a:xfrm>
              <a:prstGeom prst="line">
                <a:avLst/>
              </a:prstGeom>
              <a:ln w="9525" cap="flat" cmpd="sng">
                <a:solidFill>
                  <a:srgbClr val="FF0000"/>
                </a:solidFill>
                <a:prstDash val="solid"/>
                <a:round/>
                <a:headEnd type="none" w="med" len="med"/>
                <a:tailEnd type="none" w="med" len="med"/>
              </a:ln>
            </p:spPr>
          </p:sp>
        </p:grpSp>
        <p:graphicFrame>
          <p:nvGraphicFramePr>
            <p:cNvPr id="10" name="对象 129048"/>
            <p:cNvGraphicFramePr/>
            <p:nvPr/>
          </p:nvGraphicFramePr>
          <p:xfrm>
            <a:off x="3546" y="1632"/>
            <a:ext cx="1166" cy="1076"/>
          </p:xfrm>
          <a:graphic>
            <a:graphicData uri="http://schemas.openxmlformats.org/presentationml/2006/ole">
              <mc:AlternateContent xmlns:mc="http://schemas.openxmlformats.org/markup-compatibility/2006">
                <mc:Choice xmlns:v="urn:schemas-microsoft-com:vml" Requires="v">
                  <p:oleObj spid="_x0000_s38914" name="" r:id="rId1" imgW="914400" imgH="840105" progId="CorelDRAW.Graphic.13">
                    <p:embed/>
                  </p:oleObj>
                </mc:Choice>
                <mc:Fallback>
                  <p:oleObj name="" r:id="rId1" imgW="914400" imgH="840105" progId="CorelDRAW.Graphic.13">
                    <p:embed/>
                    <p:pic>
                      <p:nvPicPr>
                        <p:cNvPr id="0" name="图片 38913"/>
                        <p:cNvPicPr/>
                        <p:nvPr/>
                      </p:nvPicPr>
                      <p:blipFill>
                        <a:blip r:embed="rId2"/>
                        <a:stretch>
                          <a:fillRect/>
                        </a:stretch>
                      </p:blipFill>
                      <p:spPr>
                        <a:xfrm>
                          <a:off x="3546" y="1632"/>
                          <a:ext cx="1166" cy="1076"/>
                        </a:xfrm>
                        <a:prstGeom prst="rect">
                          <a:avLst/>
                        </a:prstGeom>
                        <a:noFill/>
                        <a:ln w="38100">
                          <a:noFill/>
                          <a:miter/>
                        </a:ln>
                      </p:spPr>
                    </p:pic>
                  </p:oleObj>
                </mc:Fallback>
              </mc:AlternateContent>
            </a:graphicData>
          </a:graphic>
        </p:graphicFrame>
      </p:grpSp>
      <p:graphicFrame>
        <p:nvGraphicFramePr>
          <p:cNvPr id="13" name="对象 135203"/>
          <p:cNvGraphicFramePr/>
          <p:nvPr/>
        </p:nvGraphicFramePr>
        <p:xfrm>
          <a:off x="3465991" y="1310859"/>
          <a:ext cx="2050256" cy="1369219"/>
        </p:xfrm>
        <a:graphic>
          <a:graphicData uri="http://schemas.openxmlformats.org/presentationml/2006/ole">
            <mc:AlternateContent xmlns:mc="http://schemas.openxmlformats.org/markup-compatibility/2006">
              <mc:Choice xmlns:v="urn:schemas-microsoft-com:vml" Requires="v">
                <p:oleObj spid="_x0000_s38915" name="" r:id="rId3" imgW="1520190" imgH="1020445" progId="CorelDRAW.Graphic.13">
                  <p:embed/>
                </p:oleObj>
              </mc:Choice>
              <mc:Fallback>
                <p:oleObj name="" r:id="rId3" imgW="1520190" imgH="1020445" progId="CorelDRAW.Graphic.13">
                  <p:embed/>
                  <p:pic>
                    <p:nvPicPr>
                      <p:cNvPr id="0" name="图片 38914"/>
                      <p:cNvPicPr/>
                      <p:nvPr/>
                    </p:nvPicPr>
                    <p:blipFill>
                      <a:blip r:embed="rId4"/>
                      <a:stretch>
                        <a:fillRect/>
                      </a:stretch>
                    </p:blipFill>
                    <p:spPr>
                      <a:xfrm>
                        <a:off x="3465991" y="1310859"/>
                        <a:ext cx="2050256" cy="1369219"/>
                      </a:xfrm>
                      <a:prstGeom prst="rect">
                        <a:avLst/>
                      </a:prstGeom>
                      <a:noFill/>
                      <a:ln w="38100">
                        <a:noFill/>
                        <a:miter/>
                      </a:ln>
                    </p:spPr>
                  </p:pic>
                </p:oleObj>
              </mc:Fallback>
            </mc:AlternateContent>
          </a:graphicData>
        </a:graphic>
      </p:graphicFrame>
      <p:sp>
        <p:nvSpPr>
          <p:cNvPr id="14" name="文本框 135206"/>
          <p:cNvSpPr txBox="1"/>
          <p:nvPr/>
        </p:nvSpPr>
        <p:spPr>
          <a:xfrm>
            <a:off x="3237390" y="2453860"/>
            <a:ext cx="285750" cy="276999"/>
          </a:xfrm>
          <a:prstGeom prst="rect">
            <a:avLst/>
          </a:prstGeom>
          <a:noFill/>
          <a:ln w="9525">
            <a:noFill/>
          </a:ln>
        </p:spPr>
        <p:txBody>
          <a:bodyPr anchor="t" anchorCtr="0">
            <a:spAutoFit/>
          </a:bodyPr>
          <a:lstStyle/>
          <a:p>
            <a:pPr>
              <a:spcBef>
                <a:spcPct val="50000"/>
              </a:spcBef>
            </a:pPr>
            <a:r>
              <a:rPr lang="en-US" altLang="zh-CN" sz="1200" i="1">
                <a:solidFill>
                  <a:srgbClr val="FF0000"/>
                </a:solidFill>
                <a:latin typeface="Times New Roman" panose="02020603050405020304" charset="0"/>
              </a:rPr>
              <a:t>R</a:t>
            </a:r>
            <a:endParaRPr lang="en-US" altLang="zh-CN" sz="1200" i="1">
              <a:solidFill>
                <a:srgbClr val="FF0000"/>
              </a:solidFill>
              <a:latin typeface="Times New Roman" panose="02020603050405020304" charset="0"/>
            </a:endParaRPr>
          </a:p>
        </p:txBody>
      </p:sp>
      <p:sp>
        <p:nvSpPr>
          <p:cNvPr id="15" name="文本框 135207"/>
          <p:cNvSpPr txBox="1"/>
          <p:nvPr/>
        </p:nvSpPr>
        <p:spPr>
          <a:xfrm>
            <a:off x="3237390" y="1253710"/>
            <a:ext cx="285750" cy="276999"/>
          </a:xfrm>
          <a:prstGeom prst="rect">
            <a:avLst/>
          </a:prstGeom>
          <a:noFill/>
          <a:ln w="9525">
            <a:noFill/>
          </a:ln>
        </p:spPr>
        <p:txBody>
          <a:bodyPr anchor="t" anchorCtr="0">
            <a:spAutoFit/>
          </a:bodyPr>
          <a:lstStyle/>
          <a:p>
            <a:pPr>
              <a:spcBef>
                <a:spcPct val="50000"/>
              </a:spcBef>
            </a:pPr>
            <a:r>
              <a:rPr lang="en-US" altLang="zh-CN" sz="1200" i="1">
                <a:solidFill>
                  <a:srgbClr val="FF0000"/>
                </a:solidFill>
                <a:latin typeface="Times New Roman" panose="02020603050405020304" charset="0"/>
              </a:rPr>
              <a:t>S</a:t>
            </a:r>
            <a:endParaRPr lang="en-US" altLang="zh-CN" sz="1200" i="1">
              <a:solidFill>
                <a:srgbClr val="FF0000"/>
              </a:solidFill>
              <a:latin typeface="Times New Roman" panose="02020603050405020304" charset="0"/>
            </a:endParaRPr>
          </a:p>
        </p:txBody>
      </p:sp>
      <p:sp>
        <p:nvSpPr>
          <p:cNvPr id="16" name="文本框 135208"/>
          <p:cNvSpPr txBox="1"/>
          <p:nvPr/>
        </p:nvSpPr>
        <p:spPr>
          <a:xfrm>
            <a:off x="5523390" y="1425160"/>
            <a:ext cx="285750" cy="276999"/>
          </a:xfrm>
          <a:prstGeom prst="rect">
            <a:avLst/>
          </a:prstGeom>
          <a:noFill/>
          <a:ln w="9525">
            <a:noFill/>
          </a:ln>
        </p:spPr>
        <p:txBody>
          <a:bodyPr anchor="t" anchorCtr="0">
            <a:spAutoFit/>
          </a:bodyPr>
          <a:lstStyle/>
          <a:p>
            <a:pPr>
              <a:spcBef>
                <a:spcPct val="50000"/>
              </a:spcBef>
            </a:pPr>
            <a:r>
              <a:rPr lang="en-US" altLang="zh-CN" sz="1200" i="1">
                <a:solidFill>
                  <a:srgbClr val="FF0000"/>
                </a:solidFill>
                <a:latin typeface="Times New Roman" panose="02020603050405020304" charset="0"/>
              </a:rPr>
              <a:t>Q</a:t>
            </a:r>
            <a:endParaRPr lang="en-US" altLang="zh-CN" sz="1200" i="1">
              <a:solidFill>
                <a:srgbClr val="FF0000"/>
              </a:solidFill>
              <a:latin typeface="Times New Roman" panose="02020603050405020304" charset="0"/>
            </a:endParaRPr>
          </a:p>
        </p:txBody>
      </p:sp>
      <p:grpSp>
        <p:nvGrpSpPr>
          <p:cNvPr id="17" name="组合 135209"/>
          <p:cNvGrpSpPr/>
          <p:nvPr/>
        </p:nvGrpSpPr>
        <p:grpSpPr>
          <a:xfrm>
            <a:off x="5530534" y="2264551"/>
            <a:ext cx="285750" cy="277416"/>
            <a:chOff x="2454" y="3201"/>
            <a:chExt cx="240" cy="233"/>
          </a:xfrm>
        </p:grpSpPr>
        <p:sp>
          <p:nvSpPr>
            <p:cNvPr id="18" name="文本框 135210"/>
            <p:cNvSpPr txBox="1"/>
            <p:nvPr/>
          </p:nvSpPr>
          <p:spPr>
            <a:xfrm>
              <a:off x="2454" y="3201"/>
              <a:ext cx="240" cy="233"/>
            </a:xfrm>
            <a:prstGeom prst="rect">
              <a:avLst/>
            </a:prstGeom>
            <a:noFill/>
            <a:ln w="9525">
              <a:noFill/>
            </a:ln>
          </p:spPr>
          <p:txBody>
            <a:bodyPr anchor="t" anchorCtr="0">
              <a:spAutoFit/>
            </a:bodyPr>
            <a:lstStyle/>
            <a:p>
              <a:pPr>
                <a:spcBef>
                  <a:spcPct val="50000"/>
                </a:spcBef>
              </a:pPr>
              <a:r>
                <a:rPr lang="en-US" altLang="zh-CN" sz="1200" i="1">
                  <a:solidFill>
                    <a:srgbClr val="FF0000"/>
                  </a:solidFill>
                  <a:latin typeface="Times New Roman" panose="02020603050405020304" charset="0"/>
                </a:rPr>
                <a:t>Q</a:t>
              </a:r>
              <a:endParaRPr lang="en-US" altLang="zh-CN" sz="1200" i="1">
                <a:solidFill>
                  <a:srgbClr val="FF0000"/>
                </a:solidFill>
                <a:latin typeface="Times New Roman" panose="02020603050405020304" charset="0"/>
              </a:endParaRPr>
            </a:p>
          </p:txBody>
        </p:sp>
        <p:sp>
          <p:nvSpPr>
            <p:cNvPr id="19" name="直接连接符 135211"/>
            <p:cNvSpPr/>
            <p:nvPr/>
          </p:nvSpPr>
          <p:spPr>
            <a:xfrm>
              <a:off x="2524" y="3237"/>
              <a:ext cx="96" cy="0"/>
            </a:xfrm>
            <a:prstGeom prst="line">
              <a:avLst/>
            </a:prstGeom>
            <a:ln w="9525" cap="flat" cmpd="sng">
              <a:solidFill>
                <a:srgbClr val="FF0000"/>
              </a:solidFill>
              <a:prstDash val="solid"/>
              <a:round/>
              <a:headEnd type="none" w="med" len="med"/>
              <a:tailEnd type="none" w="med" len="med"/>
            </a:ln>
          </p:spPr>
        </p:sp>
      </p:grpSp>
      <p:sp>
        <p:nvSpPr>
          <p:cNvPr id="20" name="文本框 135226"/>
          <p:cNvSpPr txBox="1"/>
          <p:nvPr/>
        </p:nvSpPr>
        <p:spPr>
          <a:xfrm>
            <a:off x="3180240" y="1858547"/>
            <a:ext cx="400050" cy="276999"/>
          </a:xfrm>
          <a:prstGeom prst="rect">
            <a:avLst/>
          </a:prstGeom>
          <a:noFill/>
          <a:ln w="9525">
            <a:noFill/>
          </a:ln>
        </p:spPr>
        <p:txBody>
          <a:bodyPr anchor="t" anchorCtr="0">
            <a:spAutoFit/>
          </a:bodyPr>
          <a:lstStyle/>
          <a:p>
            <a:pPr>
              <a:spcBef>
                <a:spcPct val="50000"/>
              </a:spcBef>
            </a:pPr>
            <a:r>
              <a:rPr lang="en-US" altLang="zh-CN" sz="1200" i="1">
                <a:solidFill>
                  <a:srgbClr val="FF0000"/>
                </a:solidFill>
                <a:latin typeface="Times New Roman" panose="02020603050405020304" charset="0"/>
              </a:rPr>
              <a:t>EN</a:t>
            </a:r>
            <a:endParaRPr lang="en-US" altLang="zh-CN" sz="1200" i="1">
              <a:solidFill>
                <a:srgbClr val="FF0000"/>
              </a:solidFill>
              <a:latin typeface="Times New Roman" panose="02020603050405020304" charset="0"/>
            </a:endParaRPr>
          </a:p>
        </p:txBody>
      </p:sp>
      <p:graphicFrame>
        <p:nvGraphicFramePr>
          <p:cNvPr id="21" name="对象 141329"/>
          <p:cNvGraphicFramePr/>
          <p:nvPr/>
        </p:nvGraphicFramePr>
        <p:xfrm>
          <a:off x="6381287" y="1332149"/>
          <a:ext cx="1409700" cy="1440656"/>
        </p:xfrm>
        <a:graphic>
          <a:graphicData uri="http://schemas.openxmlformats.org/presentationml/2006/ole">
            <mc:AlternateContent xmlns:mc="http://schemas.openxmlformats.org/markup-compatibility/2006">
              <mc:Choice xmlns:v="urn:schemas-microsoft-com:vml" Requires="v">
                <p:oleObj spid="_x0000_s38916" name="" r:id="rId5" imgW="1212215" imgH="1233170" progId="CorelDRAW.Graphic.13">
                  <p:embed/>
                </p:oleObj>
              </mc:Choice>
              <mc:Fallback>
                <p:oleObj name="" r:id="rId5" imgW="1212215" imgH="1233170" progId="CorelDRAW.Graphic.13">
                  <p:embed/>
                  <p:pic>
                    <p:nvPicPr>
                      <p:cNvPr id="0" name="图片 38915"/>
                      <p:cNvPicPr/>
                      <p:nvPr/>
                    </p:nvPicPr>
                    <p:blipFill>
                      <a:blip r:embed="rId6"/>
                      <a:stretch>
                        <a:fillRect/>
                      </a:stretch>
                    </p:blipFill>
                    <p:spPr>
                      <a:xfrm>
                        <a:off x="6381287" y="1332149"/>
                        <a:ext cx="1409700" cy="1440656"/>
                      </a:xfrm>
                      <a:prstGeom prst="rect">
                        <a:avLst/>
                      </a:prstGeom>
                      <a:noFill/>
                      <a:ln w="38100">
                        <a:noFill/>
                        <a:miter/>
                      </a:ln>
                    </p:spPr>
                  </p:pic>
                </p:oleObj>
              </mc:Fallback>
            </mc:AlternateContent>
          </a:graphicData>
        </a:graphic>
      </p:graphicFrame>
      <p:grpSp>
        <p:nvGrpSpPr>
          <p:cNvPr id="22" name="组合 141330"/>
          <p:cNvGrpSpPr/>
          <p:nvPr/>
        </p:nvGrpSpPr>
        <p:grpSpPr>
          <a:xfrm>
            <a:off x="7762412" y="2381091"/>
            <a:ext cx="285750" cy="277416"/>
            <a:chOff x="2454" y="3201"/>
            <a:chExt cx="240" cy="233"/>
          </a:xfrm>
        </p:grpSpPr>
        <p:sp>
          <p:nvSpPr>
            <p:cNvPr id="23" name="文本框 141331"/>
            <p:cNvSpPr txBox="1"/>
            <p:nvPr/>
          </p:nvSpPr>
          <p:spPr>
            <a:xfrm>
              <a:off x="2454" y="3201"/>
              <a:ext cx="240" cy="233"/>
            </a:xfrm>
            <a:prstGeom prst="rect">
              <a:avLst/>
            </a:prstGeom>
            <a:noFill/>
            <a:ln w="9525">
              <a:noFill/>
            </a:ln>
          </p:spPr>
          <p:txBody>
            <a:bodyPr anchor="t" anchorCtr="0">
              <a:spAutoFit/>
            </a:bodyPr>
            <a:lstStyle/>
            <a:p>
              <a:pPr>
                <a:spcBef>
                  <a:spcPct val="50000"/>
                </a:spcBef>
              </a:pPr>
              <a:r>
                <a:rPr lang="en-US" altLang="zh-CN" sz="1200" i="1">
                  <a:solidFill>
                    <a:srgbClr val="FF0000"/>
                  </a:solidFill>
                  <a:latin typeface="Times New Roman" panose="02020603050405020304" charset="0"/>
                </a:rPr>
                <a:t>Q</a:t>
              </a:r>
              <a:endParaRPr lang="en-US" altLang="zh-CN" sz="1200" i="1">
                <a:solidFill>
                  <a:srgbClr val="FF0000"/>
                </a:solidFill>
                <a:latin typeface="Times New Roman" panose="02020603050405020304" charset="0"/>
              </a:endParaRPr>
            </a:p>
          </p:txBody>
        </p:sp>
        <p:sp>
          <p:nvSpPr>
            <p:cNvPr id="24" name="直接连接符 141332"/>
            <p:cNvSpPr/>
            <p:nvPr/>
          </p:nvSpPr>
          <p:spPr>
            <a:xfrm>
              <a:off x="2524" y="3237"/>
              <a:ext cx="96" cy="0"/>
            </a:xfrm>
            <a:prstGeom prst="line">
              <a:avLst/>
            </a:prstGeom>
            <a:ln w="9525" cap="flat" cmpd="sng">
              <a:solidFill>
                <a:srgbClr val="FF0000"/>
              </a:solidFill>
              <a:prstDash val="solid"/>
              <a:round/>
              <a:headEnd type="none" w="med" len="med"/>
              <a:tailEnd type="none" w="med" len="med"/>
            </a:ln>
          </p:spPr>
        </p:sp>
      </p:grpSp>
      <p:sp>
        <p:nvSpPr>
          <p:cNvPr id="25" name="文本框 141333"/>
          <p:cNvSpPr txBox="1"/>
          <p:nvPr/>
        </p:nvSpPr>
        <p:spPr>
          <a:xfrm>
            <a:off x="7761221" y="1420255"/>
            <a:ext cx="400050" cy="300082"/>
          </a:xfrm>
          <a:prstGeom prst="rect">
            <a:avLst/>
          </a:prstGeom>
          <a:noFill/>
          <a:ln w="9525">
            <a:noFill/>
          </a:ln>
        </p:spPr>
        <p:txBody>
          <a:bodyPr anchor="t" anchorCtr="0">
            <a:spAutoFit/>
          </a:bodyPr>
          <a:lstStyle/>
          <a:p>
            <a:pPr>
              <a:spcBef>
                <a:spcPct val="50000"/>
              </a:spcBef>
            </a:pPr>
            <a:r>
              <a:rPr lang="en-US" altLang="zh-CN" sz="1350" i="1">
                <a:solidFill>
                  <a:srgbClr val="FF0000"/>
                </a:solidFill>
                <a:latin typeface="Times New Roman" panose="02020603050405020304" charset="0"/>
              </a:rPr>
              <a:t>Q</a:t>
            </a:r>
            <a:endParaRPr lang="en-US" altLang="zh-CN" sz="1350" i="1">
              <a:solidFill>
                <a:srgbClr val="FF0000"/>
              </a:solidFill>
              <a:latin typeface="Times New Roman" panose="02020603050405020304" charset="0"/>
            </a:endParaRPr>
          </a:p>
        </p:txBody>
      </p:sp>
      <p:sp>
        <p:nvSpPr>
          <p:cNvPr id="26" name="文本框 141334"/>
          <p:cNvSpPr txBox="1"/>
          <p:nvPr/>
        </p:nvSpPr>
        <p:spPr>
          <a:xfrm>
            <a:off x="6722996" y="1496455"/>
            <a:ext cx="285750" cy="300082"/>
          </a:xfrm>
          <a:prstGeom prst="rect">
            <a:avLst/>
          </a:prstGeom>
          <a:noFill/>
          <a:ln w="9525">
            <a:noFill/>
          </a:ln>
        </p:spPr>
        <p:txBody>
          <a:bodyPr anchor="t" anchorCtr="0">
            <a:spAutoFit/>
          </a:bodyPr>
          <a:lstStyle/>
          <a:p>
            <a:pPr>
              <a:spcBef>
                <a:spcPct val="50000"/>
              </a:spcBef>
            </a:pPr>
            <a:r>
              <a:rPr lang="en-US" altLang="zh-CN" sz="1350" i="1">
                <a:latin typeface="Times New Roman" panose="02020603050405020304" charset="0"/>
              </a:rPr>
              <a:t>D</a:t>
            </a:r>
            <a:endParaRPr lang="en-US" altLang="zh-CN" sz="1350" i="1">
              <a:latin typeface="Times New Roman" panose="02020603050405020304" charset="0"/>
            </a:endParaRPr>
          </a:p>
        </p:txBody>
      </p:sp>
      <p:sp>
        <p:nvSpPr>
          <p:cNvPr id="27" name="文本框 141335"/>
          <p:cNvSpPr txBox="1"/>
          <p:nvPr/>
        </p:nvSpPr>
        <p:spPr>
          <a:xfrm>
            <a:off x="6722996" y="1953655"/>
            <a:ext cx="400050" cy="507831"/>
          </a:xfrm>
          <a:prstGeom prst="rect">
            <a:avLst/>
          </a:prstGeom>
          <a:noFill/>
          <a:ln w="9525">
            <a:noFill/>
          </a:ln>
        </p:spPr>
        <p:txBody>
          <a:bodyPr anchor="t" anchorCtr="0">
            <a:spAutoFit/>
          </a:bodyPr>
          <a:lstStyle/>
          <a:p>
            <a:pPr>
              <a:spcBef>
                <a:spcPct val="50000"/>
              </a:spcBef>
            </a:pPr>
            <a:r>
              <a:rPr lang="en-US" altLang="zh-CN" sz="1350" i="1">
                <a:latin typeface="Times New Roman" panose="02020603050405020304" charset="0"/>
              </a:rPr>
              <a:t>EN</a:t>
            </a:r>
            <a:endParaRPr lang="en-US" altLang="zh-CN" sz="1350" i="1">
              <a:latin typeface="Times New Roman" panose="02020603050405020304" charset="0"/>
            </a:endParaRPr>
          </a:p>
        </p:txBody>
      </p:sp>
      <p:graphicFrame>
        <p:nvGraphicFramePr>
          <p:cNvPr id="28" name="对象 143382"/>
          <p:cNvGraphicFramePr/>
          <p:nvPr/>
        </p:nvGraphicFramePr>
        <p:xfrm>
          <a:off x="354161" y="3687205"/>
          <a:ext cx="3829050" cy="1660922"/>
        </p:xfrm>
        <a:graphic>
          <a:graphicData uri="http://schemas.openxmlformats.org/presentationml/2006/ole">
            <mc:AlternateContent xmlns:mc="http://schemas.openxmlformats.org/markup-compatibility/2006">
              <mc:Choice xmlns:v="urn:schemas-microsoft-com:vml" Requires="v">
                <p:oleObj spid="_x0000_s38917" name="" r:id="rId7" imgW="2612390" imgH="1145540" progId="CorelDRAW.Graphic.12">
                  <p:embed/>
                </p:oleObj>
              </mc:Choice>
              <mc:Fallback>
                <p:oleObj name="" r:id="rId7" imgW="2612390" imgH="1145540" progId="CorelDRAW.Graphic.12">
                  <p:embed/>
                  <p:pic>
                    <p:nvPicPr>
                      <p:cNvPr id="0" name="图片 38916"/>
                      <p:cNvPicPr/>
                      <p:nvPr/>
                    </p:nvPicPr>
                    <p:blipFill>
                      <a:blip r:embed="rId8"/>
                      <a:stretch>
                        <a:fillRect/>
                      </a:stretch>
                    </p:blipFill>
                    <p:spPr>
                      <a:xfrm>
                        <a:off x="354161" y="3687205"/>
                        <a:ext cx="3829050" cy="1660922"/>
                      </a:xfrm>
                      <a:prstGeom prst="rect">
                        <a:avLst/>
                      </a:prstGeom>
                      <a:noFill/>
                      <a:ln w="38100">
                        <a:noFill/>
                        <a:miter/>
                      </a:ln>
                    </p:spPr>
                  </p:pic>
                </p:oleObj>
              </mc:Fallback>
            </mc:AlternateContent>
          </a:graphicData>
        </a:graphic>
      </p:graphicFrame>
      <p:graphicFrame>
        <p:nvGraphicFramePr>
          <p:cNvPr id="29" name="对象 149535"/>
          <p:cNvGraphicFramePr/>
          <p:nvPr/>
        </p:nvGraphicFramePr>
        <p:xfrm>
          <a:off x="4491119" y="3813027"/>
          <a:ext cx="1370410" cy="1237060"/>
        </p:xfrm>
        <a:graphic>
          <a:graphicData uri="http://schemas.openxmlformats.org/presentationml/2006/ole">
            <mc:AlternateContent xmlns:mc="http://schemas.openxmlformats.org/markup-compatibility/2006">
              <mc:Choice xmlns:v="urn:schemas-microsoft-com:vml" Requires="v">
                <p:oleObj spid="_x0000_s38918" name="" r:id="rId9" imgW="1031240" imgH="935355" progId="CorelDRAW.Graphic.13">
                  <p:embed/>
                </p:oleObj>
              </mc:Choice>
              <mc:Fallback>
                <p:oleObj name="" r:id="rId9" imgW="1031240" imgH="935355" progId="CorelDRAW.Graphic.13">
                  <p:embed/>
                  <p:pic>
                    <p:nvPicPr>
                      <p:cNvPr id="0" name="图片 38917"/>
                      <p:cNvPicPr/>
                      <p:nvPr/>
                    </p:nvPicPr>
                    <p:blipFill>
                      <a:blip r:embed="rId10"/>
                      <a:stretch>
                        <a:fillRect/>
                      </a:stretch>
                    </p:blipFill>
                    <p:spPr>
                      <a:xfrm>
                        <a:off x="4491119" y="3813027"/>
                        <a:ext cx="1370410" cy="1237060"/>
                      </a:xfrm>
                      <a:prstGeom prst="rect">
                        <a:avLst/>
                      </a:prstGeom>
                      <a:noFill/>
                      <a:ln w="38100">
                        <a:noFill/>
                        <a:miter/>
                      </a:ln>
                    </p:spPr>
                  </p:pic>
                </p:oleObj>
              </mc:Fallback>
            </mc:AlternateContent>
          </a:graphicData>
        </a:graphic>
      </p:graphicFrame>
      <p:sp>
        <p:nvSpPr>
          <p:cNvPr id="30" name="矩形 149536"/>
          <p:cNvSpPr/>
          <p:nvPr/>
        </p:nvSpPr>
        <p:spPr>
          <a:xfrm>
            <a:off x="5038806" y="4327378"/>
            <a:ext cx="254878" cy="161583"/>
          </a:xfrm>
          <a:prstGeom prst="rect">
            <a:avLst/>
          </a:prstGeom>
          <a:noFill/>
          <a:ln w="9525">
            <a:noFill/>
          </a:ln>
        </p:spPr>
        <p:txBody>
          <a:bodyPr wrap="none" lIns="0" tIns="0" rIns="0" bIns="0" anchor="t" anchorCtr="0">
            <a:spAutoFit/>
          </a:bodyPr>
          <a:lstStyle/>
          <a:p>
            <a:r>
              <a:rPr lang="en-US" altLang="zh-CN" sz="1050" i="1">
                <a:solidFill>
                  <a:srgbClr val="000000"/>
                </a:solidFill>
                <a:latin typeface="Times" pitchFamily="-110" charset="0"/>
              </a:rPr>
              <a:t>CLK</a:t>
            </a:r>
            <a:endParaRPr lang="en-US" altLang="zh-CN" sz="1800">
              <a:latin typeface="Times New Roman" panose="02020603050405020304" charset="0"/>
            </a:endParaRPr>
          </a:p>
        </p:txBody>
      </p:sp>
      <p:sp>
        <p:nvSpPr>
          <p:cNvPr id="31" name="矩形 149538"/>
          <p:cNvSpPr/>
          <p:nvPr/>
        </p:nvSpPr>
        <p:spPr>
          <a:xfrm>
            <a:off x="4950700" y="4739334"/>
            <a:ext cx="89768" cy="161583"/>
          </a:xfrm>
          <a:prstGeom prst="rect">
            <a:avLst/>
          </a:prstGeom>
          <a:noFill/>
          <a:ln w="9525">
            <a:noFill/>
          </a:ln>
        </p:spPr>
        <p:txBody>
          <a:bodyPr wrap="none" lIns="0" tIns="0" rIns="0" bIns="0" anchor="t" anchorCtr="0">
            <a:spAutoFit/>
          </a:bodyPr>
          <a:lstStyle/>
          <a:p>
            <a:r>
              <a:rPr lang="en-US" altLang="zh-CN" sz="1050" i="1">
                <a:solidFill>
                  <a:srgbClr val="000000"/>
                </a:solidFill>
                <a:latin typeface="Times" pitchFamily="-110" charset="0"/>
              </a:rPr>
              <a:t>K</a:t>
            </a:r>
            <a:endParaRPr lang="en-US" altLang="zh-CN" sz="1800">
              <a:latin typeface="Times New Roman" panose="02020603050405020304" charset="0"/>
            </a:endParaRPr>
          </a:p>
        </p:txBody>
      </p:sp>
      <p:sp>
        <p:nvSpPr>
          <p:cNvPr id="32" name="矩形 149539"/>
          <p:cNvSpPr/>
          <p:nvPr/>
        </p:nvSpPr>
        <p:spPr>
          <a:xfrm>
            <a:off x="4955462" y="3959475"/>
            <a:ext cx="59312" cy="161583"/>
          </a:xfrm>
          <a:prstGeom prst="rect">
            <a:avLst/>
          </a:prstGeom>
          <a:noFill/>
          <a:ln w="9525">
            <a:noFill/>
          </a:ln>
        </p:spPr>
        <p:txBody>
          <a:bodyPr wrap="none" lIns="0" tIns="0" rIns="0" bIns="0" anchor="t" anchorCtr="0">
            <a:spAutoFit/>
          </a:bodyPr>
          <a:lstStyle/>
          <a:p>
            <a:r>
              <a:rPr lang="en-US" altLang="zh-CN" sz="1050" i="1">
                <a:solidFill>
                  <a:srgbClr val="000000"/>
                </a:solidFill>
                <a:latin typeface="Times" pitchFamily="-110" charset="0"/>
              </a:rPr>
              <a:t>J</a:t>
            </a:r>
            <a:endParaRPr lang="en-US" altLang="zh-CN" sz="1800">
              <a:latin typeface="Times New Roman" panose="02020603050405020304" charset="0"/>
            </a:endParaRPr>
          </a:p>
        </p:txBody>
      </p:sp>
      <p:grpSp>
        <p:nvGrpSpPr>
          <p:cNvPr id="33" name="组合 149541"/>
          <p:cNvGrpSpPr/>
          <p:nvPr/>
        </p:nvGrpSpPr>
        <p:grpSpPr>
          <a:xfrm>
            <a:off x="5806760" y="4670278"/>
            <a:ext cx="285750" cy="277416"/>
            <a:chOff x="2454" y="3201"/>
            <a:chExt cx="240" cy="233"/>
          </a:xfrm>
        </p:grpSpPr>
        <p:sp>
          <p:nvSpPr>
            <p:cNvPr id="34" name="文本框 149542"/>
            <p:cNvSpPr txBox="1"/>
            <p:nvPr/>
          </p:nvSpPr>
          <p:spPr>
            <a:xfrm>
              <a:off x="2454" y="3201"/>
              <a:ext cx="240" cy="233"/>
            </a:xfrm>
            <a:prstGeom prst="rect">
              <a:avLst/>
            </a:prstGeom>
            <a:noFill/>
            <a:ln w="9525">
              <a:noFill/>
            </a:ln>
          </p:spPr>
          <p:txBody>
            <a:bodyPr anchor="t" anchorCtr="0">
              <a:spAutoFit/>
            </a:bodyPr>
            <a:lstStyle/>
            <a:p>
              <a:pPr>
                <a:spcBef>
                  <a:spcPct val="50000"/>
                </a:spcBef>
              </a:pPr>
              <a:r>
                <a:rPr lang="en-US" altLang="zh-CN" sz="1200" i="1">
                  <a:solidFill>
                    <a:srgbClr val="FF0000"/>
                  </a:solidFill>
                  <a:latin typeface="Times New Roman" panose="02020603050405020304" charset="0"/>
                </a:rPr>
                <a:t>Q</a:t>
              </a:r>
              <a:endParaRPr lang="en-US" altLang="zh-CN" sz="1200" i="1">
                <a:solidFill>
                  <a:srgbClr val="FF0000"/>
                </a:solidFill>
                <a:latin typeface="Times New Roman" panose="02020603050405020304" charset="0"/>
              </a:endParaRPr>
            </a:p>
          </p:txBody>
        </p:sp>
        <p:sp>
          <p:nvSpPr>
            <p:cNvPr id="35" name="直接连接符 149543"/>
            <p:cNvSpPr/>
            <p:nvPr/>
          </p:nvSpPr>
          <p:spPr>
            <a:xfrm>
              <a:off x="2524" y="3237"/>
              <a:ext cx="96" cy="0"/>
            </a:xfrm>
            <a:prstGeom prst="line">
              <a:avLst/>
            </a:prstGeom>
            <a:ln w="9525" cap="flat" cmpd="sng">
              <a:solidFill>
                <a:srgbClr val="FF0000"/>
              </a:solidFill>
              <a:prstDash val="solid"/>
              <a:round/>
              <a:headEnd type="none" w="med" len="med"/>
              <a:tailEnd type="none" w="med" len="med"/>
            </a:ln>
          </p:spPr>
        </p:sp>
      </p:grpSp>
      <p:sp>
        <p:nvSpPr>
          <p:cNvPr id="36" name="文本框 149544"/>
          <p:cNvSpPr txBox="1"/>
          <p:nvPr/>
        </p:nvSpPr>
        <p:spPr>
          <a:xfrm>
            <a:off x="5805569" y="3843984"/>
            <a:ext cx="400050" cy="276999"/>
          </a:xfrm>
          <a:prstGeom prst="rect">
            <a:avLst/>
          </a:prstGeom>
          <a:noFill/>
          <a:ln w="9525">
            <a:noFill/>
          </a:ln>
        </p:spPr>
        <p:txBody>
          <a:bodyPr anchor="t" anchorCtr="0">
            <a:spAutoFit/>
          </a:bodyPr>
          <a:lstStyle/>
          <a:p>
            <a:pPr>
              <a:spcBef>
                <a:spcPct val="50000"/>
              </a:spcBef>
            </a:pPr>
            <a:r>
              <a:rPr lang="en-US" altLang="zh-CN" sz="1200" i="1">
                <a:solidFill>
                  <a:srgbClr val="FF0000"/>
                </a:solidFill>
                <a:latin typeface="Times New Roman" panose="02020603050405020304" charset="0"/>
              </a:rPr>
              <a:t>Q</a:t>
            </a:r>
            <a:endParaRPr lang="en-US" altLang="zh-CN" sz="1200" i="1">
              <a:solidFill>
                <a:srgbClr val="FF0000"/>
              </a:solidFill>
              <a:latin typeface="Times New Roman" panose="02020603050405020304" charset="0"/>
            </a:endParaRPr>
          </a:p>
        </p:txBody>
      </p:sp>
      <p:graphicFrame>
        <p:nvGraphicFramePr>
          <p:cNvPr id="38" name="对象 182278"/>
          <p:cNvGraphicFramePr/>
          <p:nvPr/>
        </p:nvGraphicFramePr>
        <p:xfrm>
          <a:off x="6469393" y="3709826"/>
          <a:ext cx="1381125" cy="1657350"/>
        </p:xfrm>
        <a:graphic>
          <a:graphicData uri="http://schemas.openxmlformats.org/presentationml/2006/ole">
            <mc:AlternateContent xmlns:mc="http://schemas.openxmlformats.org/markup-compatibility/2006">
              <mc:Choice xmlns:v="urn:schemas-microsoft-com:vml" Requires="v">
                <p:oleObj spid="_x0000_s38919" name="" r:id="rId11" imgW="1052830" imgH="1265555" progId="CorelDRAW.Graphic.13">
                  <p:embed/>
                </p:oleObj>
              </mc:Choice>
              <mc:Fallback>
                <p:oleObj name="" r:id="rId11" imgW="1052830" imgH="1265555" progId="CorelDRAW.Graphic.13">
                  <p:embed/>
                  <p:pic>
                    <p:nvPicPr>
                      <p:cNvPr id="0" name="图片 38918"/>
                      <p:cNvPicPr/>
                      <p:nvPr/>
                    </p:nvPicPr>
                    <p:blipFill>
                      <a:blip r:embed="rId12"/>
                      <a:stretch>
                        <a:fillRect/>
                      </a:stretch>
                    </p:blipFill>
                    <p:spPr>
                      <a:xfrm>
                        <a:off x="6469393" y="3709826"/>
                        <a:ext cx="1381125" cy="1657350"/>
                      </a:xfrm>
                      <a:prstGeom prst="rect">
                        <a:avLst/>
                      </a:prstGeom>
                      <a:noFill/>
                      <a:ln w="38100">
                        <a:noFill/>
                        <a:miter/>
                      </a:ln>
                    </p:spPr>
                  </p:pic>
                </p:oleObj>
              </mc:Fallback>
            </mc:AlternateContent>
          </a:graphicData>
        </a:graphic>
      </p:graphicFrame>
      <p:sp>
        <p:nvSpPr>
          <p:cNvPr id="39" name="矩形 182279"/>
          <p:cNvSpPr/>
          <p:nvPr/>
        </p:nvSpPr>
        <p:spPr>
          <a:xfrm>
            <a:off x="7024224" y="4452777"/>
            <a:ext cx="254878" cy="161583"/>
          </a:xfrm>
          <a:prstGeom prst="rect">
            <a:avLst/>
          </a:prstGeom>
          <a:noFill/>
          <a:ln w="9525">
            <a:noFill/>
          </a:ln>
        </p:spPr>
        <p:txBody>
          <a:bodyPr wrap="none" lIns="0" tIns="0" rIns="0" bIns="0" anchor="t" anchorCtr="0">
            <a:spAutoFit/>
          </a:bodyPr>
          <a:lstStyle/>
          <a:p>
            <a:r>
              <a:rPr lang="en-US" altLang="zh-CN" sz="1050" i="1">
                <a:solidFill>
                  <a:srgbClr val="000000"/>
                </a:solidFill>
                <a:latin typeface="Times" pitchFamily="-110" charset="0"/>
              </a:rPr>
              <a:t>CLK</a:t>
            </a:r>
            <a:endParaRPr lang="en-US" altLang="zh-CN" sz="1800">
              <a:latin typeface="Times New Roman" panose="02020603050405020304" charset="0"/>
            </a:endParaRPr>
          </a:p>
        </p:txBody>
      </p:sp>
      <p:sp>
        <p:nvSpPr>
          <p:cNvPr id="40" name="矩形 182280"/>
          <p:cNvSpPr/>
          <p:nvPr/>
        </p:nvSpPr>
        <p:spPr>
          <a:xfrm>
            <a:off x="6936118" y="4864733"/>
            <a:ext cx="89768" cy="161583"/>
          </a:xfrm>
          <a:prstGeom prst="rect">
            <a:avLst/>
          </a:prstGeom>
          <a:noFill/>
          <a:ln w="9525">
            <a:noFill/>
          </a:ln>
        </p:spPr>
        <p:txBody>
          <a:bodyPr wrap="none" lIns="0" tIns="0" rIns="0" bIns="0" anchor="t" anchorCtr="0">
            <a:spAutoFit/>
          </a:bodyPr>
          <a:lstStyle/>
          <a:p>
            <a:r>
              <a:rPr lang="en-US" altLang="zh-CN" sz="1050" i="1">
                <a:solidFill>
                  <a:srgbClr val="000000"/>
                </a:solidFill>
                <a:latin typeface="Times" pitchFamily="-110" charset="0"/>
              </a:rPr>
              <a:t>K</a:t>
            </a:r>
            <a:endParaRPr lang="en-US" altLang="zh-CN" sz="1800">
              <a:latin typeface="Times New Roman" panose="02020603050405020304" charset="0"/>
            </a:endParaRPr>
          </a:p>
        </p:txBody>
      </p:sp>
      <p:sp>
        <p:nvSpPr>
          <p:cNvPr id="41" name="矩形 182281"/>
          <p:cNvSpPr/>
          <p:nvPr/>
        </p:nvSpPr>
        <p:spPr>
          <a:xfrm>
            <a:off x="6940880" y="4084874"/>
            <a:ext cx="59312" cy="161583"/>
          </a:xfrm>
          <a:prstGeom prst="rect">
            <a:avLst/>
          </a:prstGeom>
          <a:noFill/>
          <a:ln w="9525">
            <a:noFill/>
          </a:ln>
        </p:spPr>
        <p:txBody>
          <a:bodyPr wrap="none" lIns="0" tIns="0" rIns="0" bIns="0" anchor="t" anchorCtr="0">
            <a:spAutoFit/>
          </a:bodyPr>
          <a:lstStyle/>
          <a:p>
            <a:r>
              <a:rPr lang="en-US" altLang="zh-CN" sz="1050" i="1">
                <a:solidFill>
                  <a:srgbClr val="000000"/>
                </a:solidFill>
                <a:latin typeface="Times" pitchFamily="-110" charset="0"/>
              </a:rPr>
              <a:t>J</a:t>
            </a:r>
            <a:endParaRPr lang="en-US" altLang="zh-CN" sz="1800">
              <a:latin typeface="Times New Roman" panose="02020603050405020304" charset="0"/>
            </a:endParaRPr>
          </a:p>
        </p:txBody>
      </p:sp>
      <p:grpSp>
        <p:nvGrpSpPr>
          <p:cNvPr id="42" name="组合 182282"/>
          <p:cNvGrpSpPr/>
          <p:nvPr/>
        </p:nvGrpSpPr>
        <p:grpSpPr>
          <a:xfrm>
            <a:off x="7792178" y="4795678"/>
            <a:ext cx="285750" cy="277416"/>
            <a:chOff x="2454" y="3201"/>
            <a:chExt cx="240" cy="233"/>
          </a:xfrm>
        </p:grpSpPr>
        <p:sp>
          <p:nvSpPr>
            <p:cNvPr id="43" name="文本框 182283"/>
            <p:cNvSpPr txBox="1"/>
            <p:nvPr/>
          </p:nvSpPr>
          <p:spPr>
            <a:xfrm>
              <a:off x="2454" y="3201"/>
              <a:ext cx="240" cy="233"/>
            </a:xfrm>
            <a:prstGeom prst="rect">
              <a:avLst/>
            </a:prstGeom>
            <a:noFill/>
            <a:ln w="9525">
              <a:noFill/>
            </a:ln>
          </p:spPr>
          <p:txBody>
            <a:bodyPr anchor="t" anchorCtr="0">
              <a:spAutoFit/>
            </a:bodyPr>
            <a:lstStyle/>
            <a:p>
              <a:pPr>
                <a:spcBef>
                  <a:spcPct val="50000"/>
                </a:spcBef>
              </a:pPr>
              <a:r>
                <a:rPr lang="en-US" altLang="zh-CN" sz="1200" i="1">
                  <a:solidFill>
                    <a:srgbClr val="FF0000"/>
                  </a:solidFill>
                  <a:latin typeface="Times New Roman" panose="02020603050405020304" charset="0"/>
                </a:rPr>
                <a:t>Q</a:t>
              </a:r>
              <a:endParaRPr lang="en-US" altLang="zh-CN" sz="1200" i="1">
                <a:solidFill>
                  <a:srgbClr val="FF0000"/>
                </a:solidFill>
                <a:latin typeface="Times New Roman" panose="02020603050405020304" charset="0"/>
              </a:endParaRPr>
            </a:p>
          </p:txBody>
        </p:sp>
        <p:sp>
          <p:nvSpPr>
            <p:cNvPr id="44" name="直接连接符 182284"/>
            <p:cNvSpPr/>
            <p:nvPr/>
          </p:nvSpPr>
          <p:spPr>
            <a:xfrm>
              <a:off x="2524" y="3237"/>
              <a:ext cx="96" cy="0"/>
            </a:xfrm>
            <a:prstGeom prst="line">
              <a:avLst/>
            </a:prstGeom>
            <a:ln w="9525" cap="flat" cmpd="sng">
              <a:solidFill>
                <a:srgbClr val="FF0000"/>
              </a:solidFill>
              <a:prstDash val="solid"/>
              <a:round/>
              <a:headEnd type="none" w="med" len="med"/>
              <a:tailEnd type="none" w="med" len="med"/>
            </a:ln>
          </p:spPr>
        </p:sp>
      </p:grpSp>
      <p:sp>
        <p:nvSpPr>
          <p:cNvPr id="45" name="文本框 182285"/>
          <p:cNvSpPr txBox="1"/>
          <p:nvPr/>
        </p:nvSpPr>
        <p:spPr>
          <a:xfrm>
            <a:off x="7790987" y="3969383"/>
            <a:ext cx="400050" cy="276999"/>
          </a:xfrm>
          <a:prstGeom prst="rect">
            <a:avLst/>
          </a:prstGeom>
          <a:noFill/>
          <a:ln w="9525">
            <a:noFill/>
          </a:ln>
        </p:spPr>
        <p:txBody>
          <a:bodyPr anchor="t" anchorCtr="0">
            <a:spAutoFit/>
          </a:bodyPr>
          <a:lstStyle/>
          <a:p>
            <a:pPr>
              <a:spcBef>
                <a:spcPct val="50000"/>
              </a:spcBef>
            </a:pPr>
            <a:r>
              <a:rPr lang="en-US" altLang="zh-CN" sz="1200" i="1">
                <a:solidFill>
                  <a:srgbClr val="FF0000"/>
                </a:solidFill>
                <a:latin typeface="Times New Roman" panose="02020603050405020304" charset="0"/>
              </a:rPr>
              <a:t>Q</a:t>
            </a:r>
            <a:endParaRPr lang="en-US" altLang="zh-CN" sz="1200" i="1">
              <a:solidFill>
                <a:srgbClr val="FF0000"/>
              </a:solidFill>
              <a:latin typeface="Times New Roman" panose="02020603050405020304" charset="0"/>
            </a:endParaRPr>
          </a:p>
        </p:txBody>
      </p:sp>
      <p:sp>
        <p:nvSpPr>
          <p:cNvPr id="46" name="文本框 182286"/>
          <p:cNvSpPr txBox="1"/>
          <p:nvPr/>
        </p:nvSpPr>
        <p:spPr>
          <a:xfrm>
            <a:off x="6936118" y="3481226"/>
            <a:ext cx="429926" cy="253916"/>
          </a:xfrm>
          <a:prstGeom prst="rect">
            <a:avLst/>
          </a:prstGeom>
          <a:noFill/>
          <a:ln w="9525">
            <a:noFill/>
          </a:ln>
        </p:spPr>
        <p:txBody>
          <a:bodyPr wrap="none" anchor="t" anchorCtr="0">
            <a:spAutoFit/>
          </a:bodyPr>
          <a:lstStyle/>
          <a:p>
            <a:r>
              <a:rPr lang="en-US" altLang="zh-CN" sz="1050" i="1">
                <a:latin typeface="Times New Roman" panose="02020603050405020304" charset="0"/>
              </a:rPr>
              <a:t>PRE</a:t>
            </a:r>
            <a:endParaRPr lang="en-US" altLang="zh-CN" sz="1050" i="1">
              <a:latin typeface="Times New Roman" panose="02020603050405020304" charset="0"/>
            </a:endParaRPr>
          </a:p>
        </p:txBody>
      </p:sp>
      <p:sp>
        <p:nvSpPr>
          <p:cNvPr id="47" name="文本框 182287"/>
          <p:cNvSpPr txBox="1"/>
          <p:nvPr/>
        </p:nvSpPr>
        <p:spPr>
          <a:xfrm>
            <a:off x="6993268" y="5367176"/>
            <a:ext cx="431528" cy="253916"/>
          </a:xfrm>
          <a:prstGeom prst="rect">
            <a:avLst/>
          </a:prstGeom>
          <a:noFill/>
          <a:ln w="9525">
            <a:noFill/>
          </a:ln>
        </p:spPr>
        <p:txBody>
          <a:bodyPr wrap="none" anchor="t" anchorCtr="0">
            <a:spAutoFit/>
          </a:bodyPr>
          <a:lstStyle/>
          <a:p>
            <a:r>
              <a:rPr lang="en-US" altLang="zh-CN" sz="1050" i="1">
                <a:latin typeface="Times New Roman" panose="02020603050405020304" charset="0"/>
              </a:rPr>
              <a:t>CLR</a:t>
            </a:r>
            <a:endParaRPr lang="en-US" altLang="zh-CN" sz="1050" i="1">
              <a:latin typeface="Times New Roman" panose="02020603050405020304" charset="0"/>
            </a:endParaRPr>
          </a:p>
        </p:txBody>
      </p:sp>
      <p:sp>
        <p:nvSpPr>
          <p:cNvPr id="48" name="直接连接符 182288"/>
          <p:cNvSpPr/>
          <p:nvPr/>
        </p:nvSpPr>
        <p:spPr>
          <a:xfrm>
            <a:off x="7050418" y="5387417"/>
            <a:ext cx="228600" cy="0"/>
          </a:xfrm>
          <a:prstGeom prst="line">
            <a:avLst/>
          </a:prstGeom>
          <a:ln w="9525" cap="flat" cmpd="sng">
            <a:solidFill>
              <a:schemeClr val="tx1"/>
            </a:solidFill>
            <a:prstDash val="solid"/>
            <a:round/>
            <a:headEnd type="none" w="med" len="med"/>
            <a:tailEnd type="none" w="med" len="med"/>
          </a:ln>
        </p:spPr>
      </p:sp>
      <p:sp>
        <p:nvSpPr>
          <p:cNvPr id="49" name="直接连接符 182289"/>
          <p:cNvSpPr/>
          <p:nvPr/>
        </p:nvSpPr>
        <p:spPr>
          <a:xfrm>
            <a:off x="7012318" y="3505039"/>
            <a:ext cx="228600" cy="0"/>
          </a:xfrm>
          <a:prstGeom prst="line">
            <a:avLst/>
          </a:prstGeom>
          <a:ln w="9525" cap="flat" cmpd="sng">
            <a:solidFill>
              <a:schemeClr val="tx1"/>
            </a:solidFill>
            <a:prstDash val="solid"/>
            <a:round/>
            <a:headEnd type="none" w="med" len="med"/>
            <a:tailEnd type="none" w="med" len="med"/>
          </a:ln>
        </p:spPr>
      </p:sp>
    </p:spTree>
  </p:cSld>
  <p:clrMapOvr>
    <a:masterClrMapping/>
  </p:clrMapOvr>
  <p:transition spd="slow" advTm="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文本框 3087"/>
          <p:cNvSpPr txBox="1"/>
          <p:nvPr/>
        </p:nvSpPr>
        <p:spPr>
          <a:xfrm>
            <a:off x="838200" y="1374775"/>
            <a:ext cx="7696200" cy="830263"/>
          </a:xfrm>
          <a:prstGeom prst="rect">
            <a:avLst/>
          </a:prstGeom>
          <a:noFill/>
          <a:ln w="9525">
            <a:noFill/>
          </a:ln>
        </p:spPr>
        <p:txBody>
          <a:bodyPr anchor="t" anchorCtr="0">
            <a:spAutoFit/>
          </a:bodyPr>
          <a:lstStyle/>
          <a:p>
            <a:pPr>
              <a:spcBef>
                <a:spcPct val="50000"/>
              </a:spcBef>
            </a:pPr>
            <a:r>
              <a:rPr lang="en-US" altLang="zh-CN">
                <a:latin typeface="Times New Roman" panose="02020603050405020304" charset="0"/>
              </a:rPr>
              <a:t>A </a:t>
            </a:r>
            <a:r>
              <a:rPr lang="en-US" altLang="zh-CN" b="1">
                <a:latin typeface="Times New Roman" panose="02020603050405020304" charset="0"/>
              </a:rPr>
              <a:t>latch</a:t>
            </a:r>
            <a:r>
              <a:rPr lang="en-US" altLang="zh-CN">
                <a:latin typeface="Times New Roman" panose="02020603050405020304" charset="0"/>
              </a:rPr>
              <a:t> is a temporary storage device that has two stable states (bistable). It is a basic form of memory. </a:t>
            </a:r>
            <a:endParaRPr lang="en-US" altLang="zh-CN">
              <a:latin typeface="Times New Roman" panose="02020603050405020304" charset="0"/>
            </a:endParaRPr>
          </a:p>
        </p:txBody>
      </p:sp>
      <p:sp>
        <p:nvSpPr>
          <p:cNvPr id="7170" name="矩形 3100"/>
          <p:cNvSpPr/>
          <p:nvPr/>
        </p:nvSpPr>
        <p:spPr>
          <a:xfrm>
            <a:off x="914400" y="765175"/>
            <a:ext cx="1130300" cy="460375"/>
          </a:xfrm>
          <a:prstGeom prst="rect">
            <a:avLst/>
          </a:prstGeom>
          <a:solidFill>
            <a:schemeClr val="accent2"/>
          </a:solidFill>
          <a:ln w="9525" cap="flat" cmpd="sng">
            <a:solidFill>
              <a:srgbClr val="000000"/>
            </a:solidFill>
            <a:prstDash val="solid"/>
            <a:miter/>
            <a:headEnd type="none" w="med" len="med"/>
            <a:tailEnd type="none" w="med" len="med"/>
          </a:ln>
        </p:spPr>
        <p:txBody>
          <a:bodyPr wrap="none" anchor="t" anchorCtr="0">
            <a:spAutoFit/>
          </a:bodyPr>
          <a:lstStyle/>
          <a:p>
            <a:r>
              <a:rPr lang="en-US" altLang="zh-CN">
                <a:solidFill>
                  <a:srgbClr val="FFFF99"/>
                </a:solidFill>
                <a:latin typeface="Times New Roman" panose="02020603050405020304" charset="0"/>
              </a:rPr>
              <a:t>Latches</a:t>
            </a:r>
            <a:endParaRPr lang="en-US" altLang="zh-CN">
              <a:solidFill>
                <a:srgbClr val="FFFF99"/>
              </a:solidFill>
              <a:latin typeface="Times New Roman" panose="02020603050405020304" charset="0"/>
            </a:endParaRPr>
          </a:p>
        </p:txBody>
      </p:sp>
      <p:sp>
        <p:nvSpPr>
          <p:cNvPr id="7171" name="文本框 3102"/>
          <p:cNvSpPr txBox="1"/>
          <p:nvPr/>
        </p:nvSpPr>
        <p:spPr>
          <a:xfrm>
            <a:off x="838200" y="2363788"/>
            <a:ext cx="7315200" cy="1322387"/>
          </a:xfrm>
          <a:prstGeom prst="rect">
            <a:avLst/>
          </a:prstGeom>
          <a:noFill/>
          <a:ln w="9525">
            <a:noFill/>
          </a:ln>
        </p:spPr>
        <p:txBody>
          <a:bodyPr anchor="t" anchorCtr="0">
            <a:spAutoFit/>
          </a:bodyPr>
          <a:lstStyle/>
          <a:p>
            <a:r>
              <a:rPr lang="en-US" altLang="zh-CN" sz="2000">
                <a:latin typeface="Times New Roman" panose="02020603050405020304" charset="0"/>
              </a:rPr>
              <a:t>The S-R (Set-Reset) latch is the most basic type. </a:t>
            </a:r>
            <a:r>
              <a:rPr lang="en-US" altLang="zh-CN" sz="2000" dirty="0">
                <a:latin typeface="Times New Roman" panose="02020603050405020304" charset="0"/>
              </a:rPr>
              <a:t>It can be constructed from NOR gates or NAND gates. With NOR gates, the latch responds to active-HIGH inputs; with NAND gates, it responds to active-LOW inputs.</a:t>
            </a:r>
            <a:endParaRPr lang="en-US" altLang="zh-CN" sz="2000" dirty="0">
              <a:latin typeface="Times New Roman" panose="02020603050405020304" charset="0"/>
            </a:endParaRPr>
          </a:p>
        </p:txBody>
      </p:sp>
      <p:graphicFrame>
        <p:nvGraphicFramePr>
          <p:cNvPr id="7172" name="对象 3103"/>
          <p:cNvGraphicFramePr/>
          <p:nvPr/>
        </p:nvGraphicFramePr>
        <p:xfrm>
          <a:off x="2133600" y="3886200"/>
          <a:ext cx="5237163" cy="1663700"/>
        </p:xfrm>
        <a:graphic>
          <a:graphicData uri="http://schemas.openxmlformats.org/presentationml/2006/ole">
            <mc:AlternateContent xmlns:mc="http://schemas.openxmlformats.org/markup-compatibility/2006">
              <mc:Choice xmlns:v="urn:schemas-microsoft-com:vml" Requires="v">
                <p:oleObj spid="_x0000_s3081" name="" r:id="rId1" imgW="2509520" imgH="840105" progId="CorelDRAW.Graphic.13">
                  <p:embed/>
                </p:oleObj>
              </mc:Choice>
              <mc:Fallback>
                <p:oleObj name="" r:id="rId1" imgW="2509520" imgH="840105" progId="CorelDRAW.Graphic.13">
                  <p:embed/>
                  <p:pic>
                    <p:nvPicPr>
                      <p:cNvPr id="0" name="图片 3075"/>
                      <p:cNvPicPr/>
                      <p:nvPr/>
                    </p:nvPicPr>
                    <p:blipFill>
                      <a:blip r:embed="rId2"/>
                      <a:stretch>
                        <a:fillRect/>
                      </a:stretch>
                    </p:blipFill>
                    <p:spPr>
                      <a:xfrm>
                        <a:off x="2133600" y="3886200"/>
                        <a:ext cx="5237163" cy="1663700"/>
                      </a:xfrm>
                      <a:prstGeom prst="rect">
                        <a:avLst/>
                      </a:prstGeom>
                      <a:noFill/>
                      <a:ln w="38100">
                        <a:noFill/>
                        <a:miter/>
                      </a:ln>
                    </p:spPr>
                  </p:pic>
                </p:oleObj>
              </mc:Fallback>
            </mc:AlternateContent>
          </a:graphicData>
        </a:graphic>
      </p:graphicFrame>
      <p:sp>
        <p:nvSpPr>
          <p:cNvPr id="7173" name="文本框 3104"/>
          <p:cNvSpPr txBox="1"/>
          <p:nvPr/>
        </p:nvSpPr>
        <p:spPr>
          <a:xfrm>
            <a:off x="1828800" y="5638800"/>
            <a:ext cx="6477000" cy="368300"/>
          </a:xfrm>
          <a:prstGeom prst="rect">
            <a:avLst/>
          </a:prstGeom>
          <a:noFill/>
          <a:ln w="9525">
            <a:noFill/>
          </a:ln>
        </p:spPr>
        <p:txBody>
          <a:bodyPr anchor="t" anchorCtr="0">
            <a:spAutoFit/>
          </a:bodyPr>
          <a:lstStyle/>
          <a:p>
            <a:pPr>
              <a:spcBef>
                <a:spcPct val="50000"/>
              </a:spcBef>
            </a:pPr>
            <a:r>
              <a:rPr lang="en-US" altLang="zh-CN" sz="1800">
                <a:latin typeface="Times New Roman" panose="02020603050405020304" charset="0"/>
              </a:rPr>
              <a:t>NOR Active-HIGH Latch                  NAND Active-LOW Latch</a:t>
            </a:r>
            <a:endParaRPr lang="en-US" altLang="zh-CN" sz="1800">
              <a:latin typeface="Times New Roman" panose="02020603050405020304" charset="0"/>
            </a:endParaRPr>
          </a:p>
        </p:txBody>
      </p:sp>
      <p:sp>
        <p:nvSpPr>
          <p:cNvPr id="7174" name="文本框 3105"/>
          <p:cNvSpPr txBox="1"/>
          <p:nvPr/>
        </p:nvSpPr>
        <p:spPr>
          <a:xfrm>
            <a:off x="1905000" y="3810000"/>
            <a:ext cx="381000" cy="336550"/>
          </a:xfrm>
          <a:prstGeom prst="rect">
            <a:avLst/>
          </a:prstGeom>
          <a:noFill/>
          <a:ln w="9525">
            <a:noFill/>
          </a:ln>
        </p:spPr>
        <p:txBody>
          <a:bodyPr anchor="t" anchorCtr="0">
            <a:spAutoFit/>
          </a:bodyPr>
          <a:lstStyle/>
          <a:p>
            <a:pPr>
              <a:spcBef>
                <a:spcPct val="50000"/>
              </a:spcBef>
            </a:pPr>
            <a:r>
              <a:rPr lang="en-US" altLang="zh-CN" sz="1600" i="1">
                <a:solidFill>
                  <a:srgbClr val="FF0000"/>
                </a:solidFill>
                <a:latin typeface="Times New Roman" panose="02020603050405020304" charset="0"/>
              </a:rPr>
              <a:t>R</a:t>
            </a:r>
            <a:endParaRPr lang="en-US" altLang="zh-CN" sz="1600" i="1">
              <a:solidFill>
                <a:srgbClr val="FF0000"/>
              </a:solidFill>
              <a:latin typeface="Times New Roman" panose="02020603050405020304" charset="0"/>
            </a:endParaRPr>
          </a:p>
        </p:txBody>
      </p:sp>
      <p:sp>
        <p:nvSpPr>
          <p:cNvPr id="7175" name="文本框 3107"/>
          <p:cNvSpPr txBox="1"/>
          <p:nvPr/>
        </p:nvSpPr>
        <p:spPr>
          <a:xfrm>
            <a:off x="1905000" y="5257800"/>
            <a:ext cx="381000" cy="336550"/>
          </a:xfrm>
          <a:prstGeom prst="rect">
            <a:avLst/>
          </a:prstGeom>
          <a:noFill/>
          <a:ln w="9525">
            <a:noFill/>
          </a:ln>
        </p:spPr>
        <p:txBody>
          <a:bodyPr anchor="t" anchorCtr="0">
            <a:spAutoFit/>
          </a:bodyPr>
          <a:lstStyle/>
          <a:p>
            <a:pPr>
              <a:spcBef>
                <a:spcPct val="50000"/>
              </a:spcBef>
            </a:pPr>
            <a:r>
              <a:rPr lang="en-US" altLang="zh-CN" sz="1600" i="1">
                <a:solidFill>
                  <a:srgbClr val="FF0000"/>
                </a:solidFill>
                <a:latin typeface="Times New Roman" panose="02020603050405020304" charset="0"/>
              </a:rPr>
              <a:t>S</a:t>
            </a:r>
            <a:endParaRPr lang="en-US" altLang="zh-CN" sz="1600" i="1">
              <a:solidFill>
                <a:srgbClr val="FF0000"/>
              </a:solidFill>
              <a:latin typeface="Times New Roman" panose="02020603050405020304" charset="0"/>
            </a:endParaRPr>
          </a:p>
        </p:txBody>
      </p:sp>
      <p:sp>
        <p:nvSpPr>
          <p:cNvPr id="7176" name="文本框 3109"/>
          <p:cNvSpPr txBox="1"/>
          <p:nvPr/>
        </p:nvSpPr>
        <p:spPr>
          <a:xfrm>
            <a:off x="3886200" y="3962400"/>
            <a:ext cx="381000" cy="336550"/>
          </a:xfrm>
          <a:prstGeom prst="rect">
            <a:avLst/>
          </a:prstGeom>
          <a:noFill/>
          <a:ln w="9525">
            <a:noFill/>
          </a:ln>
        </p:spPr>
        <p:txBody>
          <a:bodyPr anchor="t" anchorCtr="0">
            <a:spAutoFit/>
          </a:bodyPr>
          <a:lstStyle/>
          <a:p>
            <a:pPr>
              <a:spcBef>
                <a:spcPct val="50000"/>
              </a:spcBef>
            </a:pPr>
            <a:r>
              <a:rPr lang="en-US" altLang="zh-CN" sz="1600" i="1">
                <a:solidFill>
                  <a:srgbClr val="FF0000"/>
                </a:solidFill>
                <a:latin typeface="Times New Roman" panose="02020603050405020304" charset="0"/>
              </a:rPr>
              <a:t>Q</a:t>
            </a:r>
            <a:endParaRPr lang="en-US" altLang="zh-CN" sz="1600" i="1">
              <a:solidFill>
                <a:srgbClr val="FF0000"/>
              </a:solidFill>
              <a:latin typeface="Times New Roman" panose="02020603050405020304" charset="0"/>
            </a:endParaRPr>
          </a:p>
        </p:txBody>
      </p:sp>
      <p:sp>
        <p:nvSpPr>
          <p:cNvPr id="7177" name="文本框 3110"/>
          <p:cNvSpPr txBox="1"/>
          <p:nvPr/>
        </p:nvSpPr>
        <p:spPr>
          <a:xfrm>
            <a:off x="7086600" y="3962400"/>
            <a:ext cx="381000" cy="336550"/>
          </a:xfrm>
          <a:prstGeom prst="rect">
            <a:avLst/>
          </a:prstGeom>
          <a:noFill/>
          <a:ln w="9525">
            <a:noFill/>
          </a:ln>
        </p:spPr>
        <p:txBody>
          <a:bodyPr anchor="t" anchorCtr="0">
            <a:spAutoFit/>
          </a:bodyPr>
          <a:lstStyle/>
          <a:p>
            <a:pPr>
              <a:spcBef>
                <a:spcPct val="50000"/>
              </a:spcBef>
            </a:pPr>
            <a:r>
              <a:rPr lang="en-US" altLang="zh-CN" sz="1600" i="1">
                <a:solidFill>
                  <a:srgbClr val="FF0000"/>
                </a:solidFill>
                <a:latin typeface="Times New Roman" panose="02020603050405020304" charset="0"/>
              </a:rPr>
              <a:t>Q</a:t>
            </a:r>
            <a:endParaRPr lang="en-US" altLang="zh-CN" sz="1600" i="1">
              <a:solidFill>
                <a:srgbClr val="FF0000"/>
              </a:solidFill>
              <a:latin typeface="Times New Roman" panose="02020603050405020304" charset="0"/>
            </a:endParaRPr>
          </a:p>
        </p:txBody>
      </p:sp>
      <p:grpSp>
        <p:nvGrpSpPr>
          <p:cNvPr id="7178" name="组合 3124"/>
          <p:cNvGrpSpPr/>
          <p:nvPr/>
        </p:nvGrpSpPr>
        <p:grpSpPr>
          <a:xfrm>
            <a:off x="3895725" y="5081588"/>
            <a:ext cx="381000" cy="336550"/>
            <a:chOff x="2454" y="3201"/>
            <a:chExt cx="240" cy="212"/>
          </a:xfrm>
        </p:grpSpPr>
        <p:sp>
          <p:nvSpPr>
            <p:cNvPr id="7179" name="文本框 3112"/>
            <p:cNvSpPr txBox="1"/>
            <p:nvPr/>
          </p:nvSpPr>
          <p:spPr>
            <a:xfrm>
              <a:off x="2454" y="3201"/>
              <a:ext cx="240" cy="212"/>
            </a:xfrm>
            <a:prstGeom prst="rect">
              <a:avLst/>
            </a:prstGeom>
            <a:noFill/>
            <a:ln w="9525">
              <a:noFill/>
            </a:ln>
          </p:spPr>
          <p:txBody>
            <a:bodyPr anchor="t" anchorCtr="0">
              <a:spAutoFit/>
            </a:bodyPr>
            <a:lstStyle/>
            <a:p>
              <a:pPr>
                <a:spcBef>
                  <a:spcPct val="50000"/>
                </a:spcBef>
              </a:pPr>
              <a:r>
                <a:rPr lang="en-US" altLang="zh-CN" sz="1600" i="1">
                  <a:solidFill>
                    <a:srgbClr val="FF0000"/>
                  </a:solidFill>
                  <a:latin typeface="Times New Roman" panose="02020603050405020304" charset="0"/>
                </a:rPr>
                <a:t>Q</a:t>
              </a:r>
              <a:endParaRPr lang="en-US" altLang="zh-CN" sz="1600" i="1">
                <a:solidFill>
                  <a:srgbClr val="FF0000"/>
                </a:solidFill>
                <a:latin typeface="Times New Roman" panose="02020603050405020304" charset="0"/>
              </a:endParaRPr>
            </a:p>
          </p:txBody>
        </p:sp>
        <p:sp>
          <p:nvSpPr>
            <p:cNvPr id="7180" name="直接连接符 3119"/>
            <p:cNvSpPr/>
            <p:nvPr/>
          </p:nvSpPr>
          <p:spPr>
            <a:xfrm>
              <a:off x="2524" y="3237"/>
              <a:ext cx="96" cy="0"/>
            </a:xfrm>
            <a:prstGeom prst="line">
              <a:avLst/>
            </a:prstGeom>
            <a:ln w="9525" cap="flat" cmpd="sng">
              <a:solidFill>
                <a:srgbClr val="FF0000"/>
              </a:solidFill>
              <a:prstDash val="solid"/>
              <a:round/>
              <a:headEnd type="none" w="med" len="med"/>
              <a:tailEnd type="none" w="med" len="med"/>
            </a:ln>
          </p:spPr>
        </p:sp>
      </p:grpSp>
      <p:grpSp>
        <p:nvGrpSpPr>
          <p:cNvPr id="7181" name="组合 3126"/>
          <p:cNvGrpSpPr/>
          <p:nvPr/>
        </p:nvGrpSpPr>
        <p:grpSpPr>
          <a:xfrm>
            <a:off x="5105400" y="3810000"/>
            <a:ext cx="381000" cy="336550"/>
            <a:chOff x="3216" y="2400"/>
            <a:chExt cx="240" cy="212"/>
          </a:xfrm>
        </p:grpSpPr>
        <p:sp>
          <p:nvSpPr>
            <p:cNvPr id="7182" name="文本框 3108"/>
            <p:cNvSpPr txBox="1"/>
            <p:nvPr/>
          </p:nvSpPr>
          <p:spPr>
            <a:xfrm>
              <a:off x="3216" y="2400"/>
              <a:ext cx="240" cy="212"/>
            </a:xfrm>
            <a:prstGeom prst="rect">
              <a:avLst/>
            </a:prstGeom>
            <a:noFill/>
            <a:ln w="9525">
              <a:noFill/>
            </a:ln>
          </p:spPr>
          <p:txBody>
            <a:bodyPr anchor="t" anchorCtr="0">
              <a:spAutoFit/>
            </a:bodyPr>
            <a:lstStyle/>
            <a:p>
              <a:pPr>
                <a:spcBef>
                  <a:spcPct val="50000"/>
                </a:spcBef>
              </a:pPr>
              <a:r>
                <a:rPr lang="en-US" altLang="zh-CN" sz="1600" i="1">
                  <a:solidFill>
                    <a:srgbClr val="FF0000"/>
                  </a:solidFill>
                  <a:latin typeface="Times New Roman" panose="02020603050405020304" charset="0"/>
                </a:rPr>
                <a:t>S</a:t>
              </a:r>
              <a:endParaRPr lang="en-US" altLang="zh-CN" sz="1600" i="1">
                <a:solidFill>
                  <a:srgbClr val="FF0000"/>
                </a:solidFill>
                <a:latin typeface="Times New Roman" panose="02020603050405020304" charset="0"/>
              </a:endParaRPr>
            </a:p>
          </p:txBody>
        </p:sp>
        <p:sp>
          <p:nvSpPr>
            <p:cNvPr id="7183" name="直接连接符 3120"/>
            <p:cNvSpPr/>
            <p:nvPr/>
          </p:nvSpPr>
          <p:spPr>
            <a:xfrm>
              <a:off x="3264" y="2448"/>
              <a:ext cx="96" cy="0"/>
            </a:xfrm>
            <a:prstGeom prst="line">
              <a:avLst/>
            </a:prstGeom>
            <a:ln w="9525" cap="flat" cmpd="sng">
              <a:solidFill>
                <a:srgbClr val="FF0000"/>
              </a:solidFill>
              <a:prstDash val="solid"/>
              <a:round/>
              <a:headEnd type="none" w="med" len="med"/>
              <a:tailEnd type="none" w="med" len="med"/>
            </a:ln>
          </p:spPr>
        </p:sp>
      </p:grpSp>
      <p:grpSp>
        <p:nvGrpSpPr>
          <p:cNvPr id="7184" name="组合 3125"/>
          <p:cNvGrpSpPr/>
          <p:nvPr/>
        </p:nvGrpSpPr>
        <p:grpSpPr>
          <a:xfrm>
            <a:off x="5105400" y="5257800"/>
            <a:ext cx="381000" cy="336550"/>
            <a:chOff x="3216" y="3312"/>
            <a:chExt cx="240" cy="212"/>
          </a:xfrm>
        </p:grpSpPr>
        <p:sp>
          <p:nvSpPr>
            <p:cNvPr id="7185" name="文本框 3106"/>
            <p:cNvSpPr txBox="1"/>
            <p:nvPr/>
          </p:nvSpPr>
          <p:spPr>
            <a:xfrm>
              <a:off x="3216" y="3312"/>
              <a:ext cx="240" cy="212"/>
            </a:xfrm>
            <a:prstGeom prst="rect">
              <a:avLst/>
            </a:prstGeom>
            <a:noFill/>
            <a:ln w="9525">
              <a:noFill/>
            </a:ln>
          </p:spPr>
          <p:txBody>
            <a:bodyPr anchor="t" anchorCtr="0">
              <a:spAutoFit/>
            </a:bodyPr>
            <a:lstStyle/>
            <a:p>
              <a:pPr>
                <a:spcBef>
                  <a:spcPct val="50000"/>
                </a:spcBef>
              </a:pPr>
              <a:r>
                <a:rPr lang="en-US" altLang="zh-CN" sz="1600" i="1">
                  <a:solidFill>
                    <a:srgbClr val="FF0000"/>
                  </a:solidFill>
                  <a:latin typeface="Times New Roman" panose="02020603050405020304" charset="0"/>
                </a:rPr>
                <a:t>R</a:t>
              </a:r>
              <a:endParaRPr lang="en-US" altLang="zh-CN" sz="1600" i="1">
                <a:solidFill>
                  <a:srgbClr val="FF0000"/>
                </a:solidFill>
                <a:latin typeface="Times New Roman" panose="02020603050405020304" charset="0"/>
              </a:endParaRPr>
            </a:p>
          </p:txBody>
        </p:sp>
        <p:sp>
          <p:nvSpPr>
            <p:cNvPr id="7186" name="直接连接符 3121"/>
            <p:cNvSpPr/>
            <p:nvPr/>
          </p:nvSpPr>
          <p:spPr>
            <a:xfrm>
              <a:off x="3264" y="3360"/>
              <a:ext cx="96" cy="0"/>
            </a:xfrm>
            <a:prstGeom prst="line">
              <a:avLst/>
            </a:prstGeom>
            <a:ln w="9525" cap="flat" cmpd="sng">
              <a:solidFill>
                <a:srgbClr val="FF0000"/>
              </a:solidFill>
              <a:prstDash val="solid"/>
              <a:round/>
              <a:headEnd type="none" w="med" len="med"/>
              <a:tailEnd type="none" w="med" len="med"/>
            </a:ln>
          </p:spPr>
        </p:sp>
      </p:grpSp>
      <p:grpSp>
        <p:nvGrpSpPr>
          <p:cNvPr id="7187" name="组合 3123"/>
          <p:cNvGrpSpPr/>
          <p:nvPr/>
        </p:nvGrpSpPr>
        <p:grpSpPr>
          <a:xfrm>
            <a:off x="7096125" y="5081588"/>
            <a:ext cx="381000" cy="336550"/>
            <a:chOff x="4470" y="3201"/>
            <a:chExt cx="240" cy="212"/>
          </a:xfrm>
        </p:grpSpPr>
        <p:sp>
          <p:nvSpPr>
            <p:cNvPr id="7188" name="文本框 3111"/>
            <p:cNvSpPr txBox="1"/>
            <p:nvPr/>
          </p:nvSpPr>
          <p:spPr>
            <a:xfrm>
              <a:off x="4470" y="3201"/>
              <a:ext cx="240" cy="212"/>
            </a:xfrm>
            <a:prstGeom prst="rect">
              <a:avLst/>
            </a:prstGeom>
            <a:noFill/>
            <a:ln w="9525">
              <a:noFill/>
            </a:ln>
          </p:spPr>
          <p:txBody>
            <a:bodyPr anchor="t" anchorCtr="0">
              <a:spAutoFit/>
            </a:bodyPr>
            <a:lstStyle/>
            <a:p>
              <a:pPr>
                <a:spcBef>
                  <a:spcPct val="50000"/>
                </a:spcBef>
              </a:pPr>
              <a:r>
                <a:rPr lang="en-US" altLang="zh-CN" sz="1600" i="1">
                  <a:solidFill>
                    <a:srgbClr val="FF0000"/>
                  </a:solidFill>
                  <a:latin typeface="Times New Roman" panose="02020603050405020304" charset="0"/>
                </a:rPr>
                <a:t>Q</a:t>
              </a:r>
              <a:endParaRPr lang="en-US" altLang="zh-CN" sz="1600" i="1">
                <a:solidFill>
                  <a:srgbClr val="FF0000"/>
                </a:solidFill>
                <a:latin typeface="Times New Roman" panose="02020603050405020304" charset="0"/>
              </a:endParaRPr>
            </a:p>
          </p:txBody>
        </p:sp>
        <p:sp>
          <p:nvSpPr>
            <p:cNvPr id="7189" name="直接连接符 3122"/>
            <p:cNvSpPr/>
            <p:nvPr/>
          </p:nvSpPr>
          <p:spPr>
            <a:xfrm>
              <a:off x="4547" y="3237"/>
              <a:ext cx="96" cy="0"/>
            </a:xfrm>
            <a:prstGeom prst="line">
              <a:avLst/>
            </a:prstGeom>
            <a:ln w="9525" cap="flat" cmpd="sng">
              <a:solidFill>
                <a:srgbClr val="FF0000"/>
              </a:solidFill>
              <a:prstDash val="solid"/>
              <a:round/>
              <a:headEnd type="none" w="med" len="med"/>
              <a:tailEnd type="none" w="med" len="med"/>
            </a:ln>
          </p:spPr>
        </p:sp>
      </p:grpSp>
      <p:sp>
        <p:nvSpPr>
          <p:cNvPr id="7191" name="灯片编号占位符 1"/>
          <p:cNvSpPr>
            <a:spLocks noGrp="1"/>
          </p:cNvSpPr>
          <p:nvPr>
            <p:ph type="sldNum" sz="quarter" idx="12"/>
          </p:nvPr>
        </p:nvSpPr>
        <p:spPr>
          <a:prstGeom prst="rect">
            <a:avLst/>
          </a:prstGeom>
          <a:noFill/>
          <a:ln>
            <a:noFill/>
          </a:ln>
        </p:spPr>
        <p:txBody>
          <a:bodyPr anchor="t" anchorCtr="0"/>
          <a:lstStyle/>
          <a:p>
            <a:fld id="{9A0DB2DC-4C9A-4742-B13C-FB6460FD3503}" type="slidenum">
              <a:rPr lang="zh-CN" altLang="en-US" sz="1800">
                <a:latin typeface="Arial" panose="020B0604020202020204" pitchFamily="34" charset="0"/>
                <a:ea typeface="MS PGothic" panose="020B0600070205080204" pitchFamily="-110" charset="-128"/>
              </a:rPr>
            </a:fld>
            <a:endParaRPr lang="zh-CN" altLang="en-US" sz="1800">
              <a:latin typeface="Arial" panose="020B0604020202020204" pitchFamily="34" charset="0"/>
              <a:ea typeface="MS PGothic" panose="020B0600070205080204" pitchFamily="-110" charset="-128"/>
            </a:endParaRPr>
          </a:p>
        </p:txBody>
      </p:sp>
    </p:spTree>
  </p:cSld>
  <p:clrMapOvr>
    <a:masterClrMapping/>
  </p:clrMapOvr>
  <p:transition>
    <p:comb dir="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文本框 61443"/>
          <p:cNvSpPr txBox="1"/>
          <p:nvPr/>
        </p:nvSpPr>
        <p:spPr>
          <a:xfrm>
            <a:off x="684213" y="981075"/>
            <a:ext cx="7629525" cy="457200"/>
          </a:xfrm>
          <a:prstGeom prst="rect">
            <a:avLst/>
          </a:prstGeom>
          <a:noFill/>
          <a:ln w="9525">
            <a:noFill/>
          </a:ln>
        </p:spPr>
        <p:txBody>
          <a:bodyPr wrap="none" anchor="t" anchorCtr="0">
            <a:spAutoFit/>
          </a:bodyPr>
          <a:lstStyle/>
          <a:p>
            <a:r>
              <a:rPr lang="en-US" altLang="zh-CN" b="1">
                <a:latin typeface="Tahoma" panose="020B0604030504040204" pitchFamily="34" charset="0"/>
              </a:rPr>
              <a:t>The logic function expression method of flip-flop</a:t>
            </a:r>
            <a:endParaRPr lang="en-US" altLang="zh-CN" b="1">
              <a:latin typeface="Tahoma" panose="020B0604030504040204" pitchFamily="34" charset="0"/>
            </a:endParaRPr>
          </a:p>
        </p:txBody>
      </p:sp>
      <p:sp>
        <p:nvSpPr>
          <p:cNvPr id="61445" name="文本框 61444"/>
          <p:cNvSpPr txBox="1"/>
          <p:nvPr/>
        </p:nvSpPr>
        <p:spPr>
          <a:xfrm>
            <a:off x="735013" y="1641475"/>
            <a:ext cx="8449310" cy="1568450"/>
          </a:xfrm>
          <a:prstGeom prst="rect">
            <a:avLst/>
          </a:prstGeom>
          <a:noFill/>
          <a:ln w="9525">
            <a:noFill/>
          </a:ln>
        </p:spPr>
        <p:txBody>
          <a:bodyPr wrap="none" anchor="t" anchorCtr="0">
            <a:spAutoFit/>
          </a:bodyPr>
          <a:lstStyle/>
          <a:p>
            <a:r>
              <a:rPr lang="en-US" altLang="zh-CN">
                <a:latin typeface="Tahoma" panose="020B0604030504040204" pitchFamily="34" charset="0"/>
              </a:rPr>
              <a:t>There are state table</a:t>
            </a:r>
            <a:r>
              <a:rPr lang="zh-CN" altLang="en-US" dirty="0">
                <a:latin typeface="Tahoma" panose="020B0604030504040204" pitchFamily="34" charset="0"/>
              </a:rPr>
              <a:t>、</a:t>
            </a:r>
            <a:r>
              <a:rPr lang="en-US" altLang="zh-CN" err="1">
                <a:latin typeface="Tahoma" panose="020B0604030504040204" pitchFamily="34" charset="0"/>
              </a:rPr>
              <a:t>karnaugh</a:t>
            </a:r>
            <a:r>
              <a:rPr lang="en-US" altLang="zh-CN">
                <a:latin typeface="Tahoma" panose="020B0604030504040204" pitchFamily="34" charset="0"/>
              </a:rPr>
              <a:t> map</a:t>
            </a:r>
            <a:r>
              <a:rPr lang="zh-CN" altLang="en-US" dirty="0">
                <a:latin typeface="Tahoma" panose="020B0604030504040204" pitchFamily="34" charset="0"/>
              </a:rPr>
              <a:t>、</a:t>
            </a:r>
            <a:r>
              <a:rPr lang="en-US" altLang="zh-CN">
                <a:latin typeface="Tahoma" panose="020B0604030504040204" pitchFamily="34" charset="0"/>
              </a:rPr>
              <a:t>behavioral equation</a:t>
            </a:r>
            <a:r>
              <a:rPr lang="zh-CN" altLang="en-US" dirty="0">
                <a:latin typeface="Tahoma" panose="020B0604030504040204" pitchFamily="34" charset="0"/>
              </a:rPr>
              <a:t>、</a:t>
            </a:r>
            <a:endParaRPr lang="zh-CN" altLang="en-US" dirty="0">
              <a:latin typeface="Tahoma" panose="020B0604030504040204" pitchFamily="34" charset="0"/>
            </a:endParaRPr>
          </a:p>
          <a:p>
            <a:r>
              <a:rPr lang="en-US" altLang="zh-CN">
                <a:latin typeface="Tahoma" panose="020B0604030504040204" pitchFamily="34" charset="0"/>
              </a:rPr>
              <a:t>state diagram and sequential diagram to express the function</a:t>
            </a:r>
            <a:endParaRPr lang="en-US" altLang="zh-CN">
              <a:latin typeface="Tahoma" panose="020B0604030504040204" pitchFamily="34" charset="0"/>
            </a:endParaRPr>
          </a:p>
          <a:p>
            <a:r>
              <a:rPr lang="en-US" altLang="zh-CN">
                <a:latin typeface="Tahoma" panose="020B0604030504040204" pitchFamily="34" charset="0"/>
              </a:rPr>
              <a:t>of flip-flop. We will use edge-triggered D flip-flop and edge-</a:t>
            </a:r>
            <a:endParaRPr lang="en-US" altLang="zh-CN">
              <a:latin typeface="Tahoma" panose="020B0604030504040204" pitchFamily="34" charset="0"/>
            </a:endParaRPr>
          </a:p>
          <a:p>
            <a:r>
              <a:rPr lang="en-US" altLang="zh-CN">
                <a:latin typeface="Tahoma" panose="020B0604030504040204" pitchFamily="34" charset="0"/>
              </a:rPr>
              <a:t>triggered J-K flip-flop to explain them.   </a:t>
            </a:r>
            <a:endParaRPr lang="en-US" altLang="zh-CN">
              <a:latin typeface="Tahoma" panose="020B0604030504040204" pitchFamily="34" charset="0"/>
            </a:endParaRPr>
          </a:p>
        </p:txBody>
      </p:sp>
      <p:grpSp>
        <p:nvGrpSpPr>
          <p:cNvPr id="61462" name="组合 61461"/>
          <p:cNvGrpSpPr/>
          <p:nvPr/>
        </p:nvGrpSpPr>
        <p:grpSpPr>
          <a:xfrm>
            <a:off x="1690688" y="3789363"/>
            <a:ext cx="1944687" cy="1081087"/>
            <a:chOff x="2200" y="2480"/>
            <a:chExt cx="1225" cy="681"/>
          </a:xfrm>
        </p:grpSpPr>
        <p:sp>
          <p:nvSpPr>
            <p:cNvPr id="61463" name="矩形 61462"/>
            <p:cNvSpPr/>
            <p:nvPr/>
          </p:nvSpPr>
          <p:spPr>
            <a:xfrm>
              <a:off x="2381" y="2480"/>
              <a:ext cx="544" cy="681"/>
            </a:xfrm>
            <a:prstGeom prst="rect">
              <a:avLst/>
            </a:prstGeom>
            <a:solidFill>
              <a:schemeClr val="accent1"/>
            </a:solidFill>
            <a:ln w="9525" cap="flat" cmpd="sng">
              <a:solidFill>
                <a:schemeClr val="tx1"/>
              </a:solidFill>
              <a:prstDash val="solid"/>
              <a:miter/>
              <a:headEnd type="none" w="med" len="med"/>
              <a:tailEnd type="none" w="med" len="med"/>
            </a:ln>
          </p:spPr>
          <p:txBody>
            <a:bodyPr/>
            <a:lstStyle/>
            <a:p>
              <a:endParaRPr lang="zh-CN" altLang="en-US"/>
            </a:p>
          </p:txBody>
        </p:sp>
        <p:sp>
          <p:nvSpPr>
            <p:cNvPr id="61464" name="直接连接符 61463"/>
            <p:cNvSpPr/>
            <p:nvPr/>
          </p:nvSpPr>
          <p:spPr>
            <a:xfrm>
              <a:off x="2200" y="2707"/>
              <a:ext cx="181" cy="0"/>
            </a:xfrm>
            <a:prstGeom prst="line">
              <a:avLst/>
            </a:prstGeom>
            <a:ln w="9525" cap="flat" cmpd="sng">
              <a:solidFill>
                <a:schemeClr val="tx1"/>
              </a:solidFill>
              <a:prstDash val="solid"/>
              <a:headEnd type="none" w="med" len="med"/>
              <a:tailEnd type="none" w="med" len="med"/>
            </a:ln>
          </p:spPr>
        </p:sp>
        <p:sp>
          <p:nvSpPr>
            <p:cNvPr id="61465" name="直接连接符 61464"/>
            <p:cNvSpPr/>
            <p:nvPr/>
          </p:nvSpPr>
          <p:spPr>
            <a:xfrm>
              <a:off x="2200" y="2934"/>
              <a:ext cx="181" cy="0"/>
            </a:xfrm>
            <a:prstGeom prst="line">
              <a:avLst/>
            </a:prstGeom>
            <a:ln w="9525" cap="flat" cmpd="sng">
              <a:solidFill>
                <a:schemeClr val="tx1"/>
              </a:solidFill>
              <a:prstDash val="solid"/>
              <a:headEnd type="none" w="med" len="med"/>
              <a:tailEnd type="none" w="med" len="med"/>
            </a:ln>
          </p:spPr>
        </p:sp>
        <p:sp>
          <p:nvSpPr>
            <p:cNvPr id="61466" name="直接连接符 61465"/>
            <p:cNvSpPr/>
            <p:nvPr/>
          </p:nvSpPr>
          <p:spPr>
            <a:xfrm>
              <a:off x="2925" y="2662"/>
              <a:ext cx="318" cy="0"/>
            </a:xfrm>
            <a:prstGeom prst="line">
              <a:avLst/>
            </a:prstGeom>
            <a:ln w="9525" cap="flat" cmpd="sng">
              <a:solidFill>
                <a:schemeClr val="tx1"/>
              </a:solidFill>
              <a:prstDash val="solid"/>
              <a:headEnd type="none" w="med" len="med"/>
              <a:tailEnd type="none" w="med" len="med"/>
            </a:ln>
          </p:spPr>
        </p:sp>
        <p:sp>
          <p:nvSpPr>
            <p:cNvPr id="61467" name="直接连接符 61466"/>
            <p:cNvSpPr/>
            <p:nvPr/>
          </p:nvSpPr>
          <p:spPr>
            <a:xfrm>
              <a:off x="2381" y="2888"/>
              <a:ext cx="91" cy="46"/>
            </a:xfrm>
            <a:prstGeom prst="line">
              <a:avLst/>
            </a:prstGeom>
            <a:ln w="9525" cap="flat" cmpd="sng">
              <a:solidFill>
                <a:schemeClr val="tx1"/>
              </a:solidFill>
              <a:prstDash val="solid"/>
              <a:headEnd type="none" w="med" len="med"/>
              <a:tailEnd type="none" w="med" len="med"/>
            </a:ln>
          </p:spPr>
        </p:sp>
        <p:sp>
          <p:nvSpPr>
            <p:cNvPr id="61468" name="直接连接符 61467"/>
            <p:cNvSpPr/>
            <p:nvPr/>
          </p:nvSpPr>
          <p:spPr>
            <a:xfrm flipH="1">
              <a:off x="2381" y="2934"/>
              <a:ext cx="91" cy="45"/>
            </a:xfrm>
            <a:prstGeom prst="line">
              <a:avLst/>
            </a:prstGeom>
            <a:ln w="9525" cap="flat" cmpd="sng">
              <a:solidFill>
                <a:schemeClr val="tx1"/>
              </a:solidFill>
              <a:prstDash val="solid"/>
              <a:headEnd type="none" w="med" len="med"/>
              <a:tailEnd type="none" w="med" len="med"/>
            </a:ln>
          </p:spPr>
        </p:sp>
        <p:sp>
          <p:nvSpPr>
            <p:cNvPr id="61469" name="椭圆 61468"/>
            <p:cNvSpPr/>
            <p:nvPr/>
          </p:nvSpPr>
          <p:spPr>
            <a:xfrm>
              <a:off x="2925" y="2934"/>
              <a:ext cx="45" cy="46"/>
            </a:xfrm>
            <a:prstGeom prst="ellipse">
              <a:avLst/>
            </a:prstGeom>
            <a:solidFill>
              <a:schemeClr val="bg1"/>
            </a:solidFill>
            <a:ln w="9525" cap="flat" cmpd="sng">
              <a:solidFill>
                <a:schemeClr val="tx1"/>
              </a:solidFill>
              <a:prstDash val="solid"/>
              <a:headEnd type="none" w="med" len="med"/>
              <a:tailEnd type="none" w="med" len="med"/>
            </a:ln>
          </p:spPr>
          <p:txBody>
            <a:bodyPr/>
            <a:lstStyle/>
            <a:p>
              <a:endParaRPr lang="zh-CN" altLang="en-US"/>
            </a:p>
          </p:txBody>
        </p:sp>
        <p:sp>
          <p:nvSpPr>
            <p:cNvPr id="61470" name="直接连接符 61469"/>
            <p:cNvSpPr/>
            <p:nvPr/>
          </p:nvSpPr>
          <p:spPr>
            <a:xfrm>
              <a:off x="2979" y="2955"/>
              <a:ext cx="272" cy="0"/>
            </a:xfrm>
            <a:prstGeom prst="line">
              <a:avLst/>
            </a:prstGeom>
            <a:ln w="9525" cap="flat" cmpd="sng">
              <a:solidFill>
                <a:schemeClr val="tx1"/>
              </a:solidFill>
              <a:prstDash val="solid"/>
              <a:headEnd type="none" w="med" len="med"/>
              <a:tailEnd type="none" w="med" len="med"/>
            </a:ln>
          </p:spPr>
        </p:sp>
        <p:sp>
          <p:nvSpPr>
            <p:cNvPr id="61471" name="文本框 61470"/>
            <p:cNvSpPr txBox="1"/>
            <p:nvPr/>
          </p:nvSpPr>
          <p:spPr>
            <a:xfrm>
              <a:off x="2381" y="2616"/>
              <a:ext cx="227" cy="231"/>
            </a:xfrm>
            <a:prstGeom prst="rect">
              <a:avLst/>
            </a:prstGeom>
            <a:noFill/>
            <a:ln w="9525">
              <a:noFill/>
            </a:ln>
          </p:spPr>
          <p:txBody>
            <a:bodyPr>
              <a:spAutoFit/>
            </a:bodyPr>
            <a:lstStyle/>
            <a:p>
              <a:r>
                <a:rPr lang="en-US" altLang="zh-CN" sz="1800">
                  <a:latin typeface="Tahoma" panose="020B0604030504040204" pitchFamily="34" charset="0"/>
                </a:rPr>
                <a:t>D</a:t>
              </a:r>
              <a:endParaRPr lang="en-US" altLang="zh-CN" sz="1800">
                <a:latin typeface="Tahoma" panose="020B0604030504040204" pitchFamily="34" charset="0"/>
              </a:endParaRPr>
            </a:p>
          </p:txBody>
        </p:sp>
        <p:sp>
          <p:nvSpPr>
            <p:cNvPr id="61472" name="文本框 61471"/>
            <p:cNvSpPr txBox="1"/>
            <p:nvPr/>
          </p:nvSpPr>
          <p:spPr>
            <a:xfrm>
              <a:off x="2426" y="2798"/>
              <a:ext cx="273" cy="231"/>
            </a:xfrm>
            <a:prstGeom prst="rect">
              <a:avLst/>
            </a:prstGeom>
            <a:noFill/>
            <a:ln w="9525">
              <a:noFill/>
            </a:ln>
          </p:spPr>
          <p:txBody>
            <a:bodyPr>
              <a:spAutoFit/>
            </a:bodyPr>
            <a:lstStyle/>
            <a:p>
              <a:r>
                <a:rPr lang="en-US" altLang="zh-CN" sz="1800">
                  <a:latin typeface="Tahoma" panose="020B0604030504040204" pitchFamily="34" charset="0"/>
                </a:rPr>
                <a:t>C</a:t>
              </a:r>
              <a:endParaRPr lang="en-US" altLang="zh-CN" sz="1800">
                <a:latin typeface="Tahoma" panose="020B0604030504040204" pitchFamily="34" charset="0"/>
              </a:endParaRPr>
            </a:p>
          </p:txBody>
        </p:sp>
        <p:sp>
          <p:nvSpPr>
            <p:cNvPr id="61473" name="文本框 61472"/>
            <p:cNvSpPr txBox="1"/>
            <p:nvPr/>
          </p:nvSpPr>
          <p:spPr>
            <a:xfrm>
              <a:off x="3198" y="2526"/>
              <a:ext cx="227" cy="231"/>
            </a:xfrm>
            <a:prstGeom prst="rect">
              <a:avLst/>
            </a:prstGeom>
            <a:noFill/>
            <a:ln w="9525">
              <a:noFill/>
            </a:ln>
          </p:spPr>
          <p:txBody>
            <a:bodyPr>
              <a:spAutoFit/>
            </a:bodyPr>
            <a:lstStyle/>
            <a:p>
              <a:r>
                <a:rPr lang="en-US" altLang="zh-CN" sz="1800">
                  <a:latin typeface="Tahoma" panose="020B0604030504040204" pitchFamily="34" charset="0"/>
                </a:rPr>
                <a:t>Q</a:t>
              </a:r>
              <a:endParaRPr lang="en-US" altLang="zh-CN" sz="1800">
                <a:latin typeface="Tahoma" panose="020B0604030504040204" pitchFamily="34" charset="0"/>
              </a:endParaRPr>
            </a:p>
          </p:txBody>
        </p:sp>
        <p:sp>
          <p:nvSpPr>
            <p:cNvPr id="61474" name="文本框 61473"/>
            <p:cNvSpPr txBox="1"/>
            <p:nvPr/>
          </p:nvSpPr>
          <p:spPr>
            <a:xfrm>
              <a:off x="3198" y="2843"/>
              <a:ext cx="227" cy="231"/>
            </a:xfrm>
            <a:prstGeom prst="rect">
              <a:avLst/>
            </a:prstGeom>
            <a:noFill/>
            <a:ln w="9525">
              <a:noFill/>
            </a:ln>
          </p:spPr>
          <p:txBody>
            <a:bodyPr>
              <a:spAutoFit/>
            </a:bodyPr>
            <a:lstStyle/>
            <a:p>
              <a:r>
                <a:rPr lang="en-US" altLang="zh-CN" sz="1800">
                  <a:latin typeface="Tahoma" panose="020B0604030504040204" pitchFamily="34" charset="0"/>
                </a:rPr>
                <a:t>Q</a:t>
              </a:r>
              <a:endParaRPr lang="en-US" altLang="zh-CN" sz="1800">
                <a:latin typeface="Tahoma" panose="020B0604030504040204" pitchFamily="34" charset="0"/>
              </a:endParaRPr>
            </a:p>
          </p:txBody>
        </p:sp>
        <p:sp>
          <p:nvSpPr>
            <p:cNvPr id="61475" name="直接连接符 61474"/>
            <p:cNvSpPr/>
            <p:nvPr/>
          </p:nvSpPr>
          <p:spPr>
            <a:xfrm>
              <a:off x="3251" y="2891"/>
              <a:ext cx="91" cy="0"/>
            </a:xfrm>
            <a:prstGeom prst="line">
              <a:avLst/>
            </a:prstGeom>
            <a:ln w="9525" cap="flat" cmpd="sng">
              <a:solidFill>
                <a:schemeClr val="tx1"/>
              </a:solidFill>
              <a:prstDash val="solid"/>
              <a:headEnd type="none" w="med" len="med"/>
              <a:tailEnd type="none" w="med" len="med"/>
            </a:ln>
          </p:spPr>
        </p:sp>
      </p:grpSp>
      <p:grpSp>
        <p:nvGrpSpPr>
          <p:cNvPr id="61477" name="组合 61476"/>
          <p:cNvGrpSpPr/>
          <p:nvPr/>
        </p:nvGrpSpPr>
        <p:grpSpPr>
          <a:xfrm>
            <a:off x="4356100" y="3789363"/>
            <a:ext cx="2303463" cy="1081087"/>
            <a:chOff x="2744" y="2387"/>
            <a:chExt cx="1451" cy="681"/>
          </a:xfrm>
        </p:grpSpPr>
        <p:sp>
          <p:nvSpPr>
            <p:cNvPr id="61447" name="矩形 61446"/>
            <p:cNvSpPr/>
            <p:nvPr/>
          </p:nvSpPr>
          <p:spPr>
            <a:xfrm>
              <a:off x="3067" y="2387"/>
              <a:ext cx="544" cy="681"/>
            </a:xfrm>
            <a:prstGeom prst="rect">
              <a:avLst/>
            </a:prstGeom>
            <a:solidFill>
              <a:schemeClr val="accent1"/>
            </a:solidFill>
            <a:ln w="9525" cap="flat" cmpd="sng">
              <a:solidFill>
                <a:schemeClr val="tx1"/>
              </a:solidFill>
              <a:prstDash val="solid"/>
              <a:miter/>
              <a:headEnd type="none" w="med" len="med"/>
              <a:tailEnd type="none" w="med" len="med"/>
            </a:ln>
          </p:spPr>
          <p:txBody>
            <a:bodyPr/>
            <a:lstStyle/>
            <a:p>
              <a:endParaRPr lang="zh-CN" altLang="en-US"/>
            </a:p>
          </p:txBody>
        </p:sp>
        <p:sp>
          <p:nvSpPr>
            <p:cNvPr id="61448" name="直接连接符 61447"/>
            <p:cNvSpPr/>
            <p:nvPr/>
          </p:nvSpPr>
          <p:spPr>
            <a:xfrm>
              <a:off x="2789" y="2545"/>
              <a:ext cx="272" cy="0"/>
            </a:xfrm>
            <a:prstGeom prst="line">
              <a:avLst/>
            </a:prstGeom>
            <a:ln w="9525" cap="flat" cmpd="sng">
              <a:solidFill>
                <a:schemeClr val="tx1"/>
              </a:solidFill>
              <a:prstDash val="solid"/>
              <a:headEnd type="none" w="med" len="med"/>
              <a:tailEnd type="none" w="med" len="med"/>
            </a:ln>
          </p:spPr>
        </p:sp>
        <p:sp>
          <p:nvSpPr>
            <p:cNvPr id="61449" name="直接连接符 61448"/>
            <p:cNvSpPr/>
            <p:nvPr/>
          </p:nvSpPr>
          <p:spPr>
            <a:xfrm>
              <a:off x="2744" y="2726"/>
              <a:ext cx="272" cy="0"/>
            </a:xfrm>
            <a:prstGeom prst="line">
              <a:avLst/>
            </a:prstGeom>
            <a:ln w="9525" cap="flat" cmpd="sng">
              <a:solidFill>
                <a:schemeClr val="tx1"/>
              </a:solidFill>
              <a:prstDash val="solid"/>
              <a:headEnd type="none" w="med" len="med"/>
              <a:tailEnd type="none" w="med" len="med"/>
            </a:ln>
          </p:spPr>
        </p:sp>
        <p:sp>
          <p:nvSpPr>
            <p:cNvPr id="61450" name="直接连接符 61449"/>
            <p:cNvSpPr/>
            <p:nvPr/>
          </p:nvSpPr>
          <p:spPr>
            <a:xfrm>
              <a:off x="2789" y="2953"/>
              <a:ext cx="272" cy="0"/>
            </a:xfrm>
            <a:prstGeom prst="line">
              <a:avLst/>
            </a:prstGeom>
            <a:ln w="9525" cap="flat" cmpd="sng">
              <a:solidFill>
                <a:schemeClr val="tx1"/>
              </a:solidFill>
              <a:prstDash val="solid"/>
              <a:headEnd type="none" w="med" len="med"/>
              <a:tailEnd type="none" w="med" len="med"/>
            </a:ln>
          </p:spPr>
        </p:sp>
        <p:sp>
          <p:nvSpPr>
            <p:cNvPr id="61451" name="直接连接符 61450"/>
            <p:cNvSpPr/>
            <p:nvPr/>
          </p:nvSpPr>
          <p:spPr>
            <a:xfrm>
              <a:off x="3606" y="2545"/>
              <a:ext cx="317" cy="0"/>
            </a:xfrm>
            <a:prstGeom prst="line">
              <a:avLst/>
            </a:prstGeom>
            <a:ln w="9525" cap="flat" cmpd="sng">
              <a:solidFill>
                <a:schemeClr val="tx1"/>
              </a:solidFill>
              <a:prstDash val="solid"/>
              <a:headEnd type="none" w="med" len="med"/>
              <a:tailEnd type="none" w="med" len="med"/>
            </a:ln>
          </p:spPr>
        </p:sp>
        <p:sp>
          <p:nvSpPr>
            <p:cNvPr id="61452" name="直接连接符 61451"/>
            <p:cNvSpPr/>
            <p:nvPr/>
          </p:nvSpPr>
          <p:spPr>
            <a:xfrm>
              <a:off x="3061" y="2635"/>
              <a:ext cx="136" cy="91"/>
            </a:xfrm>
            <a:prstGeom prst="line">
              <a:avLst/>
            </a:prstGeom>
            <a:ln w="9525" cap="flat" cmpd="sng">
              <a:solidFill>
                <a:schemeClr val="tx1"/>
              </a:solidFill>
              <a:prstDash val="solid"/>
              <a:headEnd type="none" w="med" len="med"/>
              <a:tailEnd type="none" w="med" len="med"/>
            </a:ln>
          </p:spPr>
        </p:sp>
        <p:sp>
          <p:nvSpPr>
            <p:cNvPr id="61453" name="直接连接符 61452"/>
            <p:cNvSpPr/>
            <p:nvPr/>
          </p:nvSpPr>
          <p:spPr>
            <a:xfrm flipH="1">
              <a:off x="3061" y="2726"/>
              <a:ext cx="136" cy="91"/>
            </a:xfrm>
            <a:prstGeom prst="line">
              <a:avLst/>
            </a:prstGeom>
            <a:ln w="9525" cap="flat" cmpd="sng">
              <a:solidFill>
                <a:schemeClr val="tx1"/>
              </a:solidFill>
              <a:prstDash val="solid"/>
              <a:headEnd type="none" w="med" len="med"/>
              <a:tailEnd type="none" w="med" len="med"/>
            </a:ln>
          </p:spPr>
        </p:sp>
        <p:sp>
          <p:nvSpPr>
            <p:cNvPr id="61454" name="椭圆 61453"/>
            <p:cNvSpPr/>
            <p:nvPr/>
          </p:nvSpPr>
          <p:spPr>
            <a:xfrm>
              <a:off x="3606" y="2908"/>
              <a:ext cx="45" cy="46"/>
            </a:xfrm>
            <a:prstGeom prst="ellipse">
              <a:avLst/>
            </a:prstGeom>
            <a:solidFill>
              <a:schemeClr val="bg1"/>
            </a:solidFill>
            <a:ln w="9525" cap="flat" cmpd="sng">
              <a:solidFill>
                <a:schemeClr val="tx1"/>
              </a:solidFill>
              <a:prstDash val="solid"/>
              <a:headEnd type="none" w="med" len="med"/>
              <a:tailEnd type="none" w="med" len="med"/>
            </a:ln>
          </p:spPr>
          <p:txBody>
            <a:bodyPr/>
            <a:lstStyle/>
            <a:p>
              <a:endParaRPr lang="zh-CN" altLang="en-US"/>
            </a:p>
          </p:txBody>
        </p:sp>
        <p:sp>
          <p:nvSpPr>
            <p:cNvPr id="61455" name="直接连接符 61454"/>
            <p:cNvSpPr/>
            <p:nvPr/>
          </p:nvSpPr>
          <p:spPr>
            <a:xfrm>
              <a:off x="3651" y="2937"/>
              <a:ext cx="317" cy="0"/>
            </a:xfrm>
            <a:prstGeom prst="line">
              <a:avLst/>
            </a:prstGeom>
            <a:ln w="9525" cap="flat" cmpd="sng">
              <a:solidFill>
                <a:schemeClr val="tx1"/>
              </a:solidFill>
              <a:prstDash val="solid"/>
              <a:headEnd type="none" w="med" len="med"/>
              <a:tailEnd type="none" w="med" len="med"/>
            </a:ln>
          </p:spPr>
        </p:sp>
        <p:sp>
          <p:nvSpPr>
            <p:cNvPr id="61456" name="文本框 61455"/>
            <p:cNvSpPr txBox="1"/>
            <p:nvPr/>
          </p:nvSpPr>
          <p:spPr>
            <a:xfrm>
              <a:off x="3165" y="2598"/>
              <a:ext cx="227" cy="231"/>
            </a:xfrm>
            <a:prstGeom prst="rect">
              <a:avLst/>
            </a:prstGeom>
            <a:noFill/>
            <a:ln w="9525">
              <a:noFill/>
            </a:ln>
          </p:spPr>
          <p:txBody>
            <a:bodyPr>
              <a:spAutoFit/>
            </a:bodyPr>
            <a:lstStyle/>
            <a:p>
              <a:r>
                <a:rPr lang="en-US" altLang="zh-CN" sz="1800">
                  <a:latin typeface="Tahoma" panose="020B0604030504040204" pitchFamily="34" charset="0"/>
                </a:rPr>
                <a:t>C</a:t>
              </a:r>
              <a:endParaRPr lang="en-US" altLang="zh-CN" sz="1800">
                <a:latin typeface="Tahoma" panose="020B0604030504040204" pitchFamily="34" charset="0"/>
              </a:endParaRPr>
            </a:p>
          </p:txBody>
        </p:sp>
        <p:sp>
          <p:nvSpPr>
            <p:cNvPr id="61457" name="文本框 61456"/>
            <p:cNvSpPr txBox="1"/>
            <p:nvPr/>
          </p:nvSpPr>
          <p:spPr>
            <a:xfrm>
              <a:off x="3040" y="2446"/>
              <a:ext cx="227" cy="231"/>
            </a:xfrm>
            <a:prstGeom prst="rect">
              <a:avLst/>
            </a:prstGeom>
            <a:noFill/>
            <a:ln w="9525">
              <a:noFill/>
            </a:ln>
          </p:spPr>
          <p:txBody>
            <a:bodyPr>
              <a:spAutoFit/>
            </a:bodyPr>
            <a:lstStyle/>
            <a:p>
              <a:r>
                <a:rPr lang="en-US" altLang="zh-CN" sz="1800">
                  <a:latin typeface="Tahoma" panose="020B0604030504040204" pitchFamily="34" charset="0"/>
                </a:rPr>
                <a:t>J</a:t>
              </a:r>
              <a:endParaRPr lang="en-US" altLang="zh-CN" sz="1800">
                <a:latin typeface="Tahoma" panose="020B0604030504040204" pitchFamily="34" charset="0"/>
              </a:endParaRPr>
            </a:p>
          </p:txBody>
        </p:sp>
        <p:sp>
          <p:nvSpPr>
            <p:cNvPr id="61458" name="文本框 61457"/>
            <p:cNvSpPr txBox="1"/>
            <p:nvPr/>
          </p:nvSpPr>
          <p:spPr>
            <a:xfrm>
              <a:off x="3061" y="2817"/>
              <a:ext cx="227" cy="231"/>
            </a:xfrm>
            <a:prstGeom prst="rect">
              <a:avLst/>
            </a:prstGeom>
            <a:noFill/>
            <a:ln w="9525">
              <a:noFill/>
            </a:ln>
          </p:spPr>
          <p:txBody>
            <a:bodyPr>
              <a:spAutoFit/>
            </a:bodyPr>
            <a:lstStyle/>
            <a:p>
              <a:r>
                <a:rPr lang="en-US" altLang="zh-CN" sz="1800">
                  <a:latin typeface="Tahoma" panose="020B0604030504040204" pitchFamily="34" charset="0"/>
                </a:rPr>
                <a:t>K</a:t>
              </a:r>
              <a:endParaRPr lang="en-US" altLang="zh-CN" sz="1800">
                <a:latin typeface="Tahoma" panose="020B0604030504040204" pitchFamily="34" charset="0"/>
              </a:endParaRPr>
            </a:p>
          </p:txBody>
        </p:sp>
        <p:sp>
          <p:nvSpPr>
            <p:cNvPr id="61459" name="文本框 61458"/>
            <p:cNvSpPr txBox="1"/>
            <p:nvPr/>
          </p:nvSpPr>
          <p:spPr>
            <a:xfrm>
              <a:off x="3923" y="2409"/>
              <a:ext cx="227" cy="231"/>
            </a:xfrm>
            <a:prstGeom prst="rect">
              <a:avLst/>
            </a:prstGeom>
            <a:noFill/>
            <a:ln w="9525">
              <a:noFill/>
            </a:ln>
          </p:spPr>
          <p:txBody>
            <a:bodyPr>
              <a:spAutoFit/>
            </a:bodyPr>
            <a:lstStyle/>
            <a:p>
              <a:r>
                <a:rPr lang="en-US" altLang="zh-CN" sz="1800">
                  <a:latin typeface="Tahoma" panose="020B0604030504040204" pitchFamily="34" charset="0"/>
                </a:rPr>
                <a:t>Q</a:t>
              </a:r>
              <a:endParaRPr lang="en-US" altLang="zh-CN" sz="1800">
                <a:latin typeface="Tahoma" panose="020B0604030504040204" pitchFamily="34" charset="0"/>
              </a:endParaRPr>
            </a:p>
          </p:txBody>
        </p:sp>
        <p:sp>
          <p:nvSpPr>
            <p:cNvPr id="61460" name="文本框 61459"/>
            <p:cNvSpPr txBox="1"/>
            <p:nvPr/>
          </p:nvSpPr>
          <p:spPr>
            <a:xfrm>
              <a:off x="3968" y="2817"/>
              <a:ext cx="227" cy="231"/>
            </a:xfrm>
            <a:prstGeom prst="rect">
              <a:avLst/>
            </a:prstGeom>
            <a:noFill/>
            <a:ln w="9525">
              <a:noFill/>
            </a:ln>
          </p:spPr>
          <p:txBody>
            <a:bodyPr>
              <a:spAutoFit/>
            </a:bodyPr>
            <a:lstStyle/>
            <a:p>
              <a:r>
                <a:rPr lang="en-US" altLang="zh-CN" sz="1800">
                  <a:latin typeface="Tahoma" panose="020B0604030504040204" pitchFamily="34" charset="0"/>
                </a:rPr>
                <a:t>Q</a:t>
              </a:r>
              <a:endParaRPr lang="en-US" altLang="zh-CN" sz="1800">
                <a:latin typeface="Tahoma" panose="020B0604030504040204" pitchFamily="34" charset="0"/>
              </a:endParaRPr>
            </a:p>
          </p:txBody>
        </p:sp>
        <p:sp>
          <p:nvSpPr>
            <p:cNvPr id="61461" name="直接连接符 61460"/>
            <p:cNvSpPr/>
            <p:nvPr/>
          </p:nvSpPr>
          <p:spPr>
            <a:xfrm>
              <a:off x="4014" y="2862"/>
              <a:ext cx="136" cy="0"/>
            </a:xfrm>
            <a:prstGeom prst="line">
              <a:avLst/>
            </a:prstGeom>
            <a:ln w="9525" cap="flat" cmpd="sng">
              <a:solidFill>
                <a:schemeClr val="tx1"/>
              </a:solidFill>
              <a:prstDash val="solid"/>
              <a:headEnd type="none" w="med" len="med"/>
              <a:tailEnd type="none" w="med" len="med"/>
            </a:ln>
          </p:spPr>
        </p:sp>
        <p:sp>
          <p:nvSpPr>
            <p:cNvPr id="61476" name="椭圆 61475"/>
            <p:cNvSpPr/>
            <p:nvPr/>
          </p:nvSpPr>
          <p:spPr>
            <a:xfrm>
              <a:off x="3015" y="2691"/>
              <a:ext cx="46" cy="46"/>
            </a:xfrm>
            <a:prstGeom prst="ellipse">
              <a:avLst/>
            </a:prstGeom>
            <a:solidFill>
              <a:schemeClr val="bg1"/>
            </a:solidFill>
            <a:ln w="9525" cap="flat" cmpd="sng">
              <a:solidFill>
                <a:schemeClr val="tx1"/>
              </a:solidFill>
              <a:prstDash val="solid"/>
              <a:headEnd type="none" w="med" len="med"/>
              <a:tailEnd type="none" w="med" len="med"/>
            </a:ln>
          </p:spPr>
          <p:txBody>
            <a:bodyPr/>
            <a:lstStyle/>
            <a:p>
              <a:endParaRPr lang="zh-CN" altLang="en-US"/>
            </a:p>
          </p:txBody>
        </p:sp>
      </p:grpSp>
      <p:sp>
        <p:nvSpPr>
          <p:cNvPr id="61479" name="矩形 61478"/>
          <p:cNvSpPr/>
          <p:nvPr/>
        </p:nvSpPr>
        <p:spPr>
          <a:xfrm>
            <a:off x="971550" y="5087938"/>
            <a:ext cx="2740025" cy="366712"/>
          </a:xfrm>
          <a:prstGeom prst="rect">
            <a:avLst/>
          </a:prstGeom>
          <a:noFill/>
          <a:ln w="9525">
            <a:noFill/>
          </a:ln>
        </p:spPr>
        <p:txBody>
          <a:bodyPr wrap="none" anchor="t" anchorCtr="0">
            <a:spAutoFit/>
          </a:bodyPr>
          <a:lstStyle/>
          <a:p>
            <a:r>
              <a:rPr lang="en-US" altLang="zh-CN" sz="1800">
                <a:latin typeface="Tahoma" panose="020B0604030504040204" pitchFamily="34" charset="0"/>
              </a:rPr>
              <a:t>edge-triggered D flip-flop</a:t>
            </a:r>
            <a:endParaRPr lang="zh-CN" altLang="en-US" sz="1800" dirty="0">
              <a:latin typeface="Tahoma" panose="020B0604030504040204" pitchFamily="34" charset="0"/>
            </a:endParaRPr>
          </a:p>
        </p:txBody>
      </p:sp>
      <p:sp>
        <p:nvSpPr>
          <p:cNvPr id="61480" name="矩形 61479"/>
          <p:cNvSpPr/>
          <p:nvPr/>
        </p:nvSpPr>
        <p:spPr>
          <a:xfrm>
            <a:off x="4211638" y="5084763"/>
            <a:ext cx="3527425" cy="366712"/>
          </a:xfrm>
          <a:prstGeom prst="rect">
            <a:avLst/>
          </a:prstGeom>
          <a:noFill/>
          <a:ln w="9525">
            <a:noFill/>
          </a:ln>
        </p:spPr>
        <p:txBody>
          <a:bodyPr>
            <a:spAutoFit/>
          </a:bodyPr>
          <a:lstStyle/>
          <a:p>
            <a:r>
              <a:rPr lang="en-US" altLang="zh-CN" sz="1800">
                <a:latin typeface="Tahoma" panose="020B0604030504040204" pitchFamily="34" charset="0"/>
              </a:rPr>
              <a:t>edge-triggered J-K flip-flop</a:t>
            </a:r>
            <a:endParaRPr lang="zh-CN" altLang="en-US" sz="1800" dirty="0">
              <a:latin typeface="Tahoma" panose="020B0604030504040204" pitchFamily="34" charset="0"/>
            </a:endParaRPr>
          </a:p>
        </p:txBody>
      </p:sp>
    </p:spTree>
  </p:cSld>
  <p:clrMapOvr>
    <a:masterClrMapping/>
  </p:clrMapOvr>
  <p:transition spd="slow" advTm="0"/>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文本框 62467"/>
          <p:cNvSpPr txBox="1"/>
          <p:nvPr/>
        </p:nvSpPr>
        <p:spPr>
          <a:xfrm>
            <a:off x="827088" y="981075"/>
            <a:ext cx="2105025" cy="457200"/>
          </a:xfrm>
          <a:prstGeom prst="rect">
            <a:avLst/>
          </a:prstGeom>
          <a:noFill/>
          <a:ln w="9525">
            <a:noFill/>
          </a:ln>
        </p:spPr>
        <p:txBody>
          <a:bodyPr wrap="none" anchor="t" anchorCtr="0">
            <a:spAutoFit/>
          </a:bodyPr>
          <a:lstStyle/>
          <a:p>
            <a:r>
              <a:rPr lang="en-US" altLang="zh-CN" b="1">
                <a:latin typeface="Tahoma" panose="020B0604030504040204" pitchFamily="34" charset="0"/>
              </a:rPr>
              <a:t>1 state table</a:t>
            </a:r>
            <a:endParaRPr lang="en-US" altLang="zh-CN" b="1">
              <a:latin typeface="Tahoma" panose="020B0604030504040204" pitchFamily="34" charset="0"/>
            </a:endParaRPr>
          </a:p>
        </p:txBody>
      </p:sp>
      <p:sp>
        <p:nvSpPr>
          <p:cNvPr id="62469" name="文本框 62468"/>
          <p:cNvSpPr txBox="1"/>
          <p:nvPr/>
        </p:nvSpPr>
        <p:spPr>
          <a:xfrm>
            <a:off x="817563" y="1628775"/>
            <a:ext cx="8326437" cy="822325"/>
          </a:xfrm>
          <a:prstGeom prst="rect">
            <a:avLst/>
          </a:prstGeom>
          <a:noFill/>
          <a:ln w="9525">
            <a:noFill/>
          </a:ln>
        </p:spPr>
        <p:txBody>
          <a:bodyPr>
            <a:spAutoFit/>
          </a:bodyPr>
          <a:lstStyle/>
          <a:p>
            <a:r>
              <a:rPr lang="en-US" altLang="zh-CN">
                <a:latin typeface="Tahoma" panose="020B0604030504040204" pitchFamily="34" charset="0"/>
              </a:rPr>
              <a:t>   State table also names truth table. It describes the </a:t>
            </a:r>
            <a:endParaRPr lang="en-US" altLang="zh-CN">
              <a:latin typeface="Tahoma" panose="020B0604030504040204" pitchFamily="34" charset="0"/>
            </a:endParaRPr>
          </a:p>
          <a:p>
            <a:r>
              <a:rPr lang="en-US" altLang="zh-CN">
                <a:latin typeface="Tahoma" panose="020B0604030504040204" pitchFamily="34" charset="0"/>
              </a:rPr>
              <a:t>flip-flop’s logic function by the form of table.</a:t>
            </a:r>
            <a:endParaRPr lang="en-US" altLang="zh-CN">
              <a:latin typeface="Tahoma" panose="020B0604030504040204" pitchFamily="34" charset="0"/>
            </a:endParaRPr>
          </a:p>
        </p:txBody>
      </p:sp>
      <p:sp>
        <p:nvSpPr>
          <p:cNvPr id="62470" name="矩形 62469"/>
          <p:cNvSpPr/>
          <p:nvPr/>
        </p:nvSpPr>
        <p:spPr>
          <a:xfrm>
            <a:off x="755650" y="2651125"/>
            <a:ext cx="3556000" cy="457200"/>
          </a:xfrm>
          <a:prstGeom prst="rect">
            <a:avLst/>
          </a:prstGeom>
          <a:noFill/>
          <a:ln w="9525">
            <a:noFill/>
          </a:ln>
        </p:spPr>
        <p:txBody>
          <a:bodyPr wrap="none" anchor="t" anchorCtr="0">
            <a:spAutoFit/>
          </a:bodyPr>
          <a:lstStyle/>
          <a:p>
            <a:r>
              <a:rPr lang="zh-CN" altLang="en-US" dirty="0">
                <a:latin typeface="Tahoma" panose="020B0604030504040204" pitchFamily="34" charset="0"/>
              </a:rPr>
              <a:t>⑴ </a:t>
            </a:r>
            <a:r>
              <a:rPr lang="en-US" altLang="zh-CN">
                <a:latin typeface="Tahoma" panose="020B0604030504040204" pitchFamily="34" charset="0"/>
              </a:rPr>
              <a:t>D flip-flip’s state table</a:t>
            </a:r>
            <a:endParaRPr lang="en-US" altLang="zh-CN">
              <a:latin typeface="Tahoma" panose="020B0604030504040204" pitchFamily="34" charset="0"/>
            </a:endParaRPr>
          </a:p>
        </p:txBody>
      </p:sp>
      <p:sp>
        <p:nvSpPr>
          <p:cNvPr id="62472" name="直接连接符 62471"/>
          <p:cNvSpPr/>
          <p:nvPr/>
        </p:nvSpPr>
        <p:spPr>
          <a:xfrm>
            <a:off x="2051050" y="3213100"/>
            <a:ext cx="4105275" cy="0"/>
          </a:xfrm>
          <a:prstGeom prst="line">
            <a:avLst/>
          </a:prstGeom>
          <a:ln w="9525" cap="flat" cmpd="sng">
            <a:solidFill>
              <a:schemeClr val="tx1"/>
            </a:solidFill>
            <a:prstDash val="solid"/>
            <a:headEnd type="none" w="med" len="med"/>
            <a:tailEnd type="none" w="med" len="med"/>
          </a:ln>
        </p:spPr>
      </p:sp>
      <p:sp>
        <p:nvSpPr>
          <p:cNvPr id="62473" name="直接连接符 62472"/>
          <p:cNvSpPr/>
          <p:nvPr/>
        </p:nvSpPr>
        <p:spPr>
          <a:xfrm>
            <a:off x="2051050" y="3644900"/>
            <a:ext cx="4105275" cy="0"/>
          </a:xfrm>
          <a:prstGeom prst="line">
            <a:avLst/>
          </a:prstGeom>
          <a:ln w="9525" cap="flat" cmpd="sng">
            <a:solidFill>
              <a:schemeClr val="tx1"/>
            </a:solidFill>
            <a:prstDash val="solid"/>
            <a:headEnd type="none" w="med" len="med"/>
            <a:tailEnd type="none" w="med" len="med"/>
          </a:ln>
        </p:spPr>
      </p:sp>
      <p:sp>
        <p:nvSpPr>
          <p:cNvPr id="62474" name="直接连接符 62473"/>
          <p:cNvSpPr/>
          <p:nvPr/>
        </p:nvSpPr>
        <p:spPr>
          <a:xfrm>
            <a:off x="2051050" y="4076700"/>
            <a:ext cx="4105275" cy="0"/>
          </a:xfrm>
          <a:prstGeom prst="line">
            <a:avLst/>
          </a:prstGeom>
          <a:ln w="9525" cap="flat" cmpd="sng">
            <a:solidFill>
              <a:schemeClr val="tx1"/>
            </a:solidFill>
            <a:prstDash val="solid"/>
            <a:headEnd type="none" w="med" len="med"/>
            <a:tailEnd type="none" w="med" len="med"/>
          </a:ln>
        </p:spPr>
      </p:sp>
      <p:sp>
        <p:nvSpPr>
          <p:cNvPr id="62478" name="矩形 62477"/>
          <p:cNvSpPr/>
          <p:nvPr/>
        </p:nvSpPr>
        <p:spPr>
          <a:xfrm>
            <a:off x="2555875" y="3251200"/>
            <a:ext cx="390525" cy="457200"/>
          </a:xfrm>
          <a:prstGeom prst="rect">
            <a:avLst/>
          </a:prstGeom>
          <a:noFill/>
          <a:ln w="9525">
            <a:noFill/>
          </a:ln>
        </p:spPr>
        <p:txBody>
          <a:bodyPr wrap="none" anchor="t" anchorCtr="0">
            <a:spAutoFit/>
          </a:bodyPr>
          <a:lstStyle/>
          <a:p>
            <a:r>
              <a:rPr lang="en-US" altLang="zh-CN">
                <a:latin typeface="Tahoma" panose="020B0604030504040204" pitchFamily="34" charset="0"/>
              </a:rPr>
              <a:t>D</a:t>
            </a:r>
            <a:endParaRPr lang="zh-CN" altLang="en-US" dirty="0">
              <a:latin typeface="Tahoma" panose="020B0604030504040204" pitchFamily="34" charset="0"/>
            </a:endParaRPr>
          </a:p>
        </p:txBody>
      </p:sp>
      <p:sp>
        <p:nvSpPr>
          <p:cNvPr id="62480" name="直接连接符 62479"/>
          <p:cNvSpPr/>
          <p:nvPr/>
        </p:nvSpPr>
        <p:spPr>
          <a:xfrm>
            <a:off x="2051050" y="4581525"/>
            <a:ext cx="4249738" cy="0"/>
          </a:xfrm>
          <a:prstGeom prst="line">
            <a:avLst/>
          </a:prstGeom>
          <a:ln w="9525" cap="flat" cmpd="sng">
            <a:solidFill>
              <a:schemeClr val="tx1"/>
            </a:solidFill>
            <a:prstDash val="solid"/>
            <a:headEnd type="none" w="med" len="med"/>
            <a:tailEnd type="none" w="med" len="med"/>
          </a:ln>
        </p:spPr>
      </p:sp>
      <p:sp>
        <p:nvSpPr>
          <p:cNvPr id="62482" name="文本框 62481"/>
          <p:cNvSpPr txBox="1"/>
          <p:nvPr/>
        </p:nvSpPr>
        <p:spPr>
          <a:xfrm>
            <a:off x="2557463" y="3683000"/>
            <a:ext cx="358775" cy="457200"/>
          </a:xfrm>
          <a:prstGeom prst="rect">
            <a:avLst/>
          </a:prstGeom>
          <a:noFill/>
          <a:ln w="9525">
            <a:noFill/>
          </a:ln>
        </p:spPr>
        <p:txBody>
          <a:bodyPr>
            <a:spAutoFit/>
          </a:bodyPr>
          <a:lstStyle/>
          <a:p>
            <a:r>
              <a:rPr lang="en-US" altLang="zh-CN">
                <a:latin typeface="Tahoma" panose="020B0604030504040204" pitchFamily="34" charset="0"/>
              </a:rPr>
              <a:t>0</a:t>
            </a:r>
            <a:endParaRPr lang="en-US" altLang="zh-CN">
              <a:latin typeface="Tahoma" panose="020B0604030504040204" pitchFamily="34" charset="0"/>
            </a:endParaRPr>
          </a:p>
        </p:txBody>
      </p:sp>
      <p:sp>
        <p:nvSpPr>
          <p:cNvPr id="62483" name="文本框 62482"/>
          <p:cNvSpPr txBox="1"/>
          <p:nvPr/>
        </p:nvSpPr>
        <p:spPr>
          <a:xfrm>
            <a:off x="2565400" y="4162425"/>
            <a:ext cx="350838" cy="457200"/>
          </a:xfrm>
          <a:prstGeom prst="rect">
            <a:avLst/>
          </a:prstGeom>
          <a:noFill/>
          <a:ln w="9525">
            <a:noFill/>
          </a:ln>
        </p:spPr>
        <p:txBody>
          <a:bodyPr wrap="none" anchor="t" anchorCtr="0">
            <a:spAutoFit/>
          </a:bodyPr>
          <a:lstStyle/>
          <a:p>
            <a:r>
              <a:rPr lang="en-US" altLang="zh-CN">
                <a:latin typeface="Tahoma" panose="020B0604030504040204" pitchFamily="34" charset="0"/>
              </a:rPr>
              <a:t>1</a:t>
            </a:r>
            <a:endParaRPr lang="en-US" altLang="zh-CN">
              <a:latin typeface="Tahoma" panose="020B0604030504040204" pitchFamily="34" charset="0"/>
            </a:endParaRPr>
          </a:p>
        </p:txBody>
      </p:sp>
      <p:sp>
        <p:nvSpPr>
          <p:cNvPr id="62486" name="文本框 62485"/>
          <p:cNvSpPr txBox="1"/>
          <p:nvPr/>
        </p:nvSpPr>
        <p:spPr>
          <a:xfrm>
            <a:off x="3924300" y="3225800"/>
            <a:ext cx="400050" cy="457200"/>
          </a:xfrm>
          <a:prstGeom prst="rect">
            <a:avLst/>
          </a:prstGeom>
          <a:noFill/>
          <a:ln w="9525">
            <a:noFill/>
          </a:ln>
        </p:spPr>
        <p:txBody>
          <a:bodyPr wrap="none" anchor="t" anchorCtr="0">
            <a:spAutoFit/>
          </a:bodyPr>
          <a:lstStyle/>
          <a:p>
            <a:r>
              <a:rPr lang="en-US" altLang="zh-CN">
                <a:latin typeface="Tahoma" panose="020B0604030504040204" pitchFamily="34" charset="0"/>
              </a:rPr>
              <a:t>Q</a:t>
            </a:r>
            <a:endParaRPr lang="en-US" altLang="zh-CN">
              <a:latin typeface="Tahoma" panose="020B0604030504040204" pitchFamily="34" charset="0"/>
            </a:endParaRPr>
          </a:p>
        </p:txBody>
      </p:sp>
      <p:sp>
        <p:nvSpPr>
          <p:cNvPr id="62487" name="文本框 62486"/>
          <p:cNvSpPr txBox="1"/>
          <p:nvPr/>
        </p:nvSpPr>
        <p:spPr>
          <a:xfrm>
            <a:off x="3924300" y="3657600"/>
            <a:ext cx="350838" cy="457200"/>
          </a:xfrm>
          <a:prstGeom prst="rect">
            <a:avLst/>
          </a:prstGeom>
          <a:noFill/>
          <a:ln w="9525">
            <a:noFill/>
          </a:ln>
        </p:spPr>
        <p:txBody>
          <a:bodyPr wrap="none" anchor="t" anchorCtr="0">
            <a:spAutoFit/>
          </a:bodyPr>
          <a:lstStyle/>
          <a:p>
            <a:r>
              <a:rPr lang="en-US" altLang="zh-CN">
                <a:latin typeface="Tahoma" panose="020B0604030504040204" pitchFamily="34" charset="0"/>
              </a:rPr>
              <a:t>0</a:t>
            </a:r>
            <a:endParaRPr lang="en-US" altLang="zh-CN">
              <a:latin typeface="Tahoma" panose="020B0604030504040204" pitchFamily="34" charset="0"/>
            </a:endParaRPr>
          </a:p>
        </p:txBody>
      </p:sp>
      <p:sp>
        <p:nvSpPr>
          <p:cNvPr id="62488" name="文本框 62487"/>
          <p:cNvSpPr txBox="1"/>
          <p:nvPr/>
        </p:nvSpPr>
        <p:spPr>
          <a:xfrm>
            <a:off x="3924300" y="4149725"/>
            <a:ext cx="350838" cy="457200"/>
          </a:xfrm>
          <a:prstGeom prst="rect">
            <a:avLst/>
          </a:prstGeom>
          <a:noFill/>
          <a:ln w="9525">
            <a:noFill/>
          </a:ln>
        </p:spPr>
        <p:txBody>
          <a:bodyPr wrap="none" anchor="t" anchorCtr="0">
            <a:spAutoFit/>
          </a:bodyPr>
          <a:lstStyle/>
          <a:p>
            <a:r>
              <a:rPr lang="en-US" altLang="zh-CN">
                <a:latin typeface="Tahoma" panose="020B0604030504040204" pitchFamily="34" charset="0"/>
              </a:rPr>
              <a:t>1</a:t>
            </a:r>
            <a:endParaRPr lang="en-US" altLang="zh-CN">
              <a:latin typeface="Tahoma" panose="020B0604030504040204" pitchFamily="34" charset="0"/>
            </a:endParaRPr>
          </a:p>
        </p:txBody>
      </p:sp>
      <p:sp>
        <p:nvSpPr>
          <p:cNvPr id="62489" name="文本框 62488"/>
          <p:cNvSpPr txBox="1"/>
          <p:nvPr/>
        </p:nvSpPr>
        <p:spPr>
          <a:xfrm>
            <a:off x="5127625" y="3241675"/>
            <a:ext cx="823913" cy="396875"/>
          </a:xfrm>
          <a:prstGeom prst="rect">
            <a:avLst/>
          </a:prstGeom>
          <a:noFill/>
          <a:ln w="9525">
            <a:noFill/>
          </a:ln>
        </p:spPr>
        <p:txBody>
          <a:bodyPr wrap="none" anchor="t" anchorCtr="0">
            <a:spAutoFit/>
          </a:bodyPr>
          <a:lstStyle/>
          <a:p>
            <a:r>
              <a:rPr lang="en-US" altLang="zh-CN" sz="2000">
                <a:latin typeface="Tahoma" panose="020B0604030504040204" pitchFamily="34" charset="0"/>
              </a:rPr>
              <a:t>NOTE</a:t>
            </a:r>
            <a:endParaRPr lang="en-US" altLang="zh-CN" sz="2000">
              <a:latin typeface="Tahoma" panose="020B0604030504040204" pitchFamily="34" charset="0"/>
            </a:endParaRPr>
          </a:p>
        </p:txBody>
      </p:sp>
      <p:sp>
        <p:nvSpPr>
          <p:cNvPr id="62490" name="文本框 62489"/>
          <p:cNvSpPr txBox="1"/>
          <p:nvPr/>
        </p:nvSpPr>
        <p:spPr>
          <a:xfrm>
            <a:off x="5127625" y="3624263"/>
            <a:ext cx="877888" cy="457200"/>
          </a:xfrm>
          <a:prstGeom prst="rect">
            <a:avLst/>
          </a:prstGeom>
          <a:noFill/>
          <a:ln w="9525">
            <a:noFill/>
          </a:ln>
        </p:spPr>
        <p:txBody>
          <a:bodyPr wrap="none" anchor="t" anchorCtr="0">
            <a:spAutoFit/>
          </a:bodyPr>
          <a:lstStyle/>
          <a:p>
            <a:r>
              <a:rPr lang="en-US" altLang="zh-CN">
                <a:latin typeface="Tahoma" panose="020B0604030504040204" pitchFamily="34" charset="0"/>
              </a:rPr>
              <a:t>Set 0</a:t>
            </a:r>
            <a:endParaRPr lang="en-US" altLang="zh-CN">
              <a:latin typeface="Tahoma" panose="020B0604030504040204" pitchFamily="34" charset="0"/>
            </a:endParaRPr>
          </a:p>
        </p:txBody>
      </p:sp>
      <p:sp>
        <p:nvSpPr>
          <p:cNvPr id="62491" name="文本框 62490"/>
          <p:cNvSpPr txBox="1"/>
          <p:nvPr/>
        </p:nvSpPr>
        <p:spPr>
          <a:xfrm>
            <a:off x="5127625" y="4127500"/>
            <a:ext cx="877888" cy="457200"/>
          </a:xfrm>
          <a:prstGeom prst="rect">
            <a:avLst/>
          </a:prstGeom>
          <a:noFill/>
          <a:ln w="9525">
            <a:noFill/>
          </a:ln>
        </p:spPr>
        <p:txBody>
          <a:bodyPr wrap="none" anchor="t" anchorCtr="0">
            <a:spAutoFit/>
          </a:bodyPr>
          <a:lstStyle/>
          <a:p>
            <a:r>
              <a:rPr lang="en-US" altLang="zh-CN">
                <a:latin typeface="Tahoma" panose="020B0604030504040204" pitchFamily="34" charset="0"/>
              </a:rPr>
              <a:t>Set 1</a:t>
            </a:r>
            <a:endParaRPr lang="en-US" altLang="zh-CN">
              <a:latin typeface="Tahoma" panose="020B0604030504040204" pitchFamily="34" charset="0"/>
            </a:endParaRPr>
          </a:p>
        </p:txBody>
      </p:sp>
      <p:sp>
        <p:nvSpPr>
          <p:cNvPr id="62492" name="直接连接符 62491"/>
          <p:cNvSpPr/>
          <p:nvPr/>
        </p:nvSpPr>
        <p:spPr>
          <a:xfrm>
            <a:off x="3348038" y="3213100"/>
            <a:ext cx="0" cy="1368425"/>
          </a:xfrm>
          <a:prstGeom prst="line">
            <a:avLst/>
          </a:prstGeom>
          <a:ln w="9525" cap="flat" cmpd="sng">
            <a:solidFill>
              <a:schemeClr val="tx1"/>
            </a:solidFill>
            <a:prstDash val="solid"/>
            <a:headEnd type="none" w="med" len="med"/>
            <a:tailEnd type="none" w="med" len="med"/>
          </a:ln>
        </p:spPr>
      </p:sp>
      <p:sp>
        <p:nvSpPr>
          <p:cNvPr id="62493" name="直接连接符 62492"/>
          <p:cNvSpPr/>
          <p:nvPr/>
        </p:nvSpPr>
        <p:spPr>
          <a:xfrm>
            <a:off x="4643438" y="3213100"/>
            <a:ext cx="0" cy="1368425"/>
          </a:xfrm>
          <a:prstGeom prst="line">
            <a:avLst/>
          </a:prstGeom>
          <a:ln w="9525" cap="flat" cmpd="sng">
            <a:solidFill>
              <a:schemeClr val="tx1"/>
            </a:solidFill>
            <a:prstDash val="solid"/>
            <a:headEnd type="none" w="med" len="med"/>
            <a:tailEnd type="none" w="med" len="med"/>
          </a:ln>
        </p:spPr>
      </p:sp>
      <p:sp>
        <p:nvSpPr>
          <p:cNvPr id="62494" name="文本框 62493"/>
          <p:cNvSpPr txBox="1"/>
          <p:nvPr/>
        </p:nvSpPr>
        <p:spPr>
          <a:xfrm>
            <a:off x="827088" y="4941888"/>
            <a:ext cx="7277100" cy="822325"/>
          </a:xfrm>
          <a:prstGeom prst="rect">
            <a:avLst/>
          </a:prstGeom>
          <a:noFill/>
          <a:ln w="9525">
            <a:noFill/>
          </a:ln>
        </p:spPr>
        <p:txBody>
          <a:bodyPr>
            <a:spAutoFit/>
          </a:bodyPr>
          <a:lstStyle/>
          <a:p>
            <a:r>
              <a:rPr lang="en-US" altLang="zh-CN">
                <a:latin typeface="Tahoma" panose="020B0604030504040204" pitchFamily="34" charset="0"/>
              </a:rPr>
              <a:t>    It express directly D flip-flop that has the function</a:t>
            </a:r>
            <a:endParaRPr lang="en-US" altLang="zh-CN">
              <a:latin typeface="Tahoma" panose="020B0604030504040204" pitchFamily="34" charset="0"/>
            </a:endParaRPr>
          </a:p>
          <a:p>
            <a:r>
              <a:rPr lang="en-US" altLang="zh-CN">
                <a:latin typeface="Tahoma" panose="020B0604030504040204" pitchFamily="34" charset="0"/>
              </a:rPr>
              <a:t>of set 0 and set 1.</a:t>
            </a:r>
            <a:endParaRPr lang="en-US" altLang="zh-CN">
              <a:latin typeface="Tahoma" panose="020B0604030504040204" pitchFamily="34" charset="0"/>
            </a:endParaRPr>
          </a:p>
        </p:txBody>
      </p:sp>
    </p:spTree>
  </p:cSld>
  <p:clrMapOvr>
    <a:masterClrMapping/>
  </p:clrMapOvr>
  <p:transition spd="slow" advTm="0"/>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矩形 63491"/>
          <p:cNvSpPr/>
          <p:nvPr/>
        </p:nvSpPr>
        <p:spPr>
          <a:xfrm>
            <a:off x="755650" y="1700213"/>
            <a:ext cx="3767138" cy="457200"/>
          </a:xfrm>
          <a:prstGeom prst="rect">
            <a:avLst/>
          </a:prstGeom>
          <a:noFill/>
          <a:ln w="9525">
            <a:noFill/>
          </a:ln>
        </p:spPr>
        <p:txBody>
          <a:bodyPr wrap="none" anchor="t" anchorCtr="0">
            <a:spAutoFit/>
          </a:bodyPr>
          <a:lstStyle/>
          <a:p>
            <a:r>
              <a:rPr lang="zh-CN" altLang="zh-CN" dirty="0">
                <a:latin typeface="Tahoma" panose="020B0604030504040204" pitchFamily="34" charset="0"/>
              </a:rPr>
              <a:t>⑵</a:t>
            </a:r>
            <a:r>
              <a:rPr lang="zh-CN" altLang="en-US" dirty="0">
                <a:latin typeface="Tahoma" panose="020B0604030504040204" pitchFamily="34" charset="0"/>
              </a:rPr>
              <a:t> </a:t>
            </a:r>
            <a:r>
              <a:rPr lang="en-US" altLang="zh-CN">
                <a:latin typeface="Tahoma" panose="020B0604030504040204" pitchFamily="34" charset="0"/>
              </a:rPr>
              <a:t>J-K flip-flip’s state table</a:t>
            </a:r>
            <a:endParaRPr lang="en-US" altLang="zh-CN">
              <a:latin typeface="Tahoma" panose="020B0604030504040204" pitchFamily="34" charset="0"/>
            </a:endParaRPr>
          </a:p>
        </p:txBody>
      </p:sp>
      <p:sp>
        <p:nvSpPr>
          <p:cNvPr id="63494" name="直接连接符 63493"/>
          <p:cNvSpPr/>
          <p:nvPr/>
        </p:nvSpPr>
        <p:spPr>
          <a:xfrm>
            <a:off x="1476375" y="2708275"/>
            <a:ext cx="4464050" cy="0"/>
          </a:xfrm>
          <a:prstGeom prst="line">
            <a:avLst/>
          </a:prstGeom>
          <a:ln w="9525" cap="flat" cmpd="sng">
            <a:solidFill>
              <a:schemeClr val="tx1"/>
            </a:solidFill>
            <a:prstDash val="solid"/>
            <a:headEnd type="none" w="med" len="med"/>
            <a:tailEnd type="none" w="med" len="med"/>
          </a:ln>
        </p:spPr>
      </p:sp>
      <p:sp>
        <p:nvSpPr>
          <p:cNvPr id="63495" name="直接连接符 63494"/>
          <p:cNvSpPr/>
          <p:nvPr/>
        </p:nvSpPr>
        <p:spPr>
          <a:xfrm>
            <a:off x="1476375" y="3068638"/>
            <a:ext cx="4464050" cy="0"/>
          </a:xfrm>
          <a:prstGeom prst="line">
            <a:avLst/>
          </a:prstGeom>
          <a:ln w="9525" cap="flat" cmpd="sng">
            <a:solidFill>
              <a:schemeClr val="tx1"/>
            </a:solidFill>
            <a:prstDash val="solid"/>
            <a:headEnd type="none" w="med" len="med"/>
            <a:tailEnd type="none" w="med" len="med"/>
          </a:ln>
        </p:spPr>
      </p:sp>
      <p:sp>
        <p:nvSpPr>
          <p:cNvPr id="63496" name="直接连接符 63495"/>
          <p:cNvSpPr/>
          <p:nvPr/>
        </p:nvSpPr>
        <p:spPr>
          <a:xfrm>
            <a:off x="1476375" y="3429000"/>
            <a:ext cx="4464050" cy="0"/>
          </a:xfrm>
          <a:prstGeom prst="line">
            <a:avLst/>
          </a:prstGeom>
          <a:ln w="9525" cap="flat" cmpd="sng">
            <a:solidFill>
              <a:schemeClr val="tx1"/>
            </a:solidFill>
            <a:prstDash val="solid"/>
            <a:headEnd type="none" w="med" len="med"/>
            <a:tailEnd type="none" w="med" len="med"/>
          </a:ln>
        </p:spPr>
      </p:sp>
      <p:sp>
        <p:nvSpPr>
          <p:cNvPr id="63497" name="直接连接符 63496"/>
          <p:cNvSpPr/>
          <p:nvPr/>
        </p:nvSpPr>
        <p:spPr>
          <a:xfrm>
            <a:off x="1476375" y="3789363"/>
            <a:ext cx="4464050" cy="0"/>
          </a:xfrm>
          <a:prstGeom prst="line">
            <a:avLst/>
          </a:prstGeom>
          <a:ln w="9525" cap="flat" cmpd="sng">
            <a:solidFill>
              <a:schemeClr val="tx1"/>
            </a:solidFill>
            <a:prstDash val="solid"/>
            <a:headEnd type="none" w="med" len="med"/>
            <a:tailEnd type="none" w="med" len="med"/>
          </a:ln>
        </p:spPr>
      </p:sp>
      <p:sp>
        <p:nvSpPr>
          <p:cNvPr id="63498" name="直接连接符 63497"/>
          <p:cNvSpPr/>
          <p:nvPr/>
        </p:nvSpPr>
        <p:spPr>
          <a:xfrm>
            <a:off x="1476375" y="4114800"/>
            <a:ext cx="4535488" cy="0"/>
          </a:xfrm>
          <a:prstGeom prst="line">
            <a:avLst/>
          </a:prstGeom>
          <a:ln w="9525" cap="flat" cmpd="sng">
            <a:solidFill>
              <a:schemeClr val="tx1"/>
            </a:solidFill>
            <a:prstDash val="solid"/>
            <a:headEnd type="none" w="med" len="med"/>
            <a:tailEnd type="none" w="med" len="med"/>
          </a:ln>
        </p:spPr>
      </p:sp>
      <p:sp>
        <p:nvSpPr>
          <p:cNvPr id="63499" name="直接连接符 63498"/>
          <p:cNvSpPr/>
          <p:nvPr/>
        </p:nvSpPr>
        <p:spPr>
          <a:xfrm>
            <a:off x="1476375" y="4508500"/>
            <a:ext cx="4679950" cy="0"/>
          </a:xfrm>
          <a:prstGeom prst="line">
            <a:avLst/>
          </a:prstGeom>
          <a:ln w="9525" cap="flat" cmpd="sng">
            <a:solidFill>
              <a:schemeClr val="tx1"/>
            </a:solidFill>
            <a:prstDash val="solid"/>
            <a:headEnd type="none" w="med" len="med"/>
            <a:tailEnd type="none" w="med" len="med"/>
          </a:ln>
        </p:spPr>
      </p:sp>
      <p:sp>
        <p:nvSpPr>
          <p:cNvPr id="63503" name="文本框 63502"/>
          <p:cNvSpPr txBox="1"/>
          <p:nvPr/>
        </p:nvSpPr>
        <p:spPr>
          <a:xfrm>
            <a:off x="1671638" y="2649538"/>
            <a:ext cx="2324100" cy="457200"/>
          </a:xfrm>
          <a:prstGeom prst="rect">
            <a:avLst/>
          </a:prstGeom>
          <a:noFill/>
          <a:ln w="9525">
            <a:noFill/>
          </a:ln>
        </p:spPr>
        <p:txBody>
          <a:bodyPr>
            <a:spAutoFit/>
          </a:bodyPr>
          <a:lstStyle/>
          <a:p>
            <a:r>
              <a:rPr lang="en-US" altLang="zh-CN">
                <a:latin typeface="Tahoma" panose="020B0604030504040204" pitchFamily="34" charset="0"/>
              </a:rPr>
              <a:t>J      K     </a:t>
            </a:r>
            <a:endParaRPr lang="en-US" altLang="zh-CN">
              <a:latin typeface="Tahoma" panose="020B0604030504040204" pitchFamily="34" charset="0"/>
            </a:endParaRPr>
          </a:p>
        </p:txBody>
      </p:sp>
      <p:sp>
        <p:nvSpPr>
          <p:cNvPr id="63504" name="文本框 63503"/>
          <p:cNvSpPr txBox="1"/>
          <p:nvPr/>
        </p:nvSpPr>
        <p:spPr>
          <a:xfrm>
            <a:off x="1692275" y="3043238"/>
            <a:ext cx="2324100" cy="457200"/>
          </a:xfrm>
          <a:prstGeom prst="rect">
            <a:avLst/>
          </a:prstGeom>
          <a:noFill/>
          <a:ln w="9525">
            <a:noFill/>
          </a:ln>
        </p:spPr>
        <p:txBody>
          <a:bodyPr>
            <a:spAutoFit/>
          </a:bodyPr>
          <a:lstStyle/>
          <a:p>
            <a:r>
              <a:rPr lang="en-US" altLang="zh-CN">
                <a:latin typeface="Tahoma" panose="020B0604030504040204" pitchFamily="34" charset="0"/>
              </a:rPr>
              <a:t>0      0       </a:t>
            </a:r>
            <a:endParaRPr lang="en-US" altLang="zh-CN">
              <a:latin typeface="Tahoma" panose="020B0604030504040204" pitchFamily="34" charset="0"/>
            </a:endParaRPr>
          </a:p>
        </p:txBody>
      </p:sp>
      <p:sp>
        <p:nvSpPr>
          <p:cNvPr id="63505" name="文本框 63504"/>
          <p:cNvSpPr txBox="1"/>
          <p:nvPr/>
        </p:nvSpPr>
        <p:spPr>
          <a:xfrm>
            <a:off x="1692275" y="3403600"/>
            <a:ext cx="2324100" cy="457200"/>
          </a:xfrm>
          <a:prstGeom prst="rect">
            <a:avLst/>
          </a:prstGeom>
          <a:noFill/>
          <a:ln w="9525">
            <a:noFill/>
          </a:ln>
        </p:spPr>
        <p:txBody>
          <a:bodyPr>
            <a:spAutoFit/>
          </a:bodyPr>
          <a:lstStyle/>
          <a:p>
            <a:r>
              <a:rPr lang="en-US" altLang="zh-CN">
                <a:latin typeface="Tahoma" panose="020B0604030504040204" pitchFamily="34" charset="0"/>
              </a:rPr>
              <a:t>0      1       </a:t>
            </a:r>
            <a:endParaRPr lang="en-US" altLang="zh-CN">
              <a:latin typeface="Tahoma" panose="020B0604030504040204" pitchFamily="34" charset="0"/>
            </a:endParaRPr>
          </a:p>
        </p:txBody>
      </p:sp>
      <p:sp>
        <p:nvSpPr>
          <p:cNvPr id="63506" name="文本框 63505"/>
          <p:cNvSpPr txBox="1"/>
          <p:nvPr/>
        </p:nvSpPr>
        <p:spPr>
          <a:xfrm>
            <a:off x="1692275" y="3716338"/>
            <a:ext cx="2324100" cy="457200"/>
          </a:xfrm>
          <a:prstGeom prst="rect">
            <a:avLst/>
          </a:prstGeom>
          <a:noFill/>
          <a:ln w="9525">
            <a:noFill/>
          </a:ln>
        </p:spPr>
        <p:txBody>
          <a:bodyPr>
            <a:spAutoFit/>
          </a:bodyPr>
          <a:lstStyle/>
          <a:p>
            <a:r>
              <a:rPr lang="en-US" altLang="zh-CN">
                <a:latin typeface="Tahoma" panose="020B0604030504040204" pitchFamily="34" charset="0"/>
              </a:rPr>
              <a:t>1      0       </a:t>
            </a:r>
            <a:endParaRPr lang="en-US" altLang="zh-CN">
              <a:latin typeface="Tahoma" panose="020B0604030504040204" pitchFamily="34" charset="0"/>
            </a:endParaRPr>
          </a:p>
        </p:txBody>
      </p:sp>
      <p:sp>
        <p:nvSpPr>
          <p:cNvPr id="63507" name="文本框 63506"/>
          <p:cNvSpPr txBox="1"/>
          <p:nvPr/>
        </p:nvSpPr>
        <p:spPr>
          <a:xfrm>
            <a:off x="1692275" y="4124325"/>
            <a:ext cx="2324100" cy="457200"/>
          </a:xfrm>
          <a:prstGeom prst="rect">
            <a:avLst/>
          </a:prstGeom>
          <a:noFill/>
          <a:ln w="9525">
            <a:noFill/>
          </a:ln>
        </p:spPr>
        <p:txBody>
          <a:bodyPr>
            <a:spAutoFit/>
          </a:bodyPr>
          <a:lstStyle/>
          <a:p>
            <a:r>
              <a:rPr lang="en-US" altLang="zh-CN">
                <a:latin typeface="Tahoma" panose="020B0604030504040204" pitchFamily="34" charset="0"/>
              </a:rPr>
              <a:t>1      1       </a:t>
            </a:r>
            <a:endParaRPr lang="en-US" altLang="zh-CN">
              <a:latin typeface="Tahoma" panose="020B0604030504040204" pitchFamily="34" charset="0"/>
            </a:endParaRPr>
          </a:p>
        </p:txBody>
      </p:sp>
      <p:sp>
        <p:nvSpPr>
          <p:cNvPr id="63511" name="文本框 63510"/>
          <p:cNvSpPr txBox="1"/>
          <p:nvPr/>
        </p:nvSpPr>
        <p:spPr>
          <a:xfrm>
            <a:off x="3492500" y="2636838"/>
            <a:ext cx="400050" cy="457200"/>
          </a:xfrm>
          <a:prstGeom prst="rect">
            <a:avLst/>
          </a:prstGeom>
          <a:noFill/>
          <a:ln w="9525">
            <a:noFill/>
          </a:ln>
        </p:spPr>
        <p:txBody>
          <a:bodyPr wrap="none" anchor="t" anchorCtr="0">
            <a:spAutoFit/>
          </a:bodyPr>
          <a:lstStyle/>
          <a:p>
            <a:r>
              <a:rPr lang="en-US" altLang="zh-CN">
                <a:latin typeface="Tahoma" panose="020B0604030504040204" pitchFamily="34" charset="0"/>
              </a:rPr>
              <a:t>Q</a:t>
            </a:r>
            <a:endParaRPr lang="en-US" altLang="zh-CN">
              <a:latin typeface="Tahoma" panose="020B0604030504040204" pitchFamily="34" charset="0"/>
            </a:endParaRPr>
          </a:p>
        </p:txBody>
      </p:sp>
      <p:sp>
        <p:nvSpPr>
          <p:cNvPr id="63512" name="文本框 63511"/>
          <p:cNvSpPr txBox="1"/>
          <p:nvPr/>
        </p:nvSpPr>
        <p:spPr>
          <a:xfrm>
            <a:off x="3492500" y="3035300"/>
            <a:ext cx="527050" cy="457200"/>
          </a:xfrm>
          <a:prstGeom prst="rect">
            <a:avLst/>
          </a:prstGeom>
          <a:noFill/>
          <a:ln w="9525">
            <a:noFill/>
          </a:ln>
        </p:spPr>
        <p:txBody>
          <a:bodyPr wrap="none" anchor="t" anchorCtr="0">
            <a:spAutoFit/>
          </a:bodyPr>
          <a:lstStyle/>
          <a:p>
            <a:r>
              <a:rPr lang="en-US" altLang="zh-CN" err="1">
                <a:latin typeface="Tahoma" panose="020B0604030504040204" pitchFamily="34" charset="0"/>
              </a:rPr>
              <a:t>Q</a:t>
            </a:r>
            <a:r>
              <a:rPr lang="en-US" altLang="zh-CN" sz="1800" err="1">
                <a:latin typeface="Tahoma" panose="020B0604030504040204" pitchFamily="34" charset="0"/>
              </a:rPr>
              <a:t>n</a:t>
            </a:r>
            <a:endParaRPr lang="en-US" altLang="zh-CN" sz="1800">
              <a:latin typeface="Tahoma" panose="020B0604030504040204" pitchFamily="34" charset="0"/>
            </a:endParaRPr>
          </a:p>
        </p:txBody>
      </p:sp>
      <p:sp>
        <p:nvSpPr>
          <p:cNvPr id="63513" name="文本框 63512"/>
          <p:cNvSpPr txBox="1"/>
          <p:nvPr/>
        </p:nvSpPr>
        <p:spPr>
          <a:xfrm>
            <a:off x="3563938" y="3357563"/>
            <a:ext cx="350837" cy="457200"/>
          </a:xfrm>
          <a:prstGeom prst="rect">
            <a:avLst/>
          </a:prstGeom>
          <a:noFill/>
          <a:ln w="9525">
            <a:noFill/>
          </a:ln>
        </p:spPr>
        <p:txBody>
          <a:bodyPr wrap="none" anchor="t" anchorCtr="0">
            <a:spAutoFit/>
          </a:bodyPr>
          <a:lstStyle/>
          <a:p>
            <a:r>
              <a:rPr lang="en-US" altLang="zh-CN">
                <a:latin typeface="Tahoma" panose="020B0604030504040204" pitchFamily="34" charset="0"/>
              </a:rPr>
              <a:t>0</a:t>
            </a:r>
            <a:endParaRPr lang="en-US" altLang="zh-CN">
              <a:latin typeface="Tahoma" panose="020B0604030504040204" pitchFamily="34" charset="0"/>
            </a:endParaRPr>
          </a:p>
        </p:txBody>
      </p:sp>
      <p:sp>
        <p:nvSpPr>
          <p:cNvPr id="63514" name="文本框 63513"/>
          <p:cNvSpPr txBox="1"/>
          <p:nvPr/>
        </p:nvSpPr>
        <p:spPr>
          <a:xfrm>
            <a:off x="3563938" y="3729038"/>
            <a:ext cx="350837" cy="457200"/>
          </a:xfrm>
          <a:prstGeom prst="rect">
            <a:avLst/>
          </a:prstGeom>
          <a:noFill/>
          <a:ln w="9525">
            <a:noFill/>
          </a:ln>
        </p:spPr>
        <p:txBody>
          <a:bodyPr>
            <a:spAutoFit/>
          </a:bodyPr>
          <a:lstStyle/>
          <a:p>
            <a:r>
              <a:rPr lang="en-US" altLang="zh-CN">
                <a:latin typeface="Tahoma" panose="020B0604030504040204" pitchFamily="34" charset="0"/>
              </a:rPr>
              <a:t>1</a:t>
            </a:r>
            <a:endParaRPr lang="en-US" altLang="zh-CN">
              <a:latin typeface="Tahoma" panose="020B0604030504040204" pitchFamily="34" charset="0"/>
            </a:endParaRPr>
          </a:p>
        </p:txBody>
      </p:sp>
      <p:sp>
        <p:nvSpPr>
          <p:cNvPr id="63516" name="文本框 63515"/>
          <p:cNvSpPr txBox="1"/>
          <p:nvPr/>
        </p:nvSpPr>
        <p:spPr>
          <a:xfrm>
            <a:off x="3492500" y="4124325"/>
            <a:ext cx="527050" cy="457200"/>
          </a:xfrm>
          <a:prstGeom prst="rect">
            <a:avLst/>
          </a:prstGeom>
          <a:noFill/>
          <a:ln w="9525">
            <a:noFill/>
          </a:ln>
        </p:spPr>
        <p:txBody>
          <a:bodyPr wrap="none" anchor="t" anchorCtr="0">
            <a:spAutoFit/>
          </a:bodyPr>
          <a:lstStyle/>
          <a:p>
            <a:r>
              <a:rPr lang="en-US" altLang="zh-CN" err="1">
                <a:latin typeface="Tahoma" panose="020B0604030504040204" pitchFamily="34" charset="0"/>
              </a:rPr>
              <a:t>Q</a:t>
            </a:r>
            <a:r>
              <a:rPr lang="en-US" altLang="zh-CN" sz="1800" err="1">
                <a:latin typeface="Tahoma" panose="020B0604030504040204" pitchFamily="34" charset="0"/>
              </a:rPr>
              <a:t>n</a:t>
            </a:r>
            <a:endParaRPr lang="en-US" altLang="zh-CN" sz="1800">
              <a:latin typeface="Tahoma" panose="020B0604030504040204" pitchFamily="34" charset="0"/>
            </a:endParaRPr>
          </a:p>
        </p:txBody>
      </p:sp>
      <p:sp>
        <p:nvSpPr>
          <p:cNvPr id="63517" name="直接连接符 63516"/>
          <p:cNvSpPr/>
          <p:nvPr/>
        </p:nvSpPr>
        <p:spPr>
          <a:xfrm>
            <a:off x="3563938" y="4195763"/>
            <a:ext cx="360362" cy="0"/>
          </a:xfrm>
          <a:prstGeom prst="line">
            <a:avLst/>
          </a:prstGeom>
          <a:ln w="9525" cap="flat" cmpd="sng">
            <a:solidFill>
              <a:schemeClr val="tx1"/>
            </a:solidFill>
            <a:prstDash val="solid"/>
            <a:headEnd type="none" w="med" len="med"/>
            <a:tailEnd type="none" w="med" len="med"/>
          </a:ln>
        </p:spPr>
      </p:sp>
      <p:sp>
        <p:nvSpPr>
          <p:cNvPr id="63518" name="文本框 63517"/>
          <p:cNvSpPr txBox="1"/>
          <p:nvPr/>
        </p:nvSpPr>
        <p:spPr>
          <a:xfrm>
            <a:off x="4624388" y="2698750"/>
            <a:ext cx="823912" cy="396875"/>
          </a:xfrm>
          <a:prstGeom prst="rect">
            <a:avLst/>
          </a:prstGeom>
          <a:noFill/>
          <a:ln w="9525">
            <a:noFill/>
          </a:ln>
        </p:spPr>
        <p:txBody>
          <a:bodyPr wrap="none" anchor="t" anchorCtr="0">
            <a:spAutoFit/>
          </a:bodyPr>
          <a:lstStyle/>
          <a:p>
            <a:r>
              <a:rPr lang="en-US" altLang="zh-CN" sz="2000">
                <a:latin typeface="Tahoma" panose="020B0604030504040204" pitchFamily="34" charset="0"/>
              </a:rPr>
              <a:t>NOTE</a:t>
            </a:r>
            <a:endParaRPr lang="en-US" altLang="zh-CN" sz="2000">
              <a:latin typeface="Tahoma" panose="020B0604030504040204" pitchFamily="34" charset="0"/>
            </a:endParaRPr>
          </a:p>
        </p:txBody>
      </p:sp>
      <p:sp>
        <p:nvSpPr>
          <p:cNvPr id="63520" name="文本框 63519"/>
          <p:cNvSpPr txBox="1"/>
          <p:nvPr/>
        </p:nvSpPr>
        <p:spPr>
          <a:xfrm>
            <a:off x="4500563" y="3084513"/>
            <a:ext cx="1092200" cy="366712"/>
          </a:xfrm>
          <a:prstGeom prst="rect">
            <a:avLst/>
          </a:prstGeom>
          <a:noFill/>
          <a:ln w="9525">
            <a:noFill/>
          </a:ln>
        </p:spPr>
        <p:txBody>
          <a:bodyPr wrap="none" anchor="t" anchorCtr="0">
            <a:spAutoFit/>
          </a:bodyPr>
          <a:lstStyle/>
          <a:p>
            <a:r>
              <a:rPr lang="en-US" altLang="zh-CN" sz="1800">
                <a:latin typeface="Tahoma" panose="020B0604030504040204" pitchFamily="34" charset="0"/>
              </a:rPr>
              <a:t>KEEPING</a:t>
            </a:r>
            <a:endParaRPr lang="en-US" altLang="zh-CN" sz="1800">
              <a:latin typeface="Tahoma" panose="020B0604030504040204" pitchFamily="34" charset="0"/>
            </a:endParaRPr>
          </a:p>
        </p:txBody>
      </p:sp>
      <p:sp>
        <p:nvSpPr>
          <p:cNvPr id="63521" name="文本框 63520"/>
          <p:cNvSpPr txBox="1"/>
          <p:nvPr/>
        </p:nvSpPr>
        <p:spPr>
          <a:xfrm>
            <a:off x="4643438" y="3419475"/>
            <a:ext cx="762000" cy="396875"/>
          </a:xfrm>
          <a:prstGeom prst="rect">
            <a:avLst/>
          </a:prstGeom>
          <a:noFill/>
          <a:ln w="9525">
            <a:noFill/>
          </a:ln>
        </p:spPr>
        <p:txBody>
          <a:bodyPr wrap="none" anchor="t" anchorCtr="0">
            <a:spAutoFit/>
          </a:bodyPr>
          <a:lstStyle/>
          <a:p>
            <a:r>
              <a:rPr lang="en-US" altLang="zh-CN" sz="2000">
                <a:latin typeface="Tahoma" panose="020B0604030504040204" pitchFamily="34" charset="0"/>
              </a:rPr>
              <a:t>Set 0</a:t>
            </a:r>
            <a:endParaRPr lang="en-US" altLang="zh-CN" sz="2000">
              <a:latin typeface="Tahoma" panose="020B0604030504040204" pitchFamily="34" charset="0"/>
            </a:endParaRPr>
          </a:p>
        </p:txBody>
      </p:sp>
      <p:sp>
        <p:nvSpPr>
          <p:cNvPr id="63523" name="文本框 63522"/>
          <p:cNvSpPr txBox="1"/>
          <p:nvPr/>
        </p:nvSpPr>
        <p:spPr>
          <a:xfrm>
            <a:off x="4643438" y="3773488"/>
            <a:ext cx="762000" cy="396875"/>
          </a:xfrm>
          <a:prstGeom prst="rect">
            <a:avLst/>
          </a:prstGeom>
          <a:noFill/>
          <a:ln w="9525">
            <a:noFill/>
          </a:ln>
        </p:spPr>
        <p:txBody>
          <a:bodyPr wrap="none" anchor="t" anchorCtr="0">
            <a:spAutoFit/>
          </a:bodyPr>
          <a:lstStyle/>
          <a:p>
            <a:r>
              <a:rPr lang="en-US" altLang="zh-CN" sz="2000">
                <a:latin typeface="Tahoma" panose="020B0604030504040204" pitchFamily="34" charset="0"/>
              </a:rPr>
              <a:t>Set 1</a:t>
            </a:r>
            <a:endParaRPr lang="en-US" altLang="zh-CN" sz="2000">
              <a:latin typeface="Tahoma" panose="020B0604030504040204" pitchFamily="34" charset="0"/>
            </a:endParaRPr>
          </a:p>
        </p:txBody>
      </p:sp>
      <p:sp>
        <p:nvSpPr>
          <p:cNvPr id="63524" name="文本框 63523"/>
          <p:cNvSpPr txBox="1"/>
          <p:nvPr/>
        </p:nvSpPr>
        <p:spPr>
          <a:xfrm>
            <a:off x="4572000" y="4175125"/>
            <a:ext cx="1027113" cy="366713"/>
          </a:xfrm>
          <a:prstGeom prst="rect">
            <a:avLst/>
          </a:prstGeom>
          <a:noFill/>
          <a:ln w="9525">
            <a:noFill/>
          </a:ln>
        </p:spPr>
        <p:txBody>
          <a:bodyPr wrap="none" anchor="t" anchorCtr="0">
            <a:spAutoFit/>
          </a:bodyPr>
          <a:lstStyle/>
          <a:p>
            <a:r>
              <a:rPr lang="en-US" altLang="zh-CN" sz="1800">
                <a:latin typeface="Tahoma" panose="020B0604030504040204" pitchFamily="34" charset="0"/>
              </a:rPr>
              <a:t>TOGGLE</a:t>
            </a:r>
            <a:endParaRPr lang="en-US" altLang="zh-CN" sz="1800">
              <a:latin typeface="Tahoma" panose="020B0604030504040204" pitchFamily="34" charset="0"/>
            </a:endParaRPr>
          </a:p>
        </p:txBody>
      </p:sp>
      <p:sp>
        <p:nvSpPr>
          <p:cNvPr id="63525" name="矩形 63524"/>
          <p:cNvSpPr/>
          <p:nvPr/>
        </p:nvSpPr>
        <p:spPr>
          <a:xfrm>
            <a:off x="827088" y="4868863"/>
            <a:ext cx="7343775" cy="822325"/>
          </a:xfrm>
          <a:prstGeom prst="rect">
            <a:avLst/>
          </a:prstGeom>
          <a:noFill/>
          <a:ln w="9525">
            <a:noFill/>
          </a:ln>
        </p:spPr>
        <p:txBody>
          <a:bodyPr>
            <a:spAutoFit/>
          </a:bodyPr>
          <a:lstStyle/>
          <a:p>
            <a:r>
              <a:rPr lang="en-US" altLang="zh-CN">
                <a:latin typeface="Tahoma" panose="020B0604030504040204" pitchFamily="34" charset="0"/>
              </a:rPr>
              <a:t>It express directly J-K flip-flop that has the function</a:t>
            </a:r>
            <a:endParaRPr lang="en-US" altLang="zh-CN">
              <a:latin typeface="Tahoma" panose="020B0604030504040204" pitchFamily="34" charset="0"/>
            </a:endParaRPr>
          </a:p>
          <a:p>
            <a:r>
              <a:rPr lang="en-US" altLang="zh-CN">
                <a:latin typeface="Tahoma" panose="020B0604030504040204" pitchFamily="34" charset="0"/>
              </a:rPr>
              <a:t>of keeping, set 0 , set 1 and toggle.</a:t>
            </a:r>
            <a:endParaRPr lang="en-US" altLang="zh-CN">
              <a:latin typeface="Tahoma" panose="020B0604030504040204" pitchFamily="34" charset="0"/>
            </a:endParaRPr>
          </a:p>
        </p:txBody>
      </p:sp>
    </p:spTree>
  </p:cSld>
  <p:clrMapOvr>
    <a:masterClrMapping/>
  </p:clrMapOvr>
  <p:transition spd="slow" advTm="0"/>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文本框 64515"/>
          <p:cNvSpPr txBox="1"/>
          <p:nvPr/>
        </p:nvSpPr>
        <p:spPr>
          <a:xfrm>
            <a:off x="827088" y="981075"/>
            <a:ext cx="2708275" cy="457200"/>
          </a:xfrm>
          <a:prstGeom prst="rect">
            <a:avLst/>
          </a:prstGeom>
          <a:noFill/>
          <a:ln w="9525">
            <a:noFill/>
          </a:ln>
        </p:spPr>
        <p:txBody>
          <a:bodyPr wrap="none" anchor="t" anchorCtr="0">
            <a:spAutoFit/>
          </a:bodyPr>
          <a:lstStyle/>
          <a:p>
            <a:r>
              <a:rPr lang="en-US" altLang="zh-CN" b="1">
                <a:latin typeface="Tahoma" panose="020B0604030504040204" pitchFamily="34" charset="0"/>
              </a:rPr>
              <a:t>2 </a:t>
            </a:r>
            <a:r>
              <a:rPr lang="en-US" altLang="zh-CN" b="1" err="1">
                <a:latin typeface="Tahoma" panose="020B0604030504040204" pitchFamily="34" charset="0"/>
              </a:rPr>
              <a:t>Karnaugh</a:t>
            </a:r>
            <a:r>
              <a:rPr lang="en-US" altLang="zh-CN" b="1">
                <a:latin typeface="Tahoma" panose="020B0604030504040204" pitchFamily="34" charset="0"/>
              </a:rPr>
              <a:t> map</a:t>
            </a:r>
            <a:endParaRPr lang="en-US" altLang="zh-CN" b="1">
              <a:latin typeface="Tahoma" panose="020B0604030504040204" pitchFamily="34" charset="0"/>
            </a:endParaRPr>
          </a:p>
        </p:txBody>
      </p:sp>
      <p:sp>
        <p:nvSpPr>
          <p:cNvPr id="64517" name="矩形 64516"/>
          <p:cNvSpPr/>
          <p:nvPr/>
        </p:nvSpPr>
        <p:spPr>
          <a:xfrm>
            <a:off x="755650" y="1700213"/>
            <a:ext cx="4106863" cy="457200"/>
          </a:xfrm>
          <a:prstGeom prst="rect">
            <a:avLst/>
          </a:prstGeom>
          <a:noFill/>
          <a:ln w="9525">
            <a:noFill/>
          </a:ln>
        </p:spPr>
        <p:txBody>
          <a:bodyPr wrap="none" anchor="t" anchorCtr="0">
            <a:spAutoFit/>
          </a:bodyPr>
          <a:lstStyle/>
          <a:p>
            <a:r>
              <a:rPr lang="zh-CN" altLang="en-US" dirty="0">
                <a:latin typeface="Tahoma" panose="020B0604030504040204" pitchFamily="34" charset="0"/>
              </a:rPr>
              <a:t>⑴ </a:t>
            </a:r>
            <a:r>
              <a:rPr lang="en-US" altLang="zh-CN">
                <a:latin typeface="Tahoma" panose="020B0604030504040204" pitchFamily="34" charset="0"/>
              </a:rPr>
              <a:t>D flip-flip’s </a:t>
            </a:r>
            <a:r>
              <a:rPr lang="en-US" altLang="zh-CN" err="1">
                <a:latin typeface="Tahoma" panose="020B0604030504040204" pitchFamily="34" charset="0"/>
              </a:rPr>
              <a:t>Karnaugh</a:t>
            </a:r>
            <a:r>
              <a:rPr lang="en-US" altLang="zh-CN">
                <a:latin typeface="Tahoma" panose="020B0604030504040204" pitchFamily="34" charset="0"/>
              </a:rPr>
              <a:t> map</a:t>
            </a:r>
            <a:endParaRPr lang="en-US" altLang="zh-CN">
              <a:latin typeface="Tahoma" panose="020B0604030504040204" pitchFamily="34" charset="0"/>
            </a:endParaRPr>
          </a:p>
        </p:txBody>
      </p:sp>
      <p:sp>
        <p:nvSpPr>
          <p:cNvPr id="64520" name="矩形 64519"/>
          <p:cNvSpPr/>
          <p:nvPr/>
        </p:nvSpPr>
        <p:spPr>
          <a:xfrm>
            <a:off x="827088" y="2205038"/>
            <a:ext cx="7634287" cy="1187450"/>
          </a:xfrm>
          <a:prstGeom prst="rect">
            <a:avLst/>
          </a:prstGeom>
          <a:noFill/>
          <a:ln w="9525">
            <a:noFill/>
          </a:ln>
        </p:spPr>
        <p:txBody>
          <a:bodyPr wrap="none" anchor="t" anchorCtr="0">
            <a:spAutoFit/>
          </a:bodyPr>
          <a:lstStyle/>
          <a:p>
            <a:r>
              <a:rPr lang="en-US" altLang="zh-CN">
                <a:latin typeface="Tahoma" panose="020B0604030504040204" pitchFamily="34" charset="0"/>
              </a:rPr>
              <a:t>  D flip-flip’s next state is only determined by D. It is a </a:t>
            </a:r>
            <a:endParaRPr lang="en-US" altLang="zh-CN">
              <a:latin typeface="Tahoma" panose="020B0604030504040204" pitchFamily="34" charset="0"/>
            </a:endParaRPr>
          </a:p>
          <a:p>
            <a:r>
              <a:rPr lang="en-US" altLang="zh-CN">
                <a:latin typeface="Tahoma" panose="020B0604030504040204" pitchFamily="34" charset="0"/>
              </a:rPr>
              <a:t>function with single variable, so it’s </a:t>
            </a:r>
            <a:r>
              <a:rPr lang="en-US" altLang="zh-CN" err="1">
                <a:latin typeface="Tahoma" panose="020B0604030504040204" pitchFamily="34" charset="0"/>
              </a:rPr>
              <a:t>karnaugh</a:t>
            </a:r>
            <a:r>
              <a:rPr lang="en-US" altLang="zh-CN">
                <a:latin typeface="Tahoma" panose="020B0604030504040204" pitchFamily="34" charset="0"/>
              </a:rPr>
              <a:t> map has </a:t>
            </a:r>
            <a:endParaRPr lang="en-US" altLang="zh-CN">
              <a:latin typeface="Tahoma" panose="020B0604030504040204" pitchFamily="34" charset="0"/>
            </a:endParaRPr>
          </a:p>
          <a:p>
            <a:r>
              <a:rPr lang="en-US" altLang="zh-CN">
                <a:latin typeface="Tahoma" panose="020B0604030504040204" pitchFamily="34" charset="0"/>
              </a:rPr>
              <a:t>no value.</a:t>
            </a:r>
            <a:endParaRPr lang="zh-CN" altLang="en-US" dirty="0">
              <a:latin typeface="Tahoma" panose="020B0604030504040204" pitchFamily="34" charset="0"/>
            </a:endParaRPr>
          </a:p>
        </p:txBody>
      </p:sp>
      <p:sp>
        <p:nvSpPr>
          <p:cNvPr id="64521" name="矩形 64520"/>
          <p:cNvSpPr/>
          <p:nvPr/>
        </p:nvSpPr>
        <p:spPr>
          <a:xfrm>
            <a:off x="684213" y="3548063"/>
            <a:ext cx="4318000" cy="457200"/>
          </a:xfrm>
          <a:prstGeom prst="rect">
            <a:avLst/>
          </a:prstGeom>
          <a:noFill/>
          <a:ln w="9525">
            <a:noFill/>
          </a:ln>
        </p:spPr>
        <p:txBody>
          <a:bodyPr wrap="none" anchor="t" anchorCtr="0">
            <a:spAutoFit/>
          </a:bodyPr>
          <a:lstStyle/>
          <a:p>
            <a:r>
              <a:rPr lang="zh-CN" altLang="zh-CN" dirty="0">
                <a:latin typeface="Tahoma" panose="020B0604030504040204" pitchFamily="34" charset="0"/>
              </a:rPr>
              <a:t>⑵</a:t>
            </a:r>
            <a:r>
              <a:rPr lang="zh-CN" altLang="en-US" dirty="0">
                <a:latin typeface="Tahoma" panose="020B0604030504040204" pitchFamily="34" charset="0"/>
              </a:rPr>
              <a:t> </a:t>
            </a:r>
            <a:r>
              <a:rPr lang="en-US" altLang="zh-CN">
                <a:latin typeface="Tahoma" panose="020B0604030504040204" pitchFamily="34" charset="0"/>
              </a:rPr>
              <a:t>J-K flip-flip’s </a:t>
            </a:r>
            <a:r>
              <a:rPr lang="en-US" altLang="zh-CN" err="1">
                <a:latin typeface="Tahoma" panose="020B0604030504040204" pitchFamily="34" charset="0"/>
              </a:rPr>
              <a:t>Karnaugh</a:t>
            </a:r>
            <a:r>
              <a:rPr lang="en-US" altLang="zh-CN">
                <a:latin typeface="Tahoma" panose="020B0604030504040204" pitchFamily="34" charset="0"/>
              </a:rPr>
              <a:t> map</a:t>
            </a:r>
            <a:endParaRPr lang="en-US" altLang="zh-CN">
              <a:latin typeface="Tahoma" panose="020B0604030504040204" pitchFamily="34" charset="0"/>
            </a:endParaRPr>
          </a:p>
        </p:txBody>
      </p:sp>
      <p:sp>
        <p:nvSpPr>
          <p:cNvPr id="64522" name="直接连接符 64521"/>
          <p:cNvSpPr/>
          <p:nvPr/>
        </p:nvSpPr>
        <p:spPr>
          <a:xfrm>
            <a:off x="2124075" y="4365625"/>
            <a:ext cx="431800" cy="358775"/>
          </a:xfrm>
          <a:prstGeom prst="line">
            <a:avLst/>
          </a:prstGeom>
          <a:ln w="9525" cap="flat" cmpd="sng">
            <a:solidFill>
              <a:schemeClr val="tx1"/>
            </a:solidFill>
            <a:prstDash val="solid"/>
            <a:headEnd type="none" w="med" len="med"/>
            <a:tailEnd type="none" w="med" len="med"/>
          </a:ln>
        </p:spPr>
      </p:sp>
      <p:sp>
        <p:nvSpPr>
          <p:cNvPr id="64523" name="直接连接符 64522"/>
          <p:cNvSpPr/>
          <p:nvPr/>
        </p:nvSpPr>
        <p:spPr>
          <a:xfrm>
            <a:off x="2555875" y="4724400"/>
            <a:ext cx="0" cy="936625"/>
          </a:xfrm>
          <a:prstGeom prst="line">
            <a:avLst/>
          </a:prstGeom>
          <a:ln w="9525" cap="flat" cmpd="sng">
            <a:solidFill>
              <a:schemeClr val="tx1"/>
            </a:solidFill>
            <a:prstDash val="solid"/>
            <a:headEnd type="none" w="med" len="med"/>
            <a:tailEnd type="none" w="med" len="med"/>
          </a:ln>
        </p:spPr>
      </p:sp>
      <p:sp>
        <p:nvSpPr>
          <p:cNvPr id="64524" name="直接连接符 64523"/>
          <p:cNvSpPr/>
          <p:nvPr/>
        </p:nvSpPr>
        <p:spPr>
          <a:xfrm>
            <a:off x="2555875" y="4746625"/>
            <a:ext cx="2447925" cy="0"/>
          </a:xfrm>
          <a:prstGeom prst="line">
            <a:avLst/>
          </a:prstGeom>
          <a:ln w="9525" cap="flat" cmpd="sng">
            <a:solidFill>
              <a:schemeClr val="tx1"/>
            </a:solidFill>
            <a:prstDash val="solid"/>
            <a:headEnd type="none" w="med" len="med"/>
            <a:tailEnd type="none" w="med" len="med"/>
          </a:ln>
        </p:spPr>
      </p:sp>
      <p:sp>
        <p:nvSpPr>
          <p:cNvPr id="64525" name="直接连接符 64524"/>
          <p:cNvSpPr/>
          <p:nvPr/>
        </p:nvSpPr>
        <p:spPr>
          <a:xfrm>
            <a:off x="2563813" y="5183188"/>
            <a:ext cx="2447925" cy="0"/>
          </a:xfrm>
          <a:prstGeom prst="line">
            <a:avLst/>
          </a:prstGeom>
          <a:ln w="9525" cap="flat" cmpd="sng">
            <a:solidFill>
              <a:schemeClr val="tx1"/>
            </a:solidFill>
            <a:prstDash val="solid"/>
            <a:headEnd type="none" w="med" len="med"/>
            <a:tailEnd type="none" w="med" len="med"/>
          </a:ln>
        </p:spPr>
      </p:sp>
      <p:sp>
        <p:nvSpPr>
          <p:cNvPr id="64526" name="直接连接符 64525"/>
          <p:cNvSpPr/>
          <p:nvPr/>
        </p:nvSpPr>
        <p:spPr>
          <a:xfrm>
            <a:off x="2555875" y="5661025"/>
            <a:ext cx="2447925" cy="0"/>
          </a:xfrm>
          <a:prstGeom prst="line">
            <a:avLst/>
          </a:prstGeom>
          <a:ln w="9525" cap="flat" cmpd="sng">
            <a:solidFill>
              <a:schemeClr val="tx1"/>
            </a:solidFill>
            <a:prstDash val="solid"/>
            <a:headEnd type="none" w="med" len="med"/>
            <a:tailEnd type="none" w="med" len="med"/>
          </a:ln>
        </p:spPr>
      </p:sp>
      <p:sp>
        <p:nvSpPr>
          <p:cNvPr id="64527" name="直接连接符 64526"/>
          <p:cNvSpPr/>
          <p:nvPr/>
        </p:nvSpPr>
        <p:spPr>
          <a:xfrm>
            <a:off x="3109913" y="4724400"/>
            <a:ext cx="0" cy="936625"/>
          </a:xfrm>
          <a:prstGeom prst="line">
            <a:avLst/>
          </a:prstGeom>
          <a:ln w="9525" cap="flat" cmpd="sng">
            <a:solidFill>
              <a:schemeClr val="tx1"/>
            </a:solidFill>
            <a:prstDash val="solid"/>
            <a:headEnd type="none" w="med" len="med"/>
            <a:tailEnd type="none" w="med" len="med"/>
          </a:ln>
        </p:spPr>
      </p:sp>
      <p:sp>
        <p:nvSpPr>
          <p:cNvPr id="64528" name="直接连接符 64527"/>
          <p:cNvSpPr/>
          <p:nvPr/>
        </p:nvSpPr>
        <p:spPr>
          <a:xfrm>
            <a:off x="3779838" y="4724400"/>
            <a:ext cx="0" cy="936625"/>
          </a:xfrm>
          <a:prstGeom prst="line">
            <a:avLst/>
          </a:prstGeom>
          <a:ln w="9525" cap="flat" cmpd="sng">
            <a:solidFill>
              <a:schemeClr val="tx1"/>
            </a:solidFill>
            <a:prstDash val="solid"/>
            <a:headEnd type="none" w="med" len="med"/>
            <a:tailEnd type="none" w="med" len="med"/>
          </a:ln>
        </p:spPr>
      </p:sp>
      <p:sp>
        <p:nvSpPr>
          <p:cNvPr id="64529" name="直接连接符 64528"/>
          <p:cNvSpPr/>
          <p:nvPr/>
        </p:nvSpPr>
        <p:spPr>
          <a:xfrm>
            <a:off x="4356100" y="4724400"/>
            <a:ext cx="0" cy="936625"/>
          </a:xfrm>
          <a:prstGeom prst="line">
            <a:avLst/>
          </a:prstGeom>
          <a:ln w="9525" cap="flat" cmpd="sng">
            <a:solidFill>
              <a:schemeClr val="tx1"/>
            </a:solidFill>
            <a:prstDash val="solid"/>
            <a:headEnd type="none" w="med" len="med"/>
            <a:tailEnd type="none" w="med" len="med"/>
          </a:ln>
        </p:spPr>
      </p:sp>
      <p:sp>
        <p:nvSpPr>
          <p:cNvPr id="64530" name="直接连接符 64529"/>
          <p:cNvSpPr/>
          <p:nvPr/>
        </p:nvSpPr>
        <p:spPr>
          <a:xfrm>
            <a:off x="5003800" y="4724400"/>
            <a:ext cx="0" cy="936625"/>
          </a:xfrm>
          <a:prstGeom prst="line">
            <a:avLst/>
          </a:prstGeom>
          <a:ln w="9525" cap="flat" cmpd="sng">
            <a:solidFill>
              <a:schemeClr val="tx1"/>
            </a:solidFill>
            <a:prstDash val="solid"/>
            <a:headEnd type="none" w="med" len="med"/>
            <a:tailEnd type="none" w="med" len="med"/>
          </a:ln>
        </p:spPr>
      </p:sp>
      <p:sp>
        <p:nvSpPr>
          <p:cNvPr id="64532" name="文本框 64531"/>
          <p:cNvSpPr txBox="1"/>
          <p:nvPr/>
        </p:nvSpPr>
        <p:spPr>
          <a:xfrm>
            <a:off x="2306638" y="4292600"/>
            <a:ext cx="414337" cy="366713"/>
          </a:xfrm>
          <a:prstGeom prst="rect">
            <a:avLst/>
          </a:prstGeom>
          <a:noFill/>
          <a:ln w="9525">
            <a:noFill/>
          </a:ln>
        </p:spPr>
        <p:txBody>
          <a:bodyPr wrap="none" anchor="t" anchorCtr="0">
            <a:spAutoFit/>
          </a:bodyPr>
          <a:lstStyle/>
          <a:p>
            <a:r>
              <a:rPr lang="en-US" altLang="zh-CN" sz="1800">
                <a:latin typeface="Tahoma" panose="020B0604030504040204" pitchFamily="34" charset="0"/>
              </a:rPr>
              <a:t>JK</a:t>
            </a:r>
            <a:endParaRPr lang="en-US" altLang="zh-CN" sz="1800">
              <a:latin typeface="Tahoma" panose="020B0604030504040204" pitchFamily="34" charset="0"/>
            </a:endParaRPr>
          </a:p>
        </p:txBody>
      </p:sp>
      <p:sp>
        <p:nvSpPr>
          <p:cNvPr id="64533" name="文本框 64532"/>
          <p:cNvSpPr txBox="1"/>
          <p:nvPr/>
        </p:nvSpPr>
        <p:spPr>
          <a:xfrm>
            <a:off x="2032000" y="4502150"/>
            <a:ext cx="346075" cy="366713"/>
          </a:xfrm>
          <a:prstGeom prst="rect">
            <a:avLst/>
          </a:prstGeom>
          <a:noFill/>
          <a:ln w="9525">
            <a:noFill/>
          </a:ln>
        </p:spPr>
        <p:txBody>
          <a:bodyPr wrap="none" anchor="t" anchorCtr="0">
            <a:spAutoFit/>
          </a:bodyPr>
          <a:lstStyle/>
          <a:p>
            <a:r>
              <a:rPr lang="en-US" altLang="zh-CN" sz="1800">
                <a:latin typeface="Tahoma" panose="020B0604030504040204" pitchFamily="34" charset="0"/>
              </a:rPr>
              <a:t>Q</a:t>
            </a:r>
            <a:endParaRPr lang="en-US" altLang="zh-CN" sz="1800">
              <a:latin typeface="Tahoma" panose="020B0604030504040204" pitchFamily="34" charset="0"/>
            </a:endParaRPr>
          </a:p>
        </p:txBody>
      </p:sp>
      <p:sp>
        <p:nvSpPr>
          <p:cNvPr id="64534" name="文本框 64533"/>
          <p:cNvSpPr txBox="1"/>
          <p:nvPr/>
        </p:nvSpPr>
        <p:spPr>
          <a:xfrm>
            <a:off x="2182813" y="4403725"/>
            <a:ext cx="311150" cy="336550"/>
          </a:xfrm>
          <a:prstGeom prst="rect">
            <a:avLst/>
          </a:prstGeom>
          <a:noFill/>
          <a:ln w="9525">
            <a:noFill/>
          </a:ln>
        </p:spPr>
        <p:txBody>
          <a:bodyPr>
            <a:spAutoFit/>
          </a:bodyPr>
          <a:lstStyle/>
          <a:p>
            <a:r>
              <a:rPr lang="en-US" altLang="zh-CN" sz="1600">
                <a:latin typeface="Tahoma" panose="020B0604030504040204" pitchFamily="34" charset="0"/>
              </a:rPr>
              <a:t>n</a:t>
            </a:r>
            <a:endParaRPr lang="en-US" altLang="zh-CN" sz="1600">
              <a:latin typeface="Tahoma" panose="020B0604030504040204" pitchFamily="34" charset="0"/>
            </a:endParaRPr>
          </a:p>
        </p:txBody>
      </p:sp>
      <p:sp>
        <p:nvSpPr>
          <p:cNvPr id="64535" name="文本框 64534"/>
          <p:cNvSpPr txBox="1"/>
          <p:nvPr/>
        </p:nvSpPr>
        <p:spPr>
          <a:xfrm>
            <a:off x="2268538" y="4797425"/>
            <a:ext cx="350837" cy="457200"/>
          </a:xfrm>
          <a:prstGeom prst="rect">
            <a:avLst/>
          </a:prstGeom>
          <a:noFill/>
          <a:ln w="9525">
            <a:noFill/>
          </a:ln>
        </p:spPr>
        <p:txBody>
          <a:bodyPr wrap="none" anchor="t" anchorCtr="0">
            <a:spAutoFit/>
          </a:bodyPr>
          <a:lstStyle/>
          <a:p>
            <a:r>
              <a:rPr lang="en-US" altLang="zh-CN">
                <a:latin typeface="Tahoma" panose="020B0604030504040204" pitchFamily="34" charset="0"/>
              </a:rPr>
              <a:t>0</a:t>
            </a:r>
            <a:endParaRPr lang="en-US" altLang="zh-CN">
              <a:latin typeface="Tahoma" panose="020B0604030504040204" pitchFamily="34" charset="0"/>
            </a:endParaRPr>
          </a:p>
        </p:txBody>
      </p:sp>
      <p:sp>
        <p:nvSpPr>
          <p:cNvPr id="64536" name="文本框 64535"/>
          <p:cNvSpPr txBox="1"/>
          <p:nvPr/>
        </p:nvSpPr>
        <p:spPr>
          <a:xfrm>
            <a:off x="2268538" y="5232400"/>
            <a:ext cx="350837" cy="457200"/>
          </a:xfrm>
          <a:prstGeom prst="rect">
            <a:avLst/>
          </a:prstGeom>
          <a:noFill/>
          <a:ln w="9525">
            <a:noFill/>
          </a:ln>
        </p:spPr>
        <p:txBody>
          <a:bodyPr wrap="none" anchor="t" anchorCtr="0">
            <a:spAutoFit/>
          </a:bodyPr>
          <a:lstStyle/>
          <a:p>
            <a:r>
              <a:rPr lang="en-US" altLang="zh-CN">
                <a:latin typeface="Tahoma" panose="020B0604030504040204" pitchFamily="34" charset="0"/>
              </a:rPr>
              <a:t>1</a:t>
            </a:r>
            <a:endParaRPr lang="en-US" altLang="zh-CN">
              <a:latin typeface="Tahoma" panose="020B0604030504040204" pitchFamily="34" charset="0"/>
            </a:endParaRPr>
          </a:p>
        </p:txBody>
      </p:sp>
      <p:sp>
        <p:nvSpPr>
          <p:cNvPr id="64537" name="文本框 64536"/>
          <p:cNvSpPr txBox="1"/>
          <p:nvPr/>
        </p:nvSpPr>
        <p:spPr>
          <a:xfrm>
            <a:off x="2535238" y="4376738"/>
            <a:ext cx="517525" cy="457200"/>
          </a:xfrm>
          <a:prstGeom prst="rect">
            <a:avLst/>
          </a:prstGeom>
          <a:noFill/>
          <a:ln w="9525">
            <a:noFill/>
          </a:ln>
        </p:spPr>
        <p:txBody>
          <a:bodyPr wrap="none" anchor="t" anchorCtr="0">
            <a:spAutoFit/>
          </a:bodyPr>
          <a:lstStyle/>
          <a:p>
            <a:r>
              <a:rPr lang="en-US" altLang="zh-CN">
                <a:latin typeface="Tahoma" panose="020B0604030504040204" pitchFamily="34" charset="0"/>
              </a:rPr>
              <a:t>00</a:t>
            </a:r>
            <a:endParaRPr lang="en-US" altLang="zh-CN">
              <a:latin typeface="Tahoma" panose="020B0604030504040204" pitchFamily="34" charset="0"/>
            </a:endParaRPr>
          </a:p>
        </p:txBody>
      </p:sp>
      <p:sp>
        <p:nvSpPr>
          <p:cNvPr id="64538" name="文本框 64537"/>
          <p:cNvSpPr txBox="1"/>
          <p:nvPr/>
        </p:nvSpPr>
        <p:spPr>
          <a:xfrm>
            <a:off x="3184525" y="4376738"/>
            <a:ext cx="517525" cy="457200"/>
          </a:xfrm>
          <a:prstGeom prst="rect">
            <a:avLst/>
          </a:prstGeom>
          <a:noFill/>
          <a:ln w="9525">
            <a:noFill/>
          </a:ln>
        </p:spPr>
        <p:txBody>
          <a:bodyPr wrap="none" anchor="t" anchorCtr="0">
            <a:spAutoFit/>
          </a:bodyPr>
          <a:lstStyle/>
          <a:p>
            <a:r>
              <a:rPr lang="en-US" altLang="zh-CN">
                <a:latin typeface="Tahoma" panose="020B0604030504040204" pitchFamily="34" charset="0"/>
              </a:rPr>
              <a:t>01</a:t>
            </a:r>
            <a:endParaRPr lang="en-US" altLang="zh-CN">
              <a:latin typeface="Tahoma" panose="020B0604030504040204" pitchFamily="34" charset="0"/>
            </a:endParaRPr>
          </a:p>
        </p:txBody>
      </p:sp>
      <p:sp>
        <p:nvSpPr>
          <p:cNvPr id="64539" name="文本框 64538"/>
          <p:cNvSpPr txBox="1"/>
          <p:nvPr/>
        </p:nvSpPr>
        <p:spPr>
          <a:xfrm>
            <a:off x="3771900" y="4378325"/>
            <a:ext cx="517525" cy="457200"/>
          </a:xfrm>
          <a:prstGeom prst="rect">
            <a:avLst/>
          </a:prstGeom>
          <a:noFill/>
          <a:ln w="9525">
            <a:noFill/>
          </a:ln>
        </p:spPr>
        <p:txBody>
          <a:bodyPr wrap="none" anchor="t" anchorCtr="0">
            <a:spAutoFit/>
          </a:bodyPr>
          <a:lstStyle/>
          <a:p>
            <a:r>
              <a:rPr lang="en-US" altLang="zh-CN">
                <a:latin typeface="Tahoma" panose="020B0604030504040204" pitchFamily="34" charset="0"/>
              </a:rPr>
              <a:t>11</a:t>
            </a:r>
            <a:endParaRPr lang="en-US" altLang="zh-CN">
              <a:latin typeface="Tahoma" panose="020B0604030504040204" pitchFamily="34" charset="0"/>
            </a:endParaRPr>
          </a:p>
        </p:txBody>
      </p:sp>
      <p:sp>
        <p:nvSpPr>
          <p:cNvPr id="64540" name="文本框 64539"/>
          <p:cNvSpPr txBox="1"/>
          <p:nvPr/>
        </p:nvSpPr>
        <p:spPr>
          <a:xfrm>
            <a:off x="4386263" y="4376738"/>
            <a:ext cx="517525" cy="457200"/>
          </a:xfrm>
          <a:prstGeom prst="rect">
            <a:avLst/>
          </a:prstGeom>
          <a:noFill/>
          <a:ln w="9525">
            <a:noFill/>
          </a:ln>
        </p:spPr>
        <p:txBody>
          <a:bodyPr wrap="none" anchor="t" anchorCtr="0">
            <a:spAutoFit/>
          </a:bodyPr>
          <a:lstStyle/>
          <a:p>
            <a:r>
              <a:rPr lang="en-US" altLang="zh-CN">
                <a:latin typeface="Tahoma" panose="020B0604030504040204" pitchFamily="34" charset="0"/>
              </a:rPr>
              <a:t>10</a:t>
            </a:r>
            <a:endParaRPr lang="en-US" altLang="zh-CN">
              <a:latin typeface="Tahoma" panose="020B0604030504040204" pitchFamily="34" charset="0"/>
            </a:endParaRPr>
          </a:p>
        </p:txBody>
      </p:sp>
      <p:sp>
        <p:nvSpPr>
          <p:cNvPr id="64541" name="文本框 64540"/>
          <p:cNvSpPr txBox="1"/>
          <p:nvPr/>
        </p:nvSpPr>
        <p:spPr>
          <a:xfrm>
            <a:off x="2636838" y="4797425"/>
            <a:ext cx="350837" cy="457200"/>
          </a:xfrm>
          <a:prstGeom prst="rect">
            <a:avLst/>
          </a:prstGeom>
          <a:noFill/>
          <a:ln w="9525">
            <a:noFill/>
          </a:ln>
        </p:spPr>
        <p:txBody>
          <a:bodyPr wrap="none" anchor="t" anchorCtr="0">
            <a:spAutoFit/>
          </a:bodyPr>
          <a:lstStyle/>
          <a:p>
            <a:r>
              <a:rPr lang="en-US" altLang="zh-CN">
                <a:latin typeface="Tahoma" panose="020B0604030504040204" pitchFamily="34" charset="0"/>
              </a:rPr>
              <a:t>0</a:t>
            </a:r>
            <a:endParaRPr lang="en-US" altLang="zh-CN">
              <a:latin typeface="Tahoma" panose="020B0604030504040204" pitchFamily="34" charset="0"/>
            </a:endParaRPr>
          </a:p>
        </p:txBody>
      </p:sp>
      <p:sp>
        <p:nvSpPr>
          <p:cNvPr id="64542" name="文本框 64541"/>
          <p:cNvSpPr txBox="1"/>
          <p:nvPr/>
        </p:nvSpPr>
        <p:spPr>
          <a:xfrm>
            <a:off x="3284538" y="4797425"/>
            <a:ext cx="350837" cy="457200"/>
          </a:xfrm>
          <a:prstGeom prst="rect">
            <a:avLst/>
          </a:prstGeom>
          <a:noFill/>
          <a:ln w="9525">
            <a:noFill/>
          </a:ln>
        </p:spPr>
        <p:txBody>
          <a:bodyPr wrap="none" anchor="t" anchorCtr="0">
            <a:spAutoFit/>
          </a:bodyPr>
          <a:lstStyle/>
          <a:p>
            <a:r>
              <a:rPr lang="en-US" altLang="zh-CN">
                <a:latin typeface="Tahoma" panose="020B0604030504040204" pitchFamily="34" charset="0"/>
              </a:rPr>
              <a:t>0</a:t>
            </a:r>
            <a:endParaRPr lang="en-US" altLang="zh-CN">
              <a:latin typeface="Tahoma" panose="020B0604030504040204" pitchFamily="34" charset="0"/>
            </a:endParaRPr>
          </a:p>
        </p:txBody>
      </p:sp>
      <p:sp>
        <p:nvSpPr>
          <p:cNvPr id="64543" name="文本框 64542"/>
          <p:cNvSpPr txBox="1"/>
          <p:nvPr/>
        </p:nvSpPr>
        <p:spPr>
          <a:xfrm>
            <a:off x="3284538" y="5203825"/>
            <a:ext cx="350837" cy="457200"/>
          </a:xfrm>
          <a:prstGeom prst="rect">
            <a:avLst/>
          </a:prstGeom>
          <a:noFill/>
          <a:ln w="9525">
            <a:noFill/>
          </a:ln>
        </p:spPr>
        <p:txBody>
          <a:bodyPr wrap="none" anchor="t" anchorCtr="0">
            <a:spAutoFit/>
          </a:bodyPr>
          <a:lstStyle/>
          <a:p>
            <a:r>
              <a:rPr lang="en-US" altLang="zh-CN">
                <a:latin typeface="Tahoma" panose="020B0604030504040204" pitchFamily="34" charset="0"/>
              </a:rPr>
              <a:t>0</a:t>
            </a:r>
            <a:endParaRPr lang="en-US" altLang="zh-CN">
              <a:latin typeface="Tahoma" panose="020B0604030504040204" pitchFamily="34" charset="0"/>
            </a:endParaRPr>
          </a:p>
        </p:txBody>
      </p:sp>
      <p:sp>
        <p:nvSpPr>
          <p:cNvPr id="64544" name="文本框 64543"/>
          <p:cNvSpPr txBox="1"/>
          <p:nvPr/>
        </p:nvSpPr>
        <p:spPr>
          <a:xfrm>
            <a:off x="3860800" y="5203825"/>
            <a:ext cx="350838" cy="457200"/>
          </a:xfrm>
          <a:prstGeom prst="rect">
            <a:avLst/>
          </a:prstGeom>
          <a:noFill/>
          <a:ln w="9525">
            <a:noFill/>
          </a:ln>
        </p:spPr>
        <p:txBody>
          <a:bodyPr wrap="none" anchor="t" anchorCtr="0">
            <a:spAutoFit/>
          </a:bodyPr>
          <a:lstStyle/>
          <a:p>
            <a:r>
              <a:rPr lang="en-US" altLang="zh-CN">
                <a:latin typeface="Tahoma" panose="020B0604030504040204" pitchFamily="34" charset="0"/>
              </a:rPr>
              <a:t>0</a:t>
            </a:r>
            <a:endParaRPr lang="en-US" altLang="zh-CN">
              <a:latin typeface="Tahoma" panose="020B0604030504040204" pitchFamily="34" charset="0"/>
            </a:endParaRPr>
          </a:p>
        </p:txBody>
      </p:sp>
      <p:sp>
        <p:nvSpPr>
          <p:cNvPr id="64545" name="文本框 64544"/>
          <p:cNvSpPr txBox="1"/>
          <p:nvPr/>
        </p:nvSpPr>
        <p:spPr>
          <a:xfrm>
            <a:off x="2649538" y="5229225"/>
            <a:ext cx="350837" cy="457200"/>
          </a:xfrm>
          <a:prstGeom prst="rect">
            <a:avLst/>
          </a:prstGeom>
          <a:noFill/>
          <a:ln w="9525">
            <a:noFill/>
          </a:ln>
        </p:spPr>
        <p:txBody>
          <a:bodyPr wrap="none" anchor="t" anchorCtr="0">
            <a:spAutoFit/>
          </a:bodyPr>
          <a:lstStyle/>
          <a:p>
            <a:r>
              <a:rPr lang="en-US" altLang="zh-CN">
                <a:latin typeface="Tahoma" panose="020B0604030504040204" pitchFamily="34" charset="0"/>
              </a:rPr>
              <a:t>1</a:t>
            </a:r>
            <a:endParaRPr lang="en-US" altLang="zh-CN">
              <a:latin typeface="Tahoma" panose="020B0604030504040204" pitchFamily="34" charset="0"/>
            </a:endParaRPr>
          </a:p>
        </p:txBody>
      </p:sp>
      <p:sp>
        <p:nvSpPr>
          <p:cNvPr id="64546" name="文本框 64545"/>
          <p:cNvSpPr txBox="1"/>
          <p:nvPr/>
        </p:nvSpPr>
        <p:spPr>
          <a:xfrm>
            <a:off x="4508500" y="5221288"/>
            <a:ext cx="350838" cy="457200"/>
          </a:xfrm>
          <a:prstGeom prst="rect">
            <a:avLst/>
          </a:prstGeom>
          <a:noFill/>
          <a:ln w="9525">
            <a:noFill/>
          </a:ln>
        </p:spPr>
        <p:txBody>
          <a:bodyPr wrap="none" anchor="t" anchorCtr="0">
            <a:spAutoFit/>
          </a:bodyPr>
          <a:lstStyle/>
          <a:p>
            <a:r>
              <a:rPr lang="en-US" altLang="zh-CN">
                <a:latin typeface="Tahoma" panose="020B0604030504040204" pitchFamily="34" charset="0"/>
              </a:rPr>
              <a:t>1</a:t>
            </a:r>
            <a:endParaRPr lang="en-US" altLang="zh-CN">
              <a:latin typeface="Tahoma" panose="020B0604030504040204" pitchFamily="34" charset="0"/>
            </a:endParaRPr>
          </a:p>
        </p:txBody>
      </p:sp>
      <p:sp>
        <p:nvSpPr>
          <p:cNvPr id="64547" name="文本框 64546"/>
          <p:cNvSpPr txBox="1"/>
          <p:nvPr/>
        </p:nvSpPr>
        <p:spPr>
          <a:xfrm>
            <a:off x="3857625" y="4800600"/>
            <a:ext cx="350838" cy="457200"/>
          </a:xfrm>
          <a:prstGeom prst="rect">
            <a:avLst/>
          </a:prstGeom>
          <a:noFill/>
          <a:ln w="9525">
            <a:noFill/>
          </a:ln>
        </p:spPr>
        <p:txBody>
          <a:bodyPr wrap="none" anchor="t" anchorCtr="0">
            <a:spAutoFit/>
          </a:bodyPr>
          <a:lstStyle/>
          <a:p>
            <a:r>
              <a:rPr lang="en-US" altLang="zh-CN">
                <a:latin typeface="Tahoma" panose="020B0604030504040204" pitchFamily="34" charset="0"/>
              </a:rPr>
              <a:t>1</a:t>
            </a:r>
            <a:endParaRPr lang="en-US" altLang="zh-CN">
              <a:latin typeface="Tahoma" panose="020B0604030504040204" pitchFamily="34" charset="0"/>
            </a:endParaRPr>
          </a:p>
        </p:txBody>
      </p:sp>
      <p:sp>
        <p:nvSpPr>
          <p:cNvPr id="64548" name="文本框 64547"/>
          <p:cNvSpPr txBox="1"/>
          <p:nvPr/>
        </p:nvSpPr>
        <p:spPr>
          <a:xfrm>
            <a:off x="4483100" y="4810125"/>
            <a:ext cx="350838" cy="457200"/>
          </a:xfrm>
          <a:prstGeom prst="rect">
            <a:avLst/>
          </a:prstGeom>
          <a:noFill/>
          <a:ln w="9525">
            <a:noFill/>
          </a:ln>
        </p:spPr>
        <p:txBody>
          <a:bodyPr wrap="none" anchor="t" anchorCtr="0">
            <a:spAutoFit/>
          </a:bodyPr>
          <a:lstStyle/>
          <a:p>
            <a:r>
              <a:rPr lang="en-US" altLang="zh-CN">
                <a:latin typeface="Tahoma" panose="020B0604030504040204" pitchFamily="34" charset="0"/>
              </a:rPr>
              <a:t>1</a:t>
            </a:r>
            <a:endParaRPr lang="en-US" altLang="zh-CN">
              <a:latin typeface="Tahoma" panose="020B0604030504040204" pitchFamily="34" charset="0"/>
            </a:endParaRPr>
          </a:p>
        </p:txBody>
      </p:sp>
    </p:spTree>
  </p:cSld>
  <p:clrMapOvr>
    <a:masterClrMapping/>
  </p:clrMapOvr>
  <p:transition spd="slow" advTm="0"/>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0" name="文本框 65539"/>
          <p:cNvSpPr txBox="1"/>
          <p:nvPr/>
        </p:nvSpPr>
        <p:spPr>
          <a:xfrm>
            <a:off x="827088" y="981075"/>
            <a:ext cx="3541712" cy="457200"/>
          </a:xfrm>
          <a:prstGeom prst="rect">
            <a:avLst/>
          </a:prstGeom>
          <a:noFill/>
          <a:ln w="9525">
            <a:noFill/>
          </a:ln>
        </p:spPr>
        <p:txBody>
          <a:bodyPr wrap="none" anchor="t" anchorCtr="0">
            <a:spAutoFit/>
          </a:bodyPr>
          <a:lstStyle/>
          <a:p>
            <a:r>
              <a:rPr lang="en-US" altLang="zh-CN" b="1">
                <a:latin typeface="Tahoma" panose="020B0604030504040204" pitchFamily="34" charset="0"/>
              </a:rPr>
              <a:t>3 Behavioral equation</a:t>
            </a:r>
            <a:endParaRPr lang="en-US" altLang="zh-CN" b="1">
              <a:latin typeface="Tahoma" panose="020B0604030504040204" pitchFamily="34" charset="0"/>
            </a:endParaRPr>
          </a:p>
        </p:txBody>
      </p:sp>
      <p:sp>
        <p:nvSpPr>
          <p:cNvPr id="65541" name="矩形 65540"/>
          <p:cNvSpPr/>
          <p:nvPr/>
        </p:nvSpPr>
        <p:spPr>
          <a:xfrm>
            <a:off x="755650" y="1700213"/>
            <a:ext cx="4786313" cy="457200"/>
          </a:xfrm>
          <a:prstGeom prst="rect">
            <a:avLst/>
          </a:prstGeom>
          <a:noFill/>
          <a:ln w="9525">
            <a:noFill/>
          </a:ln>
        </p:spPr>
        <p:txBody>
          <a:bodyPr wrap="none" anchor="t" anchorCtr="0">
            <a:spAutoFit/>
          </a:bodyPr>
          <a:lstStyle/>
          <a:p>
            <a:r>
              <a:rPr lang="zh-CN" altLang="en-US" dirty="0">
                <a:latin typeface="Tahoma" panose="020B0604030504040204" pitchFamily="34" charset="0"/>
              </a:rPr>
              <a:t>⑴ </a:t>
            </a:r>
            <a:r>
              <a:rPr lang="en-US" altLang="zh-CN">
                <a:latin typeface="Tahoma" panose="020B0604030504040204" pitchFamily="34" charset="0"/>
              </a:rPr>
              <a:t>D flip-flip’s behavioral equation</a:t>
            </a:r>
            <a:endParaRPr lang="en-US" altLang="zh-CN">
              <a:latin typeface="Tahoma" panose="020B0604030504040204" pitchFamily="34" charset="0"/>
            </a:endParaRPr>
          </a:p>
        </p:txBody>
      </p:sp>
      <p:sp>
        <p:nvSpPr>
          <p:cNvPr id="65542" name="矩形 65541"/>
          <p:cNvSpPr/>
          <p:nvPr/>
        </p:nvSpPr>
        <p:spPr>
          <a:xfrm>
            <a:off x="2339975" y="2492375"/>
            <a:ext cx="4572000" cy="457200"/>
          </a:xfrm>
          <a:prstGeom prst="rect">
            <a:avLst/>
          </a:prstGeom>
          <a:noFill/>
          <a:ln w="9525">
            <a:noFill/>
          </a:ln>
        </p:spPr>
        <p:txBody>
          <a:bodyPr>
            <a:spAutoFit/>
          </a:bodyPr>
          <a:lstStyle/>
          <a:p>
            <a:r>
              <a:rPr lang="en-US" altLang="zh-CN">
                <a:latin typeface="Tahoma" panose="020B0604030504040204" pitchFamily="34" charset="0"/>
              </a:rPr>
              <a:t>Q     =D</a:t>
            </a:r>
            <a:endParaRPr lang="zh-CN" altLang="en-US" dirty="0">
              <a:latin typeface="Tahoma" panose="020B0604030504040204" pitchFamily="34" charset="0"/>
            </a:endParaRPr>
          </a:p>
        </p:txBody>
      </p:sp>
      <p:sp>
        <p:nvSpPr>
          <p:cNvPr id="65543" name="矩形 65542"/>
          <p:cNvSpPr/>
          <p:nvPr/>
        </p:nvSpPr>
        <p:spPr>
          <a:xfrm>
            <a:off x="2533650" y="2370138"/>
            <a:ext cx="742950" cy="457200"/>
          </a:xfrm>
          <a:prstGeom prst="rect">
            <a:avLst/>
          </a:prstGeom>
          <a:noFill/>
          <a:ln w="9525">
            <a:noFill/>
          </a:ln>
        </p:spPr>
        <p:txBody>
          <a:bodyPr>
            <a:spAutoFit/>
          </a:bodyPr>
          <a:lstStyle/>
          <a:p>
            <a:r>
              <a:rPr lang="en-US" altLang="zh-CN">
                <a:latin typeface="Tahoma" panose="020B0604030504040204" pitchFamily="34" charset="0"/>
              </a:rPr>
              <a:t>n+1</a:t>
            </a:r>
            <a:endParaRPr lang="zh-CN" altLang="en-US" dirty="0">
              <a:latin typeface="Tahoma" panose="020B0604030504040204" pitchFamily="34" charset="0"/>
            </a:endParaRPr>
          </a:p>
        </p:txBody>
      </p:sp>
      <p:sp>
        <p:nvSpPr>
          <p:cNvPr id="65544" name="文本框 65543"/>
          <p:cNvSpPr txBox="1"/>
          <p:nvPr/>
        </p:nvSpPr>
        <p:spPr>
          <a:xfrm>
            <a:off x="1187450" y="2997200"/>
            <a:ext cx="5022850" cy="457200"/>
          </a:xfrm>
          <a:prstGeom prst="rect">
            <a:avLst/>
          </a:prstGeom>
          <a:noFill/>
          <a:ln w="9525">
            <a:noFill/>
          </a:ln>
        </p:spPr>
        <p:txBody>
          <a:bodyPr wrap="none" anchor="t" anchorCtr="0">
            <a:spAutoFit/>
          </a:bodyPr>
          <a:lstStyle/>
          <a:p>
            <a:r>
              <a:rPr lang="en-US" altLang="zh-CN">
                <a:latin typeface="Tahoma" panose="020B0604030504040204" pitchFamily="34" charset="0"/>
              </a:rPr>
              <a:t>It can get from state stable directly.</a:t>
            </a:r>
            <a:endParaRPr lang="en-US" altLang="zh-CN">
              <a:latin typeface="Tahoma" panose="020B0604030504040204" pitchFamily="34" charset="0"/>
            </a:endParaRPr>
          </a:p>
        </p:txBody>
      </p:sp>
      <p:sp>
        <p:nvSpPr>
          <p:cNvPr id="65545" name="矩形 65544"/>
          <p:cNvSpPr/>
          <p:nvPr/>
        </p:nvSpPr>
        <p:spPr>
          <a:xfrm>
            <a:off x="684213" y="3548063"/>
            <a:ext cx="4997450" cy="457200"/>
          </a:xfrm>
          <a:prstGeom prst="rect">
            <a:avLst/>
          </a:prstGeom>
          <a:noFill/>
          <a:ln w="9525">
            <a:noFill/>
          </a:ln>
        </p:spPr>
        <p:txBody>
          <a:bodyPr wrap="none" anchor="t" anchorCtr="0">
            <a:spAutoFit/>
          </a:bodyPr>
          <a:lstStyle/>
          <a:p>
            <a:r>
              <a:rPr lang="zh-CN" altLang="zh-CN" dirty="0">
                <a:latin typeface="Tahoma" panose="020B0604030504040204" pitchFamily="34" charset="0"/>
              </a:rPr>
              <a:t>⑵</a:t>
            </a:r>
            <a:r>
              <a:rPr lang="zh-CN" altLang="en-US" dirty="0">
                <a:latin typeface="Tahoma" panose="020B0604030504040204" pitchFamily="34" charset="0"/>
              </a:rPr>
              <a:t> </a:t>
            </a:r>
            <a:r>
              <a:rPr lang="en-US" altLang="zh-CN">
                <a:latin typeface="Tahoma" panose="020B0604030504040204" pitchFamily="34" charset="0"/>
              </a:rPr>
              <a:t>J-K flip-flip’s behavioral equation</a:t>
            </a:r>
            <a:endParaRPr lang="en-US" altLang="zh-CN">
              <a:latin typeface="Tahoma" panose="020B0604030504040204" pitchFamily="34" charset="0"/>
            </a:endParaRPr>
          </a:p>
        </p:txBody>
      </p:sp>
      <p:sp>
        <p:nvSpPr>
          <p:cNvPr id="65546" name="矩形 65545"/>
          <p:cNvSpPr/>
          <p:nvPr/>
        </p:nvSpPr>
        <p:spPr>
          <a:xfrm>
            <a:off x="1763713" y="4411663"/>
            <a:ext cx="2344737" cy="457200"/>
          </a:xfrm>
          <a:prstGeom prst="rect">
            <a:avLst/>
          </a:prstGeom>
          <a:noFill/>
          <a:ln w="9525">
            <a:noFill/>
          </a:ln>
        </p:spPr>
        <p:txBody>
          <a:bodyPr wrap="none" anchor="t" anchorCtr="0">
            <a:spAutoFit/>
          </a:bodyPr>
          <a:lstStyle/>
          <a:p>
            <a:pPr>
              <a:spcBef>
                <a:spcPct val="20000"/>
              </a:spcBef>
              <a:buClr>
                <a:schemeClr val="hlink"/>
              </a:buClr>
              <a:buSzPct val="110000"/>
              <a:buFont typeface="Wingdings" panose="05000000000000000000" pitchFamily="2" charset="2"/>
            </a:pPr>
            <a:r>
              <a:rPr lang="en-US" altLang="zh-CN">
                <a:latin typeface="Tahoma" panose="020B0604030504040204" pitchFamily="34" charset="0"/>
              </a:rPr>
              <a:t>Q     =JQ  + KQ</a:t>
            </a:r>
            <a:endParaRPr lang="en-US" altLang="zh-CN">
              <a:latin typeface="Tahoma" panose="020B0604030504040204" pitchFamily="34" charset="0"/>
            </a:endParaRPr>
          </a:p>
        </p:txBody>
      </p:sp>
      <p:sp>
        <p:nvSpPr>
          <p:cNvPr id="65547" name="矩形 65546"/>
          <p:cNvSpPr/>
          <p:nvPr/>
        </p:nvSpPr>
        <p:spPr>
          <a:xfrm>
            <a:off x="1979613" y="4291013"/>
            <a:ext cx="603250" cy="366712"/>
          </a:xfrm>
          <a:prstGeom prst="rect">
            <a:avLst/>
          </a:prstGeom>
          <a:noFill/>
          <a:ln w="9525">
            <a:noFill/>
          </a:ln>
        </p:spPr>
        <p:txBody>
          <a:bodyPr wrap="none" anchor="t" anchorCtr="0">
            <a:spAutoFit/>
          </a:bodyPr>
          <a:lstStyle/>
          <a:p>
            <a:r>
              <a:rPr lang="en-US" altLang="zh-CN" sz="1800">
                <a:latin typeface="Tahoma" panose="020B0604030504040204" pitchFamily="34" charset="0"/>
              </a:rPr>
              <a:t>n+1</a:t>
            </a:r>
            <a:endParaRPr lang="zh-CN" altLang="en-US" sz="1800" dirty="0">
              <a:latin typeface="Tahoma" panose="020B0604030504040204" pitchFamily="34" charset="0"/>
            </a:endParaRPr>
          </a:p>
        </p:txBody>
      </p:sp>
      <p:sp>
        <p:nvSpPr>
          <p:cNvPr id="65548" name="矩形 65547"/>
          <p:cNvSpPr/>
          <p:nvPr/>
        </p:nvSpPr>
        <p:spPr>
          <a:xfrm>
            <a:off x="3005138" y="4310063"/>
            <a:ext cx="544512" cy="457200"/>
          </a:xfrm>
          <a:prstGeom prst="rect">
            <a:avLst/>
          </a:prstGeom>
          <a:noFill/>
          <a:ln w="9525">
            <a:noFill/>
          </a:ln>
        </p:spPr>
        <p:txBody>
          <a:bodyPr wrap="none" anchor="t" anchorCtr="0">
            <a:spAutoFit/>
          </a:bodyPr>
          <a:lstStyle/>
          <a:p>
            <a:r>
              <a:rPr lang="en-US" altLang="zh-CN">
                <a:latin typeface="Tahoma" panose="020B0604030504040204" pitchFamily="34" charset="0"/>
              </a:rPr>
              <a:t>n  </a:t>
            </a:r>
            <a:endParaRPr lang="zh-CN" altLang="en-US" dirty="0">
              <a:latin typeface="Tahoma" panose="020B0604030504040204" pitchFamily="34" charset="0"/>
            </a:endParaRPr>
          </a:p>
        </p:txBody>
      </p:sp>
      <p:sp>
        <p:nvSpPr>
          <p:cNvPr id="65549" name="矩形 65548"/>
          <p:cNvSpPr/>
          <p:nvPr/>
        </p:nvSpPr>
        <p:spPr>
          <a:xfrm>
            <a:off x="3924300" y="4322763"/>
            <a:ext cx="354013" cy="457200"/>
          </a:xfrm>
          <a:prstGeom prst="rect">
            <a:avLst/>
          </a:prstGeom>
          <a:noFill/>
          <a:ln w="9525">
            <a:noFill/>
          </a:ln>
        </p:spPr>
        <p:txBody>
          <a:bodyPr wrap="none" anchor="t" anchorCtr="0">
            <a:spAutoFit/>
          </a:bodyPr>
          <a:lstStyle/>
          <a:p>
            <a:r>
              <a:rPr lang="en-US" altLang="zh-CN">
                <a:latin typeface="Tahoma" panose="020B0604030504040204" pitchFamily="34" charset="0"/>
              </a:rPr>
              <a:t>n</a:t>
            </a:r>
            <a:endParaRPr lang="zh-CN" altLang="en-US" dirty="0">
              <a:latin typeface="Tahoma" panose="020B0604030504040204" pitchFamily="34" charset="0"/>
            </a:endParaRPr>
          </a:p>
        </p:txBody>
      </p:sp>
      <p:sp>
        <p:nvSpPr>
          <p:cNvPr id="65550" name="直接连接符 65549"/>
          <p:cNvSpPr/>
          <p:nvPr/>
        </p:nvSpPr>
        <p:spPr>
          <a:xfrm>
            <a:off x="2916238" y="4437063"/>
            <a:ext cx="287337" cy="0"/>
          </a:xfrm>
          <a:prstGeom prst="line">
            <a:avLst/>
          </a:prstGeom>
          <a:ln w="9525" cap="flat" cmpd="sng">
            <a:solidFill>
              <a:schemeClr val="tx1"/>
            </a:solidFill>
            <a:prstDash val="solid"/>
            <a:headEnd type="none" w="med" len="med"/>
            <a:tailEnd type="none" w="med" len="med"/>
          </a:ln>
        </p:spPr>
      </p:sp>
      <p:sp>
        <p:nvSpPr>
          <p:cNvPr id="65551" name="直接连接符 65550"/>
          <p:cNvSpPr/>
          <p:nvPr/>
        </p:nvSpPr>
        <p:spPr>
          <a:xfrm>
            <a:off x="3609975" y="4470400"/>
            <a:ext cx="215900" cy="0"/>
          </a:xfrm>
          <a:prstGeom prst="line">
            <a:avLst/>
          </a:prstGeom>
          <a:ln w="9525" cap="flat" cmpd="sng">
            <a:solidFill>
              <a:schemeClr val="tx1"/>
            </a:solidFill>
            <a:prstDash val="solid"/>
            <a:headEnd type="none" w="med" len="med"/>
            <a:tailEnd type="none" w="med" len="med"/>
          </a:ln>
        </p:spPr>
      </p:sp>
    </p:spTree>
  </p:cSld>
  <p:clrMapOvr>
    <a:masterClrMapping/>
  </p:clrMapOvr>
  <p:transition spd="slow" advTm="0"/>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文本框 66563"/>
          <p:cNvSpPr txBox="1"/>
          <p:nvPr/>
        </p:nvSpPr>
        <p:spPr>
          <a:xfrm>
            <a:off x="827088" y="981075"/>
            <a:ext cx="2630487" cy="457200"/>
          </a:xfrm>
          <a:prstGeom prst="rect">
            <a:avLst/>
          </a:prstGeom>
          <a:noFill/>
          <a:ln w="9525">
            <a:noFill/>
          </a:ln>
        </p:spPr>
        <p:txBody>
          <a:bodyPr wrap="none" anchor="t" anchorCtr="0">
            <a:spAutoFit/>
          </a:bodyPr>
          <a:lstStyle/>
          <a:p>
            <a:r>
              <a:rPr lang="en-US" altLang="zh-CN" b="1">
                <a:latin typeface="Tahoma" panose="020B0604030504040204" pitchFamily="34" charset="0"/>
              </a:rPr>
              <a:t>4 State diagram</a:t>
            </a:r>
            <a:endParaRPr lang="en-US" altLang="zh-CN" b="1">
              <a:latin typeface="Tahoma" panose="020B0604030504040204" pitchFamily="34" charset="0"/>
            </a:endParaRPr>
          </a:p>
        </p:txBody>
      </p:sp>
      <p:sp>
        <p:nvSpPr>
          <p:cNvPr id="66565" name="文本框 66564"/>
          <p:cNvSpPr txBox="1"/>
          <p:nvPr/>
        </p:nvSpPr>
        <p:spPr>
          <a:xfrm>
            <a:off x="755650" y="1628775"/>
            <a:ext cx="8248650" cy="1187450"/>
          </a:xfrm>
          <a:prstGeom prst="rect">
            <a:avLst/>
          </a:prstGeom>
          <a:noFill/>
          <a:ln w="9525">
            <a:noFill/>
          </a:ln>
        </p:spPr>
        <p:txBody>
          <a:bodyPr wrap="none" anchor="t" anchorCtr="0">
            <a:spAutoFit/>
          </a:bodyPr>
          <a:lstStyle/>
          <a:p>
            <a:r>
              <a:rPr lang="en-US" altLang="zh-CN">
                <a:latin typeface="Tahoma" panose="020B0604030504040204" pitchFamily="34" charset="0"/>
              </a:rPr>
              <a:t>    State diagram has characteristic of view-direct. It makes</a:t>
            </a:r>
            <a:endParaRPr lang="en-US" altLang="zh-CN">
              <a:latin typeface="Tahoma" panose="020B0604030504040204" pitchFamily="34" charset="0"/>
            </a:endParaRPr>
          </a:p>
          <a:p>
            <a:r>
              <a:rPr lang="en-US" altLang="zh-CN">
                <a:latin typeface="Tahoma" panose="020B0604030504040204" pitchFamily="34" charset="0"/>
              </a:rPr>
              <a:t>flip-flop’s state transition and transition condition expressed</a:t>
            </a:r>
            <a:endParaRPr lang="en-US" altLang="zh-CN">
              <a:latin typeface="Tahoma" panose="020B0604030504040204" pitchFamily="34" charset="0"/>
            </a:endParaRPr>
          </a:p>
          <a:p>
            <a:r>
              <a:rPr lang="en-US" altLang="zh-CN">
                <a:latin typeface="Tahoma" panose="020B0604030504040204" pitchFamily="34" charset="0"/>
              </a:rPr>
              <a:t>with geometric figure.</a:t>
            </a:r>
            <a:endParaRPr lang="en-US" altLang="zh-CN">
              <a:latin typeface="Tahoma" panose="020B0604030504040204" pitchFamily="34" charset="0"/>
            </a:endParaRPr>
          </a:p>
        </p:txBody>
      </p:sp>
      <p:sp>
        <p:nvSpPr>
          <p:cNvPr id="66566" name="矩形 66565"/>
          <p:cNvSpPr/>
          <p:nvPr/>
        </p:nvSpPr>
        <p:spPr>
          <a:xfrm>
            <a:off x="684213" y="2924175"/>
            <a:ext cx="3987800" cy="457200"/>
          </a:xfrm>
          <a:prstGeom prst="rect">
            <a:avLst/>
          </a:prstGeom>
          <a:noFill/>
          <a:ln w="9525">
            <a:noFill/>
          </a:ln>
        </p:spPr>
        <p:txBody>
          <a:bodyPr wrap="none" anchor="t" anchorCtr="0">
            <a:spAutoFit/>
          </a:bodyPr>
          <a:lstStyle/>
          <a:p>
            <a:r>
              <a:rPr lang="zh-CN" altLang="en-US" dirty="0">
                <a:latin typeface="Tahoma" panose="020B0604030504040204" pitchFamily="34" charset="0"/>
              </a:rPr>
              <a:t>⑴ </a:t>
            </a:r>
            <a:r>
              <a:rPr lang="en-US" altLang="zh-CN">
                <a:latin typeface="Tahoma" panose="020B0604030504040204" pitchFamily="34" charset="0"/>
              </a:rPr>
              <a:t>D flip-flip’s state diagram</a:t>
            </a:r>
            <a:endParaRPr lang="en-US" altLang="zh-CN">
              <a:latin typeface="Tahoma" panose="020B0604030504040204" pitchFamily="34" charset="0"/>
            </a:endParaRPr>
          </a:p>
        </p:txBody>
      </p:sp>
      <p:grpSp>
        <p:nvGrpSpPr>
          <p:cNvPr id="66592" name="组合 66591"/>
          <p:cNvGrpSpPr/>
          <p:nvPr/>
        </p:nvGrpSpPr>
        <p:grpSpPr>
          <a:xfrm>
            <a:off x="2700338" y="3500438"/>
            <a:ext cx="2879725" cy="1800225"/>
            <a:chOff x="1701" y="2300"/>
            <a:chExt cx="1814" cy="1134"/>
          </a:xfrm>
        </p:grpSpPr>
        <p:sp>
          <p:nvSpPr>
            <p:cNvPr id="66569" name="矩形 66568"/>
            <p:cNvSpPr>
              <a:spLocks noChangeAspect="1" noTextEdit="1"/>
            </p:cNvSpPr>
            <p:nvPr/>
          </p:nvSpPr>
          <p:spPr>
            <a:xfrm>
              <a:off x="1701" y="2300"/>
              <a:ext cx="1814" cy="1134"/>
            </a:xfrm>
            <a:prstGeom prst="rect">
              <a:avLst/>
            </a:prstGeom>
            <a:noFill/>
            <a:ln w="9525">
              <a:noFill/>
            </a:ln>
          </p:spPr>
          <p:txBody>
            <a:bodyPr/>
            <a:lstStyle/>
            <a:p>
              <a:endParaRPr lang="zh-CN" altLang="en-US"/>
            </a:p>
          </p:txBody>
        </p:sp>
        <p:sp>
          <p:nvSpPr>
            <p:cNvPr id="66571" name="任意多边形 66570"/>
            <p:cNvSpPr/>
            <p:nvPr/>
          </p:nvSpPr>
          <p:spPr>
            <a:xfrm>
              <a:off x="2181" y="2684"/>
              <a:ext cx="244" cy="376"/>
            </a:xfrm>
            <a:custGeom>
              <a:avLst/>
              <a:gdLst/>
              <a:ahLst/>
              <a:cxnLst/>
              <a:rect l="0" t="0" r="0" b="0"/>
              <a:pathLst>
                <a:path w="182" h="179">
                  <a:moveTo>
                    <a:pt x="0" y="87"/>
                  </a:moveTo>
                  <a:lnTo>
                    <a:pt x="10" y="48"/>
                  </a:lnTo>
                  <a:lnTo>
                    <a:pt x="34" y="15"/>
                  </a:lnTo>
                  <a:lnTo>
                    <a:pt x="72" y="0"/>
                  </a:lnTo>
                  <a:lnTo>
                    <a:pt x="111" y="0"/>
                  </a:lnTo>
                  <a:lnTo>
                    <a:pt x="149" y="15"/>
                  </a:lnTo>
                  <a:lnTo>
                    <a:pt x="173" y="48"/>
                  </a:lnTo>
                  <a:lnTo>
                    <a:pt x="182" y="87"/>
                  </a:lnTo>
                  <a:lnTo>
                    <a:pt x="173" y="126"/>
                  </a:lnTo>
                  <a:lnTo>
                    <a:pt x="149" y="159"/>
                  </a:lnTo>
                  <a:lnTo>
                    <a:pt x="111" y="179"/>
                  </a:lnTo>
                  <a:lnTo>
                    <a:pt x="72" y="179"/>
                  </a:lnTo>
                  <a:lnTo>
                    <a:pt x="34" y="159"/>
                  </a:lnTo>
                  <a:lnTo>
                    <a:pt x="10" y="126"/>
                  </a:lnTo>
                  <a:lnTo>
                    <a:pt x="0" y="87"/>
                  </a:lnTo>
                  <a:close/>
                </a:path>
              </a:pathLst>
            </a:custGeom>
            <a:solidFill>
              <a:srgbClr val="FFFFFF">
                <a:alpha val="100000"/>
              </a:srgbClr>
            </a:solidFill>
            <a:ln w="7938" cap="flat" cmpd="sng">
              <a:solidFill>
                <a:srgbClr val="000000"/>
              </a:solidFill>
              <a:prstDash val="solid"/>
              <a:headEnd type="none" w="med" len="med"/>
              <a:tailEnd type="none" w="med" len="med"/>
            </a:ln>
          </p:spPr>
          <p:txBody>
            <a:bodyPr/>
            <a:lstStyle/>
            <a:p>
              <a:endParaRPr lang="zh-CN" altLang="en-US"/>
            </a:p>
          </p:txBody>
        </p:sp>
        <p:sp>
          <p:nvSpPr>
            <p:cNvPr id="66572" name="矩形 66571"/>
            <p:cNvSpPr/>
            <p:nvPr/>
          </p:nvSpPr>
          <p:spPr>
            <a:xfrm>
              <a:off x="2276" y="2796"/>
              <a:ext cx="32" cy="77"/>
            </a:xfrm>
            <a:prstGeom prst="rect">
              <a:avLst/>
            </a:prstGeom>
            <a:noFill/>
            <a:ln w="9525">
              <a:noFill/>
            </a:ln>
          </p:spPr>
          <p:txBody>
            <a:bodyPr wrap="none" lIns="0" tIns="0" rIns="0" bIns="0">
              <a:spAutoFit/>
            </a:bodyPr>
            <a:lstStyle/>
            <a:p>
              <a:r>
                <a:rPr lang="en-US" altLang="zh-CN" sz="800">
                  <a:solidFill>
                    <a:srgbClr val="000000"/>
                  </a:solidFill>
                  <a:latin typeface="宋体" panose="02010600030101010101" pitchFamily="2" charset="-122"/>
                </a:rPr>
                <a:t>0</a:t>
              </a:r>
              <a:endParaRPr lang="en-US" altLang="zh-CN">
                <a:latin typeface="Tahoma" panose="020B0604030504040204" pitchFamily="34" charset="0"/>
              </a:endParaRPr>
            </a:p>
          </p:txBody>
        </p:sp>
        <p:sp>
          <p:nvSpPr>
            <p:cNvPr id="66573" name="任意多边形 66572"/>
            <p:cNvSpPr/>
            <p:nvPr/>
          </p:nvSpPr>
          <p:spPr>
            <a:xfrm>
              <a:off x="2791" y="2684"/>
              <a:ext cx="237" cy="376"/>
            </a:xfrm>
            <a:custGeom>
              <a:avLst/>
              <a:gdLst/>
              <a:ahLst/>
              <a:cxnLst/>
              <a:rect l="0" t="0" r="0" b="0"/>
              <a:pathLst>
                <a:path w="177" h="179">
                  <a:moveTo>
                    <a:pt x="0" y="87"/>
                  </a:moveTo>
                  <a:lnTo>
                    <a:pt x="9" y="48"/>
                  </a:lnTo>
                  <a:lnTo>
                    <a:pt x="33" y="15"/>
                  </a:lnTo>
                  <a:lnTo>
                    <a:pt x="67" y="0"/>
                  </a:lnTo>
                  <a:lnTo>
                    <a:pt x="110" y="0"/>
                  </a:lnTo>
                  <a:lnTo>
                    <a:pt x="143" y="15"/>
                  </a:lnTo>
                  <a:lnTo>
                    <a:pt x="172" y="48"/>
                  </a:lnTo>
                  <a:lnTo>
                    <a:pt x="177" y="87"/>
                  </a:lnTo>
                  <a:lnTo>
                    <a:pt x="172" y="126"/>
                  </a:lnTo>
                  <a:lnTo>
                    <a:pt x="143" y="159"/>
                  </a:lnTo>
                  <a:lnTo>
                    <a:pt x="110" y="179"/>
                  </a:lnTo>
                  <a:lnTo>
                    <a:pt x="67" y="179"/>
                  </a:lnTo>
                  <a:lnTo>
                    <a:pt x="33" y="159"/>
                  </a:lnTo>
                  <a:lnTo>
                    <a:pt x="9" y="126"/>
                  </a:lnTo>
                  <a:lnTo>
                    <a:pt x="0" y="87"/>
                  </a:lnTo>
                  <a:close/>
                </a:path>
              </a:pathLst>
            </a:custGeom>
            <a:solidFill>
              <a:srgbClr val="FFFFFF">
                <a:alpha val="100000"/>
              </a:srgbClr>
            </a:solidFill>
            <a:ln w="7938" cap="flat" cmpd="sng">
              <a:solidFill>
                <a:srgbClr val="000000"/>
              </a:solidFill>
              <a:prstDash val="solid"/>
              <a:headEnd type="none" w="med" len="med"/>
              <a:tailEnd type="none" w="med" len="med"/>
            </a:ln>
          </p:spPr>
          <p:txBody>
            <a:bodyPr/>
            <a:lstStyle/>
            <a:p>
              <a:endParaRPr lang="zh-CN" altLang="en-US"/>
            </a:p>
          </p:txBody>
        </p:sp>
        <p:sp>
          <p:nvSpPr>
            <p:cNvPr id="66574" name="矩形 66573"/>
            <p:cNvSpPr/>
            <p:nvPr/>
          </p:nvSpPr>
          <p:spPr>
            <a:xfrm>
              <a:off x="2886" y="2796"/>
              <a:ext cx="32" cy="77"/>
            </a:xfrm>
            <a:prstGeom prst="rect">
              <a:avLst/>
            </a:prstGeom>
            <a:noFill/>
            <a:ln w="9525">
              <a:noFill/>
            </a:ln>
          </p:spPr>
          <p:txBody>
            <a:bodyPr wrap="none" lIns="0" tIns="0" rIns="0" bIns="0">
              <a:spAutoFit/>
            </a:bodyPr>
            <a:lstStyle/>
            <a:p>
              <a:r>
                <a:rPr lang="en-US" altLang="zh-CN" sz="800">
                  <a:solidFill>
                    <a:srgbClr val="000000"/>
                  </a:solidFill>
                  <a:latin typeface="宋体" panose="02010600030101010101" pitchFamily="2" charset="-122"/>
                </a:rPr>
                <a:t>1</a:t>
              </a:r>
              <a:endParaRPr lang="en-US" altLang="zh-CN">
                <a:latin typeface="Tahoma" panose="020B0604030504040204" pitchFamily="34" charset="0"/>
              </a:endParaRPr>
            </a:p>
          </p:txBody>
        </p:sp>
        <p:sp>
          <p:nvSpPr>
            <p:cNvPr id="66575" name="任意多边形 66574"/>
            <p:cNvSpPr/>
            <p:nvPr/>
          </p:nvSpPr>
          <p:spPr>
            <a:xfrm>
              <a:off x="2393" y="2544"/>
              <a:ext cx="424" cy="182"/>
            </a:xfrm>
            <a:custGeom>
              <a:avLst/>
              <a:gdLst/>
              <a:ahLst/>
              <a:cxnLst/>
              <a:rect l="0" t="0" r="0" b="0"/>
              <a:pathLst>
                <a:path w="317" h="87">
                  <a:moveTo>
                    <a:pt x="317" y="87"/>
                  </a:moveTo>
                  <a:lnTo>
                    <a:pt x="283" y="43"/>
                  </a:lnTo>
                  <a:lnTo>
                    <a:pt x="240" y="14"/>
                  </a:lnTo>
                  <a:lnTo>
                    <a:pt x="187" y="0"/>
                  </a:lnTo>
                  <a:lnTo>
                    <a:pt x="135" y="0"/>
                  </a:lnTo>
                  <a:lnTo>
                    <a:pt x="82" y="14"/>
                  </a:lnTo>
                  <a:lnTo>
                    <a:pt x="34" y="43"/>
                  </a:lnTo>
                  <a:lnTo>
                    <a:pt x="0" y="87"/>
                  </a:lnTo>
                </a:path>
              </a:pathLst>
            </a:custGeom>
            <a:noFill/>
            <a:ln w="7938" cap="flat" cmpd="sng">
              <a:solidFill>
                <a:srgbClr val="000000"/>
              </a:solidFill>
              <a:prstDash val="solid"/>
              <a:headEnd type="none" w="med" len="med"/>
              <a:tailEnd type="none" w="med" len="med"/>
            </a:ln>
          </p:spPr>
          <p:txBody>
            <a:bodyPr/>
            <a:lstStyle/>
            <a:p>
              <a:endParaRPr lang="zh-CN" altLang="en-US"/>
            </a:p>
          </p:txBody>
        </p:sp>
        <p:sp>
          <p:nvSpPr>
            <p:cNvPr id="66576" name="任意多边形 66575"/>
            <p:cNvSpPr/>
            <p:nvPr/>
          </p:nvSpPr>
          <p:spPr>
            <a:xfrm>
              <a:off x="2393" y="3010"/>
              <a:ext cx="424" cy="191"/>
            </a:xfrm>
            <a:custGeom>
              <a:avLst/>
              <a:gdLst/>
              <a:ahLst/>
              <a:cxnLst/>
              <a:rect l="0" t="0" r="0" b="0"/>
              <a:pathLst>
                <a:path w="317" h="91">
                  <a:moveTo>
                    <a:pt x="317" y="0"/>
                  </a:moveTo>
                  <a:lnTo>
                    <a:pt x="283" y="43"/>
                  </a:lnTo>
                  <a:lnTo>
                    <a:pt x="240" y="77"/>
                  </a:lnTo>
                  <a:lnTo>
                    <a:pt x="187" y="91"/>
                  </a:lnTo>
                  <a:lnTo>
                    <a:pt x="135" y="91"/>
                  </a:lnTo>
                  <a:lnTo>
                    <a:pt x="82" y="77"/>
                  </a:lnTo>
                  <a:lnTo>
                    <a:pt x="34" y="43"/>
                  </a:lnTo>
                  <a:lnTo>
                    <a:pt x="0" y="0"/>
                  </a:lnTo>
                </a:path>
              </a:pathLst>
            </a:custGeom>
            <a:noFill/>
            <a:ln w="7938" cap="flat" cmpd="sng">
              <a:solidFill>
                <a:srgbClr val="000000"/>
              </a:solidFill>
              <a:prstDash val="solid"/>
              <a:headEnd type="none" w="med" len="med"/>
              <a:tailEnd type="none" w="med" len="med"/>
            </a:ln>
          </p:spPr>
          <p:txBody>
            <a:bodyPr/>
            <a:lstStyle/>
            <a:p>
              <a:endParaRPr lang="zh-CN" altLang="en-US"/>
            </a:p>
          </p:txBody>
        </p:sp>
        <p:sp>
          <p:nvSpPr>
            <p:cNvPr id="66577" name="任意多边形 66576"/>
            <p:cNvSpPr/>
            <p:nvPr/>
          </p:nvSpPr>
          <p:spPr>
            <a:xfrm>
              <a:off x="2002" y="2674"/>
              <a:ext cx="211" cy="395"/>
            </a:xfrm>
            <a:custGeom>
              <a:avLst/>
              <a:gdLst/>
              <a:ahLst/>
              <a:cxnLst/>
              <a:rect l="0" t="0" r="0" b="0"/>
              <a:pathLst>
                <a:path w="158" h="188">
                  <a:moveTo>
                    <a:pt x="158" y="25"/>
                  </a:moveTo>
                  <a:lnTo>
                    <a:pt x="125" y="5"/>
                  </a:lnTo>
                  <a:lnTo>
                    <a:pt x="86" y="0"/>
                  </a:lnTo>
                  <a:lnTo>
                    <a:pt x="48" y="10"/>
                  </a:lnTo>
                  <a:lnTo>
                    <a:pt x="19" y="39"/>
                  </a:lnTo>
                  <a:lnTo>
                    <a:pt x="0" y="73"/>
                  </a:lnTo>
                  <a:lnTo>
                    <a:pt x="0" y="111"/>
                  </a:lnTo>
                  <a:lnTo>
                    <a:pt x="19" y="150"/>
                  </a:lnTo>
                  <a:lnTo>
                    <a:pt x="48" y="174"/>
                  </a:lnTo>
                  <a:lnTo>
                    <a:pt x="86" y="188"/>
                  </a:lnTo>
                  <a:lnTo>
                    <a:pt x="125" y="184"/>
                  </a:lnTo>
                  <a:lnTo>
                    <a:pt x="158" y="160"/>
                  </a:lnTo>
                </a:path>
              </a:pathLst>
            </a:custGeom>
            <a:noFill/>
            <a:ln w="7938" cap="flat" cmpd="sng">
              <a:solidFill>
                <a:srgbClr val="000000"/>
              </a:solidFill>
              <a:prstDash val="solid"/>
              <a:headEnd type="none" w="med" len="med"/>
              <a:tailEnd type="none" w="med" len="med"/>
            </a:ln>
          </p:spPr>
          <p:txBody>
            <a:bodyPr/>
            <a:lstStyle/>
            <a:p>
              <a:endParaRPr lang="zh-CN" altLang="en-US"/>
            </a:p>
          </p:txBody>
        </p:sp>
        <p:sp>
          <p:nvSpPr>
            <p:cNvPr id="66578" name="任意多边形 66577"/>
            <p:cNvSpPr/>
            <p:nvPr/>
          </p:nvSpPr>
          <p:spPr>
            <a:xfrm>
              <a:off x="3003" y="2674"/>
              <a:ext cx="204" cy="395"/>
            </a:xfrm>
            <a:custGeom>
              <a:avLst/>
              <a:gdLst/>
              <a:ahLst/>
              <a:cxnLst/>
              <a:rect l="0" t="0" r="0" b="0"/>
              <a:pathLst>
                <a:path w="153" h="188">
                  <a:moveTo>
                    <a:pt x="0" y="25"/>
                  </a:moveTo>
                  <a:lnTo>
                    <a:pt x="33" y="5"/>
                  </a:lnTo>
                  <a:lnTo>
                    <a:pt x="72" y="0"/>
                  </a:lnTo>
                  <a:lnTo>
                    <a:pt x="110" y="10"/>
                  </a:lnTo>
                  <a:lnTo>
                    <a:pt x="139" y="39"/>
                  </a:lnTo>
                  <a:lnTo>
                    <a:pt x="153" y="73"/>
                  </a:lnTo>
                  <a:lnTo>
                    <a:pt x="153" y="111"/>
                  </a:lnTo>
                  <a:lnTo>
                    <a:pt x="139" y="150"/>
                  </a:lnTo>
                  <a:lnTo>
                    <a:pt x="110" y="174"/>
                  </a:lnTo>
                  <a:lnTo>
                    <a:pt x="72" y="188"/>
                  </a:lnTo>
                  <a:lnTo>
                    <a:pt x="33" y="184"/>
                  </a:lnTo>
                  <a:lnTo>
                    <a:pt x="0" y="160"/>
                  </a:lnTo>
                </a:path>
              </a:pathLst>
            </a:custGeom>
            <a:noFill/>
            <a:ln w="7938" cap="flat" cmpd="sng">
              <a:solidFill>
                <a:srgbClr val="000000"/>
              </a:solidFill>
              <a:prstDash val="solid"/>
              <a:headEnd type="none" w="med" len="med"/>
              <a:tailEnd type="none" w="med" len="med"/>
            </a:ln>
          </p:spPr>
          <p:txBody>
            <a:bodyPr/>
            <a:lstStyle/>
            <a:p>
              <a:endParaRPr lang="zh-CN" altLang="en-US"/>
            </a:p>
          </p:txBody>
        </p:sp>
        <p:sp>
          <p:nvSpPr>
            <p:cNvPr id="66579" name="矩形 66578"/>
            <p:cNvSpPr/>
            <p:nvPr/>
          </p:nvSpPr>
          <p:spPr>
            <a:xfrm>
              <a:off x="1791" y="2785"/>
              <a:ext cx="63" cy="78"/>
            </a:xfrm>
            <a:prstGeom prst="rect">
              <a:avLst/>
            </a:prstGeom>
            <a:noFill/>
            <a:ln w="9525">
              <a:noFill/>
            </a:ln>
          </p:spPr>
          <p:txBody>
            <a:bodyPr wrap="none" lIns="0" tIns="0" rIns="0" bIns="0">
              <a:spAutoFit/>
            </a:bodyPr>
            <a:lstStyle/>
            <a:p>
              <a:r>
                <a:rPr lang="en-US" altLang="zh-CN" sz="800" i="1">
                  <a:solidFill>
                    <a:srgbClr val="000000"/>
                  </a:solidFill>
                  <a:latin typeface="Times New Roman" panose="02020603050405020304" charset="0"/>
                </a:rPr>
                <a:t>D </a:t>
              </a:r>
              <a:endParaRPr lang="en-US" altLang="zh-CN">
                <a:latin typeface="Tahoma" panose="020B0604030504040204" pitchFamily="34" charset="0"/>
              </a:endParaRPr>
            </a:p>
          </p:txBody>
        </p:sp>
        <p:sp>
          <p:nvSpPr>
            <p:cNvPr id="66580" name="矩形 66579"/>
            <p:cNvSpPr/>
            <p:nvPr/>
          </p:nvSpPr>
          <p:spPr>
            <a:xfrm>
              <a:off x="1870" y="2785"/>
              <a:ext cx="84" cy="78"/>
            </a:xfrm>
            <a:prstGeom prst="rect">
              <a:avLst/>
            </a:prstGeom>
            <a:noFill/>
            <a:ln w="9525">
              <a:noFill/>
            </a:ln>
          </p:spPr>
          <p:txBody>
            <a:bodyPr wrap="none" lIns="0" tIns="0" rIns="0" bIns="0">
              <a:spAutoFit/>
            </a:bodyPr>
            <a:lstStyle/>
            <a:p>
              <a:r>
                <a:rPr lang="en-US" altLang="zh-CN" sz="800">
                  <a:solidFill>
                    <a:srgbClr val="000000"/>
                  </a:solidFill>
                  <a:latin typeface="Times New Roman" panose="02020603050405020304" charset="0"/>
                </a:rPr>
                <a:t>= 0</a:t>
              </a:r>
              <a:endParaRPr lang="en-US" altLang="zh-CN">
                <a:latin typeface="Tahoma" panose="020B0604030504040204" pitchFamily="34" charset="0"/>
              </a:endParaRPr>
            </a:p>
          </p:txBody>
        </p:sp>
        <p:sp>
          <p:nvSpPr>
            <p:cNvPr id="66581" name="矩形 66580"/>
            <p:cNvSpPr/>
            <p:nvPr/>
          </p:nvSpPr>
          <p:spPr>
            <a:xfrm>
              <a:off x="2516" y="3222"/>
              <a:ext cx="63" cy="78"/>
            </a:xfrm>
            <a:prstGeom prst="rect">
              <a:avLst/>
            </a:prstGeom>
            <a:noFill/>
            <a:ln w="9525">
              <a:noFill/>
            </a:ln>
          </p:spPr>
          <p:txBody>
            <a:bodyPr wrap="none" lIns="0" tIns="0" rIns="0" bIns="0">
              <a:spAutoFit/>
            </a:bodyPr>
            <a:lstStyle/>
            <a:p>
              <a:r>
                <a:rPr lang="en-US" altLang="zh-CN" sz="800" i="1">
                  <a:solidFill>
                    <a:srgbClr val="000000"/>
                  </a:solidFill>
                  <a:latin typeface="Times New Roman" panose="02020603050405020304" charset="0"/>
                </a:rPr>
                <a:t>D </a:t>
              </a:r>
              <a:endParaRPr lang="en-US" altLang="zh-CN">
                <a:latin typeface="Tahoma" panose="020B0604030504040204" pitchFamily="34" charset="0"/>
              </a:endParaRPr>
            </a:p>
          </p:txBody>
        </p:sp>
        <p:sp>
          <p:nvSpPr>
            <p:cNvPr id="66582" name="矩形 66581"/>
            <p:cNvSpPr/>
            <p:nvPr/>
          </p:nvSpPr>
          <p:spPr>
            <a:xfrm>
              <a:off x="2592" y="3222"/>
              <a:ext cx="84" cy="78"/>
            </a:xfrm>
            <a:prstGeom prst="rect">
              <a:avLst/>
            </a:prstGeom>
            <a:noFill/>
            <a:ln w="9525">
              <a:noFill/>
            </a:ln>
          </p:spPr>
          <p:txBody>
            <a:bodyPr wrap="none" lIns="0" tIns="0" rIns="0" bIns="0">
              <a:spAutoFit/>
            </a:bodyPr>
            <a:lstStyle/>
            <a:p>
              <a:r>
                <a:rPr lang="en-US" altLang="zh-CN" sz="800">
                  <a:solidFill>
                    <a:srgbClr val="000000"/>
                  </a:solidFill>
                  <a:latin typeface="Times New Roman" panose="02020603050405020304" charset="0"/>
                </a:rPr>
                <a:t>= 0</a:t>
              </a:r>
              <a:endParaRPr lang="en-US" altLang="zh-CN">
                <a:latin typeface="Tahoma" panose="020B0604030504040204" pitchFamily="34" charset="0"/>
              </a:endParaRPr>
            </a:p>
          </p:txBody>
        </p:sp>
        <p:sp>
          <p:nvSpPr>
            <p:cNvPr id="66583" name="矩形 66582"/>
            <p:cNvSpPr/>
            <p:nvPr/>
          </p:nvSpPr>
          <p:spPr>
            <a:xfrm>
              <a:off x="2516" y="2361"/>
              <a:ext cx="63" cy="78"/>
            </a:xfrm>
            <a:prstGeom prst="rect">
              <a:avLst/>
            </a:prstGeom>
            <a:noFill/>
            <a:ln w="9525">
              <a:noFill/>
            </a:ln>
          </p:spPr>
          <p:txBody>
            <a:bodyPr wrap="none" lIns="0" tIns="0" rIns="0" bIns="0">
              <a:spAutoFit/>
            </a:bodyPr>
            <a:lstStyle/>
            <a:p>
              <a:r>
                <a:rPr lang="en-US" altLang="zh-CN" sz="800" i="1">
                  <a:solidFill>
                    <a:srgbClr val="000000"/>
                  </a:solidFill>
                  <a:latin typeface="Times New Roman" panose="02020603050405020304" charset="0"/>
                </a:rPr>
                <a:t>D </a:t>
              </a:r>
              <a:endParaRPr lang="en-US" altLang="zh-CN">
                <a:latin typeface="Tahoma" panose="020B0604030504040204" pitchFamily="34" charset="0"/>
              </a:endParaRPr>
            </a:p>
          </p:txBody>
        </p:sp>
        <p:sp>
          <p:nvSpPr>
            <p:cNvPr id="66584" name="矩形 66583"/>
            <p:cNvSpPr/>
            <p:nvPr/>
          </p:nvSpPr>
          <p:spPr>
            <a:xfrm>
              <a:off x="2592" y="2361"/>
              <a:ext cx="84" cy="78"/>
            </a:xfrm>
            <a:prstGeom prst="rect">
              <a:avLst/>
            </a:prstGeom>
            <a:noFill/>
            <a:ln w="9525">
              <a:noFill/>
            </a:ln>
          </p:spPr>
          <p:txBody>
            <a:bodyPr wrap="none" lIns="0" tIns="0" rIns="0" bIns="0">
              <a:spAutoFit/>
            </a:bodyPr>
            <a:lstStyle/>
            <a:p>
              <a:r>
                <a:rPr lang="en-US" altLang="zh-CN" sz="800">
                  <a:solidFill>
                    <a:srgbClr val="000000"/>
                  </a:solidFill>
                  <a:latin typeface="Times New Roman" panose="02020603050405020304" charset="0"/>
                </a:rPr>
                <a:t>= 1</a:t>
              </a:r>
              <a:endParaRPr lang="en-US" altLang="zh-CN">
                <a:latin typeface="Tahoma" panose="020B0604030504040204" pitchFamily="34" charset="0"/>
              </a:endParaRPr>
            </a:p>
          </p:txBody>
        </p:sp>
        <p:sp>
          <p:nvSpPr>
            <p:cNvPr id="66585" name="矩形 66584"/>
            <p:cNvSpPr/>
            <p:nvPr/>
          </p:nvSpPr>
          <p:spPr>
            <a:xfrm>
              <a:off x="3246" y="2785"/>
              <a:ext cx="62" cy="78"/>
            </a:xfrm>
            <a:prstGeom prst="rect">
              <a:avLst/>
            </a:prstGeom>
            <a:noFill/>
            <a:ln w="9525">
              <a:noFill/>
            </a:ln>
          </p:spPr>
          <p:txBody>
            <a:bodyPr wrap="none" lIns="0" tIns="0" rIns="0" bIns="0">
              <a:spAutoFit/>
            </a:bodyPr>
            <a:lstStyle/>
            <a:p>
              <a:r>
                <a:rPr lang="en-US" altLang="zh-CN" sz="800" i="1">
                  <a:solidFill>
                    <a:srgbClr val="000000"/>
                  </a:solidFill>
                  <a:latin typeface="Times New Roman" panose="02020603050405020304" charset="0"/>
                </a:rPr>
                <a:t>D </a:t>
              </a:r>
              <a:endParaRPr lang="en-US" altLang="zh-CN">
                <a:latin typeface="Tahoma" panose="020B0604030504040204" pitchFamily="34" charset="0"/>
              </a:endParaRPr>
            </a:p>
          </p:txBody>
        </p:sp>
        <p:sp>
          <p:nvSpPr>
            <p:cNvPr id="66586" name="矩形 66585"/>
            <p:cNvSpPr/>
            <p:nvPr/>
          </p:nvSpPr>
          <p:spPr>
            <a:xfrm>
              <a:off x="3324" y="2785"/>
              <a:ext cx="84" cy="78"/>
            </a:xfrm>
            <a:prstGeom prst="rect">
              <a:avLst/>
            </a:prstGeom>
            <a:noFill/>
            <a:ln w="9525">
              <a:noFill/>
            </a:ln>
          </p:spPr>
          <p:txBody>
            <a:bodyPr wrap="none" lIns="0" tIns="0" rIns="0" bIns="0">
              <a:spAutoFit/>
            </a:bodyPr>
            <a:lstStyle/>
            <a:p>
              <a:r>
                <a:rPr lang="en-US" altLang="zh-CN" sz="800">
                  <a:solidFill>
                    <a:srgbClr val="000000"/>
                  </a:solidFill>
                  <a:latin typeface="Times New Roman" panose="02020603050405020304" charset="0"/>
                </a:rPr>
                <a:t>= 1</a:t>
              </a:r>
              <a:endParaRPr lang="en-US" altLang="zh-CN">
                <a:latin typeface="Tahoma" panose="020B0604030504040204" pitchFamily="34" charset="0"/>
              </a:endParaRPr>
            </a:p>
          </p:txBody>
        </p:sp>
        <p:sp>
          <p:nvSpPr>
            <p:cNvPr id="66587" name="任意多边形 66586"/>
            <p:cNvSpPr/>
            <p:nvPr/>
          </p:nvSpPr>
          <p:spPr>
            <a:xfrm>
              <a:off x="2144" y="2655"/>
              <a:ext cx="76" cy="80"/>
            </a:xfrm>
            <a:custGeom>
              <a:avLst/>
              <a:gdLst/>
              <a:ahLst/>
              <a:cxnLst/>
              <a:rect l="0" t="0" r="0" b="0"/>
              <a:pathLst>
                <a:path w="57" h="38">
                  <a:moveTo>
                    <a:pt x="14" y="0"/>
                  </a:moveTo>
                  <a:lnTo>
                    <a:pt x="14" y="14"/>
                  </a:lnTo>
                  <a:lnTo>
                    <a:pt x="0" y="19"/>
                  </a:lnTo>
                  <a:lnTo>
                    <a:pt x="57" y="38"/>
                  </a:lnTo>
                  <a:lnTo>
                    <a:pt x="14" y="0"/>
                  </a:lnTo>
                  <a:close/>
                </a:path>
              </a:pathLst>
            </a:custGeom>
            <a:solidFill>
              <a:srgbClr val="000000">
                <a:alpha val="100000"/>
              </a:srgbClr>
            </a:solidFill>
            <a:ln w="7938" cap="flat" cmpd="sng">
              <a:solidFill>
                <a:srgbClr val="000000"/>
              </a:solidFill>
              <a:prstDash val="solid"/>
              <a:headEnd type="none" w="med" len="med"/>
              <a:tailEnd type="none" w="med" len="med"/>
            </a:ln>
          </p:spPr>
          <p:txBody>
            <a:bodyPr/>
            <a:lstStyle/>
            <a:p>
              <a:endParaRPr lang="zh-CN" altLang="en-US"/>
            </a:p>
          </p:txBody>
        </p:sp>
        <p:sp>
          <p:nvSpPr>
            <p:cNvPr id="66588" name="任意多边形 66587"/>
            <p:cNvSpPr/>
            <p:nvPr/>
          </p:nvSpPr>
          <p:spPr>
            <a:xfrm>
              <a:off x="2393" y="2999"/>
              <a:ext cx="58" cy="122"/>
            </a:xfrm>
            <a:custGeom>
              <a:avLst/>
              <a:gdLst/>
              <a:ahLst/>
              <a:cxnLst/>
              <a:rect l="0" t="0" r="0" b="0"/>
              <a:pathLst>
                <a:path w="44" h="58">
                  <a:moveTo>
                    <a:pt x="24" y="58"/>
                  </a:moveTo>
                  <a:lnTo>
                    <a:pt x="29" y="43"/>
                  </a:lnTo>
                  <a:lnTo>
                    <a:pt x="44" y="43"/>
                  </a:lnTo>
                  <a:lnTo>
                    <a:pt x="0" y="0"/>
                  </a:lnTo>
                  <a:lnTo>
                    <a:pt x="24" y="58"/>
                  </a:lnTo>
                  <a:close/>
                </a:path>
              </a:pathLst>
            </a:custGeom>
            <a:solidFill>
              <a:srgbClr val="000000">
                <a:alpha val="100000"/>
              </a:srgbClr>
            </a:solidFill>
            <a:ln w="7938" cap="flat" cmpd="sng">
              <a:solidFill>
                <a:srgbClr val="000000"/>
              </a:solidFill>
              <a:prstDash val="solid"/>
              <a:headEnd type="none" w="med" len="med"/>
              <a:tailEnd type="none" w="med" len="med"/>
            </a:ln>
          </p:spPr>
          <p:txBody>
            <a:bodyPr/>
            <a:lstStyle/>
            <a:p>
              <a:endParaRPr lang="zh-CN" altLang="en-US"/>
            </a:p>
          </p:txBody>
        </p:sp>
        <p:sp>
          <p:nvSpPr>
            <p:cNvPr id="66589" name="任意多边形 66588"/>
            <p:cNvSpPr/>
            <p:nvPr/>
          </p:nvSpPr>
          <p:spPr>
            <a:xfrm>
              <a:off x="2996" y="2999"/>
              <a:ext cx="71" cy="91"/>
            </a:xfrm>
            <a:custGeom>
              <a:avLst/>
              <a:gdLst/>
              <a:ahLst/>
              <a:cxnLst/>
              <a:rect l="0" t="0" r="0" b="0"/>
              <a:pathLst>
                <a:path w="53" h="43">
                  <a:moveTo>
                    <a:pt x="43" y="43"/>
                  </a:moveTo>
                  <a:lnTo>
                    <a:pt x="38" y="24"/>
                  </a:lnTo>
                  <a:lnTo>
                    <a:pt x="53" y="19"/>
                  </a:lnTo>
                  <a:lnTo>
                    <a:pt x="0" y="0"/>
                  </a:lnTo>
                  <a:lnTo>
                    <a:pt x="43" y="43"/>
                  </a:lnTo>
                  <a:close/>
                </a:path>
              </a:pathLst>
            </a:custGeom>
            <a:solidFill>
              <a:srgbClr val="000000">
                <a:alpha val="100000"/>
              </a:srgbClr>
            </a:solidFill>
            <a:ln w="7938" cap="flat" cmpd="sng">
              <a:solidFill>
                <a:srgbClr val="000000"/>
              </a:solidFill>
              <a:prstDash val="solid"/>
              <a:headEnd type="none" w="med" len="med"/>
              <a:tailEnd type="none" w="med" len="med"/>
            </a:ln>
          </p:spPr>
          <p:txBody>
            <a:bodyPr/>
            <a:lstStyle/>
            <a:p>
              <a:endParaRPr lang="zh-CN" altLang="en-US"/>
            </a:p>
          </p:txBody>
        </p:sp>
        <p:sp>
          <p:nvSpPr>
            <p:cNvPr id="66590" name="任意多边形 66589"/>
            <p:cNvSpPr/>
            <p:nvPr/>
          </p:nvSpPr>
          <p:spPr>
            <a:xfrm>
              <a:off x="2765" y="2623"/>
              <a:ext cx="58" cy="112"/>
            </a:xfrm>
            <a:custGeom>
              <a:avLst/>
              <a:gdLst/>
              <a:ahLst/>
              <a:cxnLst/>
              <a:rect l="0" t="0" r="0" b="0"/>
              <a:pathLst>
                <a:path w="44" h="53">
                  <a:moveTo>
                    <a:pt x="15" y="0"/>
                  </a:moveTo>
                  <a:lnTo>
                    <a:pt x="15" y="15"/>
                  </a:lnTo>
                  <a:lnTo>
                    <a:pt x="0" y="15"/>
                  </a:lnTo>
                  <a:lnTo>
                    <a:pt x="44" y="53"/>
                  </a:lnTo>
                  <a:lnTo>
                    <a:pt x="15" y="0"/>
                  </a:lnTo>
                  <a:close/>
                </a:path>
              </a:pathLst>
            </a:custGeom>
            <a:solidFill>
              <a:srgbClr val="000000">
                <a:alpha val="100000"/>
              </a:srgbClr>
            </a:solidFill>
            <a:ln w="7938" cap="flat" cmpd="sng">
              <a:solidFill>
                <a:srgbClr val="000000"/>
              </a:solidFill>
              <a:prstDash val="solid"/>
              <a:headEnd type="none" w="med" len="med"/>
              <a:tailEnd type="none" w="med" len="med"/>
            </a:ln>
          </p:spPr>
          <p:txBody>
            <a:bodyPr/>
            <a:lstStyle/>
            <a:p>
              <a:endParaRPr lang="zh-CN" altLang="en-US"/>
            </a:p>
          </p:txBody>
        </p:sp>
      </p:grpSp>
    </p:spTree>
  </p:cSld>
  <p:clrMapOvr>
    <a:masterClrMapping/>
  </p:clrMapOvr>
  <p:transition spd="slow" advTm="0"/>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矩形 68611"/>
          <p:cNvSpPr/>
          <p:nvPr/>
        </p:nvSpPr>
        <p:spPr>
          <a:xfrm>
            <a:off x="684213" y="1125538"/>
            <a:ext cx="4198937" cy="457200"/>
          </a:xfrm>
          <a:prstGeom prst="rect">
            <a:avLst/>
          </a:prstGeom>
          <a:noFill/>
          <a:ln w="9525">
            <a:noFill/>
          </a:ln>
        </p:spPr>
        <p:txBody>
          <a:bodyPr wrap="none" anchor="t" anchorCtr="0">
            <a:spAutoFit/>
          </a:bodyPr>
          <a:lstStyle/>
          <a:p>
            <a:r>
              <a:rPr lang="zh-CN" altLang="zh-CN" dirty="0">
                <a:latin typeface="Tahoma" panose="020B0604030504040204" pitchFamily="34" charset="0"/>
              </a:rPr>
              <a:t>⑵</a:t>
            </a:r>
            <a:r>
              <a:rPr lang="zh-CN" altLang="en-US" dirty="0">
                <a:latin typeface="Tahoma" panose="020B0604030504040204" pitchFamily="34" charset="0"/>
              </a:rPr>
              <a:t> </a:t>
            </a:r>
            <a:r>
              <a:rPr lang="en-US" altLang="zh-CN">
                <a:latin typeface="Tahoma" panose="020B0604030504040204" pitchFamily="34" charset="0"/>
              </a:rPr>
              <a:t>J-K flip-flip’s state diagram</a:t>
            </a:r>
            <a:endParaRPr lang="en-US" altLang="zh-CN">
              <a:latin typeface="Tahoma" panose="020B0604030504040204" pitchFamily="34" charset="0"/>
            </a:endParaRPr>
          </a:p>
        </p:txBody>
      </p:sp>
      <p:grpSp>
        <p:nvGrpSpPr>
          <p:cNvPr id="68613" name="组合 68612"/>
          <p:cNvGrpSpPr/>
          <p:nvPr/>
        </p:nvGrpSpPr>
        <p:grpSpPr>
          <a:xfrm>
            <a:off x="1836738" y="1844675"/>
            <a:ext cx="3743325" cy="2457450"/>
            <a:chOff x="2880" y="1389"/>
            <a:chExt cx="2358" cy="1548"/>
          </a:xfrm>
        </p:grpSpPr>
        <p:graphicFrame>
          <p:nvGraphicFramePr>
            <p:cNvPr id="68614" name="对象 68613"/>
            <p:cNvGraphicFramePr/>
            <p:nvPr/>
          </p:nvGraphicFramePr>
          <p:xfrm>
            <a:off x="2880" y="1389"/>
            <a:ext cx="2358" cy="1297"/>
          </p:xfrm>
          <a:graphic>
            <a:graphicData uri="http://schemas.openxmlformats.org/presentationml/2006/ole">
              <mc:AlternateContent xmlns:mc="http://schemas.openxmlformats.org/markup-compatibility/2006">
                <mc:Choice xmlns:v="urn:schemas-microsoft-com:vml" Requires="v">
                  <p:oleObj spid="_x0000_s22532" name="" r:id="rId1" imgW="3017520" imgH="1577340" progId="">
                    <p:embed/>
                  </p:oleObj>
                </mc:Choice>
                <mc:Fallback>
                  <p:oleObj name="" r:id="rId1" imgW="3017520" imgH="1577340" progId="">
                    <p:embed/>
                    <p:pic>
                      <p:nvPicPr>
                        <p:cNvPr id="0" name="图片 3075"/>
                        <p:cNvPicPr/>
                        <p:nvPr/>
                      </p:nvPicPr>
                      <p:blipFill>
                        <a:blip r:embed="rId2"/>
                        <a:stretch>
                          <a:fillRect/>
                        </a:stretch>
                      </p:blipFill>
                      <p:spPr>
                        <a:xfrm>
                          <a:off x="2880" y="1389"/>
                          <a:ext cx="2358" cy="1297"/>
                        </a:xfrm>
                        <a:prstGeom prst="rect">
                          <a:avLst/>
                        </a:prstGeom>
                        <a:noFill/>
                        <a:ln w="38100">
                          <a:noFill/>
                          <a:miter/>
                        </a:ln>
                      </p:spPr>
                    </p:pic>
                  </p:oleObj>
                </mc:Fallback>
              </mc:AlternateContent>
            </a:graphicData>
          </a:graphic>
        </p:graphicFrame>
        <p:sp>
          <p:nvSpPr>
            <p:cNvPr id="68615" name="文本框 68614"/>
            <p:cNvSpPr txBox="1"/>
            <p:nvPr/>
          </p:nvSpPr>
          <p:spPr>
            <a:xfrm>
              <a:off x="3923" y="2659"/>
              <a:ext cx="492" cy="278"/>
            </a:xfrm>
            <a:prstGeom prst="rect">
              <a:avLst/>
            </a:prstGeom>
            <a:noFill/>
            <a:ln w="9525">
              <a:noFill/>
            </a:ln>
          </p:spPr>
          <p:txBody>
            <a:bodyPr/>
            <a:lstStyle/>
            <a:p>
              <a:pPr algn="just"/>
              <a:r>
                <a:rPr lang="en-US" altLang="zh-CN" sz="1000" i="1">
                  <a:solidFill>
                    <a:srgbClr val="000000"/>
                  </a:solidFill>
                  <a:latin typeface="Times New Roman" panose="02020603050405020304" charset="0"/>
                </a:rPr>
                <a:t>K</a:t>
              </a:r>
              <a:r>
                <a:rPr lang="en-US" altLang="zh-CN" sz="1000">
                  <a:solidFill>
                    <a:srgbClr val="000000"/>
                  </a:solidFill>
                  <a:latin typeface="Times New Roman" panose="02020603050405020304" charset="0"/>
                </a:rPr>
                <a:t>=1</a:t>
              </a:r>
              <a:endParaRPr lang="en-US" altLang="zh-CN" sz="1000">
                <a:latin typeface="Arial" panose="020B0604020202020204" pitchFamily="34" charset="0"/>
              </a:endParaRPr>
            </a:p>
          </p:txBody>
        </p:sp>
      </p:grpSp>
    </p:spTree>
  </p:cSld>
  <p:clrMapOvr>
    <a:masterClrMapping/>
  </p:clrMapOvr>
  <p:transition spd="slow" advTm="0"/>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6" name="矩形 69635"/>
          <p:cNvSpPr/>
          <p:nvPr/>
        </p:nvSpPr>
        <p:spPr>
          <a:xfrm>
            <a:off x="755650" y="1052513"/>
            <a:ext cx="3414713" cy="457200"/>
          </a:xfrm>
          <a:prstGeom prst="rect">
            <a:avLst/>
          </a:prstGeom>
          <a:noFill/>
          <a:ln w="9525">
            <a:noFill/>
          </a:ln>
        </p:spPr>
        <p:txBody>
          <a:bodyPr wrap="none" anchor="t" anchorCtr="0">
            <a:spAutoFit/>
          </a:bodyPr>
          <a:lstStyle/>
          <a:p>
            <a:r>
              <a:rPr lang="en-US" altLang="zh-CN" b="1">
                <a:latin typeface="Tahoma" panose="020B0604030504040204" pitchFamily="34" charset="0"/>
              </a:rPr>
              <a:t>5 sequential diagram</a:t>
            </a:r>
            <a:endParaRPr lang="zh-CN" altLang="en-US" b="1" dirty="0">
              <a:latin typeface="Tahoma" panose="020B0604030504040204" pitchFamily="34" charset="0"/>
            </a:endParaRPr>
          </a:p>
        </p:txBody>
      </p:sp>
      <p:sp>
        <p:nvSpPr>
          <p:cNvPr id="69637" name="矩形 69636"/>
          <p:cNvSpPr/>
          <p:nvPr/>
        </p:nvSpPr>
        <p:spPr>
          <a:xfrm>
            <a:off x="755650" y="1916113"/>
            <a:ext cx="4694238" cy="457200"/>
          </a:xfrm>
          <a:prstGeom prst="rect">
            <a:avLst/>
          </a:prstGeom>
          <a:noFill/>
          <a:ln w="9525">
            <a:noFill/>
          </a:ln>
        </p:spPr>
        <p:txBody>
          <a:bodyPr wrap="none" anchor="t" anchorCtr="0">
            <a:spAutoFit/>
          </a:bodyPr>
          <a:lstStyle/>
          <a:p>
            <a:r>
              <a:rPr lang="zh-CN" altLang="en-US" dirty="0">
                <a:latin typeface="Tahoma" panose="020B0604030504040204" pitchFamily="34" charset="0"/>
              </a:rPr>
              <a:t>⑴ </a:t>
            </a:r>
            <a:r>
              <a:rPr lang="en-US" altLang="zh-CN">
                <a:latin typeface="Tahoma" panose="020B0604030504040204" pitchFamily="34" charset="0"/>
              </a:rPr>
              <a:t>D flip-flip’s sequential diagram</a:t>
            </a:r>
            <a:endParaRPr lang="en-US" altLang="zh-CN">
              <a:latin typeface="Tahoma" panose="020B0604030504040204" pitchFamily="34" charset="0"/>
            </a:endParaRPr>
          </a:p>
        </p:txBody>
      </p:sp>
      <p:sp>
        <p:nvSpPr>
          <p:cNvPr id="69638" name="直接连接符 69637"/>
          <p:cNvSpPr/>
          <p:nvPr/>
        </p:nvSpPr>
        <p:spPr>
          <a:xfrm>
            <a:off x="1835150" y="2909888"/>
            <a:ext cx="433388" cy="0"/>
          </a:xfrm>
          <a:prstGeom prst="line">
            <a:avLst/>
          </a:prstGeom>
          <a:ln w="9525" cap="flat" cmpd="sng">
            <a:solidFill>
              <a:schemeClr val="tx1"/>
            </a:solidFill>
            <a:prstDash val="solid"/>
            <a:headEnd type="none" w="med" len="med"/>
            <a:tailEnd type="none" w="med" len="med"/>
          </a:ln>
        </p:spPr>
      </p:sp>
      <p:sp>
        <p:nvSpPr>
          <p:cNvPr id="69639" name="直接连接符 69638"/>
          <p:cNvSpPr/>
          <p:nvPr/>
        </p:nvSpPr>
        <p:spPr>
          <a:xfrm>
            <a:off x="2268538" y="2622550"/>
            <a:ext cx="0" cy="287338"/>
          </a:xfrm>
          <a:prstGeom prst="line">
            <a:avLst/>
          </a:prstGeom>
          <a:ln w="9525" cap="flat" cmpd="sng">
            <a:solidFill>
              <a:schemeClr val="tx1"/>
            </a:solidFill>
            <a:prstDash val="solid"/>
            <a:headEnd type="none" w="med" len="med"/>
            <a:tailEnd type="none" w="med" len="med"/>
          </a:ln>
        </p:spPr>
      </p:sp>
      <p:sp>
        <p:nvSpPr>
          <p:cNvPr id="69640" name="直接连接符 69639"/>
          <p:cNvSpPr/>
          <p:nvPr/>
        </p:nvSpPr>
        <p:spPr>
          <a:xfrm>
            <a:off x="2268538" y="2622550"/>
            <a:ext cx="358775" cy="0"/>
          </a:xfrm>
          <a:prstGeom prst="line">
            <a:avLst/>
          </a:prstGeom>
          <a:ln w="9525" cap="flat" cmpd="sng">
            <a:solidFill>
              <a:schemeClr val="tx1"/>
            </a:solidFill>
            <a:prstDash val="solid"/>
            <a:headEnd type="none" w="med" len="med"/>
            <a:tailEnd type="none" w="med" len="med"/>
          </a:ln>
        </p:spPr>
      </p:sp>
      <p:sp>
        <p:nvSpPr>
          <p:cNvPr id="69641" name="直接连接符 69640"/>
          <p:cNvSpPr/>
          <p:nvPr/>
        </p:nvSpPr>
        <p:spPr>
          <a:xfrm>
            <a:off x="2627313" y="2622550"/>
            <a:ext cx="0" cy="287338"/>
          </a:xfrm>
          <a:prstGeom prst="line">
            <a:avLst/>
          </a:prstGeom>
          <a:ln w="9525" cap="flat" cmpd="sng">
            <a:solidFill>
              <a:schemeClr val="tx1"/>
            </a:solidFill>
            <a:prstDash val="solid"/>
            <a:headEnd type="none" w="med" len="med"/>
            <a:tailEnd type="none" w="med" len="med"/>
          </a:ln>
        </p:spPr>
      </p:sp>
      <p:sp>
        <p:nvSpPr>
          <p:cNvPr id="69642" name="直接连接符 69641"/>
          <p:cNvSpPr/>
          <p:nvPr/>
        </p:nvSpPr>
        <p:spPr>
          <a:xfrm>
            <a:off x="2627313" y="2909888"/>
            <a:ext cx="504825" cy="0"/>
          </a:xfrm>
          <a:prstGeom prst="line">
            <a:avLst/>
          </a:prstGeom>
          <a:ln w="9525" cap="flat" cmpd="sng">
            <a:solidFill>
              <a:schemeClr val="tx1"/>
            </a:solidFill>
            <a:prstDash val="solid"/>
            <a:headEnd type="none" w="med" len="med"/>
            <a:tailEnd type="none" w="med" len="med"/>
          </a:ln>
        </p:spPr>
      </p:sp>
      <p:sp>
        <p:nvSpPr>
          <p:cNvPr id="69643" name="直接连接符 69642"/>
          <p:cNvSpPr/>
          <p:nvPr/>
        </p:nvSpPr>
        <p:spPr>
          <a:xfrm>
            <a:off x="3132138" y="2622550"/>
            <a:ext cx="0" cy="287338"/>
          </a:xfrm>
          <a:prstGeom prst="line">
            <a:avLst/>
          </a:prstGeom>
          <a:ln w="9525" cap="flat" cmpd="sng">
            <a:solidFill>
              <a:schemeClr val="tx1"/>
            </a:solidFill>
            <a:prstDash val="solid"/>
            <a:headEnd type="none" w="med" len="med"/>
            <a:tailEnd type="none" w="med" len="med"/>
          </a:ln>
        </p:spPr>
      </p:sp>
      <p:sp>
        <p:nvSpPr>
          <p:cNvPr id="69644" name="直接连接符 69643"/>
          <p:cNvSpPr/>
          <p:nvPr/>
        </p:nvSpPr>
        <p:spPr>
          <a:xfrm>
            <a:off x="3132138" y="2622550"/>
            <a:ext cx="358775" cy="0"/>
          </a:xfrm>
          <a:prstGeom prst="line">
            <a:avLst/>
          </a:prstGeom>
          <a:ln w="9525" cap="flat" cmpd="sng">
            <a:solidFill>
              <a:schemeClr val="tx1"/>
            </a:solidFill>
            <a:prstDash val="solid"/>
            <a:headEnd type="none" w="med" len="med"/>
            <a:tailEnd type="none" w="med" len="med"/>
          </a:ln>
        </p:spPr>
      </p:sp>
      <p:sp>
        <p:nvSpPr>
          <p:cNvPr id="69645" name="直接连接符 69644"/>
          <p:cNvSpPr/>
          <p:nvPr/>
        </p:nvSpPr>
        <p:spPr>
          <a:xfrm>
            <a:off x="3490913" y="2622550"/>
            <a:ext cx="0" cy="287338"/>
          </a:xfrm>
          <a:prstGeom prst="line">
            <a:avLst/>
          </a:prstGeom>
          <a:ln w="9525" cap="flat" cmpd="sng">
            <a:solidFill>
              <a:schemeClr val="tx1"/>
            </a:solidFill>
            <a:prstDash val="solid"/>
            <a:headEnd type="none" w="med" len="med"/>
            <a:tailEnd type="none" w="med" len="med"/>
          </a:ln>
        </p:spPr>
      </p:sp>
      <p:sp>
        <p:nvSpPr>
          <p:cNvPr id="69646" name="直接连接符 69645"/>
          <p:cNvSpPr/>
          <p:nvPr/>
        </p:nvSpPr>
        <p:spPr>
          <a:xfrm>
            <a:off x="3490913" y="2909888"/>
            <a:ext cx="504825" cy="0"/>
          </a:xfrm>
          <a:prstGeom prst="line">
            <a:avLst/>
          </a:prstGeom>
          <a:ln w="9525" cap="flat" cmpd="sng">
            <a:solidFill>
              <a:schemeClr val="tx1"/>
            </a:solidFill>
            <a:prstDash val="solid"/>
            <a:headEnd type="none" w="med" len="med"/>
            <a:tailEnd type="none" w="med" len="med"/>
          </a:ln>
        </p:spPr>
      </p:sp>
      <p:sp>
        <p:nvSpPr>
          <p:cNvPr id="69647" name="直接连接符 69646"/>
          <p:cNvSpPr/>
          <p:nvPr/>
        </p:nvSpPr>
        <p:spPr>
          <a:xfrm>
            <a:off x="3995738" y="2622550"/>
            <a:ext cx="0" cy="287338"/>
          </a:xfrm>
          <a:prstGeom prst="line">
            <a:avLst/>
          </a:prstGeom>
          <a:ln w="9525" cap="flat" cmpd="sng">
            <a:solidFill>
              <a:schemeClr val="tx1"/>
            </a:solidFill>
            <a:prstDash val="solid"/>
            <a:headEnd type="none" w="med" len="med"/>
            <a:tailEnd type="none" w="med" len="med"/>
          </a:ln>
        </p:spPr>
      </p:sp>
      <p:sp>
        <p:nvSpPr>
          <p:cNvPr id="69648" name="直接连接符 69647"/>
          <p:cNvSpPr/>
          <p:nvPr/>
        </p:nvSpPr>
        <p:spPr>
          <a:xfrm>
            <a:off x="3995738" y="2622550"/>
            <a:ext cx="358775" cy="0"/>
          </a:xfrm>
          <a:prstGeom prst="line">
            <a:avLst/>
          </a:prstGeom>
          <a:ln w="9525" cap="flat" cmpd="sng">
            <a:solidFill>
              <a:schemeClr val="tx1"/>
            </a:solidFill>
            <a:prstDash val="solid"/>
            <a:headEnd type="none" w="med" len="med"/>
            <a:tailEnd type="none" w="med" len="med"/>
          </a:ln>
        </p:spPr>
      </p:sp>
      <p:sp>
        <p:nvSpPr>
          <p:cNvPr id="69649" name="直接连接符 69648"/>
          <p:cNvSpPr/>
          <p:nvPr/>
        </p:nvSpPr>
        <p:spPr>
          <a:xfrm>
            <a:off x="4354513" y="2622550"/>
            <a:ext cx="0" cy="287338"/>
          </a:xfrm>
          <a:prstGeom prst="line">
            <a:avLst/>
          </a:prstGeom>
          <a:ln w="9525" cap="flat" cmpd="sng">
            <a:solidFill>
              <a:schemeClr val="tx1"/>
            </a:solidFill>
            <a:prstDash val="solid"/>
            <a:headEnd type="none" w="med" len="med"/>
            <a:tailEnd type="none" w="med" len="med"/>
          </a:ln>
        </p:spPr>
      </p:sp>
      <p:sp>
        <p:nvSpPr>
          <p:cNvPr id="69650" name="直接连接符 69649"/>
          <p:cNvSpPr/>
          <p:nvPr/>
        </p:nvSpPr>
        <p:spPr>
          <a:xfrm>
            <a:off x="4354513" y="2909888"/>
            <a:ext cx="504825" cy="0"/>
          </a:xfrm>
          <a:prstGeom prst="line">
            <a:avLst/>
          </a:prstGeom>
          <a:ln w="9525" cap="flat" cmpd="sng">
            <a:solidFill>
              <a:schemeClr val="tx1"/>
            </a:solidFill>
            <a:prstDash val="solid"/>
            <a:headEnd type="none" w="med" len="med"/>
            <a:tailEnd type="none" w="med" len="med"/>
          </a:ln>
        </p:spPr>
      </p:sp>
      <p:sp>
        <p:nvSpPr>
          <p:cNvPr id="69651" name="直接连接符 69650"/>
          <p:cNvSpPr/>
          <p:nvPr/>
        </p:nvSpPr>
        <p:spPr>
          <a:xfrm>
            <a:off x="4860925" y="2622550"/>
            <a:ext cx="0" cy="287338"/>
          </a:xfrm>
          <a:prstGeom prst="line">
            <a:avLst/>
          </a:prstGeom>
          <a:ln w="9525" cap="flat" cmpd="sng">
            <a:solidFill>
              <a:schemeClr val="tx1"/>
            </a:solidFill>
            <a:prstDash val="solid"/>
            <a:headEnd type="none" w="med" len="med"/>
            <a:tailEnd type="none" w="med" len="med"/>
          </a:ln>
        </p:spPr>
      </p:sp>
      <p:sp>
        <p:nvSpPr>
          <p:cNvPr id="69652" name="直接连接符 69651"/>
          <p:cNvSpPr/>
          <p:nvPr/>
        </p:nvSpPr>
        <p:spPr>
          <a:xfrm>
            <a:off x="4860925" y="2622550"/>
            <a:ext cx="358775" cy="0"/>
          </a:xfrm>
          <a:prstGeom prst="line">
            <a:avLst/>
          </a:prstGeom>
          <a:ln w="9525" cap="flat" cmpd="sng">
            <a:solidFill>
              <a:schemeClr val="tx1"/>
            </a:solidFill>
            <a:prstDash val="solid"/>
            <a:headEnd type="none" w="med" len="med"/>
            <a:tailEnd type="none" w="med" len="med"/>
          </a:ln>
        </p:spPr>
      </p:sp>
      <p:sp>
        <p:nvSpPr>
          <p:cNvPr id="69653" name="直接连接符 69652"/>
          <p:cNvSpPr/>
          <p:nvPr/>
        </p:nvSpPr>
        <p:spPr>
          <a:xfrm>
            <a:off x="5219700" y="2622550"/>
            <a:ext cx="0" cy="287338"/>
          </a:xfrm>
          <a:prstGeom prst="line">
            <a:avLst/>
          </a:prstGeom>
          <a:ln w="9525" cap="flat" cmpd="sng">
            <a:solidFill>
              <a:schemeClr val="tx1"/>
            </a:solidFill>
            <a:prstDash val="solid"/>
            <a:headEnd type="none" w="med" len="med"/>
            <a:tailEnd type="none" w="med" len="med"/>
          </a:ln>
        </p:spPr>
      </p:sp>
      <p:sp>
        <p:nvSpPr>
          <p:cNvPr id="69654" name="直接连接符 69653"/>
          <p:cNvSpPr/>
          <p:nvPr/>
        </p:nvSpPr>
        <p:spPr>
          <a:xfrm>
            <a:off x="5219700" y="2909888"/>
            <a:ext cx="504825" cy="0"/>
          </a:xfrm>
          <a:prstGeom prst="line">
            <a:avLst/>
          </a:prstGeom>
          <a:ln w="9525" cap="flat" cmpd="sng">
            <a:solidFill>
              <a:schemeClr val="tx1"/>
            </a:solidFill>
            <a:prstDash val="solid"/>
            <a:headEnd type="none" w="med" len="med"/>
            <a:tailEnd type="none" w="med" len="med"/>
          </a:ln>
        </p:spPr>
      </p:sp>
      <p:sp>
        <p:nvSpPr>
          <p:cNvPr id="69655" name="直接连接符 69654"/>
          <p:cNvSpPr/>
          <p:nvPr/>
        </p:nvSpPr>
        <p:spPr>
          <a:xfrm>
            <a:off x="1835150" y="3270250"/>
            <a:ext cx="1008063" cy="0"/>
          </a:xfrm>
          <a:prstGeom prst="line">
            <a:avLst/>
          </a:prstGeom>
          <a:ln w="9525" cap="flat" cmpd="sng">
            <a:solidFill>
              <a:schemeClr val="tx1"/>
            </a:solidFill>
            <a:prstDash val="solid"/>
            <a:headEnd type="none" w="med" len="med"/>
            <a:tailEnd type="none" w="med" len="med"/>
          </a:ln>
        </p:spPr>
      </p:sp>
      <p:sp>
        <p:nvSpPr>
          <p:cNvPr id="69656" name="直接连接符 69655"/>
          <p:cNvSpPr/>
          <p:nvPr/>
        </p:nvSpPr>
        <p:spPr>
          <a:xfrm>
            <a:off x="2843213" y="3270250"/>
            <a:ext cx="0" cy="360363"/>
          </a:xfrm>
          <a:prstGeom prst="line">
            <a:avLst/>
          </a:prstGeom>
          <a:ln w="9525" cap="flat" cmpd="sng">
            <a:solidFill>
              <a:schemeClr val="tx1"/>
            </a:solidFill>
            <a:prstDash val="solid"/>
            <a:headEnd type="none" w="med" len="med"/>
            <a:tailEnd type="none" w="med" len="med"/>
          </a:ln>
        </p:spPr>
      </p:sp>
      <p:sp>
        <p:nvSpPr>
          <p:cNvPr id="69657" name="直接连接符 69656"/>
          <p:cNvSpPr/>
          <p:nvPr/>
        </p:nvSpPr>
        <p:spPr>
          <a:xfrm>
            <a:off x="2843213" y="3630613"/>
            <a:ext cx="936625" cy="0"/>
          </a:xfrm>
          <a:prstGeom prst="line">
            <a:avLst/>
          </a:prstGeom>
          <a:ln w="9525" cap="flat" cmpd="sng">
            <a:solidFill>
              <a:schemeClr val="tx1"/>
            </a:solidFill>
            <a:prstDash val="solid"/>
            <a:headEnd type="none" w="med" len="med"/>
            <a:tailEnd type="none" w="med" len="med"/>
          </a:ln>
        </p:spPr>
      </p:sp>
      <p:sp>
        <p:nvSpPr>
          <p:cNvPr id="69658" name="直接连接符 69657"/>
          <p:cNvSpPr/>
          <p:nvPr/>
        </p:nvSpPr>
        <p:spPr>
          <a:xfrm>
            <a:off x="3779838" y="3270250"/>
            <a:ext cx="0" cy="360363"/>
          </a:xfrm>
          <a:prstGeom prst="line">
            <a:avLst/>
          </a:prstGeom>
          <a:ln w="9525" cap="flat" cmpd="sng">
            <a:solidFill>
              <a:schemeClr val="tx1"/>
            </a:solidFill>
            <a:prstDash val="solid"/>
            <a:headEnd type="none" w="med" len="med"/>
            <a:tailEnd type="none" w="med" len="med"/>
          </a:ln>
        </p:spPr>
      </p:sp>
      <p:sp>
        <p:nvSpPr>
          <p:cNvPr id="69659" name="直接连接符 69658"/>
          <p:cNvSpPr/>
          <p:nvPr/>
        </p:nvSpPr>
        <p:spPr>
          <a:xfrm>
            <a:off x="3779838" y="3270250"/>
            <a:ext cx="863600" cy="0"/>
          </a:xfrm>
          <a:prstGeom prst="line">
            <a:avLst/>
          </a:prstGeom>
          <a:ln w="9525" cap="flat" cmpd="sng">
            <a:solidFill>
              <a:schemeClr val="tx1"/>
            </a:solidFill>
            <a:prstDash val="solid"/>
            <a:headEnd type="none" w="med" len="med"/>
            <a:tailEnd type="none" w="med" len="med"/>
          </a:ln>
        </p:spPr>
      </p:sp>
      <p:sp>
        <p:nvSpPr>
          <p:cNvPr id="69660" name="直接连接符 69659"/>
          <p:cNvSpPr/>
          <p:nvPr/>
        </p:nvSpPr>
        <p:spPr>
          <a:xfrm>
            <a:off x="4643438" y="3270250"/>
            <a:ext cx="0" cy="360363"/>
          </a:xfrm>
          <a:prstGeom prst="line">
            <a:avLst/>
          </a:prstGeom>
          <a:ln w="9525" cap="flat" cmpd="sng">
            <a:solidFill>
              <a:schemeClr val="tx1"/>
            </a:solidFill>
            <a:prstDash val="solid"/>
            <a:headEnd type="none" w="med" len="med"/>
            <a:tailEnd type="none" w="med" len="med"/>
          </a:ln>
        </p:spPr>
      </p:sp>
      <p:sp>
        <p:nvSpPr>
          <p:cNvPr id="69661" name="直接连接符 69660"/>
          <p:cNvSpPr/>
          <p:nvPr/>
        </p:nvSpPr>
        <p:spPr>
          <a:xfrm>
            <a:off x="4643438" y="3630613"/>
            <a:ext cx="1152525" cy="0"/>
          </a:xfrm>
          <a:prstGeom prst="line">
            <a:avLst/>
          </a:prstGeom>
          <a:ln w="9525" cap="flat" cmpd="sng">
            <a:solidFill>
              <a:schemeClr val="tx1"/>
            </a:solidFill>
            <a:prstDash val="solid"/>
            <a:headEnd type="none" w="med" len="med"/>
            <a:tailEnd type="none" w="med" len="med"/>
          </a:ln>
        </p:spPr>
      </p:sp>
      <p:sp>
        <p:nvSpPr>
          <p:cNvPr id="69662" name="直接连接符 69661"/>
          <p:cNvSpPr/>
          <p:nvPr/>
        </p:nvSpPr>
        <p:spPr>
          <a:xfrm>
            <a:off x="1763713" y="4422775"/>
            <a:ext cx="504825" cy="0"/>
          </a:xfrm>
          <a:prstGeom prst="line">
            <a:avLst/>
          </a:prstGeom>
          <a:ln w="9525" cap="flat" cmpd="sng">
            <a:solidFill>
              <a:schemeClr val="tx1"/>
            </a:solidFill>
            <a:prstDash val="solid"/>
            <a:headEnd type="none" w="med" len="med"/>
            <a:tailEnd type="none" w="med" len="med"/>
          </a:ln>
        </p:spPr>
      </p:sp>
      <p:sp>
        <p:nvSpPr>
          <p:cNvPr id="69663" name="直接连接符 69662"/>
          <p:cNvSpPr/>
          <p:nvPr/>
        </p:nvSpPr>
        <p:spPr>
          <a:xfrm>
            <a:off x="2281238" y="4049713"/>
            <a:ext cx="0" cy="360362"/>
          </a:xfrm>
          <a:prstGeom prst="line">
            <a:avLst/>
          </a:prstGeom>
          <a:ln w="9525" cap="flat" cmpd="sng">
            <a:solidFill>
              <a:schemeClr val="tx1"/>
            </a:solidFill>
            <a:prstDash val="solid"/>
            <a:headEnd type="none" w="med" len="med"/>
            <a:tailEnd type="none" w="med" len="med"/>
          </a:ln>
        </p:spPr>
      </p:sp>
      <p:sp>
        <p:nvSpPr>
          <p:cNvPr id="69664" name="直接连接符 69663"/>
          <p:cNvSpPr/>
          <p:nvPr/>
        </p:nvSpPr>
        <p:spPr>
          <a:xfrm>
            <a:off x="2268538" y="4062413"/>
            <a:ext cx="863600" cy="0"/>
          </a:xfrm>
          <a:prstGeom prst="line">
            <a:avLst/>
          </a:prstGeom>
          <a:ln w="9525" cap="flat" cmpd="sng">
            <a:solidFill>
              <a:schemeClr val="tx1"/>
            </a:solidFill>
            <a:prstDash val="solid"/>
            <a:headEnd type="none" w="med" len="med"/>
            <a:tailEnd type="none" w="med" len="med"/>
          </a:ln>
        </p:spPr>
      </p:sp>
      <p:sp>
        <p:nvSpPr>
          <p:cNvPr id="69665" name="直接连接符 69664"/>
          <p:cNvSpPr/>
          <p:nvPr/>
        </p:nvSpPr>
        <p:spPr>
          <a:xfrm>
            <a:off x="3132138" y="4062413"/>
            <a:ext cx="0" cy="360362"/>
          </a:xfrm>
          <a:prstGeom prst="line">
            <a:avLst/>
          </a:prstGeom>
          <a:ln w="9525" cap="flat" cmpd="sng">
            <a:solidFill>
              <a:schemeClr val="tx1"/>
            </a:solidFill>
            <a:prstDash val="solid"/>
            <a:headEnd type="none" w="med" len="med"/>
            <a:tailEnd type="none" w="med" len="med"/>
          </a:ln>
        </p:spPr>
      </p:sp>
      <p:sp>
        <p:nvSpPr>
          <p:cNvPr id="69666" name="直接连接符 69665"/>
          <p:cNvSpPr/>
          <p:nvPr/>
        </p:nvSpPr>
        <p:spPr>
          <a:xfrm>
            <a:off x="3132138" y="4422775"/>
            <a:ext cx="863600" cy="0"/>
          </a:xfrm>
          <a:prstGeom prst="line">
            <a:avLst/>
          </a:prstGeom>
          <a:ln w="9525" cap="flat" cmpd="sng">
            <a:solidFill>
              <a:schemeClr val="tx1"/>
            </a:solidFill>
            <a:prstDash val="solid"/>
            <a:headEnd type="none" w="med" len="med"/>
            <a:tailEnd type="none" w="med" len="med"/>
          </a:ln>
        </p:spPr>
      </p:sp>
      <p:sp>
        <p:nvSpPr>
          <p:cNvPr id="69667" name="直接连接符 69666"/>
          <p:cNvSpPr/>
          <p:nvPr/>
        </p:nvSpPr>
        <p:spPr>
          <a:xfrm>
            <a:off x="3975100" y="4049713"/>
            <a:ext cx="0" cy="360362"/>
          </a:xfrm>
          <a:prstGeom prst="line">
            <a:avLst/>
          </a:prstGeom>
          <a:ln w="9525" cap="flat" cmpd="sng">
            <a:solidFill>
              <a:schemeClr val="tx1"/>
            </a:solidFill>
            <a:prstDash val="solid"/>
            <a:headEnd type="none" w="med" len="med"/>
            <a:tailEnd type="none" w="med" len="med"/>
          </a:ln>
        </p:spPr>
      </p:sp>
      <p:sp>
        <p:nvSpPr>
          <p:cNvPr id="69668" name="直接连接符 69667"/>
          <p:cNvSpPr/>
          <p:nvPr/>
        </p:nvSpPr>
        <p:spPr>
          <a:xfrm>
            <a:off x="3995738" y="4062413"/>
            <a:ext cx="863600" cy="0"/>
          </a:xfrm>
          <a:prstGeom prst="line">
            <a:avLst/>
          </a:prstGeom>
          <a:ln w="9525" cap="flat" cmpd="sng">
            <a:solidFill>
              <a:schemeClr val="tx1"/>
            </a:solidFill>
            <a:prstDash val="solid"/>
            <a:headEnd type="none" w="med" len="med"/>
            <a:tailEnd type="none" w="med" len="med"/>
          </a:ln>
        </p:spPr>
      </p:sp>
      <p:sp>
        <p:nvSpPr>
          <p:cNvPr id="69669" name="直接连接符 69668"/>
          <p:cNvSpPr/>
          <p:nvPr/>
        </p:nvSpPr>
        <p:spPr>
          <a:xfrm>
            <a:off x="4859338" y="4062413"/>
            <a:ext cx="0" cy="360362"/>
          </a:xfrm>
          <a:prstGeom prst="line">
            <a:avLst/>
          </a:prstGeom>
          <a:ln w="9525" cap="flat" cmpd="sng">
            <a:solidFill>
              <a:schemeClr val="tx1"/>
            </a:solidFill>
            <a:prstDash val="solid"/>
            <a:headEnd type="none" w="med" len="med"/>
            <a:tailEnd type="none" w="med" len="med"/>
          </a:ln>
        </p:spPr>
      </p:sp>
      <p:sp>
        <p:nvSpPr>
          <p:cNvPr id="69670" name="直接连接符 69669"/>
          <p:cNvSpPr/>
          <p:nvPr/>
        </p:nvSpPr>
        <p:spPr>
          <a:xfrm>
            <a:off x="4859338" y="4422775"/>
            <a:ext cx="936625" cy="0"/>
          </a:xfrm>
          <a:prstGeom prst="line">
            <a:avLst/>
          </a:prstGeom>
          <a:ln w="9525" cap="flat" cmpd="sng">
            <a:solidFill>
              <a:schemeClr val="tx1"/>
            </a:solidFill>
            <a:prstDash val="solid"/>
            <a:headEnd type="none" w="med" len="med"/>
            <a:tailEnd type="none" w="med" len="med"/>
          </a:ln>
        </p:spPr>
      </p:sp>
      <p:sp>
        <p:nvSpPr>
          <p:cNvPr id="69671" name="文本框 69670"/>
          <p:cNvSpPr txBox="1"/>
          <p:nvPr/>
        </p:nvSpPr>
        <p:spPr>
          <a:xfrm>
            <a:off x="1455738" y="2565400"/>
            <a:ext cx="569912" cy="366713"/>
          </a:xfrm>
          <a:prstGeom prst="rect">
            <a:avLst/>
          </a:prstGeom>
          <a:noFill/>
          <a:ln w="9525">
            <a:noFill/>
          </a:ln>
        </p:spPr>
        <p:txBody>
          <a:bodyPr wrap="none" anchor="t" anchorCtr="0">
            <a:spAutoFit/>
          </a:bodyPr>
          <a:lstStyle/>
          <a:p>
            <a:r>
              <a:rPr lang="en-US" altLang="zh-CN" sz="1800">
                <a:latin typeface="Tahoma" panose="020B0604030504040204" pitchFamily="34" charset="0"/>
              </a:rPr>
              <a:t>CLK</a:t>
            </a:r>
            <a:endParaRPr lang="en-US" altLang="zh-CN" sz="1800">
              <a:latin typeface="Tahoma" panose="020B0604030504040204" pitchFamily="34" charset="0"/>
            </a:endParaRPr>
          </a:p>
        </p:txBody>
      </p:sp>
      <p:sp>
        <p:nvSpPr>
          <p:cNvPr id="69672" name="文本框 69671"/>
          <p:cNvSpPr txBox="1"/>
          <p:nvPr/>
        </p:nvSpPr>
        <p:spPr>
          <a:xfrm>
            <a:off x="1476375" y="2981325"/>
            <a:ext cx="357188" cy="396875"/>
          </a:xfrm>
          <a:prstGeom prst="rect">
            <a:avLst/>
          </a:prstGeom>
          <a:noFill/>
          <a:ln w="9525">
            <a:noFill/>
          </a:ln>
        </p:spPr>
        <p:txBody>
          <a:bodyPr wrap="none" anchor="t" anchorCtr="0">
            <a:spAutoFit/>
          </a:bodyPr>
          <a:lstStyle/>
          <a:p>
            <a:r>
              <a:rPr lang="en-US" altLang="zh-CN" sz="2000">
                <a:latin typeface="Tahoma" panose="020B0604030504040204" pitchFamily="34" charset="0"/>
              </a:rPr>
              <a:t>D</a:t>
            </a:r>
            <a:endParaRPr lang="en-US" altLang="zh-CN" sz="2000">
              <a:latin typeface="Tahoma" panose="020B0604030504040204" pitchFamily="34" charset="0"/>
            </a:endParaRPr>
          </a:p>
        </p:txBody>
      </p:sp>
      <p:sp>
        <p:nvSpPr>
          <p:cNvPr id="69673" name="文本框 69672"/>
          <p:cNvSpPr txBox="1"/>
          <p:nvPr/>
        </p:nvSpPr>
        <p:spPr>
          <a:xfrm>
            <a:off x="1476375" y="4062413"/>
            <a:ext cx="363538" cy="396875"/>
          </a:xfrm>
          <a:prstGeom prst="rect">
            <a:avLst/>
          </a:prstGeom>
          <a:noFill/>
          <a:ln w="9525">
            <a:noFill/>
          </a:ln>
        </p:spPr>
        <p:txBody>
          <a:bodyPr wrap="none" anchor="t" anchorCtr="0">
            <a:spAutoFit/>
          </a:bodyPr>
          <a:lstStyle/>
          <a:p>
            <a:r>
              <a:rPr lang="en-US" altLang="zh-CN" sz="2000">
                <a:latin typeface="Tahoma" panose="020B0604030504040204" pitchFamily="34" charset="0"/>
              </a:rPr>
              <a:t>Q</a:t>
            </a:r>
            <a:endParaRPr lang="en-US" altLang="zh-CN" sz="2000">
              <a:latin typeface="Tahoma" panose="020B0604030504040204" pitchFamily="34" charset="0"/>
            </a:endParaRPr>
          </a:p>
        </p:txBody>
      </p:sp>
    </p:spTree>
  </p:cSld>
  <p:clrMapOvr>
    <a:masterClrMapping/>
  </p:clrMapOvr>
  <p:transition spd="slow" advTm="0"/>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矩形 70659"/>
          <p:cNvSpPr/>
          <p:nvPr/>
        </p:nvSpPr>
        <p:spPr>
          <a:xfrm>
            <a:off x="684213" y="1125538"/>
            <a:ext cx="4905375" cy="457200"/>
          </a:xfrm>
          <a:prstGeom prst="rect">
            <a:avLst/>
          </a:prstGeom>
          <a:noFill/>
          <a:ln w="9525">
            <a:noFill/>
          </a:ln>
        </p:spPr>
        <p:txBody>
          <a:bodyPr wrap="none" anchor="t" anchorCtr="0">
            <a:spAutoFit/>
          </a:bodyPr>
          <a:lstStyle/>
          <a:p>
            <a:r>
              <a:rPr lang="zh-CN" altLang="zh-CN" dirty="0">
                <a:latin typeface="Tahoma" panose="020B0604030504040204" pitchFamily="34" charset="0"/>
              </a:rPr>
              <a:t>⑵</a:t>
            </a:r>
            <a:r>
              <a:rPr lang="zh-CN" altLang="en-US" dirty="0">
                <a:latin typeface="Tahoma" panose="020B0604030504040204" pitchFamily="34" charset="0"/>
              </a:rPr>
              <a:t> </a:t>
            </a:r>
            <a:r>
              <a:rPr lang="en-US" altLang="zh-CN">
                <a:latin typeface="Tahoma" panose="020B0604030504040204" pitchFamily="34" charset="0"/>
              </a:rPr>
              <a:t>J-K flip-flip’s sequential diagram</a:t>
            </a:r>
            <a:endParaRPr lang="en-US" altLang="zh-CN">
              <a:latin typeface="Tahoma" panose="020B0604030504040204" pitchFamily="34" charset="0"/>
            </a:endParaRPr>
          </a:p>
        </p:txBody>
      </p:sp>
      <p:sp>
        <p:nvSpPr>
          <p:cNvPr id="70661" name="直接连接符 70660"/>
          <p:cNvSpPr/>
          <p:nvPr/>
        </p:nvSpPr>
        <p:spPr>
          <a:xfrm>
            <a:off x="1835150" y="2420938"/>
            <a:ext cx="433388" cy="0"/>
          </a:xfrm>
          <a:prstGeom prst="line">
            <a:avLst/>
          </a:prstGeom>
          <a:ln w="9525" cap="flat" cmpd="sng">
            <a:solidFill>
              <a:schemeClr val="tx1"/>
            </a:solidFill>
            <a:prstDash val="solid"/>
            <a:headEnd type="none" w="med" len="med"/>
            <a:tailEnd type="none" w="med" len="med"/>
          </a:ln>
        </p:spPr>
      </p:sp>
      <p:sp>
        <p:nvSpPr>
          <p:cNvPr id="70662" name="直接连接符 70661"/>
          <p:cNvSpPr/>
          <p:nvPr/>
        </p:nvSpPr>
        <p:spPr>
          <a:xfrm>
            <a:off x="2268538" y="2133600"/>
            <a:ext cx="0" cy="287338"/>
          </a:xfrm>
          <a:prstGeom prst="line">
            <a:avLst/>
          </a:prstGeom>
          <a:ln w="9525" cap="flat" cmpd="sng">
            <a:solidFill>
              <a:schemeClr val="tx1"/>
            </a:solidFill>
            <a:prstDash val="solid"/>
            <a:headEnd type="none" w="med" len="med"/>
            <a:tailEnd type="none" w="med" len="med"/>
          </a:ln>
        </p:spPr>
      </p:sp>
      <p:sp>
        <p:nvSpPr>
          <p:cNvPr id="70663" name="直接连接符 70662"/>
          <p:cNvSpPr/>
          <p:nvPr/>
        </p:nvSpPr>
        <p:spPr>
          <a:xfrm>
            <a:off x="2268538" y="2133600"/>
            <a:ext cx="358775" cy="0"/>
          </a:xfrm>
          <a:prstGeom prst="line">
            <a:avLst/>
          </a:prstGeom>
          <a:ln w="9525" cap="flat" cmpd="sng">
            <a:solidFill>
              <a:schemeClr val="tx1"/>
            </a:solidFill>
            <a:prstDash val="solid"/>
            <a:headEnd type="none" w="med" len="med"/>
            <a:tailEnd type="none" w="med" len="med"/>
          </a:ln>
        </p:spPr>
      </p:sp>
      <p:sp>
        <p:nvSpPr>
          <p:cNvPr id="70664" name="直接连接符 70663"/>
          <p:cNvSpPr/>
          <p:nvPr/>
        </p:nvSpPr>
        <p:spPr>
          <a:xfrm>
            <a:off x="2627313" y="2133600"/>
            <a:ext cx="0" cy="287338"/>
          </a:xfrm>
          <a:prstGeom prst="line">
            <a:avLst/>
          </a:prstGeom>
          <a:ln w="9525" cap="flat" cmpd="sng">
            <a:solidFill>
              <a:schemeClr val="tx1"/>
            </a:solidFill>
            <a:prstDash val="solid"/>
            <a:headEnd type="none" w="med" len="med"/>
            <a:tailEnd type="none" w="med" len="med"/>
          </a:ln>
        </p:spPr>
      </p:sp>
      <p:sp>
        <p:nvSpPr>
          <p:cNvPr id="70665" name="直接连接符 70664"/>
          <p:cNvSpPr/>
          <p:nvPr/>
        </p:nvSpPr>
        <p:spPr>
          <a:xfrm>
            <a:off x="2627313" y="2420938"/>
            <a:ext cx="504825" cy="0"/>
          </a:xfrm>
          <a:prstGeom prst="line">
            <a:avLst/>
          </a:prstGeom>
          <a:ln w="9525" cap="flat" cmpd="sng">
            <a:solidFill>
              <a:schemeClr val="tx1"/>
            </a:solidFill>
            <a:prstDash val="solid"/>
            <a:headEnd type="none" w="med" len="med"/>
            <a:tailEnd type="none" w="med" len="med"/>
          </a:ln>
        </p:spPr>
      </p:sp>
      <p:sp>
        <p:nvSpPr>
          <p:cNvPr id="70666" name="直接连接符 70665"/>
          <p:cNvSpPr/>
          <p:nvPr/>
        </p:nvSpPr>
        <p:spPr>
          <a:xfrm>
            <a:off x="3132138" y="2133600"/>
            <a:ext cx="0" cy="287338"/>
          </a:xfrm>
          <a:prstGeom prst="line">
            <a:avLst/>
          </a:prstGeom>
          <a:ln w="9525" cap="flat" cmpd="sng">
            <a:solidFill>
              <a:schemeClr val="tx1"/>
            </a:solidFill>
            <a:prstDash val="solid"/>
            <a:headEnd type="none" w="med" len="med"/>
            <a:tailEnd type="none" w="med" len="med"/>
          </a:ln>
        </p:spPr>
      </p:sp>
      <p:sp>
        <p:nvSpPr>
          <p:cNvPr id="70667" name="直接连接符 70666"/>
          <p:cNvSpPr/>
          <p:nvPr/>
        </p:nvSpPr>
        <p:spPr>
          <a:xfrm>
            <a:off x="3132138" y="2133600"/>
            <a:ext cx="358775" cy="0"/>
          </a:xfrm>
          <a:prstGeom prst="line">
            <a:avLst/>
          </a:prstGeom>
          <a:ln w="9525" cap="flat" cmpd="sng">
            <a:solidFill>
              <a:schemeClr val="tx1"/>
            </a:solidFill>
            <a:prstDash val="solid"/>
            <a:headEnd type="none" w="med" len="med"/>
            <a:tailEnd type="none" w="med" len="med"/>
          </a:ln>
        </p:spPr>
      </p:sp>
      <p:sp>
        <p:nvSpPr>
          <p:cNvPr id="70668" name="直接连接符 70667"/>
          <p:cNvSpPr/>
          <p:nvPr/>
        </p:nvSpPr>
        <p:spPr>
          <a:xfrm>
            <a:off x="3490913" y="2133600"/>
            <a:ext cx="0" cy="287338"/>
          </a:xfrm>
          <a:prstGeom prst="line">
            <a:avLst/>
          </a:prstGeom>
          <a:ln w="9525" cap="flat" cmpd="sng">
            <a:solidFill>
              <a:schemeClr val="tx1"/>
            </a:solidFill>
            <a:prstDash val="solid"/>
            <a:headEnd type="none" w="med" len="med"/>
            <a:tailEnd type="none" w="med" len="med"/>
          </a:ln>
        </p:spPr>
      </p:sp>
      <p:sp>
        <p:nvSpPr>
          <p:cNvPr id="70669" name="直接连接符 70668"/>
          <p:cNvSpPr/>
          <p:nvPr/>
        </p:nvSpPr>
        <p:spPr>
          <a:xfrm>
            <a:off x="3490913" y="2420938"/>
            <a:ext cx="504825" cy="0"/>
          </a:xfrm>
          <a:prstGeom prst="line">
            <a:avLst/>
          </a:prstGeom>
          <a:ln w="9525" cap="flat" cmpd="sng">
            <a:solidFill>
              <a:schemeClr val="tx1"/>
            </a:solidFill>
            <a:prstDash val="solid"/>
            <a:headEnd type="none" w="med" len="med"/>
            <a:tailEnd type="none" w="med" len="med"/>
          </a:ln>
        </p:spPr>
      </p:sp>
      <p:sp>
        <p:nvSpPr>
          <p:cNvPr id="70670" name="直接连接符 70669"/>
          <p:cNvSpPr/>
          <p:nvPr/>
        </p:nvSpPr>
        <p:spPr>
          <a:xfrm>
            <a:off x="3995738" y="2133600"/>
            <a:ext cx="0" cy="287338"/>
          </a:xfrm>
          <a:prstGeom prst="line">
            <a:avLst/>
          </a:prstGeom>
          <a:ln w="9525" cap="flat" cmpd="sng">
            <a:solidFill>
              <a:schemeClr val="tx1"/>
            </a:solidFill>
            <a:prstDash val="solid"/>
            <a:headEnd type="none" w="med" len="med"/>
            <a:tailEnd type="none" w="med" len="med"/>
          </a:ln>
        </p:spPr>
      </p:sp>
      <p:sp>
        <p:nvSpPr>
          <p:cNvPr id="70671" name="直接连接符 70670"/>
          <p:cNvSpPr/>
          <p:nvPr/>
        </p:nvSpPr>
        <p:spPr>
          <a:xfrm>
            <a:off x="3995738" y="2133600"/>
            <a:ext cx="358775" cy="0"/>
          </a:xfrm>
          <a:prstGeom prst="line">
            <a:avLst/>
          </a:prstGeom>
          <a:ln w="9525" cap="flat" cmpd="sng">
            <a:solidFill>
              <a:schemeClr val="tx1"/>
            </a:solidFill>
            <a:prstDash val="solid"/>
            <a:headEnd type="none" w="med" len="med"/>
            <a:tailEnd type="none" w="med" len="med"/>
          </a:ln>
        </p:spPr>
      </p:sp>
      <p:sp>
        <p:nvSpPr>
          <p:cNvPr id="70672" name="直接连接符 70671"/>
          <p:cNvSpPr/>
          <p:nvPr/>
        </p:nvSpPr>
        <p:spPr>
          <a:xfrm>
            <a:off x="4354513" y="2133600"/>
            <a:ext cx="0" cy="287338"/>
          </a:xfrm>
          <a:prstGeom prst="line">
            <a:avLst/>
          </a:prstGeom>
          <a:ln w="9525" cap="flat" cmpd="sng">
            <a:solidFill>
              <a:schemeClr val="tx1"/>
            </a:solidFill>
            <a:prstDash val="solid"/>
            <a:headEnd type="none" w="med" len="med"/>
            <a:tailEnd type="none" w="med" len="med"/>
          </a:ln>
        </p:spPr>
      </p:sp>
      <p:sp>
        <p:nvSpPr>
          <p:cNvPr id="70673" name="直接连接符 70672"/>
          <p:cNvSpPr/>
          <p:nvPr/>
        </p:nvSpPr>
        <p:spPr>
          <a:xfrm>
            <a:off x="4354513" y="2420938"/>
            <a:ext cx="504825" cy="0"/>
          </a:xfrm>
          <a:prstGeom prst="line">
            <a:avLst/>
          </a:prstGeom>
          <a:ln w="9525" cap="flat" cmpd="sng">
            <a:solidFill>
              <a:schemeClr val="tx1"/>
            </a:solidFill>
            <a:prstDash val="solid"/>
            <a:headEnd type="none" w="med" len="med"/>
            <a:tailEnd type="none" w="med" len="med"/>
          </a:ln>
        </p:spPr>
      </p:sp>
      <p:sp>
        <p:nvSpPr>
          <p:cNvPr id="70674" name="直接连接符 70673"/>
          <p:cNvSpPr/>
          <p:nvPr/>
        </p:nvSpPr>
        <p:spPr>
          <a:xfrm>
            <a:off x="4860925" y="2133600"/>
            <a:ext cx="0" cy="287338"/>
          </a:xfrm>
          <a:prstGeom prst="line">
            <a:avLst/>
          </a:prstGeom>
          <a:ln w="9525" cap="flat" cmpd="sng">
            <a:solidFill>
              <a:schemeClr val="tx1"/>
            </a:solidFill>
            <a:prstDash val="solid"/>
            <a:headEnd type="none" w="med" len="med"/>
            <a:tailEnd type="none" w="med" len="med"/>
          </a:ln>
        </p:spPr>
      </p:sp>
      <p:sp>
        <p:nvSpPr>
          <p:cNvPr id="70675" name="直接连接符 70674"/>
          <p:cNvSpPr/>
          <p:nvPr/>
        </p:nvSpPr>
        <p:spPr>
          <a:xfrm>
            <a:off x="4860925" y="2133600"/>
            <a:ext cx="358775" cy="0"/>
          </a:xfrm>
          <a:prstGeom prst="line">
            <a:avLst/>
          </a:prstGeom>
          <a:ln w="9525" cap="flat" cmpd="sng">
            <a:solidFill>
              <a:schemeClr val="tx1"/>
            </a:solidFill>
            <a:prstDash val="solid"/>
            <a:headEnd type="none" w="med" len="med"/>
            <a:tailEnd type="none" w="med" len="med"/>
          </a:ln>
        </p:spPr>
      </p:sp>
      <p:sp>
        <p:nvSpPr>
          <p:cNvPr id="70676" name="直接连接符 70675"/>
          <p:cNvSpPr/>
          <p:nvPr/>
        </p:nvSpPr>
        <p:spPr>
          <a:xfrm>
            <a:off x="5219700" y="2133600"/>
            <a:ext cx="0" cy="287338"/>
          </a:xfrm>
          <a:prstGeom prst="line">
            <a:avLst/>
          </a:prstGeom>
          <a:ln w="9525" cap="flat" cmpd="sng">
            <a:solidFill>
              <a:schemeClr val="tx1"/>
            </a:solidFill>
            <a:prstDash val="solid"/>
            <a:headEnd type="none" w="med" len="med"/>
            <a:tailEnd type="none" w="med" len="med"/>
          </a:ln>
        </p:spPr>
      </p:sp>
      <p:sp>
        <p:nvSpPr>
          <p:cNvPr id="70677" name="直接连接符 70676"/>
          <p:cNvSpPr/>
          <p:nvPr/>
        </p:nvSpPr>
        <p:spPr>
          <a:xfrm>
            <a:off x="5219700" y="2420938"/>
            <a:ext cx="504825" cy="0"/>
          </a:xfrm>
          <a:prstGeom prst="line">
            <a:avLst/>
          </a:prstGeom>
          <a:ln w="9525" cap="flat" cmpd="sng">
            <a:solidFill>
              <a:schemeClr val="tx1"/>
            </a:solidFill>
            <a:prstDash val="solid"/>
            <a:headEnd type="none" w="med" len="med"/>
            <a:tailEnd type="none" w="med" len="med"/>
          </a:ln>
        </p:spPr>
      </p:sp>
      <p:sp>
        <p:nvSpPr>
          <p:cNvPr id="70678" name="文本框 70677"/>
          <p:cNvSpPr txBox="1"/>
          <p:nvPr/>
        </p:nvSpPr>
        <p:spPr>
          <a:xfrm>
            <a:off x="1455738" y="2076450"/>
            <a:ext cx="569912" cy="366713"/>
          </a:xfrm>
          <a:prstGeom prst="rect">
            <a:avLst/>
          </a:prstGeom>
          <a:noFill/>
          <a:ln w="9525">
            <a:noFill/>
          </a:ln>
        </p:spPr>
        <p:txBody>
          <a:bodyPr wrap="none" anchor="t" anchorCtr="0">
            <a:spAutoFit/>
          </a:bodyPr>
          <a:lstStyle/>
          <a:p>
            <a:r>
              <a:rPr lang="en-US" altLang="zh-CN" sz="1800">
                <a:latin typeface="Tahoma" panose="020B0604030504040204" pitchFamily="34" charset="0"/>
              </a:rPr>
              <a:t>CLK</a:t>
            </a:r>
            <a:endParaRPr lang="en-US" altLang="zh-CN" sz="1800">
              <a:latin typeface="Tahoma" panose="020B0604030504040204" pitchFamily="34" charset="0"/>
            </a:endParaRPr>
          </a:p>
        </p:txBody>
      </p:sp>
      <p:sp>
        <p:nvSpPr>
          <p:cNvPr id="70679" name="直接连接符 70678"/>
          <p:cNvSpPr/>
          <p:nvPr/>
        </p:nvSpPr>
        <p:spPr>
          <a:xfrm>
            <a:off x="5724525" y="2133600"/>
            <a:ext cx="0" cy="287338"/>
          </a:xfrm>
          <a:prstGeom prst="line">
            <a:avLst/>
          </a:prstGeom>
          <a:ln w="9525" cap="flat" cmpd="sng">
            <a:solidFill>
              <a:schemeClr val="tx1"/>
            </a:solidFill>
            <a:prstDash val="solid"/>
            <a:headEnd type="none" w="med" len="med"/>
            <a:tailEnd type="none" w="med" len="med"/>
          </a:ln>
        </p:spPr>
      </p:sp>
      <p:sp>
        <p:nvSpPr>
          <p:cNvPr id="70680" name="直接连接符 70679"/>
          <p:cNvSpPr/>
          <p:nvPr/>
        </p:nvSpPr>
        <p:spPr>
          <a:xfrm>
            <a:off x="5724525" y="2133600"/>
            <a:ext cx="358775" cy="0"/>
          </a:xfrm>
          <a:prstGeom prst="line">
            <a:avLst/>
          </a:prstGeom>
          <a:ln w="9525" cap="flat" cmpd="sng">
            <a:solidFill>
              <a:schemeClr val="tx1"/>
            </a:solidFill>
            <a:prstDash val="solid"/>
            <a:headEnd type="none" w="med" len="med"/>
            <a:tailEnd type="none" w="med" len="med"/>
          </a:ln>
        </p:spPr>
      </p:sp>
      <p:sp>
        <p:nvSpPr>
          <p:cNvPr id="70681" name="直接连接符 70680"/>
          <p:cNvSpPr/>
          <p:nvPr/>
        </p:nvSpPr>
        <p:spPr>
          <a:xfrm>
            <a:off x="6083300" y="2133600"/>
            <a:ext cx="0" cy="287338"/>
          </a:xfrm>
          <a:prstGeom prst="line">
            <a:avLst/>
          </a:prstGeom>
          <a:ln w="9525" cap="flat" cmpd="sng">
            <a:solidFill>
              <a:schemeClr val="tx1"/>
            </a:solidFill>
            <a:prstDash val="solid"/>
            <a:headEnd type="none" w="med" len="med"/>
            <a:tailEnd type="none" w="med" len="med"/>
          </a:ln>
        </p:spPr>
      </p:sp>
      <p:sp>
        <p:nvSpPr>
          <p:cNvPr id="70682" name="直接连接符 70681"/>
          <p:cNvSpPr/>
          <p:nvPr/>
        </p:nvSpPr>
        <p:spPr>
          <a:xfrm>
            <a:off x="6083300" y="2420938"/>
            <a:ext cx="504825" cy="0"/>
          </a:xfrm>
          <a:prstGeom prst="line">
            <a:avLst/>
          </a:prstGeom>
          <a:ln w="9525" cap="flat" cmpd="sng">
            <a:solidFill>
              <a:schemeClr val="tx1"/>
            </a:solidFill>
            <a:prstDash val="solid"/>
            <a:headEnd type="none" w="med" len="med"/>
            <a:tailEnd type="none" w="med" len="med"/>
          </a:ln>
        </p:spPr>
      </p:sp>
      <p:sp>
        <p:nvSpPr>
          <p:cNvPr id="70683" name="直接连接符 70682"/>
          <p:cNvSpPr/>
          <p:nvPr/>
        </p:nvSpPr>
        <p:spPr>
          <a:xfrm>
            <a:off x="1835150" y="2924175"/>
            <a:ext cx="1296988" cy="0"/>
          </a:xfrm>
          <a:prstGeom prst="line">
            <a:avLst/>
          </a:prstGeom>
          <a:ln w="9525" cap="flat" cmpd="sng">
            <a:solidFill>
              <a:schemeClr val="tx1"/>
            </a:solidFill>
            <a:prstDash val="solid"/>
            <a:headEnd type="none" w="med" len="med"/>
            <a:tailEnd type="none" w="med" len="med"/>
          </a:ln>
        </p:spPr>
      </p:sp>
      <p:sp>
        <p:nvSpPr>
          <p:cNvPr id="70684" name="直接连接符 70683"/>
          <p:cNvSpPr/>
          <p:nvPr/>
        </p:nvSpPr>
        <p:spPr>
          <a:xfrm>
            <a:off x="3132138" y="2924175"/>
            <a:ext cx="0" cy="433388"/>
          </a:xfrm>
          <a:prstGeom prst="line">
            <a:avLst/>
          </a:prstGeom>
          <a:ln w="9525" cap="flat" cmpd="sng">
            <a:solidFill>
              <a:schemeClr val="tx1"/>
            </a:solidFill>
            <a:prstDash val="solid"/>
            <a:headEnd type="none" w="med" len="med"/>
            <a:tailEnd type="none" w="med" len="med"/>
          </a:ln>
        </p:spPr>
      </p:sp>
      <p:sp>
        <p:nvSpPr>
          <p:cNvPr id="70685" name="直接连接符 70684"/>
          <p:cNvSpPr/>
          <p:nvPr/>
        </p:nvSpPr>
        <p:spPr>
          <a:xfrm>
            <a:off x="3132138" y="3357563"/>
            <a:ext cx="1727200" cy="0"/>
          </a:xfrm>
          <a:prstGeom prst="line">
            <a:avLst/>
          </a:prstGeom>
          <a:ln w="9525" cap="flat" cmpd="sng">
            <a:solidFill>
              <a:schemeClr val="tx1"/>
            </a:solidFill>
            <a:prstDash val="solid"/>
            <a:headEnd type="none" w="med" len="med"/>
            <a:tailEnd type="none" w="med" len="med"/>
          </a:ln>
        </p:spPr>
      </p:sp>
      <p:sp>
        <p:nvSpPr>
          <p:cNvPr id="70686" name="直接连接符 70685"/>
          <p:cNvSpPr/>
          <p:nvPr/>
        </p:nvSpPr>
        <p:spPr>
          <a:xfrm>
            <a:off x="4859338" y="2924175"/>
            <a:ext cx="0" cy="433388"/>
          </a:xfrm>
          <a:prstGeom prst="line">
            <a:avLst/>
          </a:prstGeom>
          <a:ln w="9525" cap="flat" cmpd="sng">
            <a:solidFill>
              <a:schemeClr val="tx1"/>
            </a:solidFill>
            <a:prstDash val="solid"/>
            <a:headEnd type="none" w="med" len="med"/>
            <a:tailEnd type="none" w="med" len="med"/>
          </a:ln>
        </p:spPr>
      </p:sp>
      <p:sp>
        <p:nvSpPr>
          <p:cNvPr id="70687" name="直接连接符 70686"/>
          <p:cNvSpPr/>
          <p:nvPr/>
        </p:nvSpPr>
        <p:spPr>
          <a:xfrm>
            <a:off x="4859338" y="2924175"/>
            <a:ext cx="1800225" cy="0"/>
          </a:xfrm>
          <a:prstGeom prst="line">
            <a:avLst/>
          </a:prstGeom>
          <a:ln w="9525" cap="flat" cmpd="sng">
            <a:solidFill>
              <a:schemeClr val="tx1"/>
            </a:solidFill>
            <a:prstDash val="solid"/>
            <a:headEnd type="none" w="med" len="med"/>
            <a:tailEnd type="none" w="med" len="med"/>
          </a:ln>
        </p:spPr>
      </p:sp>
      <p:grpSp>
        <p:nvGrpSpPr>
          <p:cNvPr id="70688" name="组合 70687"/>
          <p:cNvGrpSpPr/>
          <p:nvPr/>
        </p:nvGrpSpPr>
        <p:grpSpPr>
          <a:xfrm>
            <a:off x="1835150" y="3644900"/>
            <a:ext cx="4897438" cy="504825"/>
            <a:chOff x="1156" y="2296"/>
            <a:chExt cx="3085" cy="408"/>
          </a:xfrm>
        </p:grpSpPr>
        <p:sp>
          <p:nvSpPr>
            <p:cNvPr id="70689" name="直接连接符 70688"/>
            <p:cNvSpPr/>
            <p:nvPr/>
          </p:nvSpPr>
          <p:spPr>
            <a:xfrm>
              <a:off x="1156" y="2296"/>
              <a:ext cx="817" cy="0"/>
            </a:xfrm>
            <a:prstGeom prst="line">
              <a:avLst/>
            </a:prstGeom>
            <a:ln w="9525" cap="flat" cmpd="sng">
              <a:solidFill>
                <a:schemeClr val="tx1"/>
              </a:solidFill>
              <a:prstDash val="solid"/>
              <a:headEnd type="none" w="med" len="med"/>
              <a:tailEnd type="none" w="med" len="med"/>
            </a:ln>
          </p:spPr>
        </p:sp>
        <p:sp>
          <p:nvSpPr>
            <p:cNvPr id="70690" name="直接连接符 70689"/>
            <p:cNvSpPr/>
            <p:nvPr/>
          </p:nvSpPr>
          <p:spPr>
            <a:xfrm>
              <a:off x="1973" y="2296"/>
              <a:ext cx="0" cy="408"/>
            </a:xfrm>
            <a:prstGeom prst="line">
              <a:avLst/>
            </a:prstGeom>
            <a:ln w="9525" cap="flat" cmpd="sng">
              <a:solidFill>
                <a:schemeClr val="tx1"/>
              </a:solidFill>
              <a:prstDash val="solid"/>
              <a:headEnd type="none" w="med" len="med"/>
              <a:tailEnd type="none" w="med" len="med"/>
            </a:ln>
          </p:spPr>
        </p:sp>
        <p:sp>
          <p:nvSpPr>
            <p:cNvPr id="70691" name="直接连接符 70690"/>
            <p:cNvSpPr/>
            <p:nvPr/>
          </p:nvSpPr>
          <p:spPr>
            <a:xfrm>
              <a:off x="1973" y="2704"/>
              <a:ext cx="544" cy="0"/>
            </a:xfrm>
            <a:prstGeom prst="line">
              <a:avLst/>
            </a:prstGeom>
            <a:ln w="9525" cap="flat" cmpd="sng">
              <a:solidFill>
                <a:schemeClr val="tx1"/>
              </a:solidFill>
              <a:prstDash val="solid"/>
              <a:headEnd type="none" w="med" len="med"/>
              <a:tailEnd type="none" w="med" len="med"/>
            </a:ln>
          </p:spPr>
        </p:sp>
        <p:sp>
          <p:nvSpPr>
            <p:cNvPr id="70692" name="直接连接符 70691"/>
            <p:cNvSpPr/>
            <p:nvPr/>
          </p:nvSpPr>
          <p:spPr>
            <a:xfrm>
              <a:off x="2525" y="2296"/>
              <a:ext cx="0" cy="408"/>
            </a:xfrm>
            <a:prstGeom prst="line">
              <a:avLst/>
            </a:prstGeom>
            <a:ln w="9525" cap="flat" cmpd="sng">
              <a:solidFill>
                <a:schemeClr val="tx1"/>
              </a:solidFill>
              <a:prstDash val="solid"/>
              <a:headEnd type="none" w="med" len="med"/>
              <a:tailEnd type="none" w="med" len="med"/>
            </a:ln>
          </p:spPr>
        </p:sp>
        <p:sp>
          <p:nvSpPr>
            <p:cNvPr id="70693" name="直接连接符 70692"/>
            <p:cNvSpPr/>
            <p:nvPr/>
          </p:nvSpPr>
          <p:spPr>
            <a:xfrm>
              <a:off x="2517" y="2296"/>
              <a:ext cx="544" cy="0"/>
            </a:xfrm>
            <a:prstGeom prst="line">
              <a:avLst/>
            </a:prstGeom>
            <a:ln w="9525" cap="flat" cmpd="sng">
              <a:solidFill>
                <a:schemeClr val="tx1"/>
              </a:solidFill>
              <a:prstDash val="solid"/>
              <a:headEnd type="none" w="med" len="med"/>
              <a:tailEnd type="none" w="med" len="med"/>
            </a:ln>
          </p:spPr>
        </p:sp>
        <p:sp>
          <p:nvSpPr>
            <p:cNvPr id="70694" name="直接连接符 70693"/>
            <p:cNvSpPr/>
            <p:nvPr/>
          </p:nvSpPr>
          <p:spPr>
            <a:xfrm>
              <a:off x="3061" y="2296"/>
              <a:ext cx="0" cy="408"/>
            </a:xfrm>
            <a:prstGeom prst="line">
              <a:avLst/>
            </a:prstGeom>
            <a:ln w="9525" cap="flat" cmpd="sng">
              <a:solidFill>
                <a:schemeClr val="tx1"/>
              </a:solidFill>
              <a:prstDash val="solid"/>
              <a:headEnd type="none" w="med" len="med"/>
              <a:tailEnd type="none" w="med" len="med"/>
            </a:ln>
          </p:spPr>
        </p:sp>
        <p:sp>
          <p:nvSpPr>
            <p:cNvPr id="70695" name="直接连接符 70694"/>
            <p:cNvSpPr/>
            <p:nvPr/>
          </p:nvSpPr>
          <p:spPr>
            <a:xfrm>
              <a:off x="3061" y="2704"/>
              <a:ext cx="1180" cy="0"/>
            </a:xfrm>
            <a:prstGeom prst="line">
              <a:avLst/>
            </a:prstGeom>
            <a:ln w="9525" cap="flat" cmpd="sng">
              <a:solidFill>
                <a:schemeClr val="tx1"/>
              </a:solidFill>
              <a:prstDash val="solid"/>
              <a:headEnd type="none" w="med" len="med"/>
              <a:tailEnd type="none" w="med" len="med"/>
            </a:ln>
          </p:spPr>
        </p:sp>
      </p:grpSp>
      <p:sp>
        <p:nvSpPr>
          <p:cNvPr id="70696" name="直接连接符 70695"/>
          <p:cNvSpPr/>
          <p:nvPr/>
        </p:nvSpPr>
        <p:spPr>
          <a:xfrm>
            <a:off x="1835150" y="4868863"/>
            <a:ext cx="792163" cy="0"/>
          </a:xfrm>
          <a:prstGeom prst="line">
            <a:avLst/>
          </a:prstGeom>
          <a:ln w="9525" cap="flat" cmpd="sng">
            <a:solidFill>
              <a:schemeClr val="tx1"/>
            </a:solidFill>
            <a:prstDash val="solid"/>
            <a:headEnd type="none" w="med" len="med"/>
            <a:tailEnd type="none" w="med" len="med"/>
          </a:ln>
        </p:spPr>
      </p:sp>
      <p:sp>
        <p:nvSpPr>
          <p:cNvPr id="70697" name="直接连接符 70696"/>
          <p:cNvSpPr/>
          <p:nvPr/>
        </p:nvSpPr>
        <p:spPr>
          <a:xfrm>
            <a:off x="2627313" y="4365625"/>
            <a:ext cx="0" cy="503238"/>
          </a:xfrm>
          <a:prstGeom prst="line">
            <a:avLst/>
          </a:prstGeom>
          <a:ln w="9525" cap="flat" cmpd="sng">
            <a:solidFill>
              <a:schemeClr val="tx1"/>
            </a:solidFill>
            <a:prstDash val="solid"/>
            <a:headEnd type="none" w="med" len="med"/>
            <a:tailEnd type="none" w="med" len="med"/>
          </a:ln>
        </p:spPr>
      </p:sp>
      <p:sp>
        <p:nvSpPr>
          <p:cNvPr id="70698" name="直接连接符 70697"/>
          <p:cNvSpPr/>
          <p:nvPr/>
        </p:nvSpPr>
        <p:spPr>
          <a:xfrm>
            <a:off x="2627313" y="4365625"/>
            <a:ext cx="1728787" cy="0"/>
          </a:xfrm>
          <a:prstGeom prst="line">
            <a:avLst/>
          </a:prstGeom>
          <a:ln w="9525" cap="flat" cmpd="sng">
            <a:solidFill>
              <a:schemeClr val="tx1"/>
            </a:solidFill>
            <a:prstDash val="solid"/>
            <a:headEnd type="none" w="med" len="med"/>
            <a:tailEnd type="none" w="med" len="med"/>
          </a:ln>
        </p:spPr>
      </p:sp>
      <p:sp>
        <p:nvSpPr>
          <p:cNvPr id="70699" name="直接连接符 70698"/>
          <p:cNvSpPr/>
          <p:nvPr/>
        </p:nvSpPr>
        <p:spPr>
          <a:xfrm>
            <a:off x="4356100" y="4365625"/>
            <a:ext cx="0" cy="503238"/>
          </a:xfrm>
          <a:prstGeom prst="line">
            <a:avLst/>
          </a:prstGeom>
          <a:ln w="9525" cap="flat" cmpd="sng">
            <a:solidFill>
              <a:schemeClr val="tx1"/>
            </a:solidFill>
            <a:prstDash val="solid"/>
            <a:headEnd type="none" w="med" len="med"/>
            <a:tailEnd type="none" w="med" len="med"/>
          </a:ln>
        </p:spPr>
      </p:sp>
      <p:sp>
        <p:nvSpPr>
          <p:cNvPr id="70700" name="直接连接符 70699"/>
          <p:cNvSpPr/>
          <p:nvPr/>
        </p:nvSpPr>
        <p:spPr>
          <a:xfrm>
            <a:off x="4356100" y="4868863"/>
            <a:ext cx="936625" cy="0"/>
          </a:xfrm>
          <a:prstGeom prst="line">
            <a:avLst/>
          </a:prstGeom>
          <a:ln w="9525" cap="flat" cmpd="sng">
            <a:solidFill>
              <a:schemeClr val="tx1"/>
            </a:solidFill>
            <a:prstDash val="solid"/>
            <a:headEnd type="none" w="med" len="med"/>
            <a:tailEnd type="none" w="med" len="med"/>
          </a:ln>
        </p:spPr>
      </p:sp>
      <p:sp>
        <p:nvSpPr>
          <p:cNvPr id="70701" name="直接连接符 70700"/>
          <p:cNvSpPr/>
          <p:nvPr/>
        </p:nvSpPr>
        <p:spPr>
          <a:xfrm>
            <a:off x="5292725" y="4365625"/>
            <a:ext cx="0" cy="503238"/>
          </a:xfrm>
          <a:prstGeom prst="line">
            <a:avLst/>
          </a:prstGeom>
          <a:ln w="9525" cap="flat" cmpd="sng">
            <a:solidFill>
              <a:schemeClr val="tx1"/>
            </a:solidFill>
            <a:prstDash val="solid"/>
            <a:headEnd type="none" w="med" len="med"/>
            <a:tailEnd type="none" w="med" len="med"/>
          </a:ln>
        </p:spPr>
      </p:sp>
      <p:sp>
        <p:nvSpPr>
          <p:cNvPr id="70702" name="直接连接符 70701"/>
          <p:cNvSpPr/>
          <p:nvPr/>
        </p:nvSpPr>
        <p:spPr>
          <a:xfrm>
            <a:off x="5292725" y="4365625"/>
            <a:ext cx="1511300" cy="0"/>
          </a:xfrm>
          <a:prstGeom prst="line">
            <a:avLst/>
          </a:prstGeom>
          <a:ln w="9525" cap="flat" cmpd="sng">
            <a:solidFill>
              <a:schemeClr val="tx1"/>
            </a:solidFill>
            <a:prstDash val="solid"/>
            <a:headEnd type="none" w="med" len="med"/>
            <a:tailEnd type="none" w="med" len="med"/>
          </a:ln>
        </p:spPr>
      </p:sp>
      <p:sp>
        <p:nvSpPr>
          <p:cNvPr id="70703" name="文本框 70702"/>
          <p:cNvSpPr txBox="1"/>
          <p:nvPr/>
        </p:nvSpPr>
        <p:spPr>
          <a:xfrm>
            <a:off x="1547813" y="2565400"/>
            <a:ext cx="311150" cy="457200"/>
          </a:xfrm>
          <a:prstGeom prst="rect">
            <a:avLst/>
          </a:prstGeom>
          <a:noFill/>
          <a:ln w="9525">
            <a:noFill/>
          </a:ln>
        </p:spPr>
        <p:txBody>
          <a:bodyPr wrap="none" anchor="t" anchorCtr="0">
            <a:spAutoFit/>
          </a:bodyPr>
          <a:lstStyle/>
          <a:p>
            <a:r>
              <a:rPr lang="en-US" altLang="zh-CN">
                <a:latin typeface="Tahoma" panose="020B0604030504040204" pitchFamily="34" charset="0"/>
              </a:rPr>
              <a:t>J</a:t>
            </a:r>
            <a:endParaRPr lang="en-US" altLang="zh-CN">
              <a:latin typeface="Tahoma" panose="020B0604030504040204" pitchFamily="34" charset="0"/>
            </a:endParaRPr>
          </a:p>
        </p:txBody>
      </p:sp>
      <p:sp>
        <p:nvSpPr>
          <p:cNvPr id="70704" name="文本框 70703"/>
          <p:cNvSpPr txBox="1"/>
          <p:nvPr/>
        </p:nvSpPr>
        <p:spPr>
          <a:xfrm>
            <a:off x="1547813" y="3284538"/>
            <a:ext cx="363537" cy="457200"/>
          </a:xfrm>
          <a:prstGeom prst="rect">
            <a:avLst/>
          </a:prstGeom>
          <a:noFill/>
          <a:ln w="9525">
            <a:noFill/>
          </a:ln>
        </p:spPr>
        <p:txBody>
          <a:bodyPr wrap="none" anchor="t" anchorCtr="0">
            <a:spAutoFit/>
          </a:bodyPr>
          <a:lstStyle/>
          <a:p>
            <a:r>
              <a:rPr lang="en-US" altLang="zh-CN">
                <a:latin typeface="Tahoma" panose="020B0604030504040204" pitchFamily="34" charset="0"/>
              </a:rPr>
              <a:t>K</a:t>
            </a:r>
            <a:endParaRPr lang="en-US" altLang="zh-CN">
              <a:latin typeface="Tahoma" panose="020B0604030504040204" pitchFamily="34" charset="0"/>
            </a:endParaRPr>
          </a:p>
        </p:txBody>
      </p:sp>
      <p:sp>
        <p:nvSpPr>
          <p:cNvPr id="70705" name="文本框 70704"/>
          <p:cNvSpPr txBox="1"/>
          <p:nvPr/>
        </p:nvSpPr>
        <p:spPr>
          <a:xfrm>
            <a:off x="1476375" y="4508500"/>
            <a:ext cx="400050" cy="457200"/>
          </a:xfrm>
          <a:prstGeom prst="rect">
            <a:avLst/>
          </a:prstGeom>
          <a:noFill/>
          <a:ln w="9525">
            <a:noFill/>
          </a:ln>
        </p:spPr>
        <p:txBody>
          <a:bodyPr wrap="none" anchor="t" anchorCtr="0">
            <a:spAutoFit/>
          </a:bodyPr>
          <a:lstStyle/>
          <a:p>
            <a:r>
              <a:rPr lang="en-US" altLang="zh-CN">
                <a:latin typeface="Tahoma" panose="020B0604030504040204" pitchFamily="34" charset="0"/>
              </a:rPr>
              <a:t>Q</a:t>
            </a:r>
            <a:endParaRPr lang="en-US" altLang="zh-CN">
              <a:latin typeface="Tahoma" panose="020B0604030504040204" pitchFamily="34" charset="0"/>
            </a:endParaRPr>
          </a:p>
        </p:txBody>
      </p:sp>
    </p:spTree>
  </p:cSld>
  <p:clrMapOvr>
    <a:masterClrMapping/>
  </p:clrMapOvr>
  <p:transition spd="slow" advTm="0"/>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4" name="文本框 71683"/>
          <p:cNvSpPr txBox="1"/>
          <p:nvPr/>
        </p:nvSpPr>
        <p:spPr>
          <a:xfrm>
            <a:off x="611188" y="692150"/>
            <a:ext cx="4440555" cy="521970"/>
          </a:xfrm>
          <a:prstGeom prst="rect">
            <a:avLst/>
          </a:prstGeom>
          <a:noFill/>
          <a:ln w="9525">
            <a:noFill/>
          </a:ln>
        </p:spPr>
        <p:txBody>
          <a:bodyPr wrap="none" anchor="t" anchorCtr="0">
            <a:spAutoFit/>
          </a:bodyPr>
          <a:lstStyle/>
          <a:p>
            <a:r>
              <a:rPr lang="en-US" altLang="zh-CN" sz="2800" b="1">
                <a:latin typeface="Tahoma" panose="020B0604030504040204" pitchFamily="34" charset="0"/>
              </a:rPr>
              <a:t> Conversion of flip-flops</a:t>
            </a:r>
            <a:endParaRPr lang="en-US" altLang="zh-CN" sz="2800" b="1">
              <a:latin typeface="Tahoma" panose="020B0604030504040204" pitchFamily="34" charset="0"/>
            </a:endParaRPr>
          </a:p>
        </p:txBody>
      </p:sp>
      <p:sp>
        <p:nvSpPr>
          <p:cNvPr id="71685" name="文本框 71684"/>
          <p:cNvSpPr txBox="1"/>
          <p:nvPr/>
        </p:nvSpPr>
        <p:spPr>
          <a:xfrm>
            <a:off x="684213" y="1482725"/>
            <a:ext cx="8172450" cy="822325"/>
          </a:xfrm>
          <a:prstGeom prst="rect">
            <a:avLst/>
          </a:prstGeom>
          <a:noFill/>
          <a:ln w="9525">
            <a:noFill/>
          </a:ln>
        </p:spPr>
        <p:txBody>
          <a:bodyPr wrap="none" anchor="t" anchorCtr="0">
            <a:spAutoFit/>
          </a:bodyPr>
          <a:lstStyle/>
          <a:p>
            <a:r>
              <a:rPr lang="en-US" altLang="zh-CN">
                <a:latin typeface="Tahoma" panose="020B0604030504040204" pitchFamily="34" charset="0"/>
              </a:rPr>
              <a:t>    Flip-flops can classify RS flip-flop, JK flip-flop, D flip-flop,</a:t>
            </a:r>
            <a:endParaRPr lang="en-US" altLang="zh-CN">
              <a:latin typeface="Tahoma" panose="020B0604030504040204" pitchFamily="34" charset="0"/>
            </a:endParaRPr>
          </a:p>
          <a:p>
            <a:r>
              <a:rPr lang="en-US" altLang="zh-CN">
                <a:latin typeface="Tahoma" panose="020B0604030504040204" pitchFamily="34" charset="0"/>
              </a:rPr>
              <a:t>T flip-flop and T’ flip-flop according to their function.  </a:t>
            </a:r>
            <a:endParaRPr lang="en-US" altLang="zh-CN">
              <a:latin typeface="Tahoma" panose="020B0604030504040204" pitchFamily="34" charset="0"/>
            </a:endParaRPr>
          </a:p>
        </p:txBody>
      </p:sp>
      <p:sp>
        <p:nvSpPr>
          <p:cNvPr id="71686" name="文本框 71685"/>
          <p:cNvSpPr txBox="1"/>
          <p:nvPr/>
        </p:nvSpPr>
        <p:spPr>
          <a:xfrm>
            <a:off x="663575" y="2362200"/>
            <a:ext cx="2703513" cy="457200"/>
          </a:xfrm>
          <a:prstGeom prst="rect">
            <a:avLst/>
          </a:prstGeom>
          <a:noFill/>
          <a:ln w="9525">
            <a:noFill/>
          </a:ln>
        </p:spPr>
        <p:txBody>
          <a:bodyPr wrap="none" anchor="t" anchorCtr="0">
            <a:spAutoFit/>
          </a:bodyPr>
          <a:lstStyle/>
          <a:p>
            <a:r>
              <a:rPr lang="en-US" altLang="zh-CN">
                <a:latin typeface="Tahoma" panose="020B0604030504040204" pitchFamily="34" charset="0"/>
              </a:rPr>
              <a:t>1 T and T’ flip-flop</a:t>
            </a:r>
            <a:endParaRPr lang="en-US" altLang="zh-CN">
              <a:latin typeface="Tahoma" panose="020B0604030504040204" pitchFamily="34" charset="0"/>
            </a:endParaRPr>
          </a:p>
        </p:txBody>
      </p:sp>
      <p:sp>
        <p:nvSpPr>
          <p:cNvPr id="71687" name="文本框 71686"/>
          <p:cNvSpPr txBox="1"/>
          <p:nvPr/>
        </p:nvSpPr>
        <p:spPr>
          <a:xfrm>
            <a:off x="539750" y="2781300"/>
            <a:ext cx="8421688" cy="1187450"/>
          </a:xfrm>
          <a:prstGeom prst="rect">
            <a:avLst/>
          </a:prstGeom>
          <a:noFill/>
          <a:ln w="9525">
            <a:noFill/>
          </a:ln>
        </p:spPr>
        <p:txBody>
          <a:bodyPr wrap="none" anchor="t" anchorCtr="0">
            <a:spAutoFit/>
          </a:bodyPr>
          <a:lstStyle/>
          <a:p>
            <a:r>
              <a:rPr lang="zh-CN" altLang="en-US" dirty="0">
                <a:latin typeface="Tahoma" panose="020B0604030504040204" pitchFamily="34" charset="0"/>
              </a:rPr>
              <a:t>⑴ </a:t>
            </a:r>
            <a:r>
              <a:rPr lang="en-US" altLang="zh-CN">
                <a:latin typeface="Tahoma" panose="020B0604030504040204" pitchFamily="34" charset="0"/>
              </a:rPr>
              <a:t>T’ flip-flop: It can only realize toggle function, also named</a:t>
            </a:r>
            <a:endParaRPr lang="en-US" altLang="zh-CN">
              <a:latin typeface="Tahoma" panose="020B0604030504040204" pitchFamily="34" charset="0"/>
            </a:endParaRPr>
          </a:p>
          <a:p>
            <a:r>
              <a:rPr lang="en-US" altLang="zh-CN">
                <a:latin typeface="Tahoma" panose="020B0604030504040204" pitchFamily="34" charset="0"/>
              </a:rPr>
              <a:t>    toggle flip-flop and counter flip-flop, namely when a clock </a:t>
            </a:r>
            <a:endParaRPr lang="en-US" altLang="zh-CN">
              <a:latin typeface="Tahoma" panose="020B0604030504040204" pitchFamily="34" charset="0"/>
            </a:endParaRPr>
          </a:p>
          <a:p>
            <a:r>
              <a:rPr lang="en-US" altLang="zh-CN">
                <a:latin typeface="Tahoma" panose="020B0604030504040204" pitchFamily="34" charset="0"/>
              </a:rPr>
              <a:t>    pulse comes, it’s state changes once.   </a:t>
            </a:r>
            <a:endParaRPr lang="en-US" altLang="zh-CN">
              <a:latin typeface="Tahoma" panose="020B0604030504040204" pitchFamily="34" charset="0"/>
            </a:endParaRPr>
          </a:p>
        </p:txBody>
      </p:sp>
      <p:sp>
        <p:nvSpPr>
          <p:cNvPr id="71688" name="文本框 71687"/>
          <p:cNvSpPr txBox="1"/>
          <p:nvPr/>
        </p:nvSpPr>
        <p:spPr>
          <a:xfrm>
            <a:off x="557213" y="3946525"/>
            <a:ext cx="8366125" cy="1552575"/>
          </a:xfrm>
          <a:prstGeom prst="rect">
            <a:avLst/>
          </a:prstGeom>
          <a:noFill/>
          <a:ln w="9525">
            <a:noFill/>
          </a:ln>
        </p:spPr>
        <p:txBody>
          <a:bodyPr wrap="none" anchor="t" anchorCtr="0">
            <a:spAutoFit/>
          </a:bodyPr>
          <a:lstStyle/>
          <a:p>
            <a:r>
              <a:rPr lang="zh-CN" altLang="en-US" dirty="0">
                <a:latin typeface="Tahoma" panose="020B0604030504040204" pitchFamily="34" charset="0"/>
              </a:rPr>
              <a:t>⑵ </a:t>
            </a:r>
            <a:r>
              <a:rPr lang="en-US" altLang="zh-CN">
                <a:latin typeface="Tahoma" panose="020B0604030504040204" pitchFamily="34" charset="0"/>
              </a:rPr>
              <a:t>T flip-flop: It has the function of keeping and toggle</a:t>
            </a:r>
            <a:r>
              <a:rPr lang="zh-CN" altLang="en-US" dirty="0">
                <a:latin typeface="Tahoma" panose="020B0604030504040204" pitchFamily="34" charset="0"/>
              </a:rPr>
              <a:t> </a:t>
            </a:r>
            <a:r>
              <a:rPr lang="en-US" altLang="zh-CN">
                <a:latin typeface="Tahoma" panose="020B0604030504040204" pitchFamily="34" charset="0"/>
              </a:rPr>
              <a:t>,and </a:t>
            </a:r>
            <a:endParaRPr lang="en-US" altLang="zh-CN">
              <a:latin typeface="Tahoma" panose="020B0604030504040204" pitchFamily="34" charset="0"/>
            </a:endParaRPr>
          </a:p>
          <a:p>
            <a:r>
              <a:rPr lang="en-US" altLang="zh-CN">
                <a:latin typeface="Tahoma" panose="020B0604030504040204" pitchFamily="34" charset="0"/>
              </a:rPr>
              <a:t>    it has a control end T.</a:t>
            </a:r>
            <a:endParaRPr lang="en-US" altLang="zh-CN">
              <a:latin typeface="Tahoma" panose="020B0604030504040204" pitchFamily="34" charset="0"/>
            </a:endParaRPr>
          </a:p>
          <a:p>
            <a:r>
              <a:rPr lang="en-US" altLang="zh-CN">
                <a:latin typeface="Tahoma" panose="020B0604030504040204" pitchFamily="34" charset="0"/>
              </a:rPr>
              <a:t>    When T=0, keeping.</a:t>
            </a:r>
            <a:endParaRPr lang="en-US" altLang="zh-CN">
              <a:latin typeface="Tahoma" panose="020B0604030504040204" pitchFamily="34" charset="0"/>
            </a:endParaRPr>
          </a:p>
          <a:p>
            <a:r>
              <a:rPr lang="en-US" altLang="zh-CN">
                <a:latin typeface="Tahoma" panose="020B0604030504040204" pitchFamily="34" charset="0"/>
              </a:rPr>
              <a:t>    When T=1, toggle.</a:t>
            </a:r>
            <a:endParaRPr lang="en-US" altLang="zh-CN">
              <a:latin typeface="Tahoma" panose="020B0604030504040204" pitchFamily="34" charset="0"/>
            </a:endParaRPr>
          </a:p>
        </p:txBody>
      </p:sp>
    </p:spTree>
  </p:cSld>
  <p:clrMapOvr>
    <a:masterClrMapping/>
  </p:clrMapOvr>
  <p:transition spd="slow" advTm="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文本框 129025"/>
          <p:cNvSpPr txBox="1"/>
          <p:nvPr/>
        </p:nvSpPr>
        <p:spPr>
          <a:xfrm>
            <a:off x="838200" y="1222375"/>
            <a:ext cx="7696200" cy="830263"/>
          </a:xfrm>
          <a:prstGeom prst="rect">
            <a:avLst/>
          </a:prstGeom>
          <a:noFill/>
          <a:ln w="9525">
            <a:noFill/>
          </a:ln>
        </p:spPr>
        <p:txBody>
          <a:bodyPr anchor="t" anchorCtr="0">
            <a:spAutoFit/>
          </a:bodyPr>
          <a:lstStyle/>
          <a:p>
            <a:pPr>
              <a:spcBef>
                <a:spcPct val="50000"/>
              </a:spcBef>
            </a:pPr>
            <a:r>
              <a:rPr lang="en-US" altLang="zh-CN">
                <a:latin typeface="Times New Roman" panose="02020603050405020304" charset="0"/>
              </a:rPr>
              <a:t>The active-HIGH </a:t>
            </a:r>
            <a:r>
              <a:rPr lang="en-US" altLang="zh-CN" i="1">
                <a:latin typeface="Times New Roman" panose="02020603050405020304" charset="0"/>
              </a:rPr>
              <a:t>S-R</a:t>
            </a:r>
            <a:r>
              <a:rPr lang="en-US" altLang="zh-CN">
                <a:latin typeface="Times New Roman" panose="02020603050405020304" charset="0"/>
              </a:rPr>
              <a:t> latch is in a stable (latched) condition when both inputs are LOW.</a:t>
            </a:r>
            <a:endParaRPr lang="en-US" altLang="zh-CN">
              <a:latin typeface="Times New Roman" panose="02020603050405020304" charset="0"/>
            </a:endParaRPr>
          </a:p>
        </p:txBody>
      </p:sp>
      <p:sp>
        <p:nvSpPr>
          <p:cNvPr id="9218" name="矩形 129028"/>
          <p:cNvSpPr/>
          <p:nvPr/>
        </p:nvSpPr>
        <p:spPr>
          <a:xfrm>
            <a:off x="914400" y="614363"/>
            <a:ext cx="1130300" cy="460375"/>
          </a:xfrm>
          <a:prstGeom prst="rect">
            <a:avLst/>
          </a:prstGeom>
          <a:solidFill>
            <a:schemeClr val="accent2"/>
          </a:solidFill>
          <a:ln w="9525" cap="flat" cmpd="sng">
            <a:solidFill>
              <a:srgbClr val="000000"/>
            </a:solidFill>
            <a:prstDash val="solid"/>
            <a:miter/>
            <a:headEnd type="none" w="med" len="med"/>
            <a:tailEnd type="none" w="med" len="med"/>
          </a:ln>
        </p:spPr>
        <p:txBody>
          <a:bodyPr wrap="none" anchor="t" anchorCtr="0">
            <a:spAutoFit/>
          </a:bodyPr>
          <a:lstStyle/>
          <a:p>
            <a:r>
              <a:rPr lang="en-US" altLang="zh-CN">
                <a:solidFill>
                  <a:srgbClr val="FFFF99"/>
                </a:solidFill>
                <a:latin typeface="Times New Roman" panose="02020603050405020304" charset="0"/>
              </a:rPr>
              <a:t>Latches</a:t>
            </a:r>
            <a:endParaRPr lang="en-US" altLang="zh-CN">
              <a:solidFill>
                <a:srgbClr val="FFFF99"/>
              </a:solidFill>
              <a:latin typeface="Times New Roman" panose="02020603050405020304" charset="0"/>
            </a:endParaRPr>
          </a:p>
        </p:txBody>
      </p:sp>
      <p:grpSp>
        <p:nvGrpSpPr>
          <p:cNvPr id="9219" name="组合 129063"/>
          <p:cNvGrpSpPr/>
          <p:nvPr/>
        </p:nvGrpSpPr>
        <p:grpSpPr>
          <a:xfrm>
            <a:off x="5400675" y="2362200"/>
            <a:ext cx="2371725" cy="1784350"/>
            <a:chOff x="3402" y="1584"/>
            <a:chExt cx="1494" cy="1124"/>
          </a:xfrm>
        </p:grpSpPr>
        <p:sp>
          <p:nvSpPr>
            <p:cNvPr id="9220" name="文本框 129032"/>
            <p:cNvSpPr txBox="1"/>
            <p:nvPr/>
          </p:nvSpPr>
          <p:spPr>
            <a:xfrm>
              <a:off x="3402" y="1584"/>
              <a:ext cx="240" cy="212"/>
            </a:xfrm>
            <a:prstGeom prst="rect">
              <a:avLst/>
            </a:prstGeom>
            <a:noFill/>
            <a:ln w="9525">
              <a:noFill/>
            </a:ln>
          </p:spPr>
          <p:txBody>
            <a:bodyPr anchor="t" anchorCtr="0">
              <a:spAutoFit/>
            </a:bodyPr>
            <a:lstStyle/>
            <a:p>
              <a:pPr>
                <a:spcBef>
                  <a:spcPct val="50000"/>
                </a:spcBef>
              </a:pPr>
              <a:r>
                <a:rPr lang="en-US" altLang="zh-CN" sz="1600" i="1">
                  <a:solidFill>
                    <a:srgbClr val="FF0000"/>
                  </a:solidFill>
                  <a:latin typeface="Times New Roman" panose="02020603050405020304" charset="0"/>
                </a:rPr>
                <a:t>R</a:t>
              </a:r>
              <a:endParaRPr lang="en-US" altLang="zh-CN" sz="1600" i="1">
                <a:solidFill>
                  <a:srgbClr val="FF0000"/>
                </a:solidFill>
                <a:latin typeface="Times New Roman" panose="02020603050405020304" charset="0"/>
              </a:endParaRPr>
            </a:p>
          </p:txBody>
        </p:sp>
        <p:sp>
          <p:nvSpPr>
            <p:cNvPr id="9221" name="文本框 129033"/>
            <p:cNvSpPr txBox="1"/>
            <p:nvPr/>
          </p:nvSpPr>
          <p:spPr>
            <a:xfrm>
              <a:off x="3402" y="2496"/>
              <a:ext cx="240" cy="212"/>
            </a:xfrm>
            <a:prstGeom prst="rect">
              <a:avLst/>
            </a:prstGeom>
            <a:noFill/>
            <a:ln w="9525">
              <a:noFill/>
            </a:ln>
          </p:spPr>
          <p:txBody>
            <a:bodyPr anchor="t" anchorCtr="0">
              <a:spAutoFit/>
            </a:bodyPr>
            <a:lstStyle/>
            <a:p>
              <a:pPr>
                <a:spcBef>
                  <a:spcPct val="50000"/>
                </a:spcBef>
              </a:pPr>
              <a:r>
                <a:rPr lang="en-US" altLang="zh-CN" sz="1600" i="1">
                  <a:solidFill>
                    <a:srgbClr val="FF0000"/>
                  </a:solidFill>
                  <a:latin typeface="Times New Roman" panose="02020603050405020304" charset="0"/>
                </a:rPr>
                <a:t>S</a:t>
              </a:r>
              <a:endParaRPr lang="en-US" altLang="zh-CN" sz="1600" i="1">
                <a:solidFill>
                  <a:srgbClr val="FF0000"/>
                </a:solidFill>
                <a:latin typeface="Times New Roman" panose="02020603050405020304" charset="0"/>
              </a:endParaRPr>
            </a:p>
          </p:txBody>
        </p:sp>
        <p:sp>
          <p:nvSpPr>
            <p:cNvPr id="9222" name="文本框 129034"/>
            <p:cNvSpPr txBox="1"/>
            <p:nvPr/>
          </p:nvSpPr>
          <p:spPr>
            <a:xfrm>
              <a:off x="4650" y="1680"/>
              <a:ext cx="240" cy="212"/>
            </a:xfrm>
            <a:prstGeom prst="rect">
              <a:avLst/>
            </a:prstGeom>
            <a:noFill/>
            <a:ln w="9525">
              <a:noFill/>
            </a:ln>
          </p:spPr>
          <p:txBody>
            <a:bodyPr anchor="t" anchorCtr="0">
              <a:spAutoFit/>
            </a:bodyPr>
            <a:lstStyle/>
            <a:p>
              <a:pPr>
                <a:spcBef>
                  <a:spcPct val="50000"/>
                </a:spcBef>
              </a:pPr>
              <a:r>
                <a:rPr lang="en-US" altLang="zh-CN" sz="1600" i="1">
                  <a:solidFill>
                    <a:srgbClr val="FF0000"/>
                  </a:solidFill>
                  <a:latin typeface="Times New Roman" panose="02020603050405020304" charset="0"/>
                </a:rPr>
                <a:t>Q</a:t>
              </a:r>
              <a:endParaRPr lang="en-US" altLang="zh-CN" sz="1600" i="1">
                <a:solidFill>
                  <a:srgbClr val="FF0000"/>
                </a:solidFill>
                <a:latin typeface="Times New Roman" panose="02020603050405020304" charset="0"/>
              </a:endParaRPr>
            </a:p>
          </p:txBody>
        </p:sp>
        <p:grpSp>
          <p:nvGrpSpPr>
            <p:cNvPr id="9223" name="组合 129036"/>
            <p:cNvGrpSpPr/>
            <p:nvPr/>
          </p:nvGrpSpPr>
          <p:grpSpPr>
            <a:xfrm>
              <a:off x="4656" y="2385"/>
              <a:ext cx="240" cy="212"/>
              <a:chOff x="2454" y="3201"/>
              <a:chExt cx="240" cy="212"/>
            </a:xfrm>
          </p:grpSpPr>
          <p:sp>
            <p:nvSpPr>
              <p:cNvPr id="9224" name="文本框 129037"/>
              <p:cNvSpPr txBox="1"/>
              <p:nvPr/>
            </p:nvSpPr>
            <p:spPr>
              <a:xfrm>
                <a:off x="2454" y="3201"/>
                <a:ext cx="240" cy="212"/>
              </a:xfrm>
              <a:prstGeom prst="rect">
                <a:avLst/>
              </a:prstGeom>
              <a:noFill/>
              <a:ln w="9525">
                <a:noFill/>
              </a:ln>
            </p:spPr>
            <p:txBody>
              <a:bodyPr anchor="t" anchorCtr="0">
                <a:spAutoFit/>
              </a:bodyPr>
              <a:lstStyle/>
              <a:p>
                <a:pPr>
                  <a:spcBef>
                    <a:spcPct val="50000"/>
                  </a:spcBef>
                </a:pPr>
                <a:r>
                  <a:rPr lang="en-US" altLang="zh-CN" sz="1600" i="1">
                    <a:solidFill>
                      <a:srgbClr val="FF0000"/>
                    </a:solidFill>
                    <a:latin typeface="Times New Roman" panose="02020603050405020304" charset="0"/>
                  </a:rPr>
                  <a:t>Q</a:t>
                </a:r>
                <a:endParaRPr lang="en-US" altLang="zh-CN" sz="1600" i="1">
                  <a:solidFill>
                    <a:srgbClr val="FF0000"/>
                  </a:solidFill>
                  <a:latin typeface="Times New Roman" panose="02020603050405020304" charset="0"/>
                </a:endParaRPr>
              </a:p>
            </p:txBody>
          </p:sp>
          <p:sp>
            <p:nvSpPr>
              <p:cNvPr id="9225" name="直接连接符 129038"/>
              <p:cNvSpPr/>
              <p:nvPr/>
            </p:nvSpPr>
            <p:spPr>
              <a:xfrm>
                <a:off x="2524" y="3237"/>
                <a:ext cx="96" cy="0"/>
              </a:xfrm>
              <a:prstGeom prst="line">
                <a:avLst/>
              </a:prstGeom>
              <a:ln w="9525" cap="flat" cmpd="sng">
                <a:solidFill>
                  <a:srgbClr val="FF0000"/>
                </a:solidFill>
                <a:prstDash val="solid"/>
                <a:round/>
                <a:headEnd type="none" w="med" len="med"/>
                <a:tailEnd type="none" w="med" len="med"/>
              </a:ln>
            </p:spPr>
          </p:sp>
        </p:grpSp>
        <p:graphicFrame>
          <p:nvGraphicFramePr>
            <p:cNvPr id="9226" name="对象 129048"/>
            <p:cNvGraphicFramePr/>
            <p:nvPr/>
          </p:nvGraphicFramePr>
          <p:xfrm>
            <a:off x="3546" y="1632"/>
            <a:ext cx="1166" cy="1076"/>
          </p:xfrm>
          <a:graphic>
            <a:graphicData uri="http://schemas.openxmlformats.org/presentationml/2006/ole">
              <mc:AlternateContent xmlns:mc="http://schemas.openxmlformats.org/markup-compatibility/2006">
                <mc:Choice xmlns:v="urn:schemas-microsoft-com:vml" Requires="v">
                  <p:oleObj spid="_x0000_s4103" name="" r:id="rId1" imgW="914400" imgH="840105" progId="CorelDRAW.Graphic.13">
                    <p:embed/>
                  </p:oleObj>
                </mc:Choice>
                <mc:Fallback>
                  <p:oleObj name="" r:id="rId1" imgW="914400" imgH="840105" progId="CorelDRAW.Graphic.13">
                    <p:embed/>
                    <p:pic>
                      <p:nvPicPr>
                        <p:cNvPr id="0" name="图片 3077"/>
                        <p:cNvPicPr/>
                        <p:nvPr/>
                      </p:nvPicPr>
                      <p:blipFill>
                        <a:blip r:embed="rId2"/>
                        <a:stretch>
                          <a:fillRect/>
                        </a:stretch>
                      </p:blipFill>
                      <p:spPr>
                        <a:xfrm>
                          <a:off x="3546" y="1632"/>
                          <a:ext cx="1166" cy="1076"/>
                        </a:xfrm>
                        <a:prstGeom prst="rect">
                          <a:avLst/>
                        </a:prstGeom>
                        <a:noFill/>
                        <a:ln w="38100">
                          <a:noFill/>
                          <a:miter/>
                        </a:ln>
                      </p:spPr>
                    </p:pic>
                  </p:oleObj>
                </mc:Fallback>
              </mc:AlternateContent>
            </a:graphicData>
          </a:graphic>
        </p:graphicFrame>
      </p:grpSp>
      <p:sp>
        <p:nvSpPr>
          <p:cNvPr id="129050" name="文本框 129049"/>
          <p:cNvSpPr txBox="1"/>
          <p:nvPr/>
        </p:nvSpPr>
        <p:spPr>
          <a:xfrm>
            <a:off x="914400" y="2287588"/>
            <a:ext cx="3886200" cy="1938337"/>
          </a:xfrm>
          <a:prstGeom prst="rect">
            <a:avLst/>
          </a:prstGeom>
          <a:noFill/>
          <a:ln w="9525">
            <a:noFill/>
          </a:ln>
        </p:spPr>
        <p:txBody>
          <a:bodyPr anchor="t" anchorCtr="0">
            <a:spAutoFit/>
          </a:bodyPr>
          <a:lstStyle/>
          <a:p>
            <a:pPr>
              <a:spcBef>
                <a:spcPct val="50000"/>
              </a:spcBef>
            </a:pPr>
            <a:r>
              <a:rPr lang="en-US" altLang="zh-CN" sz="2000">
                <a:latin typeface="Times New Roman" panose="02020603050405020304" charset="0"/>
              </a:rPr>
              <a:t>Assume the latch is initially RESET (</a:t>
            </a:r>
            <a:r>
              <a:rPr lang="en-US" altLang="zh-CN" sz="2000" i="1">
                <a:latin typeface="Times New Roman" panose="02020603050405020304" charset="0"/>
              </a:rPr>
              <a:t>Q</a:t>
            </a:r>
            <a:r>
              <a:rPr lang="en-US" altLang="zh-CN" sz="2000">
                <a:latin typeface="Times New Roman" panose="02020603050405020304" charset="0"/>
              </a:rPr>
              <a:t> = 0) and the inputs are at their inactive level (0). To SET the latch (</a:t>
            </a:r>
            <a:r>
              <a:rPr lang="en-US" altLang="zh-CN" sz="2000" i="1">
                <a:latin typeface="Times New Roman" panose="02020603050405020304" charset="0"/>
              </a:rPr>
              <a:t>Q </a:t>
            </a:r>
            <a:r>
              <a:rPr lang="en-US" altLang="zh-CN" sz="2000">
                <a:latin typeface="Times New Roman" panose="02020603050405020304" charset="0"/>
              </a:rPr>
              <a:t>= 1), a momentary HIGH signal is applied to the </a:t>
            </a:r>
            <a:r>
              <a:rPr lang="en-US" altLang="zh-CN" sz="2000" i="1">
                <a:latin typeface="Times New Roman" panose="02020603050405020304" charset="0"/>
              </a:rPr>
              <a:t>S</a:t>
            </a:r>
            <a:r>
              <a:rPr lang="en-US" altLang="zh-CN" sz="2000">
                <a:latin typeface="Times New Roman" panose="02020603050405020304" charset="0"/>
              </a:rPr>
              <a:t> input while the </a:t>
            </a:r>
            <a:r>
              <a:rPr lang="en-US" altLang="zh-CN" sz="2000" i="1">
                <a:latin typeface="Times New Roman" panose="02020603050405020304" charset="0"/>
              </a:rPr>
              <a:t>R</a:t>
            </a:r>
            <a:r>
              <a:rPr lang="en-US" altLang="zh-CN" sz="2000">
                <a:latin typeface="Times New Roman" panose="02020603050405020304" charset="0"/>
              </a:rPr>
              <a:t> remains LOW. </a:t>
            </a:r>
            <a:endParaRPr lang="en-US" altLang="zh-CN" sz="2000">
              <a:latin typeface="Times New Roman" panose="02020603050405020304" charset="0"/>
            </a:endParaRPr>
          </a:p>
        </p:txBody>
      </p:sp>
      <p:grpSp>
        <p:nvGrpSpPr>
          <p:cNvPr id="129060" name="组合 129059"/>
          <p:cNvGrpSpPr/>
          <p:nvPr/>
        </p:nvGrpSpPr>
        <p:grpSpPr>
          <a:xfrm>
            <a:off x="5105400" y="3886200"/>
            <a:ext cx="457200" cy="152400"/>
            <a:chOff x="2208" y="2928"/>
            <a:chExt cx="336" cy="144"/>
          </a:xfrm>
        </p:grpSpPr>
        <p:sp>
          <p:nvSpPr>
            <p:cNvPr id="9229" name="直接连接符 129051"/>
            <p:cNvSpPr/>
            <p:nvPr/>
          </p:nvSpPr>
          <p:spPr>
            <a:xfrm>
              <a:off x="2208" y="3072"/>
              <a:ext cx="96" cy="0"/>
            </a:xfrm>
            <a:prstGeom prst="line">
              <a:avLst/>
            </a:prstGeom>
            <a:ln w="19050" cap="flat" cmpd="sng">
              <a:solidFill>
                <a:srgbClr val="0000FF"/>
              </a:solidFill>
              <a:prstDash val="solid"/>
              <a:round/>
              <a:headEnd type="none" w="med" len="med"/>
              <a:tailEnd type="none" w="med" len="med"/>
            </a:ln>
          </p:spPr>
        </p:sp>
        <p:sp>
          <p:nvSpPr>
            <p:cNvPr id="9230" name="直接连接符 129053"/>
            <p:cNvSpPr/>
            <p:nvPr/>
          </p:nvSpPr>
          <p:spPr>
            <a:xfrm flipV="1">
              <a:off x="2304" y="2928"/>
              <a:ext cx="0" cy="144"/>
            </a:xfrm>
            <a:prstGeom prst="line">
              <a:avLst/>
            </a:prstGeom>
            <a:ln w="19050" cap="flat" cmpd="sng">
              <a:solidFill>
                <a:srgbClr val="0000FF"/>
              </a:solidFill>
              <a:prstDash val="solid"/>
              <a:round/>
              <a:headEnd type="none" w="med" len="med"/>
              <a:tailEnd type="none" w="med" len="med"/>
            </a:ln>
          </p:spPr>
        </p:sp>
        <p:sp>
          <p:nvSpPr>
            <p:cNvPr id="9231" name="直接连接符 129055"/>
            <p:cNvSpPr/>
            <p:nvPr/>
          </p:nvSpPr>
          <p:spPr>
            <a:xfrm>
              <a:off x="2304" y="2928"/>
              <a:ext cx="144" cy="0"/>
            </a:xfrm>
            <a:prstGeom prst="line">
              <a:avLst/>
            </a:prstGeom>
            <a:ln w="19050" cap="flat" cmpd="sng">
              <a:solidFill>
                <a:srgbClr val="0000FF"/>
              </a:solidFill>
              <a:prstDash val="solid"/>
              <a:round/>
              <a:headEnd type="none" w="med" len="med"/>
              <a:tailEnd type="none" w="med" len="med"/>
            </a:ln>
          </p:spPr>
        </p:sp>
        <p:sp>
          <p:nvSpPr>
            <p:cNvPr id="9232" name="直接连接符 129057"/>
            <p:cNvSpPr/>
            <p:nvPr/>
          </p:nvSpPr>
          <p:spPr>
            <a:xfrm>
              <a:off x="2448" y="2928"/>
              <a:ext cx="0" cy="144"/>
            </a:xfrm>
            <a:prstGeom prst="line">
              <a:avLst/>
            </a:prstGeom>
            <a:ln w="19050" cap="flat" cmpd="sng">
              <a:solidFill>
                <a:srgbClr val="0000FF"/>
              </a:solidFill>
              <a:prstDash val="solid"/>
              <a:round/>
              <a:headEnd type="none" w="med" len="med"/>
              <a:tailEnd type="none" w="med" len="med"/>
            </a:ln>
          </p:spPr>
        </p:sp>
        <p:sp>
          <p:nvSpPr>
            <p:cNvPr id="9233" name="直接连接符 129058"/>
            <p:cNvSpPr/>
            <p:nvPr/>
          </p:nvSpPr>
          <p:spPr>
            <a:xfrm>
              <a:off x="2448" y="3072"/>
              <a:ext cx="96" cy="0"/>
            </a:xfrm>
            <a:prstGeom prst="line">
              <a:avLst/>
            </a:prstGeom>
            <a:ln w="19050" cap="flat" cmpd="sng">
              <a:solidFill>
                <a:srgbClr val="0000FF"/>
              </a:solidFill>
              <a:prstDash val="solid"/>
              <a:round/>
              <a:headEnd type="none" w="med" len="med"/>
              <a:tailEnd type="none" w="med" len="med"/>
            </a:ln>
          </p:spPr>
        </p:sp>
      </p:grpSp>
      <p:sp>
        <p:nvSpPr>
          <p:cNvPr id="9234" name="文本框 129060"/>
          <p:cNvSpPr txBox="1"/>
          <p:nvPr/>
        </p:nvSpPr>
        <p:spPr>
          <a:xfrm>
            <a:off x="5181600" y="2362200"/>
            <a:ext cx="381000" cy="336550"/>
          </a:xfrm>
          <a:prstGeom prst="rect">
            <a:avLst/>
          </a:prstGeom>
          <a:noFill/>
          <a:ln w="9525">
            <a:noFill/>
          </a:ln>
        </p:spPr>
        <p:txBody>
          <a:bodyPr anchor="t" anchorCtr="0">
            <a:spAutoFit/>
          </a:bodyPr>
          <a:lstStyle/>
          <a:p>
            <a:pPr>
              <a:spcBef>
                <a:spcPct val="50000"/>
              </a:spcBef>
            </a:pPr>
            <a:r>
              <a:rPr lang="en-US" altLang="zh-CN" sz="1600">
                <a:solidFill>
                  <a:srgbClr val="0000FF"/>
                </a:solidFill>
                <a:latin typeface="Times New Roman" panose="02020603050405020304" charset="0"/>
              </a:rPr>
              <a:t>0</a:t>
            </a:r>
            <a:endParaRPr lang="en-US" altLang="zh-CN" sz="1600">
              <a:solidFill>
                <a:srgbClr val="0000FF"/>
              </a:solidFill>
              <a:latin typeface="Times New Roman" panose="02020603050405020304" charset="0"/>
            </a:endParaRPr>
          </a:p>
        </p:txBody>
      </p:sp>
      <p:sp>
        <p:nvSpPr>
          <p:cNvPr id="129062" name="文本框 129061"/>
          <p:cNvSpPr txBox="1"/>
          <p:nvPr/>
        </p:nvSpPr>
        <p:spPr>
          <a:xfrm>
            <a:off x="7162800" y="2362200"/>
            <a:ext cx="381000" cy="336550"/>
          </a:xfrm>
          <a:prstGeom prst="rect">
            <a:avLst/>
          </a:prstGeom>
          <a:noFill/>
          <a:ln w="9525">
            <a:noFill/>
          </a:ln>
        </p:spPr>
        <p:txBody>
          <a:bodyPr anchor="t" anchorCtr="0">
            <a:spAutoFit/>
          </a:bodyPr>
          <a:lstStyle/>
          <a:p>
            <a:pPr>
              <a:spcBef>
                <a:spcPct val="50000"/>
              </a:spcBef>
            </a:pPr>
            <a:r>
              <a:rPr lang="en-US" altLang="zh-CN" sz="1600">
                <a:solidFill>
                  <a:srgbClr val="0000FF"/>
                </a:solidFill>
                <a:latin typeface="Times New Roman" panose="02020603050405020304" charset="0"/>
              </a:rPr>
              <a:t>1</a:t>
            </a:r>
            <a:endParaRPr lang="en-US" altLang="zh-CN" sz="1600">
              <a:solidFill>
                <a:srgbClr val="0000FF"/>
              </a:solidFill>
              <a:latin typeface="Times New Roman" panose="02020603050405020304" charset="0"/>
            </a:endParaRPr>
          </a:p>
        </p:txBody>
      </p:sp>
      <p:sp>
        <p:nvSpPr>
          <p:cNvPr id="129063" name="文本框 129062"/>
          <p:cNvSpPr txBox="1"/>
          <p:nvPr/>
        </p:nvSpPr>
        <p:spPr>
          <a:xfrm>
            <a:off x="7162800" y="3505200"/>
            <a:ext cx="381000" cy="336550"/>
          </a:xfrm>
          <a:prstGeom prst="rect">
            <a:avLst/>
          </a:prstGeom>
          <a:noFill/>
          <a:ln w="9525">
            <a:noFill/>
          </a:ln>
        </p:spPr>
        <p:txBody>
          <a:bodyPr anchor="t" anchorCtr="0">
            <a:spAutoFit/>
          </a:bodyPr>
          <a:lstStyle/>
          <a:p>
            <a:pPr>
              <a:spcBef>
                <a:spcPct val="50000"/>
              </a:spcBef>
            </a:pPr>
            <a:r>
              <a:rPr lang="en-US" altLang="zh-CN" sz="1600">
                <a:solidFill>
                  <a:srgbClr val="0000FF"/>
                </a:solidFill>
                <a:latin typeface="Times New Roman" panose="02020603050405020304" charset="0"/>
              </a:rPr>
              <a:t>0</a:t>
            </a:r>
            <a:endParaRPr lang="en-US" altLang="zh-CN" sz="1600">
              <a:solidFill>
                <a:srgbClr val="0000FF"/>
              </a:solidFill>
              <a:latin typeface="Times New Roman" panose="02020603050405020304" charset="0"/>
            </a:endParaRPr>
          </a:p>
        </p:txBody>
      </p:sp>
      <p:grpSp>
        <p:nvGrpSpPr>
          <p:cNvPr id="9237" name="组合 129064"/>
          <p:cNvGrpSpPr/>
          <p:nvPr/>
        </p:nvGrpSpPr>
        <p:grpSpPr>
          <a:xfrm>
            <a:off x="5410200" y="4343400"/>
            <a:ext cx="2371725" cy="1784350"/>
            <a:chOff x="3402" y="1584"/>
            <a:chExt cx="1494" cy="1124"/>
          </a:xfrm>
        </p:grpSpPr>
        <p:sp>
          <p:nvSpPr>
            <p:cNvPr id="9238" name="文本框 129065"/>
            <p:cNvSpPr txBox="1"/>
            <p:nvPr/>
          </p:nvSpPr>
          <p:spPr>
            <a:xfrm>
              <a:off x="3402" y="1584"/>
              <a:ext cx="240" cy="212"/>
            </a:xfrm>
            <a:prstGeom prst="rect">
              <a:avLst/>
            </a:prstGeom>
            <a:noFill/>
            <a:ln w="9525">
              <a:noFill/>
            </a:ln>
          </p:spPr>
          <p:txBody>
            <a:bodyPr anchor="t" anchorCtr="0">
              <a:spAutoFit/>
            </a:bodyPr>
            <a:lstStyle/>
            <a:p>
              <a:pPr>
                <a:spcBef>
                  <a:spcPct val="50000"/>
                </a:spcBef>
              </a:pPr>
              <a:r>
                <a:rPr lang="en-US" altLang="zh-CN" sz="1600" i="1">
                  <a:solidFill>
                    <a:srgbClr val="FF0000"/>
                  </a:solidFill>
                  <a:latin typeface="Times New Roman" panose="02020603050405020304" charset="0"/>
                </a:rPr>
                <a:t>R</a:t>
              </a:r>
              <a:endParaRPr lang="en-US" altLang="zh-CN" sz="1600" i="1">
                <a:solidFill>
                  <a:srgbClr val="FF0000"/>
                </a:solidFill>
                <a:latin typeface="Times New Roman" panose="02020603050405020304" charset="0"/>
              </a:endParaRPr>
            </a:p>
          </p:txBody>
        </p:sp>
        <p:sp>
          <p:nvSpPr>
            <p:cNvPr id="9239" name="文本框 129066"/>
            <p:cNvSpPr txBox="1"/>
            <p:nvPr/>
          </p:nvSpPr>
          <p:spPr>
            <a:xfrm>
              <a:off x="3402" y="2496"/>
              <a:ext cx="240" cy="212"/>
            </a:xfrm>
            <a:prstGeom prst="rect">
              <a:avLst/>
            </a:prstGeom>
            <a:noFill/>
            <a:ln w="9525">
              <a:noFill/>
            </a:ln>
          </p:spPr>
          <p:txBody>
            <a:bodyPr anchor="t" anchorCtr="0">
              <a:spAutoFit/>
            </a:bodyPr>
            <a:lstStyle/>
            <a:p>
              <a:pPr>
                <a:spcBef>
                  <a:spcPct val="50000"/>
                </a:spcBef>
              </a:pPr>
              <a:r>
                <a:rPr lang="en-US" altLang="zh-CN" sz="1600" i="1">
                  <a:solidFill>
                    <a:srgbClr val="FF0000"/>
                  </a:solidFill>
                  <a:latin typeface="Times New Roman" panose="02020603050405020304" charset="0"/>
                </a:rPr>
                <a:t>S</a:t>
              </a:r>
              <a:endParaRPr lang="en-US" altLang="zh-CN" sz="1600" i="1">
                <a:solidFill>
                  <a:srgbClr val="FF0000"/>
                </a:solidFill>
                <a:latin typeface="Times New Roman" panose="02020603050405020304" charset="0"/>
              </a:endParaRPr>
            </a:p>
          </p:txBody>
        </p:sp>
        <p:sp>
          <p:nvSpPr>
            <p:cNvPr id="9240" name="文本框 129067"/>
            <p:cNvSpPr txBox="1"/>
            <p:nvPr/>
          </p:nvSpPr>
          <p:spPr>
            <a:xfrm>
              <a:off x="4650" y="1680"/>
              <a:ext cx="240" cy="212"/>
            </a:xfrm>
            <a:prstGeom prst="rect">
              <a:avLst/>
            </a:prstGeom>
            <a:noFill/>
            <a:ln w="9525">
              <a:noFill/>
            </a:ln>
          </p:spPr>
          <p:txBody>
            <a:bodyPr anchor="t" anchorCtr="0">
              <a:spAutoFit/>
            </a:bodyPr>
            <a:lstStyle/>
            <a:p>
              <a:pPr>
                <a:spcBef>
                  <a:spcPct val="50000"/>
                </a:spcBef>
              </a:pPr>
              <a:r>
                <a:rPr lang="en-US" altLang="zh-CN" sz="1600" i="1">
                  <a:solidFill>
                    <a:srgbClr val="FF0000"/>
                  </a:solidFill>
                  <a:latin typeface="Times New Roman" panose="02020603050405020304" charset="0"/>
                </a:rPr>
                <a:t>Q</a:t>
              </a:r>
              <a:endParaRPr lang="en-US" altLang="zh-CN" sz="1600" i="1">
                <a:solidFill>
                  <a:srgbClr val="FF0000"/>
                </a:solidFill>
                <a:latin typeface="Times New Roman" panose="02020603050405020304" charset="0"/>
              </a:endParaRPr>
            </a:p>
          </p:txBody>
        </p:sp>
        <p:grpSp>
          <p:nvGrpSpPr>
            <p:cNvPr id="9241" name="组合 129068"/>
            <p:cNvGrpSpPr/>
            <p:nvPr/>
          </p:nvGrpSpPr>
          <p:grpSpPr>
            <a:xfrm>
              <a:off x="4656" y="2385"/>
              <a:ext cx="240" cy="212"/>
              <a:chOff x="2454" y="3201"/>
              <a:chExt cx="240" cy="212"/>
            </a:xfrm>
          </p:grpSpPr>
          <p:sp>
            <p:nvSpPr>
              <p:cNvPr id="9242" name="文本框 129069"/>
              <p:cNvSpPr txBox="1"/>
              <p:nvPr/>
            </p:nvSpPr>
            <p:spPr>
              <a:xfrm>
                <a:off x="2454" y="3201"/>
                <a:ext cx="240" cy="212"/>
              </a:xfrm>
              <a:prstGeom prst="rect">
                <a:avLst/>
              </a:prstGeom>
              <a:noFill/>
              <a:ln w="9525">
                <a:noFill/>
              </a:ln>
            </p:spPr>
            <p:txBody>
              <a:bodyPr anchor="t" anchorCtr="0">
                <a:spAutoFit/>
              </a:bodyPr>
              <a:lstStyle/>
              <a:p>
                <a:pPr>
                  <a:spcBef>
                    <a:spcPct val="50000"/>
                  </a:spcBef>
                </a:pPr>
                <a:r>
                  <a:rPr lang="en-US" altLang="zh-CN" sz="1600" i="1">
                    <a:solidFill>
                      <a:srgbClr val="FF0000"/>
                    </a:solidFill>
                    <a:latin typeface="Times New Roman" panose="02020603050405020304" charset="0"/>
                  </a:rPr>
                  <a:t>Q</a:t>
                </a:r>
                <a:endParaRPr lang="en-US" altLang="zh-CN" sz="1600" i="1">
                  <a:solidFill>
                    <a:srgbClr val="FF0000"/>
                  </a:solidFill>
                  <a:latin typeface="Times New Roman" panose="02020603050405020304" charset="0"/>
                </a:endParaRPr>
              </a:p>
            </p:txBody>
          </p:sp>
          <p:sp>
            <p:nvSpPr>
              <p:cNvPr id="9243" name="直接连接符 129070"/>
              <p:cNvSpPr/>
              <p:nvPr/>
            </p:nvSpPr>
            <p:spPr>
              <a:xfrm>
                <a:off x="2524" y="3237"/>
                <a:ext cx="96" cy="0"/>
              </a:xfrm>
              <a:prstGeom prst="line">
                <a:avLst/>
              </a:prstGeom>
              <a:ln w="9525" cap="flat" cmpd="sng">
                <a:solidFill>
                  <a:srgbClr val="FF0000"/>
                </a:solidFill>
                <a:prstDash val="solid"/>
                <a:round/>
                <a:headEnd type="none" w="med" len="med"/>
                <a:tailEnd type="none" w="med" len="med"/>
              </a:ln>
            </p:spPr>
          </p:sp>
        </p:grpSp>
        <p:graphicFrame>
          <p:nvGraphicFramePr>
            <p:cNvPr id="9244" name="对象 129071"/>
            <p:cNvGraphicFramePr/>
            <p:nvPr/>
          </p:nvGraphicFramePr>
          <p:xfrm>
            <a:off x="3546" y="1632"/>
            <a:ext cx="1166" cy="1076"/>
          </p:xfrm>
          <a:graphic>
            <a:graphicData uri="http://schemas.openxmlformats.org/presentationml/2006/ole">
              <mc:AlternateContent xmlns:mc="http://schemas.openxmlformats.org/markup-compatibility/2006">
                <mc:Choice xmlns:v="urn:schemas-microsoft-com:vml" Requires="v">
                  <p:oleObj spid="_x0000_s4104" name="" r:id="rId3" imgW="914400" imgH="840105" progId="CorelDRAW.Graphic.13">
                    <p:embed/>
                  </p:oleObj>
                </mc:Choice>
                <mc:Fallback>
                  <p:oleObj name="" r:id="rId3" imgW="914400" imgH="840105" progId="CorelDRAW.Graphic.13">
                    <p:embed/>
                    <p:pic>
                      <p:nvPicPr>
                        <p:cNvPr id="0" name="图片 3076"/>
                        <p:cNvPicPr/>
                        <p:nvPr/>
                      </p:nvPicPr>
                      <p:blipFill>
                        <a:blip r:embed="rId2"/>
                        <a:stretch>
                          <a:fillRect/>
                        </a:stretch>
                      </p:blipFill>
                      <p:spPr>
                        <a:xfrm>
                          <a:off x="3546" y="1632"/>
                          <a:ext cx="1166" cy="1076"/>
                        </a:xfrm>
                        <a:prstGeom prst="rect">
                          <a:avLst/>
                        </a:prstGeom>
                        <a:noFill/>
                        <a:ln w="38100">
                          <a:noFill/>
                          <a:miter/>
                        </a:ln>
                      </p:spPr>
                    </p:pic>
                  </p:oleObj>
                </mc:Fallback>
              </mc:AlternateContent>
            </a:graphicData>
          </a:graphic>
        </p:graphicFrame>
      </p:grpSp>
      <p:sp>
        <p:nvSpPr>
          <p:cNvPr id="129074" name="文本框 129073"/>
          <p:cNvSpPr txBox="1"/>
          <p:nvPr/>
        </p:nvSpPr>
        <p:spPr>
          <a:xfrm>
            <a:off x="7162800" y="3505200"/>
            <a:ext cx="381000" cy="336550"/>
          </a:xfrm>
          <a:prstGeom prst="rect">
            <a:avLst/>
          </a:prstGeom>
          <a:noFill/>
          <a:ln w="9525">
            <a:noFill/>
          </a:ln>
        </p:spPr>
        <p:txBody>
          <a:bodyPr anchor="t" anchorCtr="0">
            <a:spAutoFit/>
          </a:bodyPr>
          <a:lstStyle/>
          <a:p>
            <a:pPr>
              <a:spcBef>
                <a:spcPct val="50000"/>
              </a:spcBef>
            </a:pPr>
            <a:r>
              <a:rPr lang="en-US" altLang="zh-CN" sz="1600">
                <a:solidFill>
                  <a:schemeClr val="bg2"/>
                </a:solidFill>
                <a:latin typeface="Times New Roman" panose="02020603050405020304" charset="0"/>
              </a:rPr>
              <a:t>1</a:t>
            </a:r>
            <a:endParaRPr lang="en-US" altLang="zh-CN" sz="1600">
              <a:solidFill>
                <a:schemeClr val="bg2"/>
              </a:solidFill>
              <a:latin typeface="Times New Roman" panose="02020603050405020304" charset="0"/>
            </a:endParaRPr>
          </a:p>
        </p:txBody>
      </p:sp>
      <p:sp>
        <p:nvSpPr>
          <p:cNvPr id="129075" name="文本框 129074"/>
          <p:cNvSpPr txBox="1"/>
          <p:nvPr/>
        </p:nvSpPr>
        <p:spPr>
          <a:xfrm>
            <a:off x="7162800" y="2362200"/>
            <a:ext cx="381000" cy="336550"/>
          </a:xfrm>
          <a:prstGeom prst="rect">
            <a:avLst/>
          </a:prstGeom>
          <a:noFill/>
          <a:ln w="9525">
            <a:noFill/>
          </a:ln>
        </p:spPr>
        <p:txBody>
          <a:bodyPr anchor="t" anchorCtr="0">
            <a:spAutoFit/>
          </a:bodyPr>
          <a:lstStyle/>
          <a:p>
            <a:pPr>
              <a:spcBef>
                <a:spcPct val="50000"/>
              </a:spcBef>
            </a:pPr>
            <a:r>
              <a:rPr lang="en-US" altLang="zh-CN" sz="1600">
                <a:solidFill>
                  <a:schemeClr val="bg2"/>
                </a:solidFill>
                <a:latin typeface="Times New Roman" panose="02020603050405020304" charset="0"/>
              </a:rPr>
              <a:t>0</a:t>
            </a:r>
            <a:endParaRPr lang="en-US" altLang="zh-CN" sz="1600">
              <a:solidFill>
                <a:schemeClr val="bg2"/>
              </a:solidFill>
              <a:latin typeface="Times New Roman" panose="02020603050405020304" charset="0"/>
            </a:endParaRPr>
          </a:p>
        </p:txBody>
      </p:sp>
      <p:sp>
        <p:nvSpPr>
          <p:cNvPr id="129081" name="文本框 129080"/>
          <p:cNvSpPr txBox="1"/>
          <p:nvPr/>
        </p:nvSpPr>
        <p:spPr>
          <a:xfrm>
            <a:off x="5181600" y="3810000"/>
            <a:ext cx="381000" cy="336550"/>
          </a:xfrm>
          <a:prstGeom prst="rect">
            <a:avLst/>
          </a:prstGeom>
          <a:noFill/>
          <a:ln w="9525">
            <a:noFill/>
          </a:ln>
        </p:spPr>
        <p:txBody>
          <a:bodyPr anchor="t" anchorCtr="0">
            <a:spAutoFit/>
          </a:bodyPr>
          <a:lstStyle/>
          <a:p>
            <a:pPr>
              <a:spcBef>
                <a:spcPct val="50000"/>
              </a:spcBef>
            </a:pPr>
            <a:r>
              <a:rPr lang="en-US" altLang="zh-CN" sz="1600">
                <a:solidFill>
                  <a:srgbClr val="0000FF"/>
                </a:solidFill>
                <a:latin typeface="Times New Roman" panose="02020603050405020304" charset="0"/>
              </a:rPr>
              <a:t>0</a:t>
            </a:r>
            <a:endParaRPr lang="en-US" altLang="zh-CN" sz="1600">
              <a:solidFill>
                <a:srgbClr val="0000FF"/>
              </a:solidFill>
              <a:latin typeface="Times New Roman" panose="02020603050405020304" charset="0"/>
            </a:endParaRPr>
          </a:p>
        </p:txBody>
      </p:sp>
      <p:sp>
        <p:nvSpPr>
          <p:cNvPr id="129082" name="文本框 129081"/>
          <p:cNvSpPr txBox="1"/>
          <p:nvPr/>
        </p:nvSpPr>
        <p:spPr>
          <a:xfrm>
            <a:off x="914400" y="4706938"/>
            <a:ext cx="3733800" cy="1322387"/>
          </a:xfrm>
          <a:prstGeom prst="rect">
            <a:avLst/>
          </a:prstGeom>
          <a:noFill/>
          <a:ln w="9525">
            <a:noFill/>
          </a:ln>
        </p:spPr>
        <p:txBody>
          <a:bodyPr anchor="t" anchorCtr="0">
            <a:spAutoFit/>
          </a:bodyPr>
          <a:lstStyle/>
          <a:p>
            <a:pPr>
              <a:spcBef>
                <a:spcPct val="50000"/>
              </a:spcBef>
            </a:pPr>
            <a:r>
              <a:rPr lang="en-US" altLang="zh-CN" sz="2000">
                <a:latin typeface="Times New Roman" panose="02020603050405020304" charset="0"/>
              </a:rPr>
              <a:t>To RESET the latch (</a:t>
            </a:r>
            <a:r>
              <a:rPr lang="en-US" altLang="zh-CN" sz="2000" i="1">
                <a:latin typeface="Times New Roman" panose="02020603050405020304" charset="0"/>
              </a:rPr>
              <a:t>Q </a:t>
            </a:r>
            <a:r>
              <a:rPr lang="en-US" altLang="zh-CN" sz="2000">
                <a:latin typeface="Times New Roman" panose="02020603050405020304" charset="0"/>
              </a:rPr>
              <a:t>= 0), a momentary HIGH signal is applied to the </a:t>
            </a:r>
            <a:r>
              <a:rPr lang="en-US" altLang="zh-CN" sz="2000" i="1">
                <a:latin typeface="Times New Roman" panose="02020603050405020304" charset="0"/>
              </a:rPr>
              <a:t>R</a:t>
            </a:r>
            <a:r>
              <a:rPr lang="en-US" altLang="zh-CN" sz="2000">
                <a:latin typeface="Times New Roman" panose="02020603050405020304" charset="0"/>
              </a:rPr>
              <a:t> input while the </a:t>
            </a:r>
            <a:r>
              <a:rPr lang="en-US" altLang="zh-CN" sz="2000" i="1">
                <a:latin typeface="Times New Roman" panose="02020603050405020304" charset="0"/>
              </a:rPr>
              <a:t>S</a:t>
            </a:r>
            <a:r>
              <a:rPr lang="en-US" altLang="zh-CN" sz="2000">
                <a:latin typeface="Times New Roman" panose="02020603050405020304" charset="0"/>
              </a:rPr>
              <a:t> remains LOW. </a:t>
            </a:r>
            <a:endParaRPr lang="en-US" altLang="zh-CN" sz="2000">
              <a:latin typeface="Times New Roman" panose="02020603050405020304" charset="0"/>
            </a:endParaRPr>
          </a:p>
        </p:txBody>
      </p:sp>
      <p:grpSp>
        <p:nvGrpSpPr>
          <p:cNvPr id="129083" name="组合 129082"/>
          <p:cNvGrpSpPr/>
          <p:nvPr/>
        </p:nvGrpSpPr>
        <p:grpSpPr>
          <a:xfrm>
            <a:off x="5105400" y="4419600"/>
            <a:ext cx="457200" cy="152400"/>
            <a:chOff x="2208" y="2928"/>
            <a:chExt cx="336" cy="144"/>
          </a:xfrm>
        </p:grpSpPr>
        <p:sp>
          <p:nvSpPr>
            <p:cNvPr id="9250" name="直接连接符 129083"/>
            <p:cNvSpPr/>
            <p:nvPr/>
          </p:nvSpPr>
          <p:spPr>
            <a:xfrm>
              <a:off x="2208" y="3072"/>
              <a:ext cx="96" cy="0"/>
            </a:xfrm>
            <a:prstGeom prst="line">
              <a:avLst/>
            </a:prstGeom>
            <a:ln w="19050" cap="flat" cmpd="sng">
              <a:solidFill>
                <a:srgbClr val="0000FF"/>
              </a:solidFill>
              <a:prstDash val="solid"/>
              <a:round/>
              <a:headEnd type="none" w="med" len="med"/>
              <a:tailEnd type="none" w="med" len="med"/>
            </a:ln>
          </p:spPr>
        </p:sp>
        <p:sp>
          <p:nvSpPr>
            <p:cNvPr id="9251" name="直接连接符 129084"/>
            <p:cNvSpPr/>
            <p:nvPr/>
          </p:nvSpPr>
          <p:spPr>
            <a:xfrm flipV="1">
              <a:off x="2304" y="2928"/>
              <a:ext cx="0" cy="144"/>
            </a:xfrm>
            <a:prstGeom prst="line">
              <a:avLst/>
            </a:prstGeom>
            <a:ln w="19050" cap="flat" cmpd="sng">
              <a:solidFill>
                <a:srgbClr val="0000FF"/>
              </a:solidFill>
              <a:prstDash val="solid"/>
              <a:round/>
              <a:headEnd type="none" w="med" len="med"/>
              <a:tailEnd type="none" w="med" len="med"/>
            </a:ln>
          </p:spPr>
        </p:sp>
        <p:sp>
          <p:nvSpPr>
            <p:cNvPr id="9252" name="直接连接符 129085"/>
            <p:cNvSpPr/>
            <p:nvPr/>
          </p:nvSpPr>
          <p:spPr>
            <a:xfrm>
              <a:off x="2304" y="2928"/>
              <a:ext cx="144" cy="0"/>
            </a:xfrm>
            <a:prstGeom prst="line">
              <a:avLst/>
            </a:prstGeom>
            <a:ln w="19050" cap="flat" cmpd="sng">
              <a:solidFill>
                <a:srgbClr val="0000FF"/>
              </a:solidFill>
              <a:prstDash val="solid"/>
              <a:round/>
              <a:headEnd type="none" w="med" len="med"/>
              <a:tailEnd type="none" w="med" len="med"/>
            </a:ln>
          </p:spPr>
        </p:sp>
        <p:sp>
          <p:nvSpPr>
            <p:cNvPr id="9253" name="直接连接符 129086"/>
            <p:cNvSpPr/>
            <p:nvPr/>
          </p:nvSpPr>
          <p:spPr>
            <a:xfrm>
              <a:off x="2448" y="2928"/>
              <a:ext cx="0" cy="144"/>
            </a:xfrm>
            <a:prstGeom prst="line">
              <a:avLst/>
            </a:prstGeom>
            <a:ln w="19050" cap="flat" cmpd="sng">
              <a:solidFill>
                <a:srgbClr val="0000FF"/>
              </a:solidFill>
              <a:prstDash val="solid"/>
              <a:round/>
              <a:headEnd type="none" w="med" len="med"/>
              <a:tailEnd type="none" w="med" len="med"/>
            </a:ln>
          </p:spPr>
        </p:sp>
        <p:sp>
          <p:nvSpPr>
            <p:cNvPr id="9254" name="直接连接符 129087"/>
            <p:cNvSpPr/>
            <p:nvPr/>
          </p:nvSpPr>
          <p:spPr>
            <a:xfrm>
              <a:off x="2448" y="3072"/>
              <a:ext cx="96" cy="0"/>
            </a:xfrm>
            <a:prstGeom prst="line">
              <a:avLst/>
            </a:prstGeom>
            <a:ln w="19050" cap="flat" cmpd="sng">
              <a:solidFill>
                <a:srgbClr val="0000FF"/>
              </a:solidFill>
              <a:prstDash val="solid"/>
              <a:round/>
              <a:headEnd type="none" w="med" len="med"/>
              <a:tailEnd type="none" w="med" len="med"/>
            </a:ln>
          </p:spPr>
        </p:sp>
      </p:grpSp>
      <p:sp>
        <p:nvSpPr>
          <p:cNvPr id="9255" name="文本框 129088"/>
          <p:cNvSpPr txBox="1"/>
          <p:nvPr/>
        </p:nvSpPr>
        <p:spPr>
          <a:xfrm>
            <a:off x="5181600" y="5791200"/>
            <a:ext cx="381000" cy="336550"/>
          </a:xfrm>
          <a:prstGeom prst="rect">
            <a:avLst/>
          </a:prstGeom>
          <a:noFill/>
          <a:ln w="9525">
            <a:noFill/>
          </a:ln>
        </p:spPr>
        <p:txBody>
          <a:bodyPr anchor="t" anchorCtr="0">
            <a:spAutoFit/>
          </a:bodyPr>
          <a:lstStyle/>
          <a:p>
            <a:pPr>
              <a:spcBef>
                <a:spcPct val="50000"/>
              </a:spcBef>
            </a:pPr>
            <a:r>
              <a:rPr lang="en-US" altLang="zh-CN" sz="1600">
                <a:solidFill>
                  <a:srgbClr val="0000FF"/>
                </a:solidFill>
                <a:latin typeface="Times New Roman" panose="02020603050405020304" charset="0"/>
              </a:rPr>
              <a:t>0</a:t>
            </a:r>
            <a:endParaRPr lang="en-US" altLang="zh-CN" sz="1600">
              <a:solidFill>
                <a:srgbClr val="0000FF"/>
              </a:solidFill>
              <a:latin typeface="Times New Roman" panose="02020603050405020304" charset="0"/>
            </a:endParaRPr>
          </a:p>
        </p:txBody>
      </p:sp>
      <p:sp>
        <p:nvSpPr>
          <p:cNvPr id="129090" name="文本框 129089"/>
          <p:cNvSpPr txBox="1"/>
          <p:nvPr/>
        </p:nvSpPr>
        <p:spPr>
          <a:xfrm>
            <a:off x="5181600" y="4343400"/>
            <a:ext cx="381000" cy="336550"/>
          </a:xfrm>
          <a:prstGeom prst="rect">
            <a:avLst/>
          </a:prstGeom>
          <a:noFill/>
          <a:ln w="9525">
            <a:noFill/>
          </a:ln>
        </p:spPr>
        <p:txBody>
          <a:bodyPr anchor="t" anchorCtr="0">
            <a:spAutoFit/>
          </a:bodyPr>
          <a:lstStyle/>
          <a:p>
            <a:pPr>
              <a:spcBef>
                <a:spcPct val="50000"/>
              </a:spcBef>
            </a:pPr>
            <a:r>
              <a:rPr lang="en-US" altLang="zh-CN" sz="1600">
                <a:solidFill>
                  <a:srgbClr val="0000FF"/>
                </a:solidFill>
                <a:latin typeface="Times New Roman" panose="02020603050405020304" charset="0"/>
              </a:rPr>
              <a:t>0</a:t>
            </a:r>
            <a:endParaRPr lang="en-US" altLang="zh-CN" sz="1600">
              <a:solidFill>
                <a:srgbClr val="0000FF"/>
              </a:solidFill>
              <a:latin typeface="Times New Roman" panose="02020603050405020304" charset="0"/>
            </a:endParaRPr>
          </a:p>
        </p:txBody>
      </p:sp>
      <p:sp>
        <p:nvSpPr>
          <p:cNvPr id="129091" name="文本框 129090"/>
          <p:cNvSpPr txBox="1"/>
          <p:nvPr/>
        </p:nvSpPr>
        <p:spPr>
          <a:xfrm>
            <a:off x="7162800" y="5486400"/>
            <a:ext cx="381000" cy="336550"/>
          </a:xfrm>
          <a:prstGeom prst="rect">
            <a:avLst/>
          </a:prstGeom>
          <a:noFill/>
          <a:ln w="9525">
            <a:noFill/>
          </a:ln>
        </p:spPr>
        <p:txBody>
          <a:bodyPr anchor="t" anchorCtr="0">
            <a:spAutoFit/>
          </a:bodyPr>
          <a:lstStyle/>
          <a:p>
            <a:pPr>
              <a:spcBef>
                <a:spcPct val="50000"/>
              </a:spcBef>
            </a:pPr>
            <a:r>
              <a:rPr lang="en-US" altLang="zh-CN" sz="1600">
                <a:solidFill>
                  <a:srgbClr val="0000FF"/>
                </a:solidFill>
                <a:latin typeface="Times New Roman" panose="02020603050405020304" charset="0"/>
              </a:rPr>
              <a:t>1</a:t>
            </a:r>
            <a:endParaRPr lang="en-US" altLang="zh-CN" sz="1600">
              <a:solidFill>
                <a:srgbClr val="0000FF"/>
              </a:solidFill>
              <a:latin typeface="Times New Roman" panose="02020603050405020304" charset="0"/>
            </a:endParaRPr>
          </a:p>
        </p:txBody>
      </p:sp>
      <p:sp>
        <p:nvSpPr>
          <p:cNvPr id="129092" name="文本框 129091"/>
          <p:cNvSpPr txBox="1"/>
          <p:nvPr/>
        </p:nvSpPr>
        <p:spPr>
          <a:xfrm>
            <a:off x="7162800" y="4343400"/>
            <a:ext cx="381000" cy="336550"/>
          </a:xfrm>
          <a:prstGeom prst="rect">
            <a:avLst/>
          </a:prstGeom>
          <a:noFill/>
          <a:ln w="9525">
            <a:noFill/>
          </a:ln>
        </p:spPr>
        <p:txBody>
          <a:bodyPr anchor="t" anchorCtr="0">
            <a:spAutoFit/>
          </a:bodyPr>
          <a:lstStyle/>
          <a:p>
            <a:pPr>
              <a:spcBef>
                <a:spcPct val="50000"/>
              </a:spcBef>
            </a:pPr>
            <a:r>
              <a:rPr lang="en-US" altLang="zh-CN" sz="1600">
                <a:solidFill>
                  <a:srgbClr val="0000FF"/>
                </a:solidFill>
                <a:latin typeface="Times New Roman" panose="02020603050405020304" charset="0"/>
              </a:rPr>
              <a:t>0</a:t>
            </a:r>
            <a:endParaRPr lang="en-US" altLang="zh-CN" sz="1600">
              <a:solidFill>
                <a:srgbClr val="0000FF"/>
              </a:solidFill>
              <a:latin typeface="Times New Roman" panose="02020603050405020304" charset="0"/>
            </a:endParaRPr>
          </a:p>
        </p:txBody>
      </p:sp>
      <p:sp>
        <p:nvSpPr>
          <p:cNvPr id="129093" name="文本框 129092"/>
          <p:cNvSpPr txBox="1"/>
          <p:nvPr/>
        </p:nvSpPr>
        <p:spPr>
          <a:xfrm>
            <a:off x="7162800" y="4343400"/>
            <a:ext cx="381000" cy="336550"/>
          </a:xfrm>
          <a:prstGeom prst="rect">
            <a:avLst/>
          </a:prstGeom>
          <a:noFill/>
          <a:ln w="9525">
            <a:noFill/>
          </a:ln>
        </p:spPr>
        <p:txBody>
          <a:bodyPr anchor="t" anchorCtr="0">
            <a:spAutoFit/>
          </a:bodyPr>
          <a:lstStyle/>
          <a:p>
            <a:pPr>
              <a:spcBef>
                <a:spcPct val="50000"/>
              </a:spcBef>
            </a:pPr>
            <a:r>
              <a:rPr lang="en-US" altLang="zh-CN" sz="1600">
                <a:solidFill>
                  <a:schemeClr val="bg2"/>
                </a:solidFill>
                <a:latin typeface="Times New Roman" panose="02020603050405020304" charset="0"/>
              </a:rPr>
              <a:t>1</a:t>
            </a:r>
            <a:endParaRPr lang="en-US" altLang="zh-CN" sz="1600">
              <a:solidFill>
                <a:schemeClr val="bg2"/>
              </a:solidFill>
              <a:latin typeface="Times New Roman" panose="02020603050405020304" charset="0"/>
            </a:endParaRPr>
          </a:p>
        </p:txBody>
      </p:sp>
      <p:sp>
        <p:nvSpPr>
          <p:cNvPr id="129094" name="文本框 129093"/>
          <p:cNvSpPr txBox="1"/>
          <p:nvPr/>
        </p:nvSpPr>
        <p:spPr>
          <a:xfrm>
            <a:off x="7162800" y="5486400"/>
            <a:ext cx="381000" cy="336550"/>
          </a:xfrm>
          <a:prstGeom prst="rect">
            <a:avLst/>
          </a:prstGeom>
          <a:noFill/>
          <a:ln w="9525">
            <a:noFill/>
          </a:ln>
        </p:spPr>
        <p:txBody>
          <a:bodyPr anchor="t" anchorCtr="0">
            <a:spAutoFit/>
          </a:bodyPr>
          <a:lstStyle/>
          <a:p>
            <a:pPr>
              <a:spcBef>
                <a:spcPct val="50000"/>
              </a:spcBef>
            </a:pPr>
            <a:r>
              <a:rPr lang="en-US" altLang="zh-CN" sz="1600">
                <a:solidFill>
                  <a:schemeClr val="bg2"/>
                </a:solidFill>
                <a:latin typeface="Times New Roman" panose="02020603050405020304" charset="0"/>
              </a:rPr>
              <a:t>0</a:t>
            </a:r>
            <a:endParaRPr lang="en-US" altLang="zh-CN" sz="1600">
              <a:solidFill>
                <a:schemeClr val="bg2"/>
              </a:solidFill>
              <a:latin typeface="Times New Roman" panose="02020603050405020304" charset="0"/>
            </a:endParaRPr>
          </a:p>
        </p:txBody>
      </p:sp>
      <p:sp>
        <p:nvSpPr>
          <p:cNvPr id="129095" name="文本框 129094"/>
          <p:cNvSpPr txBox="1"/>
          <p:nvPr/>
        </p:nvSpPr>
        <p:spPr>
          <a:xfrm>
            <a:off x="7467600" y="2792413"/>
            <a:ext cx="1066800" cy="922337"/>
          </a:xfrm>
          <a:prstGeom prst="rect">
            <a:avLst/>
          </a:prstGeom>
          <a:noFill/>
          <a:ln w="9525">
            <a:noFill/>
          </a:ln>
        </p:spPr>
        <p:txBody>
          <a:bodyPr anchor="t" anchorCtr="0">
            <a:spAutoFit/>
          </a:bodyPr>
          <a:lstStyle/>
          <a:p>
            <a:pPr>
              <a:spcBef>
                <a:spcPct val="50000"/>
              </a:spcBef>
            </a:pPr>
            <a:r>
              <a:rPr lang="en-US" altLang="zh-CN" sz="1800">
                <a:latin typeface="Times New Roman" panose="02020603050405020304" charset="0"/>
              </a:rPr>
              <a:t>Latch initially RESET</a:t>
            </a:r>
            <a:endParaRPr lang="en-US" altLang="zh-CN" sz="1800">
              <a:latin typeface="Times New Roman" panose="02020603050405020304" charset="0"/>
            </a:endParaRPr>
          </a:p>
        </p:txBody>
      </p:sp>
      <p:sp>
        <p:nvSpPr>
          <p:cNvPr id="129096" name="文本框 129095"/>
          <p:cNvSpPr txBox="1"/>
          <p:nvPr/>
        </p:nvSpPr>
        <p:spPr>
          <a:xfrm>
            <a:off x="7467600" y="4757738"/>
            <a:ext cx="1066800" cy="922337"/>
          </a:xfrm>
          <a:prstGeom prst="rect">
            <a:avLst/>
          </a:prstGeom>
          <a:noFill/>
          <a:ln w="9525">
            <a:noFill/>
          </a:ln>
        </p:spPr>
        <p:txBody>
          <a:bodyPr anchor="t" anchorCtr="0">
            <a:spAutoFit/>
          </a:bodyPr>
          <a:lstStyle/>
          <a:p>
            <a:pPr>
              <a:spcBef>
                <a:spcPct val="50000"/>
              </a:spcBef>
            </a:pPr>
            <a:r>
              <a:rPr lang="en-US" altLang="zh-CN" sz="1800">
                <a:latin typeface="Times New Roman" panose="02020603050405020304" charset="0"/>
              </a:rPr>
              <a:t>Latch initially SET</a:t>
            </a:r>
            <a:endParaRPr lang="en-US" altLang="zh-CN" sz="1800">
              <a:latin typeface="Times New Roman" panose="02020603050405020304" charset="0"/>
            </a:endParaRPr>
          </a:p>
        </p:txBody>
      </p:sp>
      <p:sp>
        <p:nvSpPr>
          <p:cNvPr id="129097" name="矩形 129096"/>
          <p:cNvSpPr/>
          <p:nvPr/>
        </p:nvSpPr>
        <p:spPr>
          <a:xfrm>
            <a:off x="4953000" y="4191000"/>
            <a:ext cx="3581400" cy="1981200"/>
          </a:xfrm>
          <a:prstGeom prst="rect">
            <a:avLst/>
          </a:prstGeom>
          <a:solidFill>
            <a:srgbClr val="FFFFFF"/>
          </a:solidFill>
          <a:ln w="9525">
            <a:noFill/>
          </a:ln>
        </p:spPr>
        <p:txBody>
          <a:bodyPr anchor="t" anchorCtr="0"/>
          <a:lstStyle/>
          <a:p>
            <a:endParaRPr lang="zh-CN" altLang="en-US">
              <a:latin typeface="Arial" panose="020B0604020202020204" pitchFamily="34" charset="0"/>
              <a:ea typeface="MS PGothic" panose="020B0600070205080204" pitchFamily="-110" charset="-128"/>
            </a:endParaRPr>
          </a:p>
        </p:txBody>
      </p:sp>
      <p:sp>
        <p:nvSpPr>
          <p:cNvPr id="9264" name="灯片编号占位符 1"/>
          <p:cNvSpPr>
            <a:spLocks noGrp="1"/>
          </p:cNvSpPr>
          <p:nvPr>
            <p:ph type="sldNum" sz="quarter" idx="12"/>
          </p:nvPr>
        </p:nvSpPr>
        <p:spPr>
          <a:prstGeom prst="rect">
            <a:avLst/>
          </a:prstGeom>
          <a:noFill/>
          <a:ln>
            <a:noFill/>
          </a:ln>
        </p:spPr>
        <p:txBody>
          <a:bodyPr anchor="t" anchorCtr="0"/>
          <a:lstStyle/>
          <a:p>
            <a:fld id="{9A0DB2DC-4C9A-4742-B13C-FB6460FD3503}" type="slidenum">
              <a:rPr lang="zh-CN" altLang="en-US" sz="1800">
                <a:latin typeface="Arial" panose="020B0604020202020204" pitchFamily="34" charset="0"/>
                <a:ea typeface="MS PGothic" panose="020B0600070205080204" pitchFamily="-110" charset="-128"/>
              </a:rPr>
            </a:fld>
            <a:endParaRPr lang="zh-CN" altLang="en-US" sz="1800">
              <a:latin typeface="Arial" panose="020B0604020202020204" pitchFamily="34" charset="0"/>
              <a:ea typeface="MS PGothic" panose="020B0600070205080204" pitchFamily="-110" charset="-128"/>
            </a:endParaRP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9050"/>
                                        </p:tgtEl>
                                        <p:attrNameLst>
                                          <p:attrName>style.visibility</p:attrName>
                                        </p:attrNameLst>
                                      </p:cBhvr>
                                      <p:to>
                                        <p:strVal val="visible"/>
                                      </p:to>
                                    </p:set>
                                    <p:anim calcmode="lin" valueType="num">
                                      <p:cBhvr>
                                        <p:cTn id="7" dur="500" fill="hold"/>
                                        <p:tgtEl>
                                          <p:spTgt spid="129050"/>
                                        </p:tgtEl>
                                        <p:attrNameLst>
                                          <p:attrName>ppt_x</p:attrName>
                                        </p:attrNameLst>
                                      </p:cBhvr>
                                      <p:tavLst>
                                        <p:tav tm="0">
                                          <p:val>
                                            <p:strVal val="0-#ppt_w/2"/>
                                          </p:val>
                                        </p:tav>
                                        <p:tav tm="100000">
                                          <p:val>
                                            <p:strVal val="#ppt_x"/>
                                          </p:val>
                                        </p:tav>
                                      </p:tavLst>
                                    </p:anim>
                                    <p:anim calcmode="lin" valueType="num">
                                      <p:cBhvr>
                                        <p:cTn id="8" dur="500" fill="hold"/>
                                        <p:tgtEl>
                                          <p:spTgt spid="12905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 presetClass="exit" presetSubtype="0" fill="hold" grpId="0" nodeType="afterEffect">
                                  <p:stCondLst>
                                    <p:cond delay="0"/>
                                  </p:stCondLst>
                                  <p:childTnLst>
                                    <p:set>
                                      <p:cBhvr>
                                        <p:cTn id="11" dur="1" fill="hold">
                                          <p:stCondLst>
                                            <p:cond delay="0"/>
                                          </p:stCondLst>
                                        </p:cTn>
                                        <p:tgtEl>
                                          <p:spTgt spid="129095"/>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grpId="0" nodeType="clickEffect">
                                  <p:stCondLst>
                                    <p:cond delay="0"/>
                                  </p:stCondLst>
                                  <p:childTnLst>
                                    <p:animEffect transition="out" filter="fade">
                                      <p:cBhvr>
                                        <p:cTn id="15" dur="500"/>
                                        <p:tgtEl>
                                          <p:spTgt spid="129081"/>
                                        </p:tgtEl>
                                      </p:cBhvr>
                                    </p:animEffect>
                                    <p:set>
                                      <p:cBhvr>
                                        <p:cTn id="16" dur="1" fill="hold">
                                          <p:stCondLst>
                                            <p:cond delay="499"/>
                                          </p:stCondLst>
                                        </p:cTn>
                                        <p:tgtEl>
                                          <p:spTgt spid="129081"/>
                                        </p:tgtEl>
                                        <p:attrNameLst>
                                          <p:attrName>style.visibility</p:attrName>
                                        </p:attrNameLst>
                                      </p:cBhvr>
                                      <p:to>
                                        <p:strVal val="hidden"/>
                                      </p:to>
                                    </p:set>
                                  </p:childTnLst>
                                </p:cTn>
                              </p:par>
                              <p:par>
                                <p:cTn id="17" presetID="10" presetClass="entr" presetSubtype="0" fill="hold" nodeType="withEffect">
                                  <p:stCondLst>
                                    <p:cond delay="0"/>
                                  </p:stCondLst>
                                  <p:childTnLst>
                                    <p:set>
                                      <p:cBhvr>
                                        <p:cTn id="18" dur="1" fill="hold">
                                          <p:stCondLst>
                                            <p:cond delay="0"/>
                                          </p:stCondLst>
                                        </p:cTn>
                                        <p:tgtEl>
                                          <p:spTgt spid="129060"/>
                                        </p:tgtEl>
                                        <p:attrNameLst>
                                          <p:attrName>style.visibility</p:attrName>
                                        </p:attrNameLst>
                                      </p:cBhvr>
                                      <p:to>
                                        <p:strVal val="visible"/>
                                      </p:to>
                                    </p:set>
                                    <p:animEffect transition="in" filter="fade">
                                      <p:cBhvr>
                                        <p:cTn id="19" dur="500"/>
                                        <p:tgtEl>
                                          <p:spTgt spid="129060"/>
                                        </p:tgtEl>
                                      </p:cBhvr>
                                    </p:animEffect>
                                  </p:childTnLst>
                                </p:cTn>
                              </p:par>
                            </p:childTnLst>
                          </p:cTn>
                        </p:par>
                        <p:par>
                          <p:cTn id="20" fill="hold">
                            <p:stCondLst>
                              <p:cond delay="500"/>
                            </p:stCondLst>
                            <p:childTnLst>
                              <p:par>
                                <p:cTn id="21" presetID="10" presetClass="exit" presetSubtype="0" fill="hold" grpId="0" nodeType="afterEffect">
                                  <p:stCondLst>
                                    <p:cond delay="0"/>
                                  </p:stCondLst>
                                  <p:childTnLst>
                                    <p:animEffect transition="out" filter="fade">
                                      <p:cBhvr>
                                        <p:cTn id="22" dur="500"/>
                                        <p:tgtEl>
                                          <p:spTgt spid="129074"/>
                                        </p:tgtEl>
                                      </p:cBhvr>
                                    </p:animEffect>
                                    <p:set>
                                      <p:cBhvr>
                                        <p:cTn id="23" dur="1" fill="hold">
                                          <p:stCondLst>
                                            <p:cond delay="499"/>
                                          </p:stCondLst>
                                        </p:cTn>
                                        <p:tgtEl>
                                          <p:spTgt spid="129074"/>
                                        </p:tgtEl>
                                        <p:attrNameLst>
                                          <p:attrName>style.visibility</p:attrName>
                                        </p:attrNameLst>
                                      </p:cBhvr>
                                      <p:to>
                                        <p:strVal val="hidden"/>
                                      </p:to>
                                    </p:se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129063"/>
                                        </p:tgtEl>
                                        <p:attrNameLst>
                                          <p:attrName>style.visibility</p:attrName>
                                        </p:attrNameLst>
                                      </p:cBhvr>
                                      <p:to>
                                        <p:strVal val="visible"/>
                                      </p:to>
                                    </p:set>
                                    <p:animEffect transition="in" filter="fade">
                                      <p:cBhvr>
                                        <p:cTn id="27" dur="500"/>
                                        <p:tgtEl>
                                          <p:spTgt spid="129063"/>
                                        </p:tgtEl>
                                      </p:cBhvr>
                                    </p:animEffect>
                                  </p:childTnLst>
                                </p:cTn>
                              </p:par>
                            </p:childTnLst>
                          </p:cTn>
                        </p:par>
                        <p:par>
                          <p:cTn id="28" fill="hold">
                            <p:stCondLst>
                              <p:cond delay="1500"/>
                            </p:stCondLst>
                            <p:childTnLst>
                              <p:par>
                                <p:cTn id="29" presetID="10" presetClass="exit" presetSubtype="0" fill="hold" grpId="0" nodeType="afterEffect">
                                  <p:stCondLst>
                                    <p:cond delay="0"/>
                                  </p:stCondLst>
                                  <p:childTnLst>
                                    <p:animEffect transition="out" filter="fade">
                                      <p:cBhvr>
                                        <p:cTn id="30" dur="500"/>
                                        <p:tgtEl>
                                          <p:spTgt spid="129075"/>
                                        </p:tgtEl>
                                      </p:cBhvr>
                                    </p:animEffect>
                                    <p:set>
                                      <p:cBhvr>
                                        <p:cTn id="31" dur="1" fill="hold">
                                          <p:stCondLst>
                                            <p:cond delay="499"/>
                                          </p:stCondLst>
                                        </p:cTn>
                                        <p:tgtEl>
                                          <p:spTgt spid="129075"/>
                                        </p:tgtEl>
                                        <p:attrNameLst>
                                          <p:attrName>style.visibility</p:attrName>
                                        </p:attrNameLst>
                                      </p:cBhvr>
                                      <p:to>
                                        <p:strVal val="hidden"/>
                                      </p:to>
                                    </p:set>
                                  </p:childTnLst>
                                </p:cTn>
                              </p:par>
                              <p:par>
                                <p:cTn id="32" presetID="10" presetClass="entr" presetSubtype="0" fill="hold" grpId="0" nodeType="withEffect">
                                  <p:stCondLst>
                                    <p:cond delay="0"/>
                                  </p:stCondLst>
                                  <p:childTnLst>
                                    <p:set>
                                      <p:cBhvr>
                                        <p:cTn id="33" dur="1" fill="hold">
                                          <p:stCondLst>
                                            <p:cond delay="0"/>
                                          </p:stCondLst>
                                        </p:cTn>
                                        <p:tgtEl>
                                          <p:spTgt spid="129062"/>
                                        </p:tgtEl>
                                        <p:attrNameLst>
                                          <p:attrName>style.visibility</p:attrName>
                                        </p:attrNameLst>
                                      </p:cBhvr>
                                      <p:to>
                                        <p:strVal val="visible"/>
                                      </p:to>
                                    </p:set>
                                    <p:animEffect transition="in" filter="fade">
                                      <p:cBhvr>
                                        <p:cTn id="34" dur="1000"/>
                                        <p:tgtEl>
                                          <p:spTgt spid="129062"/>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xit" presetSubtype="8" fill="hold" nodeType="clickEffect">
                                  <p:stCondLst>
                                    <p:cond delay="0"/>
                                  </p:stCondLst>
                                  <p:childTnLst>
                                    <p:animEffect transition="out" filter="wipe(left)">
                                      <p:cBhvr>
                                        <p:cTn id="38" dur="500"/>
                                        <p:tgtEl>
                                          <p:spTgt spid="129097"/>
                                        </p:tgtEl>
                                      </p:cBhvr>
                                    </p:animEffect>
                                    <p:set>
                                      <p:cBhvr>
                                        <p:cTn id="39" dur="1" fill="hold">
                                          <p:stCondLst>
                                            <p:cond delay="499"/>
                                          </p:stCondLst>
                                        </p:cTn>
                                        <p:tgtEl>
                                          <p:spTgt spid="129097"/>
                                        </p:tgtEl>
                                        <p:attrNameLst>
                                          <p:attrName>style.visibility</p:attrName>
                                        </p:attrNameLst>
                                      </p:cBhvr>
                                      <p:to>
                                        <p:strVal val="hidden"/>
                                      </p:to>
                                    </p:set>
                                  </p:childTnLst>
                                </p:cTn>
                              </p:par>
                            </p:childTnLst>
                          </p:cTn>
                        </p:par>
                        <p:par>
                          <p:cTn id="40" fill="hold">
                            <p:stCondLst>
                              <p:cond delay="500"/>
                            </p:stCondLst>
                            <p:childTnLst>
                              <p:par>
                                <p:cTn id="41" presetID="2" presetClass="entr" presetSubtype="8" fill="hold" grpId="0" nodeType="afterEffect">
                                  <p:stCondLst>
                                    <p:cond delay="0"/>
                                  </p:stCondLst>
                                  <p:childTnLst>
                                    <p:set>
                                      <p:cBhvr>
                                        <p:cTn id="42" dur="1" fill="hold">
                                          <p:stCondLst>
                                            <p:cond delay="0"/>
                                          </p:stCondLst>
                                        </p:cTn>
                                        <p:tgtEl>
                                          <p:spTgt spid="129082"/>
                                        </p:tgtEl>
                                        <p:attrNameLst>
                                          <p:attrName>style.visibility</p:attrName>
                                        </p:attrNameLst>
                                      </p:cBhvr>
                                      <p:to>
                                        <p:strVal val="visible"/>
                                      </p:to>
                                    </p:set>
                                    <p:anim calcmode="lin" valueType="num">
                                      <p:cBhvr>
                                        <p:cTn id="43" dur="500" fill="hold"/>
                                        <p:tgtEl>
                                          <p:spTgt spid="129082"/>
                                        </p:tgtEl>
                                        <p:attrNameLst>
                                          <p:attrName>ppt_x</p:attrName>
                                        </p:attrNameLst>
                                      </p:cBhvr>
                                      <p:tavLst>
                                        <p:tav tm="0">
                                          <p:val>
                                            <p:strVal val="0-#ppt_w/2"/>
                                          </p:val>
                                        </p:tav>
                                        <p:tav tm="100000">
                                          <p:val>
                                            <p:strVal val="#ppt_x"/>
                                          </p:val>
                                        </p:tav>
                                      </p:tavLst>
                                    </p:anim>
                                    <p:anim calcmode="lin" valueType="num">
                                      <p:cBhvr>
                                        <p:cTn id="44" dur="500" fill="hold"/>
                                        <p:tgtEl>
                                          <p:spTgt spid="129082"/>
                                        </p:tgtEl>
                                        <p:attrNameLst>
                                          <p:attrName>ppt_y</p:attrName>
                                        </p:attrNameLst>
                                      </p:cBhvr>
                                      <p:tavLst>
                                        <p:tav tm="0">
                                          <p:val>
                                            <p:strVal val="#ppt_y"/>
                                          </p:val>
                                        </p:tav>
                                        <p:tav tm="100000">
                                          <p:val>
                                            <p:strVal val="#ppt_y"/>
                                          </p:val>
                                        </p:tav>
                                      </p:tavLst>
                                    </p:anim>
                                  </p:childTnLst>
                                </p:cTn>
                              </p:par>
                            </p:childTnLst>
                          </p:cTn>
                        </p:par>
                        <p:par>
                          <p:cTn id="45" fill="hold">
                            <p:stCondLst>
                              <p:cond delay="1000"/>
                            </p:stCondLst>
                            <p:childTnLst>
                              <p:par>
                                <p:cTn id="46" presetID="1" presetClass="exit" presetSubtype="0" fill="hold" grpId="0" nodeType="afterEffect">
                                  <p:stCondLst>
                                    <p:cond delay="0"/>
                                  </p:stCondLst>
                                  <p:childTnLst>
                                    <p:set>
                                      <p:cBhvr>
                                        <p:cTn id="47" dur="1" fill="hold">
                                          <p:stCondLst>
                                            <p:cond delay="0"/>
                                          </p:stCondLst>
                                        </p:cTn>
                                        <p:tgtEl>
                                          <p:spTgt spid="129096"/>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grpId="0" nodeType="clickEffect">
                                  <p:stCondLst>
                                    <p:cond delay="0"/>
                                  </p:stCondLst>
                                  <p:childTnLst>
                                    <p:animEffect transition="out" filter="fade">
                                      <p:cBhvr>
                                        <p:cTn id="51" dur="1000"/>
                                        <p:tgtEl>
                                          <p:spTgt spid="129090"/>
                                        </p:tgtEl>
                                      </p:cBhvr>
                                    </p:animEffect>
                                    <p:set>
                                      <p:cBhvr>
                                        <p:cTn id="52" dur="1" fill="hold">
                                          <p:stCondLst>
                                            <p:cond delay="999"/>
                                          </p:stCondLst>
                                        </p:cTn>
                                        <p:tgtEl>
                                          <p:spTgt spid="129090"/>
                                        </p:tgtEl>
                                        <p:attrNameLst>
                                          <p:attrName>style.visibility</p:attrName>
                                        </p:attrNameLst>
                                      </p:cBhvr>
                                      <p:to>
                                        <p:strVal val="hidden"/>
                                      </p:to>
                                    </p:set>
                                  </p:childTnLst>
                                </p:cTn>
                              </p:par>
                              <p:par>
                                <p:cTn id="53" presetID="10" presetClass="entr" presetSubtype="0" fill="hold" nodeType="withEffect">
                                  <p:stCondLst>
                                    <p:cond delay="0"/>
                                  </p:stCondLst>
                                  <p:childTnLst>
                                    <p:set>
                                      <p:cBhvr>
                                        <p:cTn id="54" dur="1" fill="hold">
                                          <p:stCondLst>
                                            <p:cond delay="0"/>
                                          </p:stCondLst>
                                        </p:cTn>
                                        <p:tgtEl>
                                          <p:spTgt spid="129083"/>
                                        </p:tgtEl>
                                        <p:attrNameLst>
                                          <p:attrName>style.visibility</p:attrName>
                                        </p:attrNameLst>
                                      </p:cBhvr>
                                      <p:to>
                                        <p:strVal val="visible"/>
                                      </p:to>
                                    </p:set>
                                    <p:animEffect transition="in" filter="fade">
                                      <p:cBhvr>
                                        <p:cTn id="55" dur="500"/>
                                        <p:tgtEl>
                                          <p:spTgt spid="129083"/>
                                        </p:tgtEl>
                                      </p:cBhvr>
                                    </p:animEffect>
                                  </p:childTnLst>
                                </p:cTn>
                              </p:par>
                            </p:childTnLst>
                          </p:cTn>
                        </p:par>
                        <p:par>
                          <p:cTn id="56" fill="hold">
                            <p:stCondLst>
                              <p:cond delay="1000"/>
                            </p:stCondLst>
                            <p:childTnLst>
                              <p:par>
                                <p:cTn id="57" presetID="10" presetClass="exit" presetSubtype="0" fill="hold" grpId="0" nodeType="afterEffect">
                                  <p:stCondLst>
                                    <p:cond delay="0"/>
                                  </p:stCondLst>
                                  <p:childTnLst>
                                    <p:animEffect transition="out" filter="fade">
                                      <p:cBhvr>
                                        <p:cTn id="58" dur="500"/>
                                        <p:tgtEl>
                                          <p:spTgt spid="129093"/>
                                        </p:tgtEl>
                                      </p:cBhvr>
                                    </p:animEffect>
                                    <p:set>
                                      <p:cBhvr>
                                        <p:cTn id="59" dur="1" fill="hold">
                                          <p:stCondLst>
                                            <p:cond delay="499"/>
                                          </p:stCondLst>
                                        </p:cTn>
                                        <p:tgtEl>
                                          <p:spTgt spid="129093"/>
                                        </p:tgtEl>
                                        <p:attrNameLst>
                                          <p:attrName>style.visibility</p:attrName>
                                        </p:attrNameLst>
                                      </p:cBhvr>
                                      <p:to>
                                        <p:strVal val="hidden"/>
                                      </p:to>
                                    </p:set>
                                  </p:childTnLst>
                                </p:cTn>
                              </p:par>
                            </p:childTnLst>
                          </p:cTn>
                        </p:par>
                        <p:par>
                          <p:cTn id="60" fill="hold">
                            <p:stCondLst>
                              <p:cond delay="1500"/>
                            </p:stCondLst>
                            <p:childTnLst>
                              <p:par>
                                <p:cTn id="61" presetID="10" presetClass="entr" presetSubtype="0" fill="hold" grpId="0" nodeType="afterEffect">
                                  <p:stCondLst>
                                    <p:cond delay="0"/>
                                  </p:stCondLst>
                                  <p:childTnLst>
                                    <p:set>
                                      <p:cBhvr>
                                        <p:cTn id="62" dur="1" fill="hold">
                                          <p:stCondLst>
                                            <p:cond delay="0"/>
                                          </p:stCondLst>
                                        </p:cTn>
                                        <p:tgtEl>
                                          <p:spTgt spid="129092"/>
                                        </p:tgtEl>
                                        <p:attrNameLst>
                                          <p:attrName>style.visibility</p:attrName>
                                        </p:attrNameLst>
                                      </p:cBhvr>
                                      <p:to>
                                        <p:strVal val="visible"/>
                                      </p:to>
                                    </p:set>
                                    <p:animEffect transition="in" filter="fade">
                                      <p:cBhvr>
                                        <p:cTn id="63" dur="500"/>
                                        <p:tgtEl>
                                          <p:spTgt spid="129092"/>
                                        </p:tgtEl>
                                      </p:cBhvr>
                                    </p:animEffect>
                                  </p:childTnLst>
                                </p:cTn>
                              </p:par>
                            </p:childTnLst>
                          </p:cTn>
                        </p:par>
                        <p:par>
                          <p:cTn id="64" fill="hold">
                            <p:stCondLst>
                              <p:cond delay="2000"/>
                            </p:stCondLst>
                            <p:childTnLst>
                              <p:par>
                                <p:cTn id="65" presetID="10" presetClass="exit" presetSubtype="0" fill="hold" grpId="0" nodeType="afterEffect">
                                  <p:stCondLst>
                                    <p:cond delay="0"/>
                                  </p:stCondLst>
                                  <p:childTnLst>
                                    <p:animEffect transition="out" filter="fade">
                                      <p:cBhvr>
                                        <p:cTn id="66" dur="500"/>
                                        <p:tgtEl>
                                          <p:spTgt spid="129094"/>
                                        </p:tgtEl>
                                      </p:cBhvr>
                                    </p:animEffect>
                                    <p:set>
                                      <p:cBhvr>
                                        <p:cTn id="67" dur="1" fill="hold">
                                          <p:stCondLst>
                                            <p:cond delay="499"/>
                                          </p:stCondLst>
                                        </p:cTn>
                                        <p:tgtEl>
                                          <p:spTgt spid="129094"/>
                                        </p:tgtEl>
                                        <p:attrNameLst>
                                          <p:attrName>style.visibility</p:attrName>
                                        </p:attrNameLst>
                                      </p:cBhvr>
                                      <p:to>
                                        <p:strVal val="hidden"/>
                                      </p:to>
                                    </p:set>
                                  </p:childTnLst>
                                </p:cTn>
                              </p:par>
                              <p:par>
                                <p:cTn id="68" presetID="10" presetClass="entr" presetSubtype="0" fill="hold" grpId="0" nodeType="withEffect">
                                  <p:stCondLst>
                                    <p:cond delay="0"/>
                                  </p:stCondLst>
                                  <p:childTnLst>
                                    <p:set>
                                      <p:cBhvr>
                                        <p:cTn id="69" dur="1" fill="hold">
                                          <p:stCondLst>
                                            <p:cond delay="0"/>
                                          </p:stCondLst>
                                        </p:cTn>
                                        <p:tgtEl>
                                          <p:spTgt spid="129091"/>
                                        </p:tgtEl>
                                        <p:attrNameLst>
                                          <p:attrName>style.visibility</p:attrName>
                                        </p:attrNameLst>
                                      </p:cBhvr>
                                      <p:to>
                                        <p:strVal val="visible"/>
                                      </p:to>
                                    </p:set>
                                    <p:animEffect transition="in" filter="fade">
                                      <p:cBhvr>
                                        <p:cTn id="70" dur="500"/>
                                        <p:tgtEl>
                                          <p:spTgt spid="1290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50" grpId="0"/>
      <p:bldP spid="129062" grpId="0"/>
      <p:bldP spid="129063" grpId="0"/>
      <p:bldP spid="129074" grpId="0"/>
      <p:bldP spid="129075" grpId="0"/>
      <p:bldP spid="129081" grpId="0"/>
      <p:bldP spid="129082" grpId="0"/>
      <p:bldP spid="129090" grpId="0"/>
      <p:bldP spid="129091" grpId="0"/>
      <p:bldP spid="129092" grpId="0"/>
      <p:bldP spid="129093" grpId="0"/>
      <p:bldP spid="129094" grpId="0"/>
      <p:bldP spid="129095" grpId="0"/>
      <p:bldP spid="12909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8" name="矩形 72707"/>
          <p:cNvSpPr/>
          <p:nvPr/>
        </p:nvSpPr>
        <p:spPr>
          <a:xfrm>
            <a:off x="827088" y="908050"/>
            <a:ext cx="4208462" cy="457200"/>
          </a:xfrm>
          <a:prstGeom prst="rect">
            <a:avLst/>
          </a:prstGeom>
          <a:noFill/>
          <a:ln w="9525">
            <a:noFill/>
          </a:ln>
        </p:spPr>
        <p:txBody>
          <a:bodyPr wrap="none" anchor="t" anchorCtr="0">
            <a:spAutoFit/>
          </a:bodyPr>
          <a:lstStyle/>
          <a:p>
            <a:r>
              <a:rPr lang="en-US" altLang="zh-CN">
                <a:latin typeface="Tahoma" panose="020B0604030504040204" pitchFamily="34" charset="0"/>
              </a:rPr>
              <a:t>T flip-flop function description</a:t>
            </a:r>
            <a:endParaRPr lang="zh-CN" altLang="en-US" dirty="0">
              <a:latin typeface="Tahoma" panose="020B0604030504040204" pitchFamily="34" charset="0"/>
            </a:endParaRPr>
          </a:p>
        </p:txBody>
      </p:sp>
      <p:grpSp>
        <p:nvGrpSpPr>
          <p:cNvPr id="72723" name="组合 72722"/>
          <p:cNvGrpSpPr/>
          <p:nvPr/>
        </p:nvGrpSpPr>
        <p:grpSpPr>
          <a:xfrm>
            <a:off x="1895475" y="1568450"/>
            <a:ext cx="1668463" cy="2292350"/>
            <a:chOff x="599" y="988"/>
            <a:chExt cx="1051" cy="1444"/>
          </a:xfrm>
        </p:grpSpPr>
        <p:sp>
          <p:nvSpPr>
            <p:cNvPr id="72709" name="文本框 72708"/>
            <p:cNvSpPr txBox="1"/>
            <p:nvPr/>
          </p:nvSpPr>
          <p:spPr>
            <a:xfrm>
              <a:off x="599" y="988"/>
              <a:ext cx="1051" cy="288"/>
            </a:xfrm>
            <a:prstGeom prst="rect">
              <a:avLst/>
            </a:prstGeom>
            <a:noFill/>
            <a:ln w="9525">
              <a:noFill/>
            </a:ln>
          </p:spPr>
          <p:txBody>
            <a:bodyPr wrap="none" anchor="t" anchorCtr="0">
              <a:spAutoFit/>
            </a:bodyPr>
            <a:lstStyle/>
            <a:p>
              <a:r>
                <a:rPr lang="en-US" altLang="zh-CN">
                  <a:latin typeface="Tahoma" panose="020B0604030504040204" pitchFamily="34" charset="0"/>
                </a:rPr>
                <a:t>Truth table</a:t>
              </a:r>
              <a:endParaRPr lang="en-US" altLang="zh-CN">
                <a:latin typeface="Tahoma" panose="020B0604030504040204" pitchFamily="34" charset="0"/>
              </a:endParaRPr>
            </a:p>
          </p:txBody>
        </p:sp>
        <p:grpSp>
          <p:nvGrpSpPr>
            <p:cNvPr id="72710" name="组合 72709"/>
            <p:cNvGrpSpPr/>
            <p:nvPr/>
          </p:nvGrpSpPr>
          <p:grpSpPr>
            <a:xfrm>
              <a:off x="672" y="1376"/>
              <a:ext cx="796" cy="1056"/>
              <a:chOff x="576" y="960"/>
              <a:chExt cx="796" cy="1056"/>
            </a:xfrm>
          </p:grpSpPr>
          <p:sp>
            <p:nvSpPr>
              <p:cNvPr id="72711" name="矩形 72710"/>
              <p:cNvSpPr/>
              <p:nvPr/>
            </p:nvSpPr>
            <p:spPr>
              <a:xfrm>
                <a:off x="576" y="960"/>
                <a:ext cx="796" cy="1056"/>
              </a:xfrm>
              <a:prstGeom prst="rect">
                <a:avLst/>
              </a:prstGeom>
              <a:noFill/>
              <a:ln w="9525">
                <a:noFill/>
              </a:ln>
            </p:spPr>
            <p:txBody>
              <a:bodyPr wrap="none" anchor="t" anchorCtr="0">
                <a:spAutoFit/>
              </a:bodyPr>
              <a:lstStyle/>
              <a:p>
                <a:r>
                  <a:rPr lang="en-US" altLang="zh-CN" b="1">
                    <a:latin typeface="楷体_GB2312" pitchFamily="49" charset="-122"/>
                    <a:ea typeface="楷体_GB2312" pitchFamily="49" charset="-122"/>
                  </a:rPr>
                  <a:t>T   Q</a:t>
                </a:r>
                <a:r>
                  <a:rPr lang="en-US" altLang="zh-CN" b="1" baseline="30000">
                    <a:latin typeface="楷体_GB2312" pitchFamily="49" charset="-122"/>
                    <a:ea typeface="楷体_GB2312" pitchFamily="49" charset="-122"/>
                  </a:rPr>
                  <a:t>n+1</a:t>
                </a:r>
                <a:endParaRPr lang="en-US" altLang="zh-CN" b="1" baseline="30000">
                  <a:latin typeface="楷体_GB2312" pitchFamily="49" charset="-122"/>
                  <a:ea typeface="楷体_GB2312" pitchFamily="49" charset="-122"/>
                </a:endParaRPr>
              </a:p>
              <a:p>
                <a:endParaRPr lang="en-US" altLang="zh-CN" b="1" baseline="30000">
                  <a:latin typeface="楷体_GB2312" pitchFamily="49" charset="-122"/>
                  <a:ea typeface="楷体_GB2312" pitchFamily="49" charset="-122"/>
                </a:endParaRPr>
              </a:p>
              <a:p>
                <a:r>
                  <a:rPr lang="en-US" altLang="zh-CN" b="1">
                    <a:latin typeface="楷体_GB2312" pitchFamily="49" charset="-122"/>
                    <a:ea typeface="楷体_GB2312" pitchFamily="49" charset="-122"/>
                  </a:rPr>
                  <a:t>0    </a:t>
                </a:r>
                <a:r>
                  <a:rPr lang="en-US" altLang="zh-CN" b="1" err="1">
                    <a:latin typeface="楷体_GB2312" pitchFamily="49" charset="-122"/>
                    <a:ea typeface="楷体_GB2312" pitchFamily="49" charset="-122"/>
                  </a:rPr>
                  <a:t>Q</a:t>
                </a:r>
                <a:r>
                  <a:rPr lang="en-US" altLang="zh-CN" b="1" baseline="30000" err="1">
                    <a:latin typeface="楷体_GB2312" pitchFamily="49" charset="-122"/>
                    <a:ea typeface="楷体_GB2312" pitchFamily="49" charset="-122"/>
                  </a:rPr>
                  <a:t>n</a:t>
                </a:r>
                <a:endParaRPr lang="en-US" altLang="zh-CN" b="1" baseline="30000">
                  <a:latin typeface="楷体_GB2312" pitchFamily="49" charset="-122"/>
                  <a:ea typeface="楷体_GB2312" pitchFamily="49" charset="-122"/>
                </a:endParaRPr>
              </a:p>
              <a:p>
                <a:r>
                  <a:rPr lang="en-US" altLang="zh-CN" b="1">
                    <a:latin typeface="楷体_GB2312" pitchFamily="49" charset="-122"/>
                    <a:ea typeface="楷体_GB2312" pitchFamily="49" charset="-122"/>
                  </a:rPr>
                  <a:t>1    </a:t>
                </a:r>
                <a:r>
                  <a:rPr lang="en-US" altLang="zh-CN" b="1" err="1">
                    <a:latin typeface="楷体_GB2312" pitchFamily="49" charset="-122"/>
                    <a:ea typeface="楷体_GB2312" pitchFamily="49" charset="-122"/>
                  </a:rPr>
                  <a:t>Q</a:t>
                </a:r>
                <a:r>
                  <a:rPr lang="en-US" altLang="zh-CN" b="1" baseline="30000" err="1">
                    <a:latin typeface="楷体_GB2312" pitchFamily="49" charset="-122"/>
                    <a:ea typeface="楷体_GB2312" pitchFamily="49" charset="-122"/>
                  </a:rPr>
                  <a:t>n</a:t>
                </a:r>
                <a:endParaRPr lang="en-US" altLang="zh-CN" b="1" baseline="30000">
                  <a:latin typeface="楷体_GB2312" pitchFamily="49" charset="-122"/>
                  <a:ea typeface="楷体_GB2312" pitchFamily="49" charset="-122"/>
                </a:endParaRPr>
              </a:p>
              <a:p>
                <a:endParaRPr lang="zh-CN" altLang="en-US" b="1" baseline="30000">
                  <a:latin typeface="楷体_GB2312" pitchFamily="49" charset="-122"/>
                  <a:ea typeface="楷体_GB2312" pitchFamily="49" charset="-122"/>
                </a:endParaRPr>
              </a:p>
            </p:txBody>
          </p:sp>
          <p:sp>
            <p:nvSpPr>
              <p:cNvPr id="72712" name="直接连接符 72711"/>
              <p:cNvSpPr/>
              <p:nvPr/>
            </p:nvSpPr>
            <p:spPr>
              <a:xfrm>
                <a:off x="1104" y="1632"/>
                <a:ext cx="144" cy="0"/>
              </a:xfrm>
              <a:prstGeom prst="line">
                <a:avLst/>
              </a:prstGeom>
              <a:ln w="19050" cap="flat" cmpd="sng">
                <a:solidFill>
                  <a:schemeClr val="tx1"/>
                </a:solidFill>
                <a:prstDash val="solid"/>
                <a:headEnd type="none" w="med" len="med"/>
                <a:tailEnd type="none" w="med" len="med"/>
              </a:ln>
            </p:spPr>
          </p:sp>
          <p:sp>
            <p:nvSpPr>
              <p:cNvPr id="72713" name="直接连接符 72712"/>
              <p:cNvSpPr/>
              <p:nvPr/>
            </p:nvSpPr>
            <p:spPr>
              <a:xfrm>
                <a:off x="576" y="1296"/>
                <a:ext cx="768" cy="0"/>
              </a:xfrm>
              <a:prstGeom prst="line">
                <a:avLst/>
              </a:prstGeom>
              <a:ln w="19050" cap="flat" cmpd="sng">
                <a:solidFill>
                  <a:schemeClr val="tx1"/>
                </a:solidFill>
                <a:prstDash val="solid"/>
                <a:headEnd type="none" w="med" len="med"/>
                <a:tailEnd type="none" w="med" len="med"/>
              </a:ln>
            </p:spPr>
          </p:sp>
          <p:sp>
            <p:nvSpPr>
              <p:cNvPr id="72714" name="直接连接符 72713"/>
              <p:cNvSpPr/>
              <p:nvPr/>
            </p:nvSpPr>
            <p:spPr>
              <a:xfrm>
                <a:off x="912" y="1056"/>
                <a:ext cx="0" cy="816"/>
              </a:xfrm>
              <a:prstGeom prst="line">
                <a:avLst/>
              </a:prstGeom>
              <a:ln w="19050" cap="flat" cmpd="sng">
                <a:solidFill>
                  <a:schemeClr val="tx1"/>
                </a:solidFill>
                <a:prstDash val="solid"/>
                <a:headEnd type="none" w="med" len="med"/>
                <a:tailEnd type="none" w="med" len="med"/>
              </a:ln>
            </p:spPr>
          </p:sp>
        </p:grpSp>
      </p:grpSp>
      <p:grpSp>
        <p:nvGrpSpPr>
          <p:cNvPr id="72722" name="组合 72721"/>
          <p:cNvGrpSpPr/>
          <p:nvPr/>
        </p:nvGrpSpPr>
        <p:grpSpPr>
          <a:xfrm>
            <a:off x="4643438" y="1577975"/>
            <a:ext cx="2336800" cy="2282825"/>
            <a:chOff x="1927" y="994"/>
            <a:chExt cx="1472" cy="1438"/>
          </a:xfrm>
        </p:grpSpPr>
        <p:sp>
          <p:nvSpPr>
            <p:cNvPr id="72716" name="文本框 72715"/>
            <p:cNvSpPr txBox="1"/>
            <p:nvPr/>
          </p:nvSpPr>
          <p:spPr>
            <a:xfrm>
              <a:off x="1927" y="994"/>
              <a:ext cx="1472" cy="288"/>
            </a:xfrm>
            <a:prstGeom prst="rect">
              <a:avLst/>
            </a:prstGeom>
            <a:noFill/>
            <a:ln w="9525">
              <a:noFill/>
            </a:ln>
          </p:spPr>
          <p:txBody>
            <a:bodyPr wrap="none" anchor="t" anchorCtr="0">
              <a:spAutoFit/>
            </a:bodyPr>
            <a:lstStyle/>
            <a:p>
              <a:r>
                <a:rPr lang="en-US" altLang="zh-CN">
                  <a:latin typeface="Tahoma" panose="020B0604030504040204" pitchFamily="34" charset="0"/>
                </a:rPr>
                <a:t>Behavioral table</a:t>
              </a:r>
              <a:endParaRPr lang="en-US" altLang="zh-CN">
                <a:latin typeface="Tahoma" panose="020B0604030504040204" pitchFamily="34" charset="0"/>
              </a:endParaRPr>
            </a:p>
          </p:txBody>
        </p:sp>
        <p:grpSp>
          <p:nvGrpSpPr>
            <p:cNvPr id="72717" name="组合 72716"/>
            <p:cNvGrpSpPr/>
            <p:nvPr/>
          </p:nvGrpSpPr>
          <p:grpSpPr>
            <a:xfrm>
              <a:off x="2016" y="1201"/>
              <a:ext cx="991" cy="1231"/>
              <a:chOff x="2064" y="1091"/>
              <a:chExt cx="991" cy="1231"/>
            </a:xfrm>
          </p:grpSpPr>
          <p:sp>
            <p:nvSpPr>
              <p:cNvPr id="72718" name="直接连接符 72717"/>
              <p:cNvSpPr/>
              <p:nvPr/>
            </p:nvSpPr>
            <p:spPr>
              <a:xfrm>
                <a:off x="2112" y="1344"/>
                <a:ext cx="912" cy="0"/>
              </a:xfrm>
              <a:prstGeom prst="line">
                <a:avLst/>
              </a:prstGeom>
              <a:ln w="19050" cap="flat" cmpd="sng">
                <a:solidFill>
                  <a:schemeClr val="tx1"/>
                </a:solidFill>
                <a:prstDash val="solid"/>
                <a:headEnd type="none" w="med" len="med"/>
                <a:tailEnd type="none" w="med" len="med"/>
              </a:ln>
            </p:spPr>
          </p:sp>
          <p:sp>
            <p:nvSpPr>
              <p:cNvPr id="72719" name="直接连接符 72718"/>
              <p:cNvSpPr/>
              <p:nvPr/>
            </p:nvSpPr>
            <p:spPr>
              <a:xfrm>
                <a:off x="2640" y="1152"/>
                <a:ext cx="0" cy="1152"/>
              </a:xfrm>
              <a:prstGeom prst="line">
                <a:avLst/>
              </a:prstGeom>
              <a:ln w="19050" cap="flat" cmpd="sng">
                <a:solidFill>
                  <a:schemeClr val="tx1"/>
                </a:solidFill>
                <a:prstDash val="solid"/>
                <a:headEnd type="none" w="med" len="med"/>
                <a:tailEnd type="none" w="med" len="med"/>
              </a:ln>
            </p:spPr>
          </p:sp>
          <p:sp>
            <p:nvSpPr>
              <p:cNvPr id="72720" name="矩形 72719"/>
              <p:cNvSpPr/>
              <p:nvPr/>
            </p:nvSpPr>
            <p:spPr>
              <a:xfrm>
                <a:off x="2064" y="1091"/>
                <a:ext cx="991" cy="288"/>
              </a:xfrm>
              <a:prstGeom prst="rect">
                <a:avLst/>
              </a:prstGeom>
              <a:noFill/>
              <a:ln w="9525">
                <a:noFill/>
              </a:ln>
            </p:spPr>
            <p:txBody>
              <a:bodyPr wrap="none" anchor="t" anchorCtr="0">
                <a:spAutoFit/>
              </a:bodyPr>
              <a:lstStyle/>
              <a:p>
                <a:r>
                  <a:rPr lang="en-US" altLang="zh-CN" b="1" err="1">
                    <a:latin typeface="楷体_GB2312" pitchFamily="49" charset="-122"/>
                    <a:ea typeface="楷体_GB2312" pitchFamily="49" charset="-122"/>
                  </a:rPr>
                  <a:t>Q</a:t>
                </a:r>
                <a:r>
                  <a:rPr lang="en-US" altLang="zh-CN" b="1" baseline="30000" err="1">
                    <a:latin typeface="楷体_GB2312" pitchFamily="49" charset="-122"/>
                    <a:ea typeface="楷体_GB2312" pitchFamily="49" charset="-122"/>
                  </a:rPr>
                  <a:t>n</a:t>
                </a:r>
                <a:r>
                  <a:rPr lang="en-US" altLang="zh-CN" b="1" baseline="30000">
                    <a:latin typeface="楷体_GB2312" pitchFamily="49" charset="-122"/>
                    <a:ea typeface="楷体_GB2312" pitchFamily="49" charset="-122"/>
                  </a:rPr>
                  <a:t>  </a:t>
                </a:r>
                <a:r>
                  <a:rPr lang="en-US" altLang="zh-CN" b="1">
                    <a:latin typeface="楷体_GB2312" pitchFamily="49" charset="-122"/>
                    <a:ea typeface="楷体_GB2312" pitchFamily="49" charset="-122"/>
                  </a:rPr>
                  <a:t>T  Q</a:t>
                </a:r>
                <a:r>
                  <a:rPr lang="en-US" altLang="zh-CN" b="1" baseline="30000">
                    <a:latin typeface="楷体_GB2312" pitchFamily="49" charset="-122"/>
                    <a:ea typeface="楷体_GB2312" pitchFamily="49" charset="-122"/>
                  </a:rPr>
                  <a:t>n+1</a:t>
                </a:r>
                <a:endParaRPr lang="en-US" altLang="zh-CN" b="1" baseline="30000">
                  <a:latin typeface="楷体_GB2312" pitchFamily="49" charset="-122"/>
                  <a:ea typeface="楷体_GB2312" pitchFamily="49" charset="-122"/>
                </a:endParaRPr>
              </a:p>
            </p:txBody>
          </p:sp>
          <p:sp>
            <p:nvSpPr>
              <p:cNvPr id="72721" name="矩形 72720"/>
              <p:cNvSpPr/>
              <p:nvPr/>
            </p:nvSpPr>
            <p:spPr>
              <a:xfrm>
                <a:off x="2064" y="1344"/>
                <a:ext cx="884" cy="978"/>
              </a:xfrm>
              <a:prstGeom prst="rect">
                <a:avLst/>
              </a:prstGeom>
              <a:noFill/>
              <a:ln w="9525">
                <a:noFill/>
              </a:ln>
            </p:spPr>
            <p:txBody>
              <a:bodyPr wrap="none" anchor="t" anchorCtr="0">
                <a:spAutoFit/>
              </a:bodyPr>
              <a:lstStyle/>
              <a:p>
                <a:pPr marL="457200" indent="-457200">
                  <a:buNone/>
                </a:pPr>
                <a:r>
                  <a:rPr lang="en-US" altLang="zh-CN" b="1">
                    <a:latin typeface="Times New Roman" panose="02020603050405020304" charset="0"/>
                  </a:rPr>
                  <a:t>0     0     0</a:t>
                </a:r>
                <a:endParaRPr lang="en-US" altLang="zh-CN" b="1">
                  <a:latin typeface="Times New Roman" panose="02020603050405020304" charset="0"/>
                </a:endParaRPr>
              </a:p>
              <a:p>
                <a:pPr marL="457200" indent="-457200">
                  <a:buNone/>
                </a:pPr>
                <a:r>
                  <a:rPr lang="en-US" altLang="zh-CN" b="1">
                    <a:latin typeface="Times New Roman" panose="02020603050405020304" charset="0"/>
                  </a:rPr>
                  <a:t>0     1     1</a:t>
                </a:r>
                <a:endParaRPr lang="en-US" altLang="zh-CN" b="1">
                  <a:latin typeface="Times New Roman" panose="02020603050405020304" charset="0"/>
                </a:endParaRPr>
              </a:p>
              <a:p>
                <a:pPr marL="457200" indent="-457200">
                  <a:buAutoNum type="arabicPlain"/>
                </a:pPr>
                <a:r>
                  <a:rPr lang="en-US" altLang="zh-CN" b="1">
                    <a:latin typeface="Times New Roman" panose="02020603050405020304" charset="0"/>
                  </a:rPr>
                  <a:t> 0     1</a:t>
                </a:r>
                <a:endParaRPr lang="en-US" altLang="zh-CN" b="1">
                  <a:latin typeface="Times New Roman" panose="02020603050405020304" charset="0"/>
                </a:endParaRPr>
              </a:p>
              <a:p>
                <a:pPr marL="457200" indent="-457200">
                  <a:buNone/>
                </a:pPr>
                <a:r>
                  <a:rPr lang="en-US" altLang="zh-CN" b="1">
                    <a:latin typeface="Times New Roman" panose="02020603050405020304" charset="0"/>
                  </a:rPr>
                  <a:t>1     1     0</a:t>
                </a:r>
                <a:endParaRPr lang="en-US" altLang="zh-CN" b="1">
                  <a:latin typeface="Times New Roman" panose="02020603050405020304" charset="0"/>
                </a:endParaRPr>
              </a:p>
            </p:txBody>
          </p:sp>
        </p:grpSp>
      </p:grpSp>
      <p:sp>
        <p:nvSpPr>
          <p:cNvPr id="72724" name="矩形 72723"/>
          <p:cNvSpPr/>
          <p:nvPr/>
        </p:nvSpPr>
        <p:spPr>
          <a:xfrm>
            <a:off x="849313" y="3716338"/>
            <a:ext cx="2760662" cy="457200"/>
          </a:xfrm>
          <a:prstGeom prst="rect">
            <a:avLst/>
          </a:prstGeom>
          <a:noFill/>
          <a:ln w="9525">
            <a:noFill/>
          </a:ln>
        </p:spPr>
        <p:txBody>
          <a:bodyPr wrap="none" anchor="t" anchorCtr="0">
            <a:spAutoFit/>
          </a:bodyPr>
          <a:lstStyle/>
          <a:p>
            <a:r>
              <a:rPr lang="en-US" altLang="zh-CN">
                <a:latin typeface="Tahoma" panose="020B0604030504040204" pitchFamily="34" charset="0"/>
              </a:rPr>
              <a:t>Behavioral function</a:t>
            </a:r>
            <a:endParaRPr lang="zh-CN" altLang="en-US" dirty="0">
              <a:latin typeface="Tahoma" panose="020B0604030504040204" pitchFamily="34" charset="0"/>
            </a:endParaRPr>
          </a:p>
        </p:txBody>
      </p:sp>
      <p:graphicFrame>
        <p:nvGraphicFramePr>
          <p:cNvPr id="72725" name="内容占位符 72724" descr="Rectangle: Click to edit Master text styles&#10;Second level&#10;Third level&#10;Fourth level&#10;Fifth level"/>
          <p:cNvGraphicFramePr>
            <a:graphicFrameLocks noGrp="1"/>
          </p:cNvGraphicFramePr>
          <p:nvPr>
            <p:ph idx="4294967295"/>
          </p:nvPr>
        </p:nvGraphicFramePr>
        <p:xfrm>
          <a:off x="1979613" y="4292600"/>
          <a:ext cx="3816350" cy="792163"/>
        </p:xfrm>
        <a:graphic>
          <a:graphicData uri="http://schemas.openxmlformats.org/presentationml/2006/ole">
            <mc:AlternateContent xmlns:mc="http://schemas.openxmlformats.org/markup-compatibility/2006">
              <mc:Choice xmlns:v="urn:schemas-microsoft-com:vml" Requires="v">
                <p:oleObj spid="_x0000_s23556" name="" r:id="rId1" imgW="1422400" imgH="228600" progId="Equation.3">
                  <p:embed/>
                </p:oleObj>
              </mc:Choice>
              <mc:Fallback>
                <p:oleObj name="" r:id="rId1" imgW="1422400" imgH="228600" progId="Equation.3">
                  <p:embed/>
                  <p:pic>
                    <p:nvPicPr>
                      <p:cNvPr id="0" name="图片 3076"/>
                      <p:cNvPicPr/>
                      <p:nvPr/>
                    </p:nvPicPr>
                    <p:blipFill>
                      <a:blip r:embed="rId2"/>
                      <a:stretch>
                        <a:fillRect/>
                      </a:stretch>
                    </p:blipFill>
                    <p:spPr>
                      <a:xfrm>
                        <a:off x="1979613" y="4292600"/>
                        <a:ext cx="3816350" cy="792163"/>
                      </a:xfrm>
                      <a:prstGeom prst="rect">
                        <a:avLst/>
                      </a:prstGeom>
                      <a:noFill/>
                      <a:ln>
                        <a:solidFill>
                          <a:srgbClr val="FF0000"/>
                        </a:solidFill>
                        <a:miter/>
                      </a:ln>
                    </p:spPr>
                  </p:pic>
                </p:oleObj>
              </mc:Fallback>
            </mc:AlternateContent>
          </a:graphicData>
        </a:graphic>
      </p:graphicFrame>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2725"/>
                                        </p:tgtEl>
                                        <p:attrNameLst>
                                          <p:attrName>style.visibility</p:attrName>
                                        </p:attrNameLst>
                                      </p:cBhvr>
                                      <p:to>
                                        <p:strVal val="visible"/>
                                      </p:to>
                                    </p:set>
                                    <p:animEffect transition="in" filter="wipe(left)">
                                      <p:cBhvr>
                                        <p:cTn id="7" dur="500"/>
                                        <p:tgtEl>
                                          <p:spTgt spid="727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6" name="文本框 74755"/>
          <p:cNvSpPr txBox="1"/>
          <p:nvPr/>
        </p:nvSpPr>
        <p:spPr>
          <a:xfrm>
            <a:off x="808038" y="1065213"/>
            <a:ext cx="3490912" cy="457200"/>
          </a:xfrm>
          <a:prstGeom prst="rect">
            <a:avLst/>
          </a:prstGeom>
          <a:noFill/>
          <a:ln w="9525">
            <a:noFill/>
          </a:ln>
        </p:spPr>
        <p:txBody>
          <a:bodyPr wrap="none" anchor="t" anchorCtr="0">
            <a:spAutoFit/>
          </a:bodyPr>
          <a:lstStyle/>
          <a:p>
            <a:r>
              <a:rPr lang="en-US" altLang="zh-CN">
                <a:latin typeface="Tahoma" panose="020B0604030504040204" pitchFamily="34" charset="0"/>
              </a:rPr>
              <a:t>2 Conversion of flip-flop </a:t>
            </a:r>
            <a:endParaRPr lang="en-US" altLang="zh-CN">
              <a:latin typeface="Tahoma" panose="020B0604030504040204" pitchFamily="34" charset="0"/>
            </a:endParaRPr>
          </a:p>
        </p:txBody>
      </p:sp>
      <p:sp>
        <p:nvSpPr>
          <p:cNvPr id="74757" name="文本框 74756"/>
          <p:cNvSpPr txBox="1"/>
          <p:nvPr/>
        </p:nvSpPr>
        <p:spPr>
          <a:xfrm>
            <a:off x="971550" y="1700213"/>
            <a:ext cx="6577013" cy="457200"/>
          </a:xfrm>
          <a:prstGeom prst="rect">
            <a:avLst/>
          </a:prstGeom>
          <a:noFill/>
          <a:ln w="9525">
            <a:noFill/>
          </a:ln>
        </p:spPr>
        <p:txBody>
          <a:bodyPr wrap="none" anchor="t" anchorCtr="0">
            <a:spAutoFit/>
          </a:bodyPr>
          <a:lstStyle/>
          <a:p>
            <a:r>
              <a:rPr lang="en-US" altLang="zh-CN">
                <a:latin typeface="Tahoma" panose="020B0604030504040204" pitchFamily="34" charset="0"/>
              </a:rPr>
              <a:t>Conversion method: ask logic conversion circuit</a:t>
            </a:r>
            <a:endParaRPr lang="en-US" altLang="zh-CN">
              <a:latin typeface="Tahoma" panose="020B0604030504040204" pitchFamily="34" charset="0"/>
            </a:endParaRPr>
          </a:p>
        </p:txBody>
      </p:sp>
      <p:sp>
        <p:nvSpPr>
          <p:cNvPr id="74758" name="文本框 74757"/>
          <p:cNvSpPr txBox="1"/>
          <p:nvPr/>
        </p:nvSpPr>
        <p:spPr>
          <a:xfrm>
            <a:off x="2319338" y="2073275"/>
            <a:ext cx="3632200" cy="457200"/>
          </a:xfrm>
          <a:prstGeom prst="rect">
            <a:avLst/>
          </a:prstGeom>
          <a:noFill/>
          <a:ln w="9525">
            <a:noFill/>
          </a:ln>
        </p:spPr>
        <p:txBody>
          <a:bodyPr wrap="none" anchor="t" anchorCtr="0">
            <a:spAutoFit/>
          </a:bodyPr>
          <a:lstStyle/>
          <a:p>
            <a:r>
              <a:rPr lang="en-US" altLang="zh-CN">
                <a:latin typeface="Tahoma" panose="020B0604030504040204" pitchFamily="34" charset="0"/>
              </a:rPr>
              <a:t>Namely original input end</a:t>
            </a:r>
            <a:endParaRPr lang="en-US" altLang="zh-CN">
              <a:latin typeface="Tahoma" panose="020B0604030504040204" pitchFamily="34" charset="0"/>
            </a:endParaRPr>
          </a:p>
        </p:txBody>
      </p:sp>
      <p:sp>
        <p:nvSpPr>
          <p:cNvPr id="74759" name="直接连接符 74758"/>
          <p:cNvSpPr/>
          <p:nvPr/>
        </p:nvSpPr>
        <p:spPr>
          <a:xfrm>
            <a:off x="5867400" y="2324100"/>
            <a:ext cx="288925" cy="0"/>
          </a:xfrm>
          <a:prstGeom prst="line">
            <a:avLst/>
          </a:prstGeom>
          <a:ln w="9525" cap="flat" cmpd="sng">
            <a:solidFill>
              <a:schemeClr val="tx1"/>
            </a:solidFill>
            <a:prstDash val="solid"/>
            <a:headEnd type="none" w="med" len="med"/>
            <a:tailEnd type="triangle" w="med" len="med"/>
          </a:ln>
        </p:spPr>
      </p:sp>
      <p:sp>
        <p:nvSpPr>
          <p:cNvPr id="74760" name="文本框 74759"/>
          <p:cNvSpPr txBox="1"/>
          <p:nvPr/>
        </p:nvSpPr>
        <p:spPr>
          <a:xfrm>
            <a:off x="6064250" y="2073275"/>
            <a:ext cx="2773363" cy="457200"/>
          </a:xfrm>
          <a:prstGeom prst="rect">
            <a:avLst/>
          </a:prstGeom>
          <a:noFill/>
          <a:ln w="9525">
            <a:noFill/>
          </a:ln>
        </p:spPr>
        <p:txBody>
          <a:bodyPr wrap="none" anchor="t" anchorCtr="0">
            <a:spAutoFit/>
          </a:bodyPr>
          <a:lstStyle/>
          <a:p>
            <a:r>
              <a:rPr lang="en-US" altLang="zh-CN">
                <a:latin typeface="Tahoma" panose="020B0604030504040204" pitchFamily="34" charset="0"/>
              </a:rPr>
              <a:t>through conversion</a:t>
            </a:r>
            <a:endParaRPr lang="en-US" altLang="zh-CN">
              <a:latin typeface="Tahoma" panose="020B0604030504040204" pitchFamily="34" charset="0"/>
            </a:endParaRPr>
          </a:p>
        </p:txBody>
      </p:sp>
      <p:sp>
        <p:nvSpPr>
          <p:cNvPr id="74761" name="文本框 74760"/>
          <p:cNvSpPr txBox="1"/>
          <p:nvPr/>
        </p:nvSpPr>
        <p:spPr>
          <a:xfrm>
            <a:off x="2319338" y="2466975"/>
            <a:ext cx="987425" cy="457200"/>
          </a:xfrm>
          <a:prstGeom prst="rect">
            <a:avLst/>
          </a:prstGeom>
          <a:noFill/>
          <a:ln w="9525">
            <a:noFill/>
          </a:ln>
        </p:spPr>
        <p:txBody>
          <a:bodyPr wrap="none" anchor="t" anchorCtr="0">
            <a:spAutoFit/>
          </a:bodyPr>
          <a:lstStyle/>
          <a:p>
            <a:r>
              <a:rPr lang="en-US" altLang="zh-CN">
                <a:latin typeface="Tahoma" panose="020B0604030504040204" pitchFamily="34" charset="0"/>
              </a:rPr>
              <a:t>circuit</a:t>
            </a:r>
            <a:endParaRPr lang="en-US" altLang="zh-CN">
              <a:latin typeface="Tahoma" panose="020B0604030504040204" pitchFamily="34" charset="0"/>
            </a:endParaRPr>
          </a:p>
        </p:txBody>
      </p:sp>
      <p:sp>
        <p:nvSpPr>
          <p:cNvPr id="74762" name="直接连接符 74761"/>
          <p:cNvSpPr/>
          <p:nvPr/>
        </p:nvSpPr>
        <p:spPr>
          <a:xfrm>
            <a:off x="3203575" y="2708275"/>
            <a:ext cx="360363" cy="0"/>
          </a:xfrm>
          <a:prstGeom prst="line">
            <a:avLst/>
          </a:prstGeom>
          <a:ln w="9525" cap="flat" cmpd="sng">
            <a:solidFill>
              <a:schemeClr val="tx1"/>
            </a:solidFill>
            <a:prstDash val="solid"/>
            <a:headEnd type="none" w="med" len="med"/>
            <a:tailEnd type="triangle" w="med" len="med"/>
          </a:ln>
        </p:spPr>
      </p:sp>
      <p:sp>
        <p:nvSpPr>
          <p:cNvPr id="74763" name="文本框 74762"/>
          <p:cNvSpPr txBox="1"/>
          <p:nvPr/>
        </p:nvSpPr>
        <p:spPr>
          <a:xfrm>
            <a:off x="3543300" y="2484438"/>
            <a:ext cx="3221038" cy="457200"/>
          </a:xfrm>
          <a:prstGeom prst="rect">
            <a:avLst/>
          </a:prstGeom>
          <a:noFill/>
          <a:ln w="9525">
            <a:noFill/>
          </a:ln>
        </p:spPr>
        <p:txBody>
          <a:bodyPr wrap="none" anchor="t" anchorCtr="0">
            <a:spAutoFit/>
          </a:bodyPr>
          <a:lstStyle/>
          <a:p>
            <a:r>
              <a:rPr lang="en-US" altLang="zh-CN">
                <a:latin typeface="Tahoma" panose="020B0604030504040204" pitchFamily="34" charset="0"/>
              </a:rPr>
              <a:t>new flip-flop input end</a:t>
            </a:r>
            <a:endParaRPr lang="en-US" altLang="zh-CN">
              <a:latin typeface="Tahoma" panose="020B0604030504040204" pitchFamily="34" charset="0"/>
            </a:endParaRPr>
          </a:p>
        </p:txBody>
      </p:sp>
      <p:sp>
        <p:nvSpPr>
          <p:cNvPr id="74764" name="矩形 74763"/>
          <p:cNvSpPr/>
          <p:nvPr/>
        </p:nvSpPr>
        <p:spPr>
          <a:xfrm>
            <a:off x="900113" y="3082925"/>
            <a:ext cx="5715000" cy="457200"/>
          </a:xfrm>
          <a:prstGeom prst="rect">
            <a:avLst/>
          </a:prstGeom>
          <a:noFill/>
          <a:ln w="9525">
            <a:noFill/>
          </a:ln>
        </p:spPr>
        <p:txBody>
          <a:bodyPr wrap="none" anchor="t" anchorCtr="0">
            <a:spAutoFit/>
          </a:bodyPr>
          <a:lstStyle/>
          <a:p>
            <a:r>
              <a:rPr lang="zh-CN" altLang="en-US" dirty="0">
                <a:latin typeface="Tahoma" panose="020B0604030504040204" pitchFamily="34" charset="0"/>
              </a:rPr>
              <a:t>⑴ </a:t>
            </a:r>
            <a:r>
              <a:rPr lang="en-US" altLang="zh-CN">
                <a:latin typeface="Tahoma" panose="020B0604030504040204" pitchFamily="34" charset="0"/>
              </a:rPr>
              <a:t>JK flip-flop’s conversion(  D,   T,    T’)</a:t>
            </a:r>
            <a:endParaRPr lang="en-US" altLang="zh-CN">
              <a:latin typeface="Tahoma" panose="020B0604030504040204" pitchFamily="34" charset="0"/>
            </a:endParaRPr>
          </a:p>
        </p:txBody>
      </p:sp>
      <p:sp>
        <p:nvSpPr>
          <p:cNvPr id="74765" name="直接连接符 74764"/>
          <p:cNvSpPr/>
          <p:nvPr/>
        </p:nvSpPr>
        <p:spPr>
          <a:xfrm>
            <a:off x="4643438" y="3357563"/>
            <a:ext cx="288925" cy="0"/>
          </a:xfrm>
          <a:prstGeom prst="line">
            <a:avLst/>
          </a:prstGeom>
          <a:ln w="9525" cap="flat" cmpd="sng">
            <a:solidFill>
              <a:schemeClr val="tx1"/>
            </a:solidFill>
            <a:prstDash val="solid"/>
            <a:headEnd type="none" w="med" len="med"/>
            <a:tailEnd type="triangle" w="med" len="med"/>
          </a:ln>
        </p:spPr>
      </p:sp>
      <p:sp>
        <p:nvSpPr>
          <p:cNvPr id="74766" name="直接连接符 74765"/>
          <p:cNvSpPr/>
          <p:nvPr/>
        </p:nvSpPr>
        <p:spPr>
          <a:xfrm>
            <a:off x="5219700" y="3357563"/>
            <a:ext cx="288925" cy="0"/>
          </a:xfrm>
          <a:prstGeom prst="line">
            <a:avLst/>
          </a:prstGeom>
          <a:ln w="9525" cap="flat" cmpd="sng">
            <a:solidFill>
              <a:schemeClr val="tx1"/>
            </a:solidFill>
            <a:prstDash val="solid"/>
            <a:headEnd type="none" w="med" len="med"/>
            <a:tailEnd type="triangle" w="med" len="med"/>
          </a:ln>
        </p:spPr>
      </p:sp>
      <p:sp>
        <p:nvSpPr>
          <p:cNvPr id="74767" name="直接连接符 74766"/>
          <p:cNvSpPr/>
          <p:nvPr/>
        </p:nvSpPr>
        <p:spPr>
          <a:xfrm>
            <a:off x="5724525" y="3357563"/>
            <a:ext cx="360363" cy="0"/>
          </a:xfrm>
          <a:prstGeom prst="line">
            <a:avLst/>
          </a:prstGeom>
          <a:ln w="9525" cap="flat" cmpd="sng">
            <a:solidFill>
              <a:schemeClr val="tx1"/>
            </a:solidFill>
            <a:prstDash val="solid"/>
            <a:headEnd type="none" w="med" len="med"/>
            <a:tailEnd type="triangle" w="med" len="med"/>
          </a:ln>
        </p:spPr>
      </p:sp>
      <p:graphicFrame>
        <p:nvGraphicFramePr>
          <p:cNvPr id="74769" name="内容占位符 74768" descr="Rectangle: Click to edit Master text styles&#10;Second level&#10;Third level&#10;Fourth level&#10;Fifth level"/>
          <p:cNvGraphicFramePr>
            <a:graphicFrameLocks noGrp="1"/>
          </p:cNvGraphicFramePr>
          <p:nvPr>
            <p:ph sz="half" idx="1"/>
          </p:nvPr>
        </p:nvGraphicFramePr>
        <p:xfrm>
          <a:off x="3267075" y="3573463"/>
          <a:ext cx="2981325" cy="706437"/>
        </p:xfrm>
        <a:graphic>
          <a:graphicData uri="http://schemas.openxmlformats.org/presentationml/2006/ole">
            <mc:AlternateContent xmlns:mc="http://schemas.openxmlformats.org/markup-compatibility/2006">
              <mc:Choice xmlns:v="urn:schemas-microsoft-com:vml" Requires="v">
                <p:oleObj spid="_x0000_s24589" name="" r:id="rId1" imgW="965200" imgH="228600" progId="Equation.3">
                  <p:embed/>
                </p:oleObj>
              </mc:Choice>
              <mc:Fallback>
                <p:oleObj name="" r:id="rId1" imgW="965200" imgH="228600" progId="Equation.3">
                  <p:embed/>
                  <p:pic>
                    <p:nvPicPr>
                      <p:cNvPr id="0" name="图片 3078"/>
                      <p:cNvPicPr/>
                      <p:nvPr/>
                    </p:nvPicPr>
                    <p:blipFill>
                      <a:blip r:embed="rId2"/>
                      <a:stretch>
                        <a:fillRect/>
                      </a:stretch>
                    </p:blipFill>
                    <p:spPr>
                      <a:xfrm>
                        <a:off x="3267075" y="3573463"/>
                        <a:ext cx="2981325" cy="706437"/>
                      </a:xfrm>
                      <a:prstGeom prst="rect">
                        <a:avLst/>
                      </a:prstGeom>
                      <a:noFill/>
                      <a:ln w="38100">
                        <a:miter/>
                      </a:ln>
                    </p:spPr>
                  </p:pic>
                </p:oleObj>
              </mc:Fallback>
            </mc:AlternateContent>
          </a:graphicData>
        </a:graphic>
      </p:graphicFrame>
      <p:sp>
        <p:nvSpPr>
          <p:cNvPr id="74771" name="矩形 74770"/>
          <p:cNvSpPr/>
          <p:nvPr/>
        </p:nvSpPr>
        <p:spPr>
          <a:xfrm>
            <a:off x="1403350" y="3789363"/>
            <a:ext cx="1839913" cy="457200"/>
          </a:xfrm>
          <a:prstGeom prst="rect">
            <a:avLst/>
          </a:prstGeom>
          <a:noFill/>
          <a:ln w="9525">
            <a:noFill/>
          </a:ln>
        </p:spPr>
        <p:txBody>
          <a:bodyPr>
            <a:spAutoFit/>
          </a:bodyPr>
          <a:lstStyle/>
          <a:p>
            <a:r>
              <a:rPr lang="en-US" altLang="zh-CN">
                <a:latin typeface="Tahoma" panose="020B0604030504040204" pitchFamily="34" charset="0"/>
              </a:rPr>
              <a:t>JK flip-flop</a:t>
            </a:r>
            <a:endParaRPr lang="zh-CN" altLang="en-US" dirty="0">
              <a:latin typeface="Tahoma" panose="020B0604030504040204" pitchFamily="34" charset="0"/>
            </a:endParaRPr>
          </a:p>
        </p:txBody>
      </p:sp>
      <p:sp>
        <p:nvSpPr>
          <p:cNvPr id="74772" name="直接连接符 74771"/>
          <p:cNvSpPr/>
          <p:nvPr/>
        </p:nvSpPr>
        <p:spPr>
          <a:xfrm>
            <a:off x="900113" y="4508500"/>
            <a:ext cx="358775" cy="0"/>
          </a:xfrm>
          <a:prstGeom prst="line">
            <a:avLst/>
          </a:prstGeom>
          <a:ln w="9525" cap="flat" cmpd="sng">
            <a:solidFill>
              <a:schemeClr val="tx1"/>
            </a:solidFill>
            <a:prstDash val="solid"/>
            <a:headEnd type="none" w="med" len="med"/>
            <a:tailEnd type="triangle" w="med" len="med"/>
          </a:ln>
        </p:spPr>
      </p:sp>
      <p:sp>
        <p:nvSpPr>
          <p:cNvPr id="74773" name="文本框 74772"/>
          <p:cNvSpPr txBox="1"/>
          <p:nvPr/>
        </p:nvSpPr>
        <p:spPr>
          <a:xfrm>
            <a:off x="1187450" y="4292600"/>
            <a:ext cx="1597025" cy="457200"/>
          </a:xfrm>
          <a:prstGeom prst="rect">
            <a:avLst/>
          </a:prstGeom>
          <a:noFill/>
          <a:ln w="9525">
            <a:noFill/>
          </a:ln>
        </p:spPr>
        <p:txBody>
          <a:bodyPr wrap="none" anchor="t" anchorCtr="0">
            <a:spAutoFit/>
          </a:bodyPr>
          <a:lstStyle/>
          <a:p>
            <a:r>
              <a:rPr lang="en-US" altLang="zh-CN">
                <a:latin typeface="Tahoma" panose="020B0604030504040204" pitchFamily="34" charset="0"/>
              </a:rPr>
              <a:t> D flip-flop</a:t>
            </a:r>
            <a:endParaRPr lang="en-US" altLang="zh-CN">
              <a:latin typeface="Tahoma" panose="020B0604030504040204" pitchFamily="34" charset="0"/>
            </a:endParaRPr>
          </a:p>
        </p:txBody>
      </p:sp>
      <p:graphicFrame>
        <p:nvGraphicFramePr>
          <p:cNvPr id="74778" name="内容占位符 74777" descr="Rectangle: Click to edit Master text styles&#10;Second level&#10;Third level&#10;Fourth level&#10;Fifth level"/>
          <p:cNvGraphicFramePr>
            <a:graphicFrameLocks noGrp="1"/>
          </p:cNvGraphicFramePr>
          <p:nvPr>
            <p:ph sz="half" idx="2"/>
          </p:nvPr>
        </p:nvGraphicFramePr>
        <p:xfrm>
          <a:off x="3276600" y="4784725"/>
          <a:ext cx="4103688" cy="1236663"/>
        </p:xfrm>
        <a:graphic>
          <a:graphicData uri="http://schemas.openxmlformats.org/presentationml/2006/ole">
            <mc:AlternateContent xmlns:mc="http://schemas.openxmlformats.org/markup-compatibility/2006">
              <mc:Choice xmlns:v="urn:schemas-microsoft-com:vml" Requires="v">
                <p:oleObj spid="_x0000_s24590" name="" r:id="rId3" imgW="1663065" imgH="444500" progId="Equation.3">
                  <p:embed/>
                </p:oleObj>
              </mc:Choice>
              <mc:Fallback>
                <p:oleObj name="" r:id="rId3" imgW="1663065" imgH="444500" progId="Equation.3">
                  <p:embed/>
                  <p:pic>
                    <p:nvPicPr>
                      <p:cNvPr id="0" name="图片 3077"/>
                      <p:cNvPicPr/>
                      <p:nvPr/>
                    </p:nvPicPr>
                    <p:blipFill>
                      <a:blip r:embed="rId4"/>
                      <a:stretch>
                        <a:fillRect/>
                      </a:stretch>
                    </p:blipFill>
                    <p:spPr>
                      <a:xfrm>
                        <a:off x="3276600" y="4784725"/>
                        <a:ext cx="4103688" cy="1236663"/>
                      </a:xfrm>
                      <a:prstGeom prst="rect">
                        <a:avLst/>
                      </a:prstGeom>
                      <a:noFill/>
                      <a:ln w="38100">
                        <a:miter/>
                      </a:ln>
                    </p:spPr>
                  </p:pic>
                </p:oleObj>
              </mc:Fallback>
            </mc:AlternateContent>
          </a:graphicData>
        </a:graphic>
      </p:graphicFrame>
      <p:sp>
        <p:nvSpPr>
          <p:cNvPr id="74783" name="文本框 74782"/>
          <p:cNvSpPr txBox="1"/>
          <p:nvPr/>
        </p:nvSpPr>
        <p:spPr>
          <a:xfrm>
            <a:off x="1166813" y="5961063"/>
            <a:ext cx="4562475" cy="457200"/>
          </a:xfrm>
          <a:prstGeom prst="rect">
            <a:avLst/>
          </a:prstGeom>
          <a:noFill/>
          <a:ln w="9525">
            <a:noFill/>
          </a:ln>
        </p:spPr>
        <p:txBody>
          <a:bodyPr wrap="none" anchor="t" anchorCtr="0">
            <a:spAutoFit/>
          </a:bodyPr>
          <a:lstStyle/>
          <a:p>
            <a:r>
              <a:rPr lang="en-US" altLang="zh-CN">
                <a:latin typeface="Tahoma" panose="020B0604030504040204" pitchFamily="34" charset="0"/>
              </a:rPr>
              <a:t>So J=D,K=D, convert D flip-flop.</a:t>
            </a:r>
            <a:endParaRPr lang="en-US" altLang="zh-CN">
              <a:latin typeface="Tahoma" panose="020B0604030504040204" pitchFamily="34" charset="0"/>
            </a:endParaRPr>
          </a:p>
        </p:txBody>
      </p:sp>
      <p:sp>
        <p:nvSpPr>
          <p:cNvPr id="74784" name="直接连接符 74783"/>
          <p:cNvSpPr/>
          <p:nvPr/>
        </p:nvSpPr>
        <p:spPr>
          <a:xfrm>
            <a:off x="2700338" y="6034088"/>
            <a:ext cx="215900" cy="0"/>
          </a:xfrm>
          <a:prstGeom prst="line">
            <a:avLst/>
          </a:prstGeom>
          <a:ln w="9525" cap="flat" cmpd="sng">
            <a:solidFill>
              <a:schemeClr val="tx1"/>
            </a:solidFill>
            <a:prstDash val="solid"/>
            <a:headEnd type="none" w="med" len="med"/>
            <a:tailEnd type="none" w="med" len="med"/>
          </a:ln>
        </p:spPr>
      </p:sp>
      <p:grpSp>
        <p:nvGrpSpPr>
          <p:cNvPr id="74785" name="组合 74784"/>
          <p:cNvGrpSpPr/>
          <p:nvPr/>
        </p:nvGrpSpPr>
        <p:grpSpPr>
          <a:xfrm>
            <a:off x="6835775" y="2690813"/>
            <a:ext cx="2057400" cy="2682875"/>
            <a:chOff x="3744" y="1248"/>
            <a:chExt cx="1296" cy="1690"/>
          </a:xfrm>
        </p:grpSpPr>
        <p:grpSp>
          <p:nvGrpSpPr>
            <p:cNvPr id="74786" name="组合 74785"/>
            <p:cNvGrpSpPr/>
            <p:nvPr/>
          </p:nvGrpSpPr>
          <p:grpSpPr>
            <a:xfrm>
              <a:off x="3744" y="1248"/>
              <a:ext cx="1296" cy="1152"/>
              <a:chOff x="1728" y="1728"/>
              <a:chExt cx="1296" cy="1152"/>
            </a:xfrm>
          </p:grpSpPr>
          <p:sp>
            <p:nvSpPr>
              <p:cNvPr id="74787" name="矩形 74786"/>
              <p:cNvSpPr/>
              <p:nvPr/>
            </p:nvSpPr>
            <p:spPr>
              <a:xfrm>
                <a:off x="1980" y="2068"/>
                <a:ext cx="734" cy="428"/>
              </a:xfrm>
              <a:prstGeom prst="rect">
                <a:avLst/>
              </a:prstGeom>
              <a:noFill/>
              <a:ln w="28575" cap="flat" cmpd="sng">
                <a:solidFill>
                  <a:schemeClr val="tx1"/>
                </a:solidFill>
                <a:prstDash val="solid"/>
                <a:miter/>
                <a:headEnd type="none" w="med" len="med"/>
                <a:tailEnd type="none" w="med" len="med"/>
              </a:ln>
            </p:spPr>
            <p:txBody>
              <a:bodyPr wrap="none" anchor="ctr" anchorCtr="0"/>
              <a:lstStyle/>
              <a:p>
                <a:endParaRPr lang="zh-CN" altLang="en-US" b="1">
                  <a:latin typeface="Times New Roman" panose="02020603050405020304" charset="0"/>
                </a:endParaRPr>
              </a:p>
              <a:p>
                <a:endParaRPr lang="zh-CN" altLang="en-US" b="1">
                  <a:latin typeface="Times New Roman" panose="02020603050405020304" charset="0"/>
                </a:endParaRPr>
              </a:p>
            </p:txBody>
          </p:sp>
          <p:sp>
            <p:nvSpPr>
              <p:cNvPr id="74788" name="直接连接符 74787"/>
              <p:cNvSpPr/>
              <p:nvPr/>
            </p:nvSpPr>
            <p:spPr>
              <a:xfrm>
                <a:off x="2075" y="2496"/>
                <a:ext cx="0" cy="211"/>
              </a:xfrm>
              <a:prstGeom prst="line">
                <a:avLst/>
              </a:prstGeom>
              <a:ln w="19050" cap="flat" cmpd="sng">
                <a:solidFill>
                  <a:schemeClr val="tx1"/>
                </a:solidFill>
                <a:prstDash val="solid"/>
                <a:headEnd type="none" w="med" len="med"/>
                <a:tailEnd type="none" w="med" len="med"/>
              </a:ln>
            </p:spPr>
          </p:sp>
          <p:sp>
            <p:nvSpPr>
              <p:cNvPr id="74789" name="等腰三角形 74788"/>
              <p:cNvSpPr/>
              <p:nvPr/>
            </p:nvSpPr>
            <p:spPr>
              <a:xfrm>
                <a:off x="2296" y="2435"/>
                <a:ext cx="63" cy="61"/>
              </a:xfrm>
              <a:prstGeom prst="triangle">
                <a:avLst>
                  <a:gd name="adj" fmla="val 50000"/>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74790" name="文本框 74789"/>
              <p:cNvSpPr txBox="1"/>
              <p:nvPr/>
            </p:nvSpPr>
            <p:spPr>
              <a:xfrm>
                <a:off x="2496" y="1728"/>
                <a:ext cx="189" cy="212"/>
              </a:xfrm>
              <a:prstGeom prst="rect">
                <a:avLst/>
              </a:prstGeom>
              <a:noFill/>
              <a:ln w="9525">
                <a:noFill/>
              </a:ln>
            </p:spPr>
            <p:txBody>
              <a:bodyPr>
                <a:spAutoFit/>
              </a:bodyPr>
              <a:lstStyle/>
              <a:p>
                <a:pPr>
                  <a:spcBef>
                    <a:spcPct val="50000"/>
                  </a:spcBef>
                </a:pPr>
                <a:r>
                  <a:rPr lang="en-US" altLang="zh-CN" sz="1600" b="1">
                    <a:latin typeface="Times New Roman" panose="02020603050405020304" charset="0"/>
                  </a:rPr>
                  <a:t>Q</a:t>
                </a:r>
                <a:endParaRPr lang="en-US" altLang="zh-CN" sz="1600" b="1">
                  <a:latin typeface="Times New Roman" panose="02020603050405020304" charset="0"/>
                </a:endParaRPr>
              </a:p>
            </p:txBody>
          </p:sp>
          <p:sp>
            <p:nvSpPr>
              <p:cNvPr id="74791" name="文本框 74790"/>
              <p:cNvSpPr txBox="1"/>
              <p:nvPr/>
            </p:nvSpPr>
            <p:spPr>
              <a:xfrm>
                <a:off x="1872" y="2544"/>
                <a:ext cx="169" cy="231"/>
              </a:xfrm>
              <a:prstGeom prst="rect">
                <a:avLst/>
              </a:prstGeom>
              <a:noFill/>
              <a:ln w="9525">
                <a:noFill/>
              </a:ln>
            </p:spPr>
            <p:txBody>
              <a:bodyPr>
                <a:spAutoFit/>
              </a:bodyPr>
              <a:lstStyle/>
              <a:p>
                <a:pPr>
                  <a:spcBef>
                    <a:spcPct val="50000"/>
                  </a:spcBef>
                </a:pPr>
                <a:r>
                  <a:rPr lang="en-US" altLang="zh-CN" sz="1800" b="1">
                    <a:latin typeface="Times New Roman" panose="02020603050405020304" charset="0"/>
                  </a:rPr>
                  <a:t>J</a:t>
                </a:r>
                <a:endParaRPr lang="en-US" altLang="zh-CN" sz="1800" b="1">
                  <a:latin typeface="Times New Roman" panose="02020603050405020304" charset="0"/>
                </a:endParaRPr>
              </a:p>
            </p:txBody>
          </p:sp>
          <p:sp>
            <p:nvSpPr>
              <p:cNvPr id="74792" name="文本框 74791"/>
              <p:cNvSpPr txBox="1"/>
              <p:nvPr/>
            </p:nvSpPr>
            <p:spPr>
              <a:xfrm flipH="1">
                <a:off x="2204" y="2649"/>
                <a:ext cx="293" cy="231"/>
              </a:xfrm>
              <a:prstGeom prst="rect">
                <a:avLst/>
              </a:prstGeom>
              <a:noFill/>
              <a:ln w="9525">
                <a:noFill/>
              </a:ln>
            </p:spPr>
            <p:txBody>
              <a:bodyPr>
                <a:spAutoFit/>
              </a:bodyPr>
              <a:lstStyle/>
              <a:p>
                <a:pPr>
                  <a:spcBef>
                    <a:spcPct val="50000"/>
                  </a:spcBef>
                </a:pPr>
                <a:r>
                  <a:rPr lang="en-US" altLang="zh-CN" sz="1800" b="1">
                    <a:latin typeface="Times New Roman" panose="02020603050405020304" charset="0"/>
                  </a:rPr>
                  <a:t>cp</a:t>
                </a:r>
                <a:endParaRPr lang="en-US" altLang="zh-CN" sz="1800" b="1">
                  <a:latin typeface="Times New Roman" panose="02020603050405020304" charset="0"/>
                </a:endParaRPr>
              </a:p>
            </p:txBody>
          </p:sp>
          <p:sp>
            <p:nvSpPr>
              <p:cNvPr id="74793" name="文本框 74792"/>
              <p:cNvSpPr txBox="1"/>
              <p:nvPr/>
            </p:nvSpPr>
            <p:spPr>
              <a:xfrm>
                <a:off x="2592" y="2544"/>
                <a:ext cx="221" cy="231"/>
              </a:xfrm>
              <a:prstGeom prst="rect">
                <a:avLst/>
              </a:prstGeom>
              <a:noFill/>
              <a:ln w="9525">
                <a:noFill/>
              </a:ln>
            </p:spPr>
            <p:txBody>
              <a:bodyPr>
                <a:spAutoFit/>
              </a:bodyPr>
              <a:lstStyle/>
              <a:p>
                <a:pPr>
                  <a:spcBef>
                    <a:spcPct val="50000"/>
                  </a:spcBef>
                </a:pPr>
                <a:r>
                  <a:rPr lang="en-US" altLang="zh-CN" sz="1800" b="1">
                    <a:latin typeface="Times New Roman" panose="02020603050405020304" charset="0"/>
                  </a:rPr>
                  <a:t>K</a:t>
                </a:r>
                <a:endParaRPr lang="en-US" altLang="zh-CN" sz="1800" b="1">
                  <a:latin typeface="Times New Roman" panose="02020603050405020304" charset="0"/>
                </a:endParaRPr>
              </a:p>
            </p:txBody>
          </p:sp>
          <p:sp>
            <p:nvSpPr>
              <p:cNvPr id="74794" name="椭圆 74793"/>
              <p:cNvSpPr/>
              <p:nvPr/>
            </p:nvSpPr>
            <p:spPr>
              <a:xfrm>
                <a:off x="1917" y="2252"/>
                <a:ext cx="55" cy="61"/>
              </a:xfrm>
              <a:prstGeom prst="ellipse">
                <a:avLst/>
              </a:prstGeom>
              <a:noFill/>
              <a:ln w="19050" cap="flat" cmpd="sng">
                <a:solidFill>
                  <a:schemeClr val="tx1"/>
                </a:solidFill>
                <a:prstDash val="solid"/>
                <a:headEnd type="none" w="med" len="med"/>
                <a:tailEnd type="none" w="med" len="med"/>
              </a:ln>
            </p:spPr>
            <p:txBody>
              <a:bodyPr/>
              <a:lstStyle/>
              <a:p>
                <a:endParaRPr lang="zh-CN" altLang="en-US"/>
              </a:p>
            </p:txBody>
          </p:sp>
          <p:sp>
            <p:nvSpPr>
              <p:cNvPr id="74795" name="直接连接符 74794"/>
              <p:cNvSpPr/>
              <p:nvPr/>
            </p:nvSpPr>
            <p:spPr>
              <a:xfrm>
                <a:off x="1823" y="2282"/>
                <a:ext cx="94" cy="0"/>
              </a:xfrm>
              <a:prstGeom prst="line">
                <a:avLst/>
              </a:prstGeom>
              <a:ln w="19050" cap="flat" cmpd="sng">
                <a:solidFill>
                  <a:schemeClr val="tx1"/>
                </a:solidFill>
                <a:prstDash val="solid"/>
                <a:headEnd type="none" w="med" len="med"/>
                <a:tailEnd type="none" w="med" len="med"/>
              </a:ln>
            </p:spPr>
          </p:sp>
          <p:sp>
            <p:nvSpPr>
              <p:cNvPr id="74796" name="椭圆 74795"/>
              <p:cNvSpPr/>
              <p:nvPr/>
            </p:nvSpPr>
            <p:spPr>
              <a:xfrm>
                <a:off x="2721" y="2252"/>
                <a:ext cx="55" cy="61"/>
              </a:xfrm>
              <a:prstGeom prst="ellipse">
                <a:avLst/>
              </a:prstGeom>
              <a:noFill/>
              <a:ln w="19050" cap="flat" cmpd="sng">
                <a:solidFill>
                  <a:schemeClr val="tx1"/>
                </a:solidFill>
                <a:prstDash val="solid"/>
                <a:headEnd type="none" w="med" len="med"/>
                <a:tailEnd type="none" w="med" len="med"/>
              </a:ln>
            </p:spPr>
            <p:txBody>
              <a:bodyPr/>
              <a:lstStyle/>
              <a:p>
                <a:endParaRPr lang="zh-CN" altLang="en-US"/>
              </a:p>
            </p:txBody>
          </p:sp>
          <p:sp>
            <p:nvSpPr>
              <p:cNvPr id="74797" name="椭圆 74796"/>
              <p:cNvSpPr/>
              <p:nvPr/>
            </p:nvSpPr>
            <p:spPr>
              <a:xfrm>
                <a:off x="2107" y="2007"/>
                <a:ext cx="55" cy="61"/>
              </a:xfrm>
              <a:prstGeom prst="ellipse">
                <a:avLst/>
              </a:prstGeom>
              <a:noFill/>
              <a:ln w="19050" cap="flat" cmpd="sng">
                <a:solidFill>
                  <a:schemeClr val="tx1"/>
                </a:solidFill>
                <a:prstDash val="solid"/>
                <a:headEnd type="none" w="med" len="med"/>
                <a:tailEnd type="none" w="med" len="med"/>
              </a:ln>
            </p:spPr>
            <p:txBody>
              <a:bodyPr/>
              <a:lstStyle/>
              <a:p>
                <a:endParaRPr lang="zh-CN" altLang="en-US"/>
              </a:p>
            </p:txBody>
          </p:sp>
          <p:sp>
            <p:nvSpPr>
              <p:cNvPr id="74798" name="椭圆 74797"/>
              <p:cNvSpPr/>
              <p:nvPr/>
            </p:nvSpPr>
            <p:spPr>
              <a:xfrm>
                <a:off x="2296" y="2496"/>
                <a:ext cx="55" cy="61"/>
              </a:xfrm>
              <a:prstGeom prst="ellipse">
                <a:avLst/>
              </a:prstGeom>
              <a:noFill/>
              <a:ln w="19050" cap="flat" cmpd="sng">
                <a:solidFill>
                  <a:schemeClr val="tx1"/>
                </a:solidFill>
                <a:prstDash val="solid"/>
                <a:headEnd type="none" w="med" len="med"/>
                <a:tailEnd type="none" w="med" len="med"/>
              </a:ln>
            </p:spPr>
            <p:txBody>
              <a:bodyPr/>
              <a:lstStyle/>
              <a:p>
                <a:endParaRPr lang="zh-CN" altLang="en-US"/>
              </a:p>
            </p:txBody>
          </p:sp>
          <p:sp>
            <p:nvSpPr>
              <p:cNvPr id="74799" name="矩形 74798"/>
              <p:cNvSpPr/>
              <p:nvPr/>
            </p:nvSpPr>
            <p:spPr>
              <a:xfrm>
                <a:off x="1968" y="2304"/>
                <a:ext cx="244" cy="212"/>
              </a:xfrm>
              <a:prstGeom prst="rect">
                <a:avLst/>
              </a:prstGeom>
              <a:noFill/>
              <a:ln w="9525">
                <a:noFill/>
              </a:ln>
            </p:spPr>
            <p:txBody>
              <a:bodyPr wrap="none" anchor="t" anchorCtr="0">
                <a:spAutoFit/>
              </a:bodyPr>
              <a:lstStyle/>
              <a:p>
                <a:r>
                  <a:rPr lang="en-US" altLang="zh-CN" sz="1600" b="1">
                    <a:latin typeface="Times New Roman" panose="02020603050405020304" charset="0"/>
                  </a:rPr>
                  <a:t>1J</a:t>
                </a:r>
                <a:endParaRPr lang="en-US" altLang="zh-CN" sz="1600" b="1">
                  <a:latin typeface="Times New Roman" panose="02020603050405020304" charset="0"/>
                </a:endParaRPr>
              </a:p>
            </p:txBody>
          </p:sp>
          <p:sp>
            <p:nvSpPr>
              <p:cNvPr id="74800" name="矩形 74799"/>
              <p:cNvSpPr/>
              <p:nvPr/>
            </p:nvSpPr>
            <p:spPr>
              <a:xfrm>
                <a:off x="2208" y="2256"/>
                <a:ext cx="272" cy="212"/>
              </a:xfrm>
              <a:prstGeom prst="rect">
                <a:avLst/>
              </a:prstGeom>
              <a:noFill/>
              <a:ln w="9525">
                <a:noFill/>
              </a:ln>
            </p:spPr>
            <p:txBody>
              <a:bodyPr wrap="none" anchor="t" anchorCtr="0">
                <a:spAutoFit/>
              </a:bodyPr>
              <a:lstStyle/>
              <a:p>
                <a:r>
                  <a:rPr lang="en-US" altLang="zh-CN" sz="1600" b="1">
                    <a:latin typeface="Times New Roman" panose="02020603050405020304" charset="0"/>
                  </a:rPr>
                  <a:t>C1</a:t>
                </a:r>
                <a:endParaRPr lang="en-US" altLang="zh-CN" sz="1600" b="1">
                  <a:latin typeface="Times New Roman" panose="02020603050405020304" charset="0"/>
                </a:endParaRPr>
              </a:p>
            </p:txBody>
          </p:sp>
          <p:sp>
            <p:nvSpPr>
              <p:cNvPr id="74801" name="矩形 74800"/>
              <p:cNvSpPr/>
              <p:nvPr/>
            </p:nvSpPr>
            <p:spPr>
              <a:xfrm>
                <a:off x="2448" y="2304"/>
                <a:ext cx="280" cy="212"/>
              </a:xfrm>
              <a:prstGeom prst="rect">
                <a:avLst/>
              </a:prstGeom>
              <a:noFill/>
              <a:ln w="9525">
                <a:noFill/>
              </a:ln>
            </p:spPr>
            <p:txBody>
              <a:bodyPr wrap="none" anchor="t" anchorCtr="0">
                <a:spAutoFit/>
              </a:bodyPr>
              <a:lstStyle/>
              <a:p>
                <a:r>
                  <a:rPr lang="en-US" altLang="zh-CN" sz="1600" b="1">
                    <a:latin typeface="Times New Roman" panose="02020603050405020304" charset="0"/>
                  </a:rPr>
                  <a:t>1K</a:t>
                </a:r>
                <a:endParaRPr lang="en-US" altLang="zh-CN" sz="1600" b="1">
                  <a:latin typeface="Times New Roman" panose="02020603050405020304" charset="0"/>
                </a:endParaRPr>
              </a:p>
            </p:txBody>
          </p:sp>
          <p:sp>
            <p:nvSpPr>
              <p:cNvPr id="74802" name="直接连接符 74801"/>
              <p:cNvSpPr/>
              <p:nvPr/>
            </p:nvSpPr>
            <p:spPr>
              <a:xfrm>
                <a:off x="2580" y="2496"/>
                <a:ext cx="0" cy="211"/>
              </a:xfrm>
              <a:prstGeom prst="line">
                <a:avLst/>
              </a:prstGeom>
              <a:ln w="19050" cap="flat" cmpd="sng">
                <a:solidFill>
                  <a:schemeClr val="tx1"/>
                </a:solidFill>
                <a:prstDash val="solid"/>
                <a:headEnd type="none" w="med" len="med"/>
                <a:tailEnd type="none" w="med" len="med"/>
              </a:ln>
            </p:spPr>
          </p:sp>
          <p:sp>
            <p:nvSpPr>
              <p:cNvPr id="74803" name="直接连接符 74802"/>
              <p:cNvSpPr/>
              <p:nvPr/>
            </p:nvSpPr>
            <p:spPr>
              <a:xfrm>
                <a:off x="2327" y="2557"/>
                <a:ext cx="0" cy="153"/>
              </a:xfrm>
              <a:prstGeom prst="line">
                <a:avLst/>
              </a:prstGeom>
              <a:ln w="19050" cap="flat" cmpd="sng">
                <a:solidFill>
                  <a:schemeClr val="tx1"/>
                </a:solidFill>
                <a:prstDash val="solid"/>
                <a:headEnd type="none" w="med" len="med"/>
                <a:tailEnd type="none" w="med" len="med"/>
              </a:ln>
            </p:spPr>
          </p:sp>
          <p:sp>
            <p:nvSpPr>
              <p:cNvPr id="74804" name="直接连接符 74803"/>
              <p:cNvSpPr/>
              <p:nvPr/>
            </p:nvSpPr>
            <p:spPr>
              <a:xfrm>
                <a:off x="2138" y="1916"/>
                <a:ext cx="0" cy="89"/>
              </a:xfrm>
              <a:prstGeom prst="line">
                <a:avLst/>
              </a:prstGeom>
              <a:ln w="19050" cap="flat" cmpd="sng">
                <a:solidFill>
                  <a:schemeClr val="tx1"/>
                </a:solidFill>
                <a:prstDash val="solid"/>
                <a:headEnd type="none" w="med" len="med"/>
                <a:tailEnd type="none" w="med" len="med"/>
              </a:ln>
            </p:spPr>
          </p:sp>
          <p:sp>
            <p:nvSpPr>
              <p:cNvPr id="74805" name="直接连接符 74804"/>
              <p:cNvSpPr/>
              <p:nvPr/>
            </p:nvSpPr>
            <p:spPr>
              <a:xfrm>
                <a:off x="2548" y="1916"/>
                <a:ext cx="0" cy="150"/>
              </a:xfrm>
              <a:prstGeom prst="line">
                <a:avLst/>
              </a:prstGeom>
              <a:ln w="19050" cap="flat" cmpd="sng">
                <a:solidFill>
                  <a:schemeClr val="tx1"/>
                </a:solidFill>
                <a:prstDash val="solid"/>
                <a:headEnd type="none" w="med" len="med"/>
                <a:tailEnd type="none" w="med" len="med"/>
              </a:ln>
            </p:spPr>
          </p:sp>
          <p:grpSp>
            <p:nvGrpSpPr>
              <p:cNvPr id="74806" name="组合 74805"/>
              <p:cNvGrpSpPr/>
              <p:nvPr/>
            </p:nvGrpSpPr>
            <p:grpSpPr>
              <a:xfrm>
                <a:off x="2016" y="1728"/>
                <a:ext cx="240" cy="212"/>
                <a:chOff x="2159" y="1680"/>
                <a:chExt cx="290" cy="434"/>
              </a:xfrm>
            </p:grpSpPr>
            <p:sp>
              <p:nvSpPr>
                <p:cNvPr id="74807" name="直接连接符 74806"/>
                <p:cNvSpPr/>
                <p:nvPr/>
              </p:nvSpPr>
              <p:spPr>
                <a:xfrm>
                  <a:off x="2208" y="1728"/>
                  <a:ext cx="144" cy="0"/>
                </a:xfrm>
                <a:prstGeom prst="line">
                  <a:avLst/>
                </a:prstGeom>
                <a:ln w="19050" cap="flat" cmpd="sng">
                  <a:solidFill>
                    <a:schemeClr val="tx1"/>
                  </a:solidFill>
                  <a:prstDash val="solid"/>
                  <a:headEnd type="none" w="med" len="med"/>
                  <a:tailEnd type="none" w="med" len="med"/>
                </a:ln>
              </p:spPr>
            </p:sp>
            <p:sp>
              <p:nvSpPr>
                <p:cNvPr id="74808" name="文本框 74807"/>
                <p:cNvSpPr txBox="1"/>
                <p:nvPr/>
              </p:nvSpPr>
              <p:spPr>
                <a:xfrm>
                  <a:off x="2159" y="1680"/>
                  <a:ext cx="290" cy="434"/>
                </a:xfrm>
                <a:prstGeom prst="rect">
                  <a:avLst/>
                </a:prstGeom>
                <a:noFill/>
                <a:ln w="9525">
                  <a:noFill/>
                </a:ln>
              </p:spPr>
              <p:txBody>
                <a:bodyPr>
                  <a:spAutoFit/>
                </a:bodyPr>
                <a:lstStyle/>
                <a:p>
                  <a:pPr>
                    <a:spcBef>
                      <a:spcPct val="50000"/>
                    </a:spcBef>
                  </a:pPr>
                  <a:r>
                    <a:rPr lang="en-US" altLang="zh-CN" sz="1600" b="1">
                      <a:latin typeface="Times New Roman" panose="02020603050405020304" charset="0"/>
                    </a:rPr>
                    <a:t>Q</a:t>
                  </a:r>
                  <a:endParaRPr lang="en-US" altLang="zh-CN" sz="1600" b="1">
                    <a:latin typeface="Times New Roman" panose="02020603050405020304" charset="0"/>
                  </a:endParaRPr>
                </a:p>
              </p:txBody>
            </p:sp>
          </p:grpSp>
          <p:graphicFrame>
            <p:nvGraphicFramePr>
              <p:cNvPr id="74809" name="对象 74808"/>
              <p:cNvGraphicFramePr/>
              <p:nvPr/>
            </p:nvGraphicFramePr>
            <p:xfrm>
              <a:off x="1728" y="2096"/>
              <a:ext cx="230" cy="197"/>
            </p:xfrm>
            <a:graphic>
              <a:graphicData uri="http://schemas.openxmlformats.org/presentationml/2006/ole">
                <mc:AlternateContent xmlns:mc="http://schemas.openxmlformats.org/markup-compatibility/2006">
                  <mc:Choice xmlns:v="urn:schemas-microsoft-com:vml" Requires="v">
                    <p:oleObj spid="_x0000_s24591" name="" r:id="rId5" imgW="241300" imgH="215900" progId="Equation.3">
                      <p:embed/>
                    </p:oleObj>
                  </mc:Choice>
                  <mc:Fallback>
                    <p:oleObj name="" r:id="rId5" imgW="241300" imgH="215900" progId="Equation.3">
                      <p:embed/>
                      <p:pic>
                        <p:nvPicPr>
                          <p:cNvPr id="0" name="图片 3079"/>
                          <p:cNvPicPr/>
                          <p:nvPr/>
                        </p:nvPicPr>
                        <p:blipFill>
                          <a:blip r:embed="rId6"/>
                          <a:stretch>
                            <a:fillRect/>
                          </a:stretch>
                        </p:blipFill>
                        <p:spPr>
                          <a:xfrm>
                            <a:off x="1728" y="2096"/>
                            <a:ext cx="230" cy="197"/>
                          </a:xfrm>
                          <a:prstGeom prst="rect">
                            <a:avLst/>
                          </a:prstGeom>
                          <a:noFill/>
                          <a:ln w="38100">
                            <a:noFill/>
                            <a:miter/>
                          </a:ln>
                        </p:spPr>
                      </p:pic>
                    </p:oleObj>
                  </mc:Fallback>
                </mc:AlternateContent>
              </a:graphicData>
            </a:graphic>
          </p:graphicFrame>
          <p:sp>
            <p:nvSpPr>
              <p:cNvPr id="74810" name="直接连接符 74809"/>
              <p:cNvSpPr/>
              <p:nvPr/>
            </p:nvSpPr>
            <p:spPr>
              <a:xfrm>
                <a:off x="2769" y="2282"/>
                <a:ext cx="95" cy="0"/>
              </a:xfrm>
              <a:prstGeom prst="line">
                <a:avLst/>
              </a:prstGeom>
              <a:ln w="19050" cap="flat" cmpd="sng">
                <a:solidFill>
                  <a:schemeClr val="tx1"/>
                </a:solidFill>
                <a:prstDash val="solid"/>
                <a:headEnd type="none" w="med" len="med"/>
                <a:tailEnd type="none" w="med" len="med"/>
              </a:ln>
            </p:spPr>
          </p:sp>
          <p:graphicFrame>
            <p:nvGraphicFramePr>
              <p:cNvPr id="74811" name="对象 74810"/>
              <p:cNvGraphicFramePr/>
              <p:nvPr/>
            </p:nvGraphicFramePr>
            <p:xfrm>
              <a:off x="2806" y="2099"/>
              <a:ext cx="218" cy="197"/>
            </p:xfrm>
            <a:graphic>
              <a:graphicData uri="http://schemas.openxmlformats.org/presentationml/2006/ole">
                <mc:AlternateContent xmlns:mc="http://schemas.openxmlformats.org/markup-compatibility/2006">
                  <mc:Choice xmlns:v="urn:schemas-microsoft-com:vml" Requires="v">
                    <p:oleObj spid="_x0000_s24592" name="" r:id="rId7" imgW="228600" imgH="215900" progId="Equation.3">
                      <p:embed/>
                    </p:oleObj>
                  </mc:Choice>
                  <mc:Fallback>
                    <p:oleObj name="" r:id="rId7" imgW="228600" imgH="215900" progId="Equation.3">
                      <p:embed/>
                      <p:pic>
                        <p:nvPicPr>
                          <p:cNvPr id="0" name="图片 3080"/>
                          <p:cNvPicPr/>
                          <p:nvPr/>
                        </p:nvPicPr>
                        <p:blipFill>
                          <a:blip r:embed="rId8"/>
                          <a:stretch>
                            <a:fillRect/>
                          </a:stretch>
                        </p:blipFill>
                        <p:spPr>
                          <a:xfrm>
                            <a:off x="2806" y="2099"/>
                            <a:ext cx="218" cy="197"/>
                          </a:xfrm>
                          <a:prstGeom prst="rect">
                            <a:avLst/>
                          </a:prstGeom>
                          <a:noFill/>
                          <a:ln w="38100">
                            <a:noFill/>
                            <a:miter/>
                          </a:ln>
                        </p:spPr>
                      </p:pic>
                    </p:oleObj>
                  </mc:Fallback>
                </mc:AlternateContent>
              </a:graphicData>
            </a:graphic>
          </p:graphicFrame>
        </p:grpSp>
        <p:grpSp>
          <p:nvGrpSpPr>
            <p:cNvPr id="74812" name="组合 74811"/>
            <p:cNvGrpSpPr/>
            <p:nvPr/>
          </p:nvGrpSpPr>
          <p:grpSpPr>
            <a:xfrm>
              <a:off x="4224" y="2400"/>
              <a:ext cx="308" cy="336"/>
              <a:chOff x="1920" y="1296"/>
              <a:chExt cx="308" cy="336"/>
            </a:xfrm>
          </p:grpSpPr>
          <p:grpSp>
            <p:nvGrpSpPr>
              <p:cNvPr id="74813" name="组合 74812"/>
              <p:cNvGrpSpPr/>
              <p:nvPr/>
            </p:nvGrpSpPr>
            <p:grpSpPr>
              <a:xfrm>
                <a:off x="1920" y="1296"/>
                <a:ext cx="240" cy="336"/>
                <a:chOff x="1056" y="2400"/>
                <a:chExt cx="288" cy="336"/>
              </a:xfrm>
            </p:grpSpPr>
            <p:sp>
              <p:nvSpPr>
                <p:cNvPr id="74814" name="矩形 74813"/>
                <p:cNvSpPr/>
                <p:nvPr/>
              </p:nvSpPr>
              <p:spPr>
                <a:xfrm>
                  <a:off x="1056" y="2400"/>
                  <a:ext cx="288" cy="336"/>
                </a:xfrm>
                <a:prstGeom prst="rect">
                  <a:avLst/>
                </a:prstGeom>
                <a:solidFill>
                  <a:schemeClr val="bg1"/>
                </a:solidFill>
                <a:ln w="9525" cap="flat" cmpd="sng">
                  <a:solidFill>
                    <a:schemeClr val="tx1"/>
                  </a:solidFill>
                  <a:prstDash val="solid"/>
                  <a:miter/>
                  <a:headEnd type="none" w="med" len="med"/>
                  <a:tailEnd type="none" w="med" len="med"/>
                </a:ln>
              </p:spPr>
              <p:txBody>
                <a:bodyPr/>
                <a:lstStyle/>
                <a:p>
                  <a:endParaRPr lang="zh-CN" altLang="en-US"/>
                </a:p>
              </p:txBody>
            </p:sp>
            <p:sp>
              <p:nvSpPr>
                <p:cNvPr id="74815" name="文本框 74814"/>
                <p:cNvSpPr txBox="1"/>
                <p:nvPr/>
              </p:nvSpPr>
              <p:spPr>
                <a:xfrm>
                  <a:off x="1056" y="2448"/>
                  <a:ext cx="240" cy="231"/>
                </a:xfrm>
                <a:prstGeom prst="rect">
                  <a:avLst/>
                </a:prstGeom>
                <a:noFill/>
                <a:ln w="9525">
                  <a:noFill/>
                </a:ln>
              </p:spPr>
              <p:txBody>
                <a:bodyPr lIns="0" rIns="0">
                  <a:spAutoFit/>
                </a:bodyPr>
                <a:lstStyle/>
                <a:p>
                  <a:pPr>
                    <a:spcBef>
                      <a:spcPct val="50000"/>
                    </a:spcBef>
                  </a:pPr>
                  <a:r>
                    <a:rPr lang="zh-CN" altLang="en-US" sz="1800" b="1" dirty="0">
                      <a:latin typeface="黑体" panose="02010609060101010101" pitchFamily="2" charset="-122"/>
                      <a:ea typeface="黑体" panose="02010609060101010101" pitchFamily="2" charset="-122"/>
                    </a:rPr>
                    <a:t> </a:t>
                  </a:r>
                  <a:r>
                    <a:rPr lang="en-US" altLang="zh-CN" sz="1800" b="1">
                      <a:latin typeface="黑体" panose="02010609060101010101" pitchFamily="2" charset="-122"/>
                      <a:ea typeface="黑体" panose="02010609060101010101" pitchFamily="2" charset="-122"/>
                    </a:rPr>
                    <a:t>&amp;</a:t>
                  </a:r>
                  <a:endParaRPr lang="en-US" altLang="zh-CN" sz="1800" b="1">
                    <a:latin typeface="黑体" panose="02010609060101010101" pitchFamily="2" charset="-122"/>
                    <a:ea typeface="黑体" panose="02010609060101010101" pitchFamily="2" charset="-122"/>
                  </a:endParaRPr>
                </a:p>
              </p:txBody>
            </p:sp>
          </p:grpSp>
          <p:sp>
            <p:nvSpPr>
              <p:cNvPr id="74816" name="椭圆 74815"/>
              <p:cNvSpPr/>
              <p:nvPr/>
            </p:nvSpPr>
            <p:spPr>
              <a:xfrm>
                <a:off x="2160" y="1440"/>
                <a:ext cx="68" cy="68"/>
              </a:xfrm>
              <a:prstGeom prst="ellipse">
                <a:avLst/>
              </a:prstGeom>
              <a:noFill/>
              <a:ln w="9525" cap="flat" cmpd="sng">
                <a:solidFill>
                  <a:schemeClr val="tx1"/>
                </a:solidFill>
                <a:prstDash val="solid"/>
                <a:headEnd type="none" w="med" len="med"/>
                <a:tailEnd type="none" w="med" len="med"/>
              </a:ln>
            </p:spPr>
            <p:txBody>
              <a:bodyPr/>
              <a:lstStyle/>
              <a:p>
                <a:endParaRPr lang="zh-CN" altLang="en-US"/>
              </a:p>
            </p:txBody>
          </p:sp>
        </p:grpSp>
        <p:sp>
          <p:nvSpPr>
            <p:cNvPr id="74817" name="直接连接符 74816"/>
            <p:cNvSpPr/>
            <p:nvPr/>
          </p:nvSpPr>
          <p:spPr>
            <a:xfrm flipV="1">
              <a:off x="4080" y="2160"/>
              <a:ext cx="8" cy="768"/>
            </a:xfrm>
            <a:prstGeom prst="line">
              <a:avLst/>
            </a:prstGeom>
            <a:ln w="19050" cap="flat" cmpd="sng">
              <a:solidFill>
                <a:srgbClr val="FF0000"/>
              </a:solidFill>
              <a:prstDash val="solid"/>
              <a:headEnd type="none" w="med" len="med"/>
              <a:tailEnd type="none" w="med" len="med"/>
            </a:ln>
          </p:spPr>
        </p:sp>
        <p:sp>
          <p:nvSpPr>
            <p:cNvPr id="74818" name="直接连接符 74817"/>
            <p:cNvSpPr/>
            <p:nvPr/>
          </p:nvSpPr>
          <p:spPr>
            <a:xfrm>
              <a:off x="4080" y="2592"/>
              <a:ext cx="144" cy="0"/>
            </a:xfrm>
            <a:prstGeom prst="line">
              <a:avLst/>
            </a:prstGeom>
            <a:ln w="19050" cap="flat" cmpd="sng">
              <a:solidFill>
                <a:srgbClr val="FF0000"/>
              </a:solidFill>
              <a:prstDash val="solid"/>
              <a:headEnd type="oval" w="med" len="med"/>
              <a:tailEnd type="none" w="med" len="med"/>
            </a:ln>
          </p:spPr>
        </p:sp>
        <p:sp>
          <p:nvSpPr>
            <p:cNvPr id="74819" name="直接连接符 74818"/>
            <p:cNvSpPr/>
            <p:nvPr/>
          </p:nvSpPr>
          <p:spPr>
            <a:xfrm flipH="1" flipV="1">
              <a:off x="4594" y="2160"/>
              <a:ext cx="0" cy="432"/>
            </a:xfrm>
            <a:prstGeom prst="line">
              <a:avLst/>
            </a:prstGeom>
            <a:ln w="19050" cap="flat" cmpd="sng">
              <a:solidFill>
                <a:srgbClr val="FF0000"/>
              </a:solidFill>
              <a:prstDash val="solid"/>
              <a:headEnd type="none" w="med" len="med"/>
              <a:tailEnd type="none" w="med" len="med"/>
            </a:ln>
          </p:spPr>
        </p:sp>
        <p:sp>
          <p:nvSpPr>
            <p:cNvPr id="74820" name="文本框 74819"/>
            <p:cNvSpPr txBox="1"/>
            <p:nvPr/>
          </p:nvSpPr>
          <p:spPr>
            <a:xfrm>
              <a:off x="3888" y="2688"/>
              <a:ext cx="192" cy="250"/>
            </a:xfrm>
            <a:prstGeom prst="rect">
              <a:avLst/>
            </a:prstGeom>
            <a:noFill/>
            <a:ln w="9525">
              <a:noFill/>
            </a:ln>
          </p:spPr>
          <p:txBody>
            <a:bodyPr lIns="0" rIns="0">
              <a:spAutoFit/>
            </a:bodyPr>
            <a:lstStyle/>
            <a:p>
              <a:pPr>
                <a:spcBef>
                  <a:spcPct val="50000"/>
                </a:spcBef>
              </a:pPr>
              <a:r>
                <a:rPr lang="en-US" altLang="zh-CN" sz="2000" b="1">
                  <a:latin typeface="Times New Roman" panose="02020603050405020304" charset="0"/>
                </a:rPr>
                <a:t>D</a:t>
              </a:r>
              <a:endParaRPr lang="en-US" altLang="zh-CN" sz="2000" b="1">
                <a:latin typeface="Times New Roman" panose="02020603050405020304" charset="0"/>
              </a:endParaRPr>
            </a:p>
          </p:txBody>
        </p:sp>
        <p:sp>
          <p:nvSpPr>
            <p:cNvPr id="74821" name="直接连接符 74820"/>
            <p:cNvSpPr/>
            <p:nvPr/>
          </p:nvSpPr>
          <p:spPr>
            <a:xfrm>
              <a:off x="4522" y="2584"/>
              <a:ext cx="79" cy="0"/>
            </a:xfrm>
            <a:prstGeom prst="line">
              <a:avLst/>
            </a:prstGeom>
            <a:ln w="19050" cap="flat" cmpd="sng">
              <a:solidFill>
                <a:srgbClr val="FF0000"/>
              </a:solidFill>
              <a:prstDash val="solid"/>
              <a:headEnd type="none" w="med" len="med"/>
              <a:tailEnd type="none" w="med" len="med"/>
            </a:ln>
          </p:spPr>
        </p:sp>
      </p:gr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4778"/>
                                        </p:tgtEl>
                                        <p:attrNameLst>
                                          <p:attrName>style.visibility</p:attrName>
                                        </p:attrNameLst>
                                      </p:cBhvr>
                                      <p:to>
                                        <p:strVal val="visible"/>
                                      </p:to>
                                    </p:set>
                                    <p:anim calcmode="lin" valueType="num">
                                      <p:cBhvr additive="base">
                                        <p:cTn id="7" dur="500" fill="hold"/>
                                        <p:tgtEl>
                                          <p:spTgt spid="74778"/>
                                        </p:tgtEl>
                                        <p:attrNameLst>
                                          <p:attrName>ppt_x</p:attrName>
                                        </p:attrNameLst>
                                      </p:cBhvr>
                                      <p:tavLst>
                                        <p:tav tm="0">
                                          <p:val>
                                            <p:strVal val="0-#ppt_w/2"/>
                                          </p:val>
                                        </p:tav>
                                        <p:tav tm="100000">
                                          <p:val>
                                            <p:strVal val="#ppt_x"/>
                                          </p:val>
                                        </p:tav>
                                      </p:tavLst>
                                    </p:anim>
                                    <p:anim calcmode="lin" valueType="num">
                                      <p:cBhvr additive="base">
                                        <p:cTn id="8" dur="500" fill="hold"/>
                                        <p:tgtEl>
                                          <p:spTgt spid="7477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1" fill="hold" nodeType="afterEffect">
                                  <p:stCondLst>
                                    <p:cond delay="0"/>
                                  </p:stCondLst>
                                  <p:childTnLst>
                                    <p:set>
                                      <p:cBhvr>
                                        <p:cTn id="11" dur="1" fill="hold">
                                          <p:stCondLst>
                                            <p:cond delay="0"/>
                                          </p:stCondLst>
                                        </p:cTn>
                                        <p:tgtEl>
                                          <p:spTgt spid="74785"/>
                                        </p:tgtEl>
                                        <p:attrNameLst>
                                          <p:attrName>style.visibility</p:attrName>
                                        </p:attrNameLst>
                                      </p:cBhvr>
                                      <p:to>
                                        <p:strVal val="visible"/>
                                      </p:to>
                                    </p:set>
                                    <p:animEffect transition="in" filter="wipe(up)">
                                      <p:cBhvr>
                                        <p:cTn id="12" dur="500"/>
                                        <p:tgtEl>
                                          <p:spTgt spid="747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直接连接符 77827"/>
          <p:cNvSpPr/>
          <p:nvPr/>
        </p:nvSpPr>
        <p:spPr>
          <a:xfrm>
            <a:off x="1042988" y="1773238"/>
            <a:ext cx="433387" cy="0"/>
          </a:xfrm>
          <a:prstGeom prst="line">
            <a:avLst/>
          </a:prstGeom>
          <a:ln w="9525" cap="flat" cmpd="sng">
            <a:solidFill>
              <a:schemeClr val="tx1"/>
            </a:solidFill>
            <a:prstDash val="solid"/>
            <a:headEnd type="none" w="med" len="med"/>
            <a:tailEnd type="triangle" w="med" len="med"/>
          </a:ln>
        </p:spPr>
      </p:sp>
      <p:sp>
        <p:nvSpPr>
          <p:cNvPr id="77829" name="文本框 77828"/>
          <p:cNvSpPr txBox="1"/>
          <p:nvPr/>
        </p:nvSpPr>
        <p:spPr>
          <a:xfrm>
            <a:off x="1443038" y="1547813"/>
            <a:ext cx="1473200" cy="457200"/>
          </a:xfrm>
          <a:prstGeom prst="rect">
            <a:avLst/>
          </a:prstGeom>
          <a:noFill/>
          <a:ln w="9525">
            <a:noFill/>
          </a:ln>
        </p:spPr>
        <p:txBody>
          <a:bodyPr wrap="none" anchor="t" anchorCtr="0">
            <a:spAutoFit/>
          </a:bodyPr>
          <a:lstStyle/>
          <a:p>
            <a:r>
              <a:rPr lang="en-US" altLang="zh-CN">
                <a:latin typeface="Tahoma" panose="020B0604030504040204" pitchFamily="34" charset="0"/>
              </a:rPr>
              <a:t>T flip-flop</a:t>
            </a:r>
            <a:endParaRPr lang="en-US" altLang="zh-CN">
              <a:latin typeface="Tahoma" panose="020B0604030504040204" pitchFamily="34" charset="0"/>
            </a:endParaRPr>
          </a:p>
        </p:txBody>
      </p:sp>
      <p:sp>
        <p:nvSpPr>
          <p:cNvPr id="77835" name="文本框 77834"/>
          <p:cNvSpPr txBox="1"/>
          <p:nvPr/>
        </p:nvSpPr>
        <p:spPr>
          <a:xfrm>
            <a:off x="1455738" y="2217738"/>
            <a:ext cx="4572000" cy="457200"/>
          </a:xfrm>
          <a:prstGeom prst="rect">
            <a:avLst/>
          </a:prstGeom>
          <a:noFill/>
          <a:ln w="9525">
            <a:noFill/>
          </a:ln>
        </p:spPr>
        <p:txBody>
          <a:bodyPr wrap="none" anchor="t" anchorCtr="0">
            <a:spAutoFit/>
          </a:bodyPr>
          <a:lstStyle/>
          <a:p>
            <a:r>
              <a:rPr lang="en-US" altLang="zh-CN">
                <a:latin typeface="Tahoma" panose="020B0604030504040204" pitchFamily="34" charset="0"/>
              </a:rPr>
              <a:t>So J=T, K=T, convert T flip-flop.</a:t>
            </a:r>
            <a:endParaRPr lang="en-US" altLang="zh-CN">
              <a:latin typeface="Tahoma" panose="020B0604030504040204" pitchFamily="34" charset="0"/>
            </a:endParaRPr>
          </a:p>
        </p:txBody>
      </p:sp>
      <p:sp>
        <p:nvSpPr>
          <p:cNvPr id="77836" name="直接连接符 77835"/>
          <p:cNvSpPr/>
          <p:nvPr/>
        </p:nvSpPr>
        <p:spPr>
          <a:xfrm>
            <a:off x="960438" y="3965575"/>
            <a:ext cx="431800" cy="0"/>
          </a:xfrm>
          <a:prstGeom prst="line">
            <a:avLst/>
          </a:prstGeom>
          <a:ln w="9525" cap="flat" cmpd="sng">
            <a:solidFill>
              <a:schemeClr val="tx1"/>
            </a:solidFill>
            <a:prstDash val="solid"/>
            <a:headEnd type="none" w="med" len="med"/>
            <a:tailEnd type="triangle" w="med" len="med"/>
          </a:ln>
        </p:spPr>
      </p:sp>
      <p:sp>
        <p:nvSpPr>
          <p:cNvPr id="77837" name="文本框 77836"/>
          <p:cNvSpPr txBox="1"/>
          <p:nvPr/>
        </p:nvSpPr>
        <p:spPr>
          <a:xfrm>
            <a:off x="1346200" y="3725863"/>
            <a:ext cx="1574800" cy="457200"/>
          </a:xfrm>
          <a:prstGeom prst="rect">
            <a:avLst/>
          </a:prstGeom>
          <a:noFill/>
          <a:ln w="9525">
            <a:noFill/>
          </a:ln>
        </p:spPr>
        <p:txBody>
          <a:bodyPr wrap="none" anchor="t" anchorCtr="0">
            <a:spAutoFit/>
          </a:bodyPr>
          <a:lstStyle/>
          <a:p>
            <a:r>
              <a:rPr lang="en-US" altLang="zh-CN">
                <a:latin typeface="Tahoma" panose="020B0604030504040204" pitchFamily="34" charset="0"/>
              </a:rPr>
              <a:t>T’ flip-flop</a:t>
            </a:r>
            <a:endParaRPr lang="en-US" altLang="zh-CN">
              <a:latin typeface="Tahoma" panose="020B0604030504040204" pitchFamily="34" charset="0"/>
            </a:endParaRPr>
          </a:p>
        </p:txBody>
      </p:sp>
      <p:sp>
        <p:nvSpPr>
          <p:cNvPr id="77838" name="文本框 77837"/>
          <p:cNvSpPr txBox="1"/>
          <p:nvPr/>
        </p:nvSpPr>
        <p:spPr>
          <a:xfrm>
            <a:off x="1419225" y="4195763"/>
            <a:ext cx="4737100" cy="457200"/>
          </a:xfrm>
          <a:prstGeom prst="rect">
            <a:avLst/>
          </a:prstGeom>
          <a:noFill/>
          <a:ln w="9525">
            <a:noFill/>
          </a:ln>
        </p:spPr>
        <p:txBody>
          <a:bodyPr wrap="none" anchor="t" anchorCtr="0">
            <a:spAutoFit/>
          </a:bodyPr>
          <a:lstStyle/>
          <a:p>
            <a:r>
              <a:rPr lang="en-US" altLang="zh-CN">
                <a:latin typeface="Tahoma" panose="020B0604030504040204" pitchFamily="34" charset="0"/>
              </a:rPr>
              <a:t>When J=K=1, convert T’ flip-flop.</a:t>
            </a:r>
            <a:endParaRPr lang="en-US" altLang="zh-CN">
              <a:latin typeface="Tahoma" panose="020B0604030504040204" pitchFamily="34" charset="0"/>
            </a:endParaRPr>
          </a:p>
        </p:txBody>
      </p:sp>
      <p:grpSp>
        <p:nvGrpSpPr>
          <p:cNvPr id="77839" name="组合 77838"/>
          <p:cNvGrpSpPr/>
          <p:nvPr/>
        </p:nvGrpSpPr>
        <p:grpSpPr>
          <a:xfrm>
            <a:off x="6186488" y="3789363"/>
            <a:ext cx="2057400" cy="2301875"/>
            <a:chOff x="4368" y="2688"/>
            <a:chExt cx="1296" cy="1450"/>
          </a:xfrm>
        </p:grpSpPr>
        <p:grpSp>
          <p:nvGrpSpPr>
            <p:cNvPr id="77840" name="组合 77839"/>
            <p:cNvGrpSpPr/>
            <p:nvPr/>
          </p:nvGrpSpPr>
          <p:grpSpPr>
            <a:xfrm>
              <a:off x="4368" y="2688"/>
              <a:ext cx="1296" cy="1152"/>
              <a:chOff x="1728" y="1728"/>
              <a:chExt cx="1296" cy="1152"/>
            </a:xfrm>
          </p:grpSpPr>
          <p:sp>
            <p:nvSpPr>
              <p:cNvPr id="77841" name="矩形 77840"/>
              <p:cNvSpPr/>
              <p:nvPr/>
            </p:nvSpPr>
            <p:spPr>
              <a:xfrm>
                <a:off x="1980" y="2068"/>
                <a:ext cx="734" cy="428"/>
              </a:xfrm>
              <a:prstGeom prst="rect">
                <a:avLst/>
              </a:prstGeom>
              <a:noFill/>
              <a:ln w="28575" cap="flat" cmpd="sng">
                <a:solidFill>
                  <a:schemeClr val="tx1"/>
                </a:solidFill>
                <a:prstDash val="solid"/>
                <a:miter/>
                <a:headEnd type="none" w="med" len="med"/>
                <a:tailEnd type="none" w="med" len="med"/>
              </a:ln>
            </p:spPr>
            <p:txBody>
              <a:bodyPr wrap="none" anchor="ctr" anchorCtr="0"/>
              <a:lstStyle/>
              <a:p>
                <a:endParaRPr lang="zh-CN" altLang="en-US" b="1">
                  <a:latin typeface="Times New Roman" panose="02020603050405020304" charset="0"/>
                </a:endParaRPr>
              </a:p>
              <a:p>
                <a:endParaRPr lang="zh-CN" altLang="en-US" b="1">
                  <a:latin typeface="Times New Roman" panose="02020603050405020304" charset="0"/>
                </a:endParaRPr>
              </a:p>
            </p:txBody>
          </p:sp>
          <p:sp>
            <p:nvSpPr>
              <p:cNvPr id="77842" name="直接连接符 77841"/>
              <p:cNvSpPr/>
              <p:nvPr/>
            </p:nvSpPr>
            <p:spPr>
              <a:xfrm>
                <a:off x="2075" y="2496"/>
                <a:ext cx="0" cy="211"/>
              </a:xfrm>
              <a:prstGeom prst="line">
                <a:avLst/>
              </a:prstGeom>
              <a:ln w="19050" cap="flat" cmpd="sng">
                <a:solidFill>
                  <a:schemeClr val="tx1"/>
                </a:solidFill>
                <a:prstDash val="solid"/>
                <a:headEnd type="none" w="med" len="med"/>
                <a:tailEnd type="none" w="med" len="med"/>
              </a:ln>
            </p:spPr>
          </p:sp>
          <p:sp>
            <p:nvSpPr>
              <p:cNvPr id="77843" name="等腰三角形 77842"/>
              <p:cNvSpPr/>
              <p:nvPr/>
            </p:nvSpPr>
            <p:spPr>
              <a:xfrm>
                <a:off x="2296" y="2435"/>
                <a:ext cx="63" cy="61"/>
              </a:xfrm>
              <a:prstGeom prst="triangle">
                <a:avLst>
                  <a:gd name="adj" fmla="val 50000"/>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77844" name="文本框 77843"/>
              <p:cNvSpPr txBox="1"/>
              <p:nvPr/>
            </p:nvSpPr>
            <p:spPr>
              <a:xfrm>
                <a:off x="2496" y="1728"/>
                <a:ext cx="189" cy="212"/>
              </a:xfrm>
              <a:prstGeom prst="rect">
                <a:avLst/>
              </a:prstGeom>
              <a:noFill/>
              <a:ln w="9525">
                <a:noFill/>
              </a:ln>
            </p:spPr>
            <p:txBody>
              <a:bodyPr>
                <a:spAutoFit/>
              </a:bodyPr>
              <a:lstStyle/>
              <a:p>
                <a:pPr>
                  <a:spcBef>
                    <a:spcPct val="50000"/>
                  </a:spcBef>
                </a:pPr>
                <a:r>
                  <a:rPr lang="en-US" altLang="zh-CN" sz="1600" b="1">
                    <a:latin typeface="Times New Roman" panose="02020603050405020304" charset="0"/>
                  </a:rPr>
                  <a:t>Q</a:t>
                </a:r>
                <a:endParaRPr lang="en-US" altLang="zh-CN" sz="1600" b="1">
                  <a:latin typeface="Times New Roman" panose="02020603050405020304" charset="0"/>
                </a:endParaRPr>
              </a:p>
            </p:txBody>
          </p:sp>
          <p:sp>
            <p:nvSpPr>
              <p:cNvPr id="77845" name="文本框 77844"/>
              <p:cNvSpPr txBox="1"/>
              <p:nvPr/>
            </p:nvSpPr>
            <p:spPr>
              <a:xfrm>
                <a:off x="1872" y="2544"/>
                <a:ext cx="169" cy="231"/>
              </a:xfrm>
              <a:prstGeom prst="rect">
                <a:avLst/>
              </a:prstGeom>
              <a:noFill/>
              <a:ln w="9525">
                <a:noFill/>
              </a:ln>
            </p:spPr>
            <p:txBody>
              <a:bodyPr>
                <a:spAutoFit/>
              </a:bodyPr>
              <a:lstStyle/>
              <a:p>
                <a:pPr>
                  <a:spcBef>
                    <a:spcPct val="50000"/>
                  </a:spcBef>
                </a:pPr>
                <a:r>
                  <a:rPr lang="en-US" altLang="zh-CN" sz="1800" b="1">
                    <a:latin typeface="Times New Roman" panose="02020603050405020304" charset="0"/>
                  </a:rPr>
                  <a:t>J</a:t>
                </a:r>
                <a:endParaRPr lang="en-US" altLang="zh-CN" sz="1800" b="1">
                  <a:latin typeface="Times New Roman" panose="02020603050405020304" charset="0"/>
                </a:endParaRPr>
              </a:p>
            </p:txBody>
          </p:sp>
          <p:sp>
            <p:nvSpPr>
              <p:cNvPr id="77846" name="文本框 77845"/>
              <p:cNvSpPr txBox="1"/>
              <p:nvPr/>
            </p:nvSpPr>
            <p:spPr>
              <a:xfrm flipH="1">
                <a:off x="2204" y="2649"/>
                <a:ext cx="293" cy="231"/>
              </a:xfrm>
              <a:prstGeom prst="rect">
                <a:avLst/>
              </a:prstGeom>
              <a:noFill/>
              <a:ln w="9525">
                <a:noFill/>
              </a:ln>
            </p:spPr>
            <p:txBody>
              <a:bodyPr>
                <a:spAutoFit/>
              </a:bodyPr>
              <a:lstStyle/>
              <a:p>
                <a:pPr>
                  <a:spcBef>
                    <a:spcPct val="50000"/>
                  </a:spcBef>
                </a:pPr>
                <a:r>
                  <a:rPr lang="en-US" altLang="zh-CN" sz="1800" b="1">
                    <a:latin typeface="Times New Roman" panose="02020603050405020304" charset="0"/>
                  </a:rPr>
                  <a:t>cp</a:t>
                </a:r>
                <a:endParaRPr lang="en-US" altLang="zh-CN" sz="1800" b="1">
                  <a:latin typeface="Times New Roman" panose="02020603050405020304" charset="0"/>
                </a:endParaRPr>
              </a:p>
            </p:txBody>
          </p:sp>
          <p:sp>
            <p:nvSpPr>
              <p:cNvPr id="77847" name="文本框 77846"/>
              <p:cNvSpPr txBox="1"/>
              <p:nvPr/>
            </p:nvSpPr>
            <p:spPr>
              <a:xfrm>
                <a:off x="2592" y="2544"/>
                <a:ext cx="221" cy="231"/>
              </a:xfrm>
              <a:prstGeom prst="rect">
                <a:avLst/>
              </a:prstGeom>
              <a:noFill/>
              <a:ln w="9525">
                <a:noFill/>
              </a:ln>
            </p:spPr>
            <p:txBody>
              <a:bodyPr>
                <a:spAutoFit/>
              </a:bodyPr>
              <a:lstStyle/>
              <a:p>
                <a:pPr>
                  <a:spcBef>
                    <a:spcPct val="50000"/>
                  </a:spcBef>
                </a:pPr>
                <a:r>
                  <a:rPr lang="en-US" altLang="zh-CN" sz="1800" b="1">
                    <a:latin typeface="Times New Roman" panose="02020603050405020304" charset="0"/>
                  </a:rPr>
                  <a:t>K</a:t>
                </a:r>
                <a:endParaRPr lang="en-US" altLang="zh-CN" sz="1800" b="1">
                  <a:latin typeface="Times New Roman" panose="02020603050405020304" charset="0"/>
                </a:endParaRPr>
              </a:p>
            </p:txBody>
          </p:sp>
          <p:sp>
            <p:nvSpPr>
              <p:cNvPr id="77848" name="椭圆 77847"/>
              <p:cNvSpPr/>
              <p:nvPr/>
            </p:nvSpPr>
            <p:spPr>
              <a:xfrm>
                <a:off x="1917" y="2252"/>
                <a:ext cx="55" cy="61"/>
              </a:xfrm>
              <a:prstGeom prst="ellipse">
                <a:avLst/>
              </a:prstGeom>
              <a:noFill/>
              <a:ln w="19050" cap="flat" cmpd="sng">
                <a:solidFill>
                  <a:schemeClr val="tx1"/>
                </a:solidFill>
                <a:prstDash val="solid"/>
                <a:headEnd type="none" w="med" len="med"/>
                <a:tailEnd type="none" w="med" len="med"/>
              </a:ln>
            </p:spPr>
            <p:txBody>
              <a:bodyPr/>
              <a:lstStyle/>
              <a:p>
                <a:endParaRPr lang="zh-CN" altLang="en-US"/>
              </a:p>
            </p:txBody>
          </p:sp>
          <p:sp>
            <p:nvSpPr>
              <p:cNvPr id="77849" name="直接连接符 77848"/>
              <p:cNvSpPr/>
              <p:nvPr/>
            </p:nvSpPr>
            <p:spPr>
              <a:xfrm>
                <a:off x="1823" y="2282"/>
                <a:ext cx="94" cy="0"/>
              </a:xfrm>
              <a:prstGeom prst="line">
                <a:avLst/>
              </a:prstGeom>
              <a:ln w="19050" cap="flat" cmpd="sng">
                <a:solidFill>
                  <a:schemeClr val="tx1"/>
                </a:solidFill>
                <a:prstDash val="solid"/>
                <a:headEnd type="none" w="med" len="med"/>
                <a:tailEnd type="none" w="med" len="med"/>
              </a:ln>
            </p:spPr>
          </p:sp>
          <p:sp>
            <p:nvSpPr>
              <p:cNvPr id="77850" name="椭圆 77849"/>
              <p:cNvSpPr/>
              <p:nvPr/>
            </p:nvSpPr>
            <p:spPr>
              <a:xfrm>
                <a:off x="2721" y="2252"/>
                <a:ext cx="55" cy="61"/>
              </a:xfrm>
              <a:prstGeom prst="ellipse">
                <a:avLst/>
              </a:prstGeom>
              <a:noFill/>
              <a:ln w="19050" cap="flat" cmpd="sng">
                <a:solidFill>
                  <a:schemeClr val="tx1"/>
                </a:solidFill>
                <a:prstDash val="solid"/>
                <a:headEnd type="none" w="med" len="med"/>
                <a:tailEnd type="none" w="med" len="med"/>
              </a:ln>
            </p:spPr>
            <p:txBody>
              <a:bodyPr/>
              <a:lstStyle/>
              <a:p>
                <a:endParaRPr lang="zh-CN" altLang="en-US"/>
              </a:p>
            </p:txBody>
          </p:sp>
          <p:sp>
            <p:nvSpPr>
              <p:cNvPr id="77851" name="椭圆 77850"/>
              <p:cNvSpPr/>
              <p:nvPr/>
            </p:nvSpPr>
            <p:spPr>
              <a:xfrm>
                <a:off x="2107" y="2007"/>
                <a:ext cx="55" cy="61"/>
              </a:xfrm>
              <a:prstGeom prst="ellipse">
                <a:avLst/>
              </a:prstGeom>
              <a:noFill/>
              <a:ln w="19050" cap="flat" cmpd="sng">
                <a:solidFill>
                  <a:schemeClr val="tx1"/>
                </a:solidFill>
                <a:prstDash val="solid"/>
                <a:headEnd type="none" w="med" len="med"/>
                <a:tailEnd type="none" w="med" len="med"/>
              </a:ln>
            </p:spPr>
            <p:txBody>
              <a:bodyPr/>
              <a:lstStyle/>
              <a:p>
                <a:endParaRPr lang="zh-CN" altLang="en-US"/>
              </a:p>
            </p:txBody>
          </p:sp>
          <p:sp>
            <p:nvSpPr>
              <p:cNvPr id="77852" name="椭圆 77851"/>
              <p:cNvSpPr/>
              <p:nvPr/>
            </p:nvSpPr>
            <p:spPr>
              <a:xfrm>
                <a:off x="2296" y="2496"/>
                <a:ext cx="55" cy="61"/>
              </a:xfrm>
              <a:prstGeom prst="ellipse">
                <a:avLst/>
              </a:prstGeom>
              <a:noFill/>
              <a:ln w="19050" cap="flat" cmpd="sng">
                <a:solidFill>
                  <a:schemeClr val="tx1"/>
                </a:solidFill>
                <a:prstDash val="solid"/>
                <a:headEnd type="none" w="med" len="med"/>
                <a:tailEnd type="none" w="med" len="med"/>
              </a:ln>
            </p:spPr>
            <p:txBody>
              <a:bodyPr/>
              <a:lstStyle/>
              <a:p>
                <a:endParaRPr lang="zh-CN" altLang="en-US"/>
              </a:p>
            </p:txBody>
          </p:sp>
          <p:sp>
            <p:nvSpPr>
              <p:cNvPr id="77853" name="矩形 77852"/>
              <p:cNvSpPr/>
              <p:nvPr/>
            </p:nvSpPr>
            <p:spPr>
              <a:xfrm>
                <a:off x="1968" y="2304"/>
                <a:ext cx="244" cy="212"/>
              </a:xfrm>
              <a:prstGeom prst="rect">
                <a:avLst/>
              </a:prstGeom>
              <a:noFill/>
              <a:ln w="9525">
                <a:noFill/>
              </a:ln>
            </p:spPr>
            <p:txBody>
              <a:bodyPr wrap="none" anchor="t" anchorCtr="0">
                <a:spAutoFit/>
              </a:bodyPr>
              <a:lstStyle/>
              <a:p>
                <a:r>
                  <a:rPr lang="en-US" altLang="zh-CN" sz="1600" b="1">
                    <a:latin typeface="Times New Roman" panose="02020603050405020304" charset="0"/>
                  </a:rPr>
                  <a:t>1J</a:t>
                </a:r>
                <a:endParaRPr lang="en-US" altLang="zh-CN" sz="1600" b="1">
                  <a:latin typeface="Times New Roman" panose="02020603050405020304" charset="0"/>
                </a:endParaRPr>
              </a:p>
            </p:txBody>
          </p:sp>
          <p:sp>
            <p:nvSpPr>
              <p:cNvPr id="77854" name="矩形 77853"/>
              <p:cNvSpPr/>
              <p:nvPr/>
            </p:nvSpPr>
            <p:spPr>
              <a:xfrm>
                <a:off x="2208" y="2256"/>
                <a:ext cx="272" cy="212"/>
              </a:xfrm>
              <a:prstGeom prst="rect">
                <a:avLst/>
              </a:prstGeom>
              <a:noFill/>
              <a:ln w="9525">
                <a:noFill/>
              </a:ln>
            </p:spPr>
            <p:txBody>
              <a:bodyPr wrap="none" anchor="t" anchorCtr="0">
                <a:spAutoFit/>
              </a:bodyPr>
              <a:lstStyle/>
              <a:p>
                <a:r>
                  <a:rPr lang="en-US" altLang="zh-CN" sz="1600" b="1">
                    <a:latin typeface="Times New Roman" panose="02020603050405020304" charset="0"/>
                  </a:rPr>
                  <a:t>C1</a:t>
                </a:r>
                <a:endParaRPr lang="en-US" altLang="zh-CN" sz="1600" b="1">
                  <a:latin typeface="Times New Roman" panose="02020603050405020304" charset="0"/>
                </a:endParaRPr>
              </a:p>
            </p:txBody>
          </p:sp>
          <p:sp>
            <p:nvSpPr>
              <p:cNvPr id="77855" name="矩形 77854"/>
              <p:cNvSpPr/>
              <p:nvPr/>
            </p:nvSpPr>
            <p:spPr>
              <a:xfrm>
                <a:off x="2448" y="2304"/>
                <a:ext cx="280" cy="212"/>
              </a:xfrm>
              <a:prstGeom prst="rect">
                <a:avLst/>
              </a:prstGeom>
              <a:noFill/>
              <a:ln w="9525">
                <a:noFill/>
              </a:ln>
            </p:spPr>
            <p:txBody>
              <a:bodyPr wrap="none" anchor="t" anchorCtr="0">
                <a:spAutoFit/>
              </a:bodyPr>
              <a:lstStyle/>
              <a:p>
                <a:r>
                  <a:rPr lang="en-US" altLang="zh-CN" sz="1600" b="1">
                    <a:latin typeface="Times New Roman" panose="02020603050405020304" charset="0"/>
                  </a:rPr>
                  <a:t>1K</a:t>
                </a:r>
                <a:endParaRPr lang="en-US" altLang="zh-CN" sz="1600" b="1">
                  <a:latin typeface="Times New Roman" panose="02020603050405020304" charset="0"/>
                </a:endParaRPr>
              </a:p>
            </p:txBody>
          </p:sp>
          <p:sp>
            <p:nvSpPr>
              <p:cNvPr id="77856" name="直接连接符 77855"/>
              <p:cNvSpPr/>
              <p:nvPr/>
            </p:nvSpPr>
            <p:spPr>
              <a:xfrm>
                <a:off x="2580" y="2496"/>
                <a:ext cx="0" cy="211"/>
              </a:xfrm>
              <a:prstGeom prst="line">
                <a:avLst/>
              </a:prstGeom>
              <a:ln w="19050" cap="flat" cmpd="sng">
                <a:solidFill>
                  <a:schemeClr val="tx1"/>
                </a:solidFill>
                <a:prstDash val="solid"/>
                <a:headEnd type="none" w="med" len="med"/>
                <a:tailEnd type="none" w="med" len="med"/>
              </a:ln>
            </p:spPr>
          </p:sp>
          <p:sp>
            <p:nvSpPr>
              <p:cNvPr id="77857" name="直接连接符 77856"/>
              <p:cNvSpPr/>
              <p:nvPr/>
            </p:nvSpPr>
            <p:spPr>
              <a:xfrm>
                <a:off x="2327" y="2557"/>
                <a:ext cx="0" cy="153"/>
              </a:xfrm>
              <a:prstGeom prst="line">
                <a:avLst/>
              </a:prstGeom>
              <a:ln w="19050" cap="flat" cmpd="sng">
                <a:solidFill>
                  <a:schemeClr val="tx1"/>
                </a:solidFill>
                <a:prstDash val="solid"/>
                <a:headEnd type="none" w="med" len="med"/>
                <a:tailEnd type="none" w="med" len="med"/>
              </a:ln>
            </p:spPr>
          </p:sp>
          <p:sp>
            <p:nvSpPr>
              <p:cNvPr id="77858" name="直接连接符 77857"/>
              <p:cNvSpPr/>
              <p:nvPr/>
            </p:nvSpPr>
            <p:spPr>
              <a:xfrm>
                <a:off x="2138" y="1916"/>
                <a:ext cx="0" cy="89"/>
              </a:xfrm>
              <a:prstGeom prst="line">
                <a:avLst/>
              </a:prstGeom>
              <a:ln w="19050" cap="flat" cmpd="sng">
                <a:solidFill>
                  <a:schemeClr val="tx1"/>
                </a:solidFill>
                <a:prstDash val="solid"/>
                <a:headEnd type="none" w="med" len="med"/>
                <a:tailEnd type="none" w="med" len="med"/>
              </a:ln>
            </p:spPr>
          </p:sp>
          <p:sp>
            <p:nvSpPr>
              <p:cNvPr id="77859" name="直接连接符 77858"/>
              <p:cNvSpPr/>
              <p:nvPr/>
            </p:nvSpPr>
            <p:spPr>
              <a:xfrm>
                <a:off x="2548" y="1916"/>
                <a:ext cx="0" cy="150"/>
              </a:xfrm>
              <a:prstGeom prst="line">
                <a:avLst/>
              </a:prstGeom>
              <a:ln w="19050" cap="flat" cmpd="sng">
                <a:solidFill>
                  <a:schemeClr val="tx1"/>
                </a:solidFill>
                <a:prstDash val="solid"/>
                <a:headEnd type="none" w="med" len="med"/>
                <a:tailEnd type="none" w="med" len="med"/>
              </a:ln>
            </p:spPr>
          </p:sp>
          <p:grpSp>
            <p:nvGrpSpPr>
              <p:cNvPr id="77860" name="组合 77859"/>
              <p:cNvGrpSpPr/>
              <p:nvPr/>
            </p:nvGrpSpPr>
            <p:grpSpPr>
              <a:xfrm>
                <a:off x="2016" y="1728"/>
                <a:ext cx="240" cy="212"/>
                <a:chOff x="2159" y="1680"/>
                <a:chExt cx="290" cy="434"/>
              </a:xfrm>
            </p:grpSpPr>
            <p:sp>
              <p:nvSpPr>
                <p:cNvPr id="77861" name="直接连接符 77860"/>
                <p:cNvSpPr/>
                <p:nvPr/>
              </p:nvSpPr>
              <p:spPr>
                <a:xfrm>
                  <a:off x="2208" y="1728"/>
                  <a:ext cx="144" cy="0"/>
                </a:xfrm>
                <a:prstGeom prst="line">
                  <a:avLst/>
                </a:prstGeom>
                <a:ln w="19050" cap="flat" cmpd="sng">
                  <a:solidFill>
                    <a:schemeClr val="tx1"/>
                  </a:solidFill>
                  <a:prstDash val="solid"/>
                  <a:headEnd type="none" w="med" len="med"/>
                  <a:tailEnd type="none" w="med" len="med"/>
                </a:ln>
              </p:spPr>
            </p:sp>
            <p:sp>
              <p:nvSpPr>
                <p:cNvPr id="77862" name="文本框 77861"/>
                <p:cNvSpPr txBox="1"/>
                <p:nvPr/>
              </p:nvSpPr>
              <p:spPr>
                <a:xfrm>
                  <a:off x="2159" y="1680"/>
                  <a:ext cx="290" cy="434"/>
                </a:xfrm>
                <a:prstGeom prst="rect">
                  <a:avLst/>
                </a:prstGeom>
                <a:noFill/>
                <a:ln w="9525">
                  <a:noFill/>
                </a:ln>
              </p:spPr>
              <p:txBody>
                <a:bodyPr>
                  <a:spAutoFit/>
                </a:bodyPr>
                <a:lstStyle/>
                <a:p>
                  <a:pPr>
                    <a:spcBef>
                      <a:spcPct val="50000"/>
                    </a:spcBef>
                  </a:pPr>
                  <a:r>
                    <a:rPr lang="en-US" altLang="zh-CN" sz="1600" b="1">
                      <a:latin typeface="Times New Roman" panose="02020603050405020304" charset="0"/>
                    </a:rPr>
                    <a:t>Q</a:t>
                  </a:r>
                  <a:endParaRPr lang="en-US" altLang="zh-CN" sz="1600" b="1">
                    <a:latin typeface="Times New Roman" panose="02020603050405020304" charset="0"/>
                  </a:endParaRPr>
                </a:p>
              </p:txBody>
            </p:sp>
          </p:grpSp>
          <p:graphicFrame>
            <p:nvGraphicFramePr>
              <p:cNvPr id="77863" name="对象 77862"/>
              <p:cNvGraphicFramePr/>
              <p:nvPr/>
            </p:nvGraphicFramePr>
            <p:xfrm>
              <a:off x="1728" y="2096"/>
              <a:ext cx="230" cy="197"/>
            </p:xfrm>
            <a:graphic>
              <a:graphicData uri="http://schemas.openxmlformats.org/presentationml/2006/ole">
                <mc:AlternateContent xmlns:mc="http://schemas.openxmlformats.org/markup-compatibility/2006">
                  <mc:Choice xmlns:v="urn:schemas-microsoft-com:vml" Requires="v">
                    <p:oleObj spid="_x0000_s25613" name="" r:id="rId1" imgW="241300" imgH="215900" progId="Equation.3">
                      <p:embed/>
                    </p:oleObj>
                  </mc:Choice>
                  <mc:Fallback>
                    <p:oleObj name="" r:id="rId1" imgW="241300" imgH="215900" progId="Equation.3">
                      <p:embed/>
                      <p:pic>
                        <p:nvPicPr>
                          <p:cNvPr id="0" name="图片 3084"/>
                          <p:cNvPicPr/>
                          <p:nvPr/>
                        </p:nvPicPr>
                        <p:blipFill>
                          <a:blip r:embed="rId2"/>
                          <a:stretch>
                            <a:fillRect/>
                          </a:stretch>
                        </p:blipFill>
                        <p:spPr>
                          <a:xfrm>
                            <a:off x="1728" y="2096"/>
                            <a:ext cx="230" cy="197"/>
                          </a:xfrm>
                          <a:prstGeom prst="rect">
                            <a:avLst/>
                          </a:prstGeom>
                          <a:noFill/>
                          <a:ln w="38100">
                            <a:noFill/>
                            <a:miter/>
                          </a:ln>
                        </p:spPr>
                      </p:pic>
                    </p:oleObj>
                  </mc:Fallback>
                </mc:AlternateContent>
              </a:graphicData>
            </a:graphic>
          </p:graphicFrame>
          <p:sp>
            <p:nvSpPr>
              <p:cNvPr id="77864" name="直接连接符 77863"/>
              <p:cNvSpPr/>
              <p:nvPr/>
            </p:nvSpPr>
            <p:spPr>
              <a:xfrm>
                <a:off x="2769" y="2282"/>
                <a:ext cx="95" cy="0"/>
              </a:xfrm>
              <a:prstGeom prst="line">
                <a:avLst/>
              </a:prstGeom>
              <a:ln w="19050" cap="flat" cmpd="sng">
                <a:solidFill>
                  <a:schemeClr val="tx1"/>
                </a:solidFill>
                <a:prstDash val="solid"/>
                <a:headEnd type="none" w="med" len="med"/>
                <a:tailEnd type="none" w="med" len="med"/>
              </a:ln>
            </p:spPr>
          </p:sp>
          <p:graphicFrame>
            <p:nvGraphicFramePr>
              <p:cNvPr id="77865" name="对象 77864"/>
              <p:cNvGraphicFramePr/>
              <p:nvPr/>
            </p:nvGraphicFramePr>
            <p:xfrm>
              <a:off x="2806" y="2099"/>
              <a:ext cx="218" cy="197"/>
            </p:xfrm>
            <a:graphic>
              <a:graphicData uri="http://schemas.openxmlformats.org/presentationml/2006/ole">
                <mc:AlternateContent xmlns:mc="http://schemas.openxmlformats.org/markup-compatibility/2006">
                  <mc:Choice xmlns:v="urn:schemas-microsoft-com:vml" Requires="v">
                    <p:oleObj spid="_x0000_s25614" name="" r:id="rId3" imgW="228600" imgH="215900" progId="Equation.3">
                      <p:embed/>
                    </p:oleObj>
                  </mc:Choice>
                  <mc:Fallback>
                    <p:oleObj name="" r:id="rId3" imgW="228600" imgH="215900" progId="Equation.3">
                      <p:embed/>
                      <p:pic>
                        <p:nvPicPr>
                          <p:cNvPr id="0" name="图片 3083"/>
                          <p:cNvPicPr/>
                          <p:nvPr/>
                        </p:nvPicPr>
                        <p:blipFill>
                          <a:blip r:embed="rId4"/>
                          <a:stretch>
                            <a:fillRect/>
                          </a:stretch>
                        </p:blipFill>
                        <p:spPr>
                          <a:xfrm>
                            <a:off x="2806" y="2099"/>
                            <a:ext cx="218" cy="197"/>
                          </a:xfrm>
                          <a:prstGeom prst="rect">
                            <a:avLst/>
                          </a:prstGeom>
                          <a:noFill/>
                          <a:ln w="38100">
                            <a:noFill/>
                            <a:miter/>
                          </a:ln>
                        </p:spPr>
                      </p:pic>
                    </p:oleObj>
                  </mc:Fallback>
                </mc:AlternateContent>
              </a:graphicData>
            </a:graphic>
          </p:graphicFrame>
        </p:grpSp>
        <p:sp>
          <p:nvSpPr>
            <p:cNvPr id="77866" name="直接连接符 77865"/>
            <p:cNvSpPr/>
            <p:nvPr/>
          </p:nvSpPr>
          <p:spPr>
            <a:xfrm flipV="1">
              <a:off x="4710" y="3600"/>
              <a:ext cx="8" cy="528"/>
            </a:xfrm>
            <a:prstGeom prst="line">
              <a:avLst/>
            </a:prstGeom>
            <a:ln w="19050" cap="flat" cmpd="sng">
              <a:solidFill>
                <a:srgbClr val="FF0000"/>
              </a:solidFill>
              <a:prstDash val="solid"/>
              <a:headEnd type="none" w="med" len="med"/>
              <a:tailEnd type="none" w="med" len="med"/>
            </a:ln>
          </p:spPr>
        </p:sp>
        <p:sp>
          <p:nvSpPr>
            <p:cNvPr id="77867" name="直接连接符 77866"/>
            <p:cNvSpPr/>
            <p:nvPr/>
          </p:nvSpPr>
          <p:spPr>
            <a:xfrm>
              <a:off x="4704" y="3840"/>
              <a:ext cx="521" cy="0"/>
            </a:xfrm>
            <a:prstGeom prst="line">
              <a:avLst/>
            </a:prstGeom>
            <a:ln w="19050" cap="flat" cmpd="sng">
              <a:solidFill>
                <a:srgbClr val="FF0000"/>
              </a:solidFill>
              <a:prstDash val="solid"/>
              <a:headEnd type="oval" w="med" len="med"/>
              <a:tailEnd type="none" w="med" len="med"/>
            </a:ln>
          </p:spPr>
        </p:sp>
        <p:sp>
          <p:nvSpPr>
            <p:cNvPr id="77868" name="直接连接符 77867"/>
            <p:cNvSpPr/>
            <p:nvPr/>
          </p:nvSpPr>
          <p:spPr>
            <a:xfrm flipH="1" flipV="1">
              <a:off x="5218" y="3600"/>
              <a:ext cx="0" cy="240"/>
            </a:xfrm>
            <a:prstGeom prst="line">
              <a:avLst/>
            </a:prstGeom>
            <a:ln w="19050" cap="flat" cmpd="sng">
              <a:solidFill>
                <a:srgbClr val="FF0000"/>
              </a:solidFill>
              <a:prstDash val="solid"/>
              <a:headEnd type="none" w="med" len="med"/>
              <a:tailEnd type="none" w="med" len="med"/>
            </a:ln>
          </p:spPr>
        </p:sp>
        <p:sp>
          <p:nvSpPr>
            <p:cNvPr id="77869" name="文本框 77868"/>
            <p:cNvSpPr txBox="1"/>
            <p:nvPr/>
          </p:nvSpPr>
          <p:spPr>
            <a:xfrm>
              <a:off x="4752" y="3888"/>
              <a:ext cx="192" cy="250"/>
            </a:xfrm>
            <a:prstGeom prst="rect">
              <a:avLst/>
            </a:prstGeom>
            <a:noFill/>
            <a:ln w="9525">
              <a:noFill/>
            </a:ln>
          </p:spPr>
          <p:txBody>
            <a:bodyPr lIns="0" rIns="0">
              <a:spAutoFit/>
            </a:bodyPr>
            <a:lstStyle/>
            <a:p>
              <a:pPr>
                <a:spcBef>
                  <a:spcPct val="50000"/>
                </a:spcBef>
              </a:pPr>
              <a:r>
                <a:rPr lang="en-US" altLang="zh-CN" sz="2000" b="1">
                  <a:latin typeface="Times New Roman" panose="02020603050405020304" charset="0"/>
                </a:rPr>
                <a:t>T</a:t>
              </a:r>
              <a:endParaRPr lang="en-US" altLang="zh-CN" sz="2000" b="1">
                <a:latin typeface="Times New Roman" panose="02020603050405020304" charset="0"/>
              </a:endParaRPr>
            </a:p>
          </p:txBody>
        </p:sp>
      </p:grpSp>
      <p:graphicFrame>
        <p:nvGraphicFramePr>
          <p:cNvPr id="77870" name="内容占位符 77869" descr="Rectangle: Click to edit Master text styles&#10;Second level&#10;Third level&#10;Fourth level&#10;Fifth level"/>
          <p:cNvGraphicFramePr>
            <a:graphicFrameLocks noGrp="1"/>
          </p:cNvGraphicFramePr>
          <p:nvPr>
            <p:ph sz="half" idx="2"/>
          </p:nvPr>
        </p:nvGraphicFramePr>
        <p:xfrm>
          <a:off x="2987675" y="3546475"/>
          <a:ext cx="1439863" cy="603250"/>
        </p:xfrm>
        <a:graphic>
          <a:graphicData uri="http://schemas.openxmlformats.org/presentationml/2006/ole">
            <mc:AlternateContent xmlns:mc="http://schemas.openxmlformats.org/markup-compatibility/2006">
              <mc:Choice xmlns:v="urn:schemas-microsoft-com:vml" Requires="v">
                <p:oleObj spid="_x0000_s25615" name="" r:id="rId5" imgW="546100" imgH="228600" progId="Equation.3">
                  <p:embed/>
                </p:oleObj>
              </mc:Choice>
              <mc:Fallback>
                <p:oleObj name="" r:id="rId5" imgW="546100" imgH="228600" progId="Equation.3">
                  <p:embed/>
                  <p:pic>
                    <p:nvPicPr>
                      <p:cNvPr id="0" name="图片 3081"/>
                      <p:cNvPicPr/>
                      <p:nvPr/>
                    </p:nvPicPr>
                    <p:blipFill>
                      <a:blip r:embed="rId6"/>
                      <a:stretch>
                        <a:fillRect/>
                      </a:stretch>
                    </p:blipFill>
                    <p:spPr>
                      <a:xfrm>
                        <a:off x="2987675" y="3546475"/>
                        <a:ext cx="1439863" cy="603250"/>
                      </a:xfrm>
                      <a:prstGeom prst="rect">
                        <a:avLst/>
                      </a:prstGeom>
                      <a:noFill/>
                      <a:ln w="38100">
                        <a:miter/>
                      </a:ln>
                    </p:spPr>
                  </p:pic>
                </p:oleObj>
              </mc:Fallback>
            </mc:AlternateContent>
          </a:graphicData>
        </a:graphic>
      </p:graphicFrame>
      <p:graphicFrame>
        <p:nvGraphicFramePr>
          <p:cNvPr id="77874" name="内容占位符 77873" descr="Rectangle: Click to edit Master text styles&#10;Second level&#10;Third level&#10;Fourth level&#10;Fifth level"/>
          <p:cNvGraphicFramePr>
            <a:graphicFrameLocks noGrp="1"/>
          </p:cNvGraphicFramePr>
          <p:nvPr>
            <p:ph sz="half" idx="1"/>
          </p:nvPr>
        </p:nvGraphicFramePr>
        <p:xfrm>
          <a:off x="2987675" y="1628775"/>
          <a:ext cx="2879725" cy="463550"/>
        </p:xfrm>
        <a:graphic>
          <a:graphicData uri="http://schemas.openxmlformats.org/presentationml/2006/ole">
            <mc:AlternateContent xmlns:mc="http://schemas.openxmlformats.org/markup-compatibility/2006">
              <mc:Choice xmlns:v="urn:schemas-microsoft-com:vml" Requires="v">
                <p:oleObj spid="_x0000_s25616" name="" r:id="rId7" imgW="1422400" imgH="228600" progId="Equation.3">
                  <p:embed/>
                </p:oleObj>
              </mc:Choice>
              <mc:Fallback>
                <p:oleObj name="" r:id="rId7" imgW="1422400" imgH="228600" progId="Equation.3">
                  <p:embed/>
                  <p:pic>
                    <p:nvPicPr>
                      <p:cNvPr id="0" name="图片 3082"/>
                      <p:cNvPicPr/>
                      <p:nvPr/>
                    </p:nvPicPr>
                    <p:blipFill>
                      <a:blip r:embed="rId8"/>
                      <a:stretch>
                        <a:fillRect/>
                      </a:stretch>
                    </p:blipFill>
                    <p:spPr>
                      <a:xfrm>
                        <a:off x="2987675" y="1628775"/>
                        <a:ext cx="2879725" cy="463550"/>
                      </a:xfrm>
                      <a:prstGeom prst="rect">
                        <a:avLst/>
                      </a:prstGeom>
                      <a:noFill/>
                      <a:ln w="38100">
                        <a:miter/>
                      </a:ln>
                    </p:spPr>
                  </p:pic>
                </p:oleObj>
              </mc:Fallback>
            </mc:AlternateContent>
          </a:graphicData>
        </a:graphic>
      </p:graphicFrame>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77839"/>
                                        </p:tgtEl>
                                        <p:attrNameLst>
                                          <p:attrName>style.visibility</p:attrName>
                                        </p:attrNameLst>
                                      </p:cBhvr>
                                      <p:to>
                                        <p:strVal val="visible"/>
                                      </p:to>
                                    </p:set>
                                    <p:animEffect transition="in" filter="wipe(up)">
                                      <p:cBhvr>
                                        <p:cTn id="7" dur="500"/>
                                        <p:tgtEl>
                                          <p:spTgt spid="7783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77870"/>
                                        </p:tgtEl>
                                        <p:attrNameLst>
                                          <p:attrName>style.visibility</p:attrName>
                                        </p:attrNameLst>
                                      </p:cBhvr>
                                      <p:to>
                                        <p:strVal val="visible"/>
                                      </p:to>
                                    </p:set>
                                    <p:anim calcmode="lin" valueType="num">
                                      <p:cBhvr additive="base">
                                        <p:cTn id="12" dur="500" fill="hold"/>
                                        <p:tgtEl>
                                          <p:spTgt spid="77870"/>
                                        </p:tgtEl>
                                        <p:attrNameLst>
                                          <p:attrName>ppt_x</p:attrName>
                                        </p:attrNameLst>
                                      </p:cBhvr>
                                      <p:tavLst>
                                        <p:tav tm="0">
                                          <p:val>
                                            <p:strVal val="0-#ppt_w/2"/>
                                          </p:val>
                                        </p:tav>
                                        <p:tav tm="100000">
                                          <p:val>
                                            <p:strVal val="#ppt_x"/>
                                          </p:val>
                                        </p:tav>
                                      </p:tavLst>
                                    </p:anim>
                                    <p:anim calcmode="lin" valueType="num">
                                      <p:cBhvr additive="base">
                                        <p:cTn id="13" dur="500" fill="hold"/>
                                        <p:tgtEl>
                                          <p:spTgt spid="77870"/>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77874"/>
                                        </p:tgtEl>
                                        <p:attrNameLst>
                                          <p:attrName>style.visibility</p:attrName>
                                        </p:attrNameLst>
                                      </p:cBhvr>
                                      <p:to>
                                        <p:strVal val="visible"/>
                                      </p:to>
                                    </p:set>
                                    <p:anim calcmode="lin" valueType="num">
                                      <p:cBhvr additive="base">
                                        <p:cTn id="18" dur="500" fill="hold"/>
                                        <p:tgtEl>
                                          <p:spTgt spid="77874"/>
                                        </p:tgtEl>
                                        <p:attrNameLst>
                                          <p:attrName>ppt_x</p:attrName>
                                        </p:attrNameLst>
                                      </p:cBhvr>
                                      <p:tavLst>
                                        <p:tav tm="0">
                                          <p:val>
                                            <p:strVal val="0-#ppt_w/2"/>
                                          </p:val>
                                        </p:tav>
                                        <p:tav tm="100000">
                                          <p:val>
                                            <p:strVal val="#ppt_x"/>
                                          </p:val>
                                        </p:tav>
                                      </p:tavLst>
                                    </p:anim>
                                    <p:anim calcmode="lin" valueType="num">
                                      <p:cBhvr additive="base">
                                        <p:cTn id="19" dur="500" fill="hold"/>
                                        <p:tgtEl>
                                          <p:spTgt spid="778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矩形 81923"/>
          <p:cNvSpPr/>
          <p:nvPr/>
        </p:nvSpPr>
        <p:spPr>
          <a:xfrm>
            <a:off x="649288" y="1074738"/>
            <a:ext cx="5619750" cy="457200"/>
          </a:xfrm>
          <a:prstGeom prst="rect">
            <a:avLst/>
          </a:prstGeom>
          <a:noFill/>
          <a:ln w="9525">
            <a:noFill/>
          </a:ln>
        </p:spPr>
        <p:txBody>
          <a:bodyPr wrap="none" anchor="t" anchorCtr="0">
            <a:spAutoFit/>
          </a:bodyPr>
          <a:lstStyle/>
          <a:p>
            <a:r>
              <a:rPr lang="zh-CN" altLang="zh-CN" dirty="0">
                <a:latin typeface="Tahoma" panose="020B0604030504040204" pitchFamily="34" charset="0"/>
              </a:rPr>
              <a:t>⑵</a:t>
            </a:r>
            <a:r>
              <a:rPr lang="zh-CN" altLang="en-US" dirty="0">
                <a:latin typeface="Tahoma" panose="020B0604030504040204" pitchFamily="34" charset="0"/>
              </a:rPr>
              <a:t>D</a:t>
            </a:r>
            <a:r>
              <a:rPr lang="en-US" altLang="zh-CN">
                <a:latin typeface="Tahoma" panose="020B0604030504040204" pitchFamily="34" charset="0"/>
              </a:rPr>
              <a:t> flip-flop’s conversion(  JK,   T,    T’)</a:t>
            </a:r>
            <a:endParaRPr lang="en-US" altLang="zh-CN">
              <a:latin typeface="Tahoma" panose="020B0604030504040204" pitchFamily="34" charset="0"/>
            </a:endParaRPr>
          </a:p>
        </p:txBody>
      </p:sp>
      <p:sp>
        <p:nvSpPr>
          <p:cNvPr id="81925" name="直接连接符 81924"/>
          <p:cNvSpPr/>
          <p:nvPr/>
        </p:nvSpPr>
        <p:spPr>
          <a:xfrm>
            <a:off x="4211638" y="1306513"/>
            <a:ext cx="215900" cy="0"/>
          </a:xfrm>
          <a:prstGeom prst="line">
            <a:avLst/>
          </a:prstGeom>
          <a:ln w="9525" cap="flat" cmpd="sng">
            <a:solidFill>
              <a:schemeClr val="tx1"/>
            </a:solidFill>
            <a:prstDash val="solid"/>
            <a:headEnd type="none" w="med" len="med"/>
            <a:tailEnd type="triangle" w="med" len="med"/>
          </a:ln>
        </p:spPr>
      </p:sp>
      <p:sp>
        <p:nvSpPr>
          <p:cNvPr id="81926" name="直接连接符 81925"/>
          <p:cNvSpPr/>
          <p:nvPr/>
        </p:nvSpPr>
        <p:spPr>
          <a:xfrm>
            <a:off x="4879975" y="1316038"/>
            <a:ext cx="288925" cy="0"/>
          </a:xfrm>
          <a:prstGeom prst="line">
            <a:avLst/>
          </a:prstGeom>
          <a:ln w="9525" cap="flat" cmpd="sng">
            <a:solidFill>
              <a:schemeClr val="tx1"/>
            </a:solidFill>
            <a:prstDash val="solid"/>
            <a:headEnd type="none" w="med" len="med"/>
            <a:tailEnd type="triangle" w="med" len="med"/>
          </a:ln>
        </p:spPr>
      </p:sp>
      <p:sp>
        <p:nvSpPr>
          <p:cNvPr id="81927" name="直接连接符 81926"/>
          <p:cNvSpPr/>
          <p:nvPr/>
        </p:nvSpPr>
        <p:spPr>
          <a:xfrm>
            <a:off x="5508625" y="1328738"/>
            <a:ext cx="287338" cy="0"/>
          </a:xfrm>
          <a:prstGeom prst="line">
            <a:avLst/>
          </a:prstGeom>
          <a:ln w="9525" cap="flat" cmpd="sng">
            <a:solidFill>
              <a:schemeClr val="tx1"/>
            </a:solidFill>
            <a:prstDash val="solid"/>
            <a:headEnd type="none" w="med" len="med"/>
            <a:tailEnd type="triangle" w="med" len="med"/>
          </a:ln>
        </p:spPr>
      </p:sp>
      <p:grpSp>
        <p:nvGrpSpPr>
          <p:cNvPr id="81928" name="组合 81927"/>
          <p:cNvGrpSpPr/>
          <p:nvPr/>
        </p:nvGrpSpPr>
        <p:grpSpPr>
          <a:xfrm>
            <a:off x="973138" y="1743075"/>
            <a:ext cx="3598862" cy="533400"/>
            <a:chOff x="336" y="480"/>
            <a:chExt cx="1632" cy="336"/>
          </a:xfrm>
        </p:grpSpPr>
        <p:sp>
          <p:nvSpPr>
            <p:cNvPr id="81929" name="矩形 81928"/>
            <p:cNvSpPr/>
            <p:nvPr/>
          </p:nvSpPr>
          <p:spPr>
            <a:xfrm>
              <a:off x="336" y="528"/>
              <a:ext cx="1279" cy="288"/>
            </a:xfrm>
            <a:prstGeom prst="rect">
              <a:avLst/>
            </a:prstGeom>
            <a:noFill/>
            <a:ln w="9525">
              <a:noFill/>
            </a:ln>
          </p:spPr>
          <p:txBody>
            <a:bodyPr>
              <a:spAutoFit/>
            </a:bodyPr>
            <a:lstStyle/>
            <a:p>
              <a:r>
                <a:rPr lang="en-US" altLang="zh-CN" b="1">
                  <a:latin typeface="楷体_GB2312" pitchFamily="49" charset="-122"/>
                  <a:ea typeface="楷体_GB2312" pitchFamily="49" charset="-122"/>
                </a:rPr>
                <a:t>D flip-flop</a:t>
              </a:r>
              <a:r>
                <a:rPr lang="zh-CN" altLang="en-US" b="1" dirty="0">
                  <a:latin typeface="楷体_GB2312" pitchFamily="49" charset="-122"/>
                  <a:ea typeface="楷体_GB2312" pitchFamily="49" charset="-122"/>
                </a:rPr>
                <a:t>：</a:t>
              </a:r>
              <a:endParaRPr lang="zh-CN" altLang="en-US" b="1" dirty="0">
                <a:latin typeface="楷体_GB2312" pitchFamily="49" charset="-122"/>
                <a:ea typeface="楷体_GB2312" pitchFamily="49" charset="-122"/>
              </a:endParaRPr>
            </a:p>
          </p:txBody>
        </p:sp>
        <p:graphicFrame>
          <p:nvGraphicFramePr>
            <p:cNvPr id="81930" name="对象 81929"/>
            <p:cNvGraphicFramePr/>
            <p:nvPr/>
          </p:nvGraphicFramePr>
          <p:xfrm>
            <a:off x="1200" y="528"/>
            <a:ext cx="690" cy="282"/>
          </p:xfrm>
          <a:graphic>
            <a:graphicData uri="http://schemas.openxmlformats.org/presentationml/2006/ole">
              <mc:AlternateContent xmlns:mc="http://schemas.openxmlformats.org/markup-compatibility/2006">
                <mc:Choice xmlns:v="urn:schemas-microsoft-com:vml" Requires="v">
                  <p:oleObj spid="_x0000_s26634" name="" r:id="rId1" imgW="494665" imgH="203200" progId="Equation.3">
                    <p:embed/>
                  </p:oleObj>
                </mc:Choice>
                <mc:Fallback>
                  <p:oleObj name="" r:id="rId1" imgW="494665" imgH="203200" progId="Equation.3">
                    <p:embed/>
                    <p:pic>
                      <p:nvPicPr>
                        <p:cNvPr id="0" name="图片 3085"/>
                        <p:cNvPicPr/>
                        <p:nvPr/>
                      </p:nvPicPr>
                      <p:blipFill>
                        <a:blip r:embed="rId2"/>
                        <a:stretch>
                          <a:fillRect/>
                        </a:stretch>
                      </p:blipFill>
                      <p:spPr>
                        <a:xfrm>
                          <a:off x="1200" y="528"/>
                          <a:ext cx="690" cy="282"/>
                        </a:xfrm>
                        <a:prstGeom prst="rect">
                          <a:avLst/>
                        </a:prstGeom>
                        <a:noFill/>
                        <a:ln w="38100">
                          <a:noFill/>
                          <a:miter/>
                        </a:ln>
                      </p:spPr>
                    </p:pic>
                  </p:oleObj>
                </mc:Fallback>
              </mc:AlternateContent>
            </a:graphicData>
          </a:graphic>
        </p:graphicFrame>
        <p:sp>
          <p:nvSpPr>
            <p:cNvPr id="81931" name="矩形 81930"/>
            <p:cNvSpPr/>
            <p:nvPr/>
          </p:nvSpPr>
          <p:spPr>
            <a:xfrm>
              <a:off x="336" y="480"/>
              <a:ext cx="1632" cy="336"/>
            </a:xfrm>
            <a:prstGeom prst="rect">
              <a:avLst/>
            </a:prstGeom>
            <a:noFill/>
            <a:ln w="9525" cap="flat" cmpd="sng">
              <a:solidFill>
                <a:srgbClr val="FF0000"/>
              </a:solidFill>
              <a:prstDash val="solid"/>
              <a:miter/>
              <a:headEnd type="none" w="med" len="med"/>
              <a:tailEnd type="none" w="med" len="med"/>
            </a:ln>
          </p:spPr>
          <p:txBody>
            <a:bodyPr/>
            <a:lstStyle/>
            <a:p>
              <a:endParaRPr lang="zh-CN" altLang="en-US"/>
            </a:p>
          </p:txBody>
        </p:sp>
      </p:grpSp>
      <p:sp>
        <p:nvSpPr>
          <p:cNvPr id="81932" name="直接连接符 81931"/>
          <p:cNvSpPr/>
          <p:nvPr/>
        </p:nvSpPr>
        <p:spPr>
          <a:xfrm>
            <a:off x="827088" y="2636838"/>
            <a:ext cx="360362" cy="0"/>
          </a:xfrm>
          <a:prstGeom prst="line">
            <a:avLst/>
          </a:prstGeom>
          <a:ln w="9525" cap="flat" cmpd="sng">
            <a:solidFill>
              <a:schemeClr val="tx1"/>
            </a:solidFill>
            <a:prstDash val="solid"/>
            <a:headEnd type="none" w="med" len="med"/>
            <a:tailEnd type="triangle" w="med" len="med"/>
          </a:ln>
        </p:spPr>
      </p:sp>
      <p:sp>
        <p:nvSpPr>
          <p:cNvPr id="81933" name="文本框 81932"/>
          <p:cNvSpPr txBox="1"/>
          <p:nvPr/>
        </p:nvSpPr>
        <p:spPr>
          <a:xfrm>
            <a:off x="1187450" y="2420938"/>
            <a:ext cx="1601788" cy="457200"/>
          </a:xfrm>
          <a:prstGeom prst="rect">
            <a:avLst/>
          </a:prstGeom>
          <a:noFill/>
          <a:ln w="9525">
            <a:noFill/>
          </a:ln>
        </p:spPr>
        <p:txBody>
          <a:bodyPr wrap="none" anchor="t" anchorCtr="0">
            <a:spAutoFit/>
          </a:bodyPr>
          <a:lstStyle/>
          <a:p>
            <a:r>
              <a:rPr lang="en-US" altLang="zh-CN">
                <a:latin typeface="Tahoma" panose="020B0604030504040204" pitchFamily="34" charset="0"/>
              </a:rPr>
              <a:t>JK flip-flop</a:t>
            </a:r>
            <a:endParaRPr lang="en-US" altLang="zh-CN">
              <a:latin typeface="Tahoma" panose="020B0604030504040204" pitchFamily="34" charset="0"/>
            </a:endParaRPr>
          </a:p>
        </p:txBody>
      </p:sp>
      <p:sp>
        <p:nvSpPr>
          <p:cNvPr id="81939" name="文本框 81938"/>
          <p:cNvSpPr txBox="1"/>
          <p:nvPr/>
        </p:nvSpPr>
        <p:spPr>
          <a:xfrm>
            <a:off x="950913" y="3225800"/>
            <a:ext cx="1042987" cy="457200"/>
          </a:xfrm>
          <a:prstGeom prst="rect">
            <a:avLst/>
          </a:prstGeom>
          <a:noFill/>
          <a:ln w="9525">
            <a:noFill/>
          </a:ln>
        </p:spPr>
        <p:txBody>
          <a:bodyPr wrap="none" anchor="t" anchorCtr="0">
            <a:spAutoFit/>
          </a:bodyPr>
          <a:lstStyle/>
          <a:p>
            <a:r>
              <a:rPr lang="en-US" altLang="zh-CN">
                <a:latin typeface="Tahoma" panose="020B0604030504040204" pitchFamily="34" charset="0"/>
              </a:rPr>
              <a:t>So D=</a:t>
            </a:r>
            <a:endParaRPr lang="en-US" altLang="zh-CN">
              <a:latin typeface="Tahoma" panose="020B0604030504040204" pitchFamily="34" charset="0"/>
            </a:endParaRPr>
          </a:p>
        </p:txBody>
      </p:sp>
      <p:sp>
        <p:nvSpPr>
          <p:cNvPr id="81940" name="矩形 81939"/>
          <p:cNvSpPr>
            <a:spLocks noChangeAspect="1" noTextEdit="1"/>
          </p:cNvSpPr>
          <p:nvPr/>
        </p:nvSpPr>
        <p:spPr>
          <a:xfrm>
            <a:off x="3203575" y="2565400"/>
            <a:ext cx="2232025" cy="528638"/>
          </a:xfrm>
          <a:prstGeom prst="rect">
            <a:avLst/>
          </a:prstGeom>
          <a:noFill/>
          <a:ln w="9525">
            <a:noFill/>
          </a:ln>
        </p:spPr>
        <p:txBody>
          <a:bodyPr/>
          <a:lstStyle/>
          <a:p>
            <a:endParaRPr lang="zh-CN" altLang="en-US"/>
          </a:p>
        </p:txBody>
      </p:sp>
      <p:sp>
        <p:nvSpPr>
          <p:cNvPr id="81942" name="直接连接符 81941"/>
          <p:cNvSpPr/>
          <p:nvPr/>
        </p:nvSpPr>
        <p:spPr>
          <a:xfrm>
            <a:off x="4248150" y="2643188"/>
            <a:ext cx="325438" cy="1587"/>
          </a:xfrm>
          <a:prstGeom prst="line">
            <a:avLst/>
          </a:prstGeom>
          <a:ln w="14288" cap="flat" cmpd="sng">
            <a:solidFill>
              <a:srgbClr val="000000"/>
            </a:solidFill>
            <a:prstDash val="solid"/>
            <a:headEnd type="none" w="med" len="med"/>
            <a:tailEnd type="none" w="med" len="med"/>
          </a:ln>
        </p:spPr>
      </p:sp>
      <p:sp>
        <p:nvSpPr>
          <p:cNvPr id="81943" name="直接连接符 81942"/>
          <p:cNvSpPr/>
          <p:nvPr/>
        </p:nvSpPr>
        <p:spPr>
          <a:xfrm>
            <a:off x="4843463" y="2716213"/>
            <a:ext cx="206375" cy="1587"/>
          </a:xfrm>
          <a:prstGeom prst="line">
            <a:avLst/>
          </a:prstGeom>
          <a:ln w="14288" cap="flat" cmpd="sng">
            <a:solidFill>
              <a:srgbClr val="000000"/>
            </a:solidFill>
            <a:prstDash val="solid"/>
            <a:headEnd type="none" w="med" len="med"/>
            <a:tailEnd type="none" w="med" len="med"/>
          </a:ln>
        </p:spPr>
      </p:sp>
      <p:sp>
        <p:nvSpPr>
          <p:cNvPr id="81944" name="矩形 81943"/>
          <p:cNvSpPr/>
          <p:nvPr/>
        </p:nvSpPr>
        <p:spPr>
          <a:xfrm>
            <a:off x="5246688" y="2673350"/>
            <a:ext cx="112712" cy="244475"/>
          </a:xfrm>
          <a:prstGeom prst="rect">
            <a:avLst/>
          </a:prstGeom>
          <a:noFill/>
          <a:ln w="9525">
            <a:noFill/>
          </a:ln>
        </p:spPr>
        <p:txBody>
          <a:bodyPr wrap="none" lIns="0" tIns="0" rIns="0" bIns="0">
            <a:spAutoFit/>
          </a:bodyPr>
          <a:lstStyle/>
          <a:p>
            <a:r>
              <a:rPr lang="en-US" altLang="zh-CN" sz="1600" b="1" i="1">
                <a:solidFill>
                  <a:srgbClr val="000000"/>
                </a:solidFill>
                <a:latin typeface="Times New Roman" panose="02020603050405020304" charset="0"/>
              </a:rPr>
              <a:t>n</a:t>
            </a:r>
            <a:endParaRPr lang="en-US" altLang="zh-CN">
              <a:latin typeface="Tahoma" panose="020B0604030504040204" pitchFamily="34" charset="0"/>
            </a:endParaRPr>
          </a:p>
        </p:txBody>
      </p:sp>
      <p:sp>
        <p:nvSpPr>
          <p:cNvPr id="81945" name="矩形 81944"/>
          <p:cNvSpPr/>
          <p:nvPr/>
        </p:nvSpPr>
        <p:spPr>
          <a:xfrm>
            <a:off x="4446588" y="2673350"/>
            <a:ext cx="112712" cy="244475"/>
          </a:xfrm>
          <a:prstGeom prst="rect">
            <a:avLst/>
          </a:prstGeom>
          <a:noFill/>
          <a:ln w="9525">
            <a:noFill/>
          </a:ln>
        </p:spPr>
        <p:txBody>
          <a:bodyPr wrap="none" lIns="0" tIns="0" rIns="0" bIns="0">
            <a:spAutoFit/>
          </a:bodyPr>
          <a:lstStyle/>
          <a:p>
            <a:r>
              <a:rPr lang="en-US" altLang="zh-CN" sz="1600" b="1" i="1">
                <a:solidFill>
                  <a:srgbClr val="000000"/>
                </a:solidFill>
                <a:latin typeface="Times New Roman" panose="02020603050405020304" charset="0"/>
              </a:rPr>
              <a:t>n</a:t>
            </a:r>
            <a:endParaRPr lang="en-US" altLang="zh-CN">
              <a:latin typeface="Tahoma" panose="020B0604030504040204" pitchFamily="34" charset="0"/>
            </a:endParaRPr>
          </a:p>
        </p:txBody>
      </p:sp>
      <p:sp>
        <p:nvSpPr>
          <p:cNvPr id="81946" name="矩形 81945"/>
          <p:cNvSpPr/>
          <p:nvPr/>
        </p:nvSpPr>
        <p:spPr>
          <a:xfrm>
            <a:off x="3459163" y="2673350"/>
            <a:ext cx="112712" cy="244475"/>
          </a:xfrm>
          <a:prstGeom prst="rect">
            <a:avLst/>
          </a:prstGeom>
          <a:noFill/>
          <a:ln w="9525">
            <a:noFill/>
          </a:ln>
        </p:spPr>
        <p:txBody>
          <a:bodyPr wrap="none" lIns="0" tIns="0" rIns="0" bIns="0">
            <a:spAutoFit/>
          </a:bodyPr>
          <a:lstStyle/>
          <a:p>
            <a:r>
              <a:rPr lang="en-US" altLang="zh-CN" sz="1600" b="1" i="1">
                <a:solidFill>
                  <a:srgbClr val="000000"/>
                </a:solidFill>
                <a:latin typeface="Times New Roman" panose="02020603050405020304" charset="0"/>
              </a:rPr>
              <a:t>n</a:t>
            </a:r>
            <a:endParaRPr lang="en-US" altLang="zh-CN">
              <a:latin typeface="Tahoma" panose="020B0604030504040204" pitchFamily="34" charset="0"/>
            </a:endParaRPr>
          </a:p>
        </p:txBody>
      </p:sp>
      <p:sp>
        <p:nvSpPr>
          <p:cNvPr id="81947" name="矩形 81946"/>
          <p:cNvSpPr/>
          <p:nvPr/>
        </p:nvSpPr>
        <p:spPr>
          <a:xfrm>
            <a:off x="5037138" y="2740025"/>
            <a:ext cx="192087" cy="320675"/>
          </a:xfrm>
          <a:prstGeom prst="rect">
            <a:avLst/>
          </a:prstGeom>
          <a:noFill/>
          <a:ln w="9525">
            <a:noFill/>
          </a:ln>
        </p:spPr>
        <p:txBody>
          <a:bodyPr wrap="none" lIns="0" tIns="0" rIns="0" bIns="0">
            <a:spAutoFit/>
          </a:bodyPr>
          <a:lstStyle/>
          <a:p>
            <a:r>
              <a:rPr lang="en-US" altLang="zh-CN" sz="2100" b="1" i="1">
                <a:solidFill>
                  <a:srgbClr val="000000"/>
                </a:solidFill>
                <a:latin typeface="Times New Roman" panose="02020603050405020304" charset="0"/>
              </a:rPr>
              <a:t>Q</a:t>
            </a:r>
            <a:endParaRPr lang="en-US" altLang="zh-CN">
              <a:latin typeface="Tahoma" panose="020B0604030504040204" pitchFamily="34" charset="0"/>
            </a:endParaRPr>
          </a:p>
        </p:txBody>
      </p:sp>
      <p:sp>
        <p:nvSpPr>
          <p:cNvPr id="81948" name="矩形 81947"/>
          <p:cNvSpPr/>
          <p:nvPr/>
        </p:nvSpPr>
        <p:spPr>
          <a:xfrm>
            <a:off x="4851400" y="2740025"/>
            <a:ext cx="177800" cy="320675"/>
          </a:xfrm>
          <a:prstGeom prst="rect">
            <a:avLst/>
          </a:prstGeom>
          <a:noFill/>
          <a:ln w="9525">
            <a:noFill/>
          </a:ln>
        </p:spPr>
        <p:txBody>
          <a:bodyPr wrap="none" lIns="0" tIns="0" rIns="0" bIns="0">
            <a:spAutoFit/>
          </a:bodyPr>
          <a:lstStyle/>
          <a:p>
            <a:r>
              <a:rPr lang="en-US" altLang="zh-CN" sz="2100" b="1" i="1">
                <a:solidFill>
                  <a:srgbClr val="000000"/>
                </a:solidFill>
                <a:latin typeface="Times New Roman" panose="02020603050405020304" charset="0"/>
              </a:rPr>
              <a:t>K</a:t>
            </a:r>
            <a:endParaRPr lang="en-US" altLang="zh-CN">
              <a:latin typeface="Tahoma" panose="020B0604030504040204" pitchFamily="34" charset="0"/>
            </a:endParaRPr>
          </a:p>
        </p:txBody>
      </p:sp>
      <p:sp>
        <p:nvSpPr>
          <p:cNvPr id="81949" name="矩形 81948"/>
          <p:cNvSpPr/>
          <p:nvPr/>
        </p:nvSpPr>
        <p:spPr>
          <a:xfrm>
            <a:off x="4237038" y="2740025"/>
            <a:ext cx="192087" cy="320675"/>
          </a:xfrm>
          <a:prstGeom prst="rect">
            <a:avLst/>
          </a:prstGeom>
          <a:noFill/>
          <a:ln w="9525">
            <a:noFill/>
          </a:ln>
        </p:spPr>
        <p:txBody>
          <a:bodyPr wrap="none" lIns="0" tIns="0" rIns="0" bIns="0">
            <a:spAutoFit/>
          </a:bodyPr>
          <a:lstStyle/>
          <a:p>
            <a:r>
              <a:rPr lang="en-US" altLang="zh-CN" sz="2100" b="1" i="1">
                <a:solidFill>
                  <a:srgbClr val="000000"/>
                </a:solidFill>
                <a:latin typeface="Times New Roman" panose="02020603050405020304" charset="0"/>
              </a:rPr>
              <a:t>Q</a:t>
            </a:r>
            <a:endParaRPr lang="en-US" altLang="zh-CN">
              <a:latin typeface="Tahoma" panose="020B0604030504040204" pitchFamily="34" charset="0"/>
            </a:endParaRPr>
          </a:p>
        </p:txBody>
      </p:sp>
      <p:sp>
        <p:nvSpPr>
          <p:cNvPr id="81950" name="矩形 81949"/>
          <p:cNvSpPr/>
          <p:nvPr/>
        </p:nvSpPr>
        <p:spPr>
          <a:xfrm>
            <a:off x="4075113" y="2740025"/>
            <a:ext cx="133350" cy="320675"/>
          </a:xfrm>
          <a:prstGeom prst="rect">
            <a:avLst/>
          </a:prstGeom>
          <a:noFill/>
          <a:ln w="9525">
            <a:noFill/>
          </a:ln>
        </p:spPr>
        <p:txBody>
          <a:bodyPr wrap="none" lIns="0" tIns="0" rIns="0" bIns="0">
            <a:spAutoFit/>
          </a:bodyPr>
          <a:lstStyle/>
          <a:p>
            <a:r>
              <a:rPr lang="en-US" altLang="zh-CN" sz="2100" b="1" i="1">
                <a:solidFill>
                  <a:srgbClr val="000000"/>
                </a:solidFill>
                <a:latin typeface="Times New Roman" panose="02020603050405020304" charset="0"/>
              </a:rPr>
              <a:t>J</a:t>
            </a:r>
            <a:endParaRPr lang="en-US" altLang="zh-CN">
              <a:latin typeface="Tahoma" panose="020B0604030504040204" pitchFamily="34" charset="0"/>
            </a:endParaRPr>
          </a:p>
        </p:txBody>
      </p:sp>
      <p:sp>
        <p:nvSpPr>
          <p:cNvPr id="81951" name="矩形 81950"/>
          <p:cNvSpPr/>
          <p:nvPr/>
        </p:nvSpPr>
        <p:spPr>
          <a:xfrm>
            <a:off x="3249613" y="2740025"/>
            <a:ext cx="192087" cy="320675"/>
          </a:xfrm>
          <a:prstGeom prst="rect">
            <a:avLst/>
          </a:prstGeom>
          <a:noFill/>
          <a:ln w="9525">
            <a:noFill/>
          </a:ln>
        </p:spPr>
        <p:txBody>
          <a:bodyPr wrap="none" lIns="0" tIns="0" rIns="0" bIns="0">
            <a:spAutoFit/>
          </a:bodyPr>
          <a:lstStyle/>
          <a:p>
            <a:r>
              <a:rPr lang="en-US" altLang="zh-CN" sz="2100" b="1" i="1">
                <a:solidFill>
                  <a:srgbClr val="000000"/>
                </a:solidFill>
                <a:latin typeface="Times New Roman" panose="02020603050405020304" charset="0"/>
              </a:rPr>
              <a:t>Q</a:t>
            </a:r>
            <a:endParaRPr lang="en-US" altLang="zh-CN">
              <a:latin typeface="Tahoma" panose="020B0604030504040204" pitchFamily="34" charset="0"/>
            </a:endParaRPr>
          </a:p>
        </p:txBody>
      </p:sp>
      <p:sp>
        <p:nvSpPr>
          <p:cNvPr id="81952" name="矩形 81951"/>
          <p:cNvSpPr/>
          <p:nvPr/>
        </p:nvSpPr>
        <p:spPr>
          <a:xfrm>
            <a:off x="4643438" y="2781300"/>
            <a:ext cx="146050" cy="320675"/>
          </a:xfrm>
          <a:prstGeom prst="rect">
            <a:avLst/>
          </a:prstGeom>
          <a:noFill/>
          <a:ln w="9525">
            <a:noFill/>
          </a:ln>
        </p:spPr>
        <p:txBody>
          <a:bodyPr wrap="none" lIns="0" tIns="0" rIns="0" bIns="0">
            <a:spAutoFit/>
          </a:bodyPr>
          <a:lstStyle/>
          <a:p>
            <a:r>
              <a:rPr lang="en-US" altLang="zh-CN" sz="2100">
                <a:solidFill>
                  <a:srgbClr val="000000"/>
                </a:solidFill>
                <a:latin typeface="Symbol" panose="05050102010706020507" pitchFamily="18" charset="2"/>
              </a:rPr>
              <a:t>+</a:t>
            </a:r>
            <a:endParaRPr lang="en-US" altLang="zh-CN">
              <a:latin typeface="Tahoma" panose="020B0604030504040204" pitchFamily="34" charset="0"/>
            </a:endParaRPr>
          </a:p>
        </p:txBody>
      </p:sp>
      <p:sp>
        <p:nvSpPr>
          <p:cNvPr id="81953" name="矩形 81952"/>
          <p:cNvSpPr/>
          <p:nvPr/>
        </p:nvSpPr>
        <p:spPr>
          <a:xfrm>
            <a:off x="3862388" y="2709863"/>
            <a:ext cx="146050" cy="320675"/>
          </a:xfrm>
          <a:prstGeom prst="rect">
            <a:avLst/>
          </a:prstGeom>
          <a:noFill/>
          <a:ln w="9525">
            <a:noFill/>
          </a:ln>
        </p:spPr>
        <p:txBody>
          <a:bodyPr wrap="none" lIns="0" tIns="0" rIns="0" bIns="0">
            <a:spAutoFit/>
          </a:bodyPr>
          <a:lstStyle/>
          <a:p>
            <a:r>
              <a:rPr lang="en-US" altLang="zh-CN" sz="2100">
                <a:solidFill>
                  <a:srgbClr val="000000"/>
                </a:solidFill>
                <a:latin typeface="Symbol" panose="05050102010706020507" pitchFamily="18" charset="2"/>
              </a:rPr>
              <a:t>=</a:t>
            </a:r>
            <a:endParaRPr lang="en-US" altLang="zh-CN">
              <a:latin typeface="Tahoma" panose="020B0604030504040204" pitchFamily="34" charset="0"/>
            </a:endParaRPr>
          </a:p>
        </p:txBody>
      </p:sp>
      <p:sp>
        <p:nvSpPr>
          <p:cNvPr id="81954" name="矩形 81953"/>
          <p:cNvSpPr/>
          <p:nvPr/>
        </p:nvSpPr>
        <p:spPr>
          <a:xfrm>
            <a:off x="3584575" y="2651125"/>
            <a:ext cx="111125" cy="244475"/>
          </a:xfrm>
          <a:prstGeom prst="rect">
            <a:avLst/>
          </a:prstGeom>
          <a:noFill/>
          <a:ln w="9525">
            <a:noFill/>
          </a:ln>
        </p:spPr>
        <p:txBody>
          <a:bodyPr wrap="none" lIns="0" tIns="0" rIns="0" bIns="0">
            <a:spAutoFit/>
          </a:bodyPr>
          <a:lstStyle/>
          <a:p>
            <a:r>
              <a:rPr lang="en-US" altLang="zh-CN" sz="1600">
                <a:solidFill>
                  <a:srgbClr val="000000"/>
                </a:solidFill>
                <a:latin typeface="Symbol" panose="05050102010706020507" pitchFamily="18" charset="2"/>
              </a:rPr>
              <a:t>+</a:t>
            </a:r>
            <a:endParaRPr lang="en-US" altLang="zh-CN">
              <a:latin typeface="Tahoma" panose="020B0604030504040204" pitchFamily="34" charset="0"/>
            </a:endParaRPr>
          </a:p>
        </p:txBody>
      </p:sp>
      <p:sp>
        <p:nvSpPr>
          <p:cNvPr id="81955" name="矩形 81954"/>
          <p:cNvSpPr/>
          <p:nvPr/>
        </p:nvSpPr>
        <p:spPr>
          <a:xfrm>
            <a:off x="3689350" y="2673350"/>
            <a:ext cx="101600" cy="244475"/>
          </a:xfrm>
          <a:prstGeom prst="rect">
            <a:avLst/>
          </a:prstGeom>
          <a:noFill/>
          <a:ln w="9525">
            <a:noFill/>
          </a:ln>
        </p:spPr>
        <p:txBody>
          <a:bodyPr wrap="none" lIns="0" tIns="0" rIns="0" bIns="0">
            <a:spAutoFit/>
          </a:bodyPr>
          <a:lstStyle/>
          <a:p>
            <a:r>
              <a:rPr lang="en-US" altLang="zh-CN" sz="1600">
                <a:solidFill>
                  <a:srgbClr val="000000"/>
                </a:solidFill>
                <a:latin typeface="Times New Roman" panose="02020603050405020304" charset="0"/>
              </a:rPr>
              <a:t>1</a:t>
            </a:r>
            <a:endParaRPr lang="en-US" altLang="zh-CN">
              <a:latin typeface="Tahoma" panose="020B0604030504040204" pitchFamily="34" charset="0"/>
            </a:endParaRPr>
          </a:p>
        </p:txBody>
      </p:sp>
      <p:sp>
        <p:nvSpPr>
          <p:cNvPr id="81956" name="直接连接符 81955"/>
          <p:cNvSpPr/>
          <p:nvPr/>
        </p:nvSpPr>
        <p:spPr>
          <a:xfrm>
            <a:off x="2752725" y="3268663"/>
            <a:ext cx="206375" cy="1587"/>
          </a:xfrm>
          <a:prstGeom prst="line">
            <a:avLst/>
          </a:prstGeom>
          <a:ln w="14288" cap="flat" cmpd="sng">
            <a:solidFill>
              <a:srgbClr val="000000"/>
            </a:solidFill>
            <a:prstDash val="solid"/>
            <a:headEnd type="none" w="med" len="med"/>
            <a:tailEnd type="none" w="med" len="med"/>
          </a:ln>
        </p:spPr>
      </p:sp>
      <p:sp>
        <p:nvSpPr>
          <p:cNvPr id="81957" name="矩形 81956"/>
          <p:cNvSpPr/>
          <p:nvPr/>
        </p:nvSpPr>
        <p:spPr>
          <a:xfrm>
            <a:off x="3155950" y="3225800"/>
            <a:ext cx="112713" cy="244475"/>
          </a:xfrm>
          <a:prstGeom prst="rect">
            <a:avLst/>
          </a:prstGeom>
          <a:noFill/>
          <a:ln w="9525">
            <a:noFill/>
          </a:ln>
        </p:spPr>
        <p:txBody>
          <a:bodyPr wrap="none" lIns="0" tIns="0" rIns="0" bIns="0">
            <a:spAutoFit/>
          </a:bodyPr>
          <a:lstStyle/>
          <a:p>
            <a:r>
              <a:rPr lang="en-US" altLang="zh-CN" sz="1600" b="1" i="1">
                <a:solidFill>
                  <a:srgbClr val="000000"/>
                </a:solidFill>
                <a:latin typeface="Times New Roman" panose="02020603050405020304" charset="0"/>
              </a:rPr>
              <a:t>n</a:t>
            </a:r>
            <a:endParaRPr lang="en-US" altLang="zh-CN">
              <a:latin typeface="Tahoma" panose="020B0604030504040204" pitchFamily="34" charset="0"/>
            </a:endParaRPr>
          </a:p>
        </p:txBody>
      </p:sp>
      <p:sp>
        <p:nvSpPr>
          <p:cNvPr id="81958" name="矩形 81957"/>
          <p:cNvSpPr/>
          <p:nvPr/>
        </p:nvSpPr>
        <p:spPr>
          <a:xfrm>
            <a:off x="2355850" y="3225800"/>
            <a:ext cx="112713" cy="244475"/>
          </a:xfrm>
          <a:prstGeom prst="rect">
            <a:avLst/>
          </a:prstGeom>
          <a:noFill/>
          <a:ln w="9525">
            <a:noFill/>
          </a:ln>
        </p:spPr>
        <p:txBody>
          <a:bodyPr wrap="none" lIns="0" tIns="0" rIns="0" bIns="0">
            <a:spAutoFit/>
          </a:bodyPr>
          <a:lstStyle/>
          <a:p>
            <a:r>
              <a:rPr lang="en-US" altLang="zh-CN" sz="1600" b="1" i="1">
                <a:solidFill>
                  <a:srgbClr val="000000"/>
                </a:solidFill>
                <a:latin typeface="Times New Roman" panose="02020603050405020304" charset="0"/>
              </a:rPr>
              <a:t>n</a:t>
            </a:r>
            <a:endParaRPr lang="en-US" altLang="zh-CN">
              <a:latin typeface="Tahoma" panose="020B0604030504040204" pitchFamily="34" charset="0"/>
            </a:endParaRPr>
          </a:p>
        </p:txBody>
      </p:sp>
      <p:sp>
        <p:nvSpPr>
          <p:cNvPr id="81959" name="矩形 81958"/>
          <p:cNvSpPr/>
          <p:nvPr/>
        </p:nvSpPr>
        <p:spPr>
          <a:xfrm>
            <a:off x="2946400" y="3292475"/>
            <a:ext cx="192088" cy="320675"/>
          </a:xfrm>
          <a:prstGeom prst="rect">
            <a:avLst/>
          </a:prstGeom>
          <a:noFill/>
          <a:ln w="9525">
            <a:noFill/>
          </a:ln>
        </p:spPr>
        <p:txBody>
          <a:bodyPr wrap="none" lIns="0" tIns="0" rIns="0" bIns="0">
            <a:spAutoFit/>
          </a:bodyPr>
          <a:lstStyle/>
          <a:p>
            <a:r>
              <a:rPr lang="en-US" altLang="zh-CN" sz="2100" b="1" i="1">
                <a:solidFill>
                  <a:srgbClr val="000000"/>
                </a:solidFill>
                <a:latin typeface="Times New Roman" panose="02020603050405020304" charset="0"/>
              </a:rPr>
              <a:t>Q</a:t>
            </a:r>
            <a:endParaRPr lang="en-US" altLang="zh-CN">
              <a:latin typeface="Tahoma" panose="020B0604030504040204" pitchFamily="34" charset="0"/>
            </a:endParaRPr>
          </a:p>
        </p:txBody>
      </p:sp>
      <p:sp>
        <p:nvSpPr>
          <p:cNvPr id="81960" name="矩形 81959"/>
          <p:cNvSpPr/>
          <p:nvPr/>
        </p:nvSpPr>
        <p:spPr>
          <a:xfrm>
            <a:off x="2760663" y="3292475"/>
            <a:ext cx="177800" cy="320675"/>
          </a:xfrm>
          <a:prstGeom prst="rect">
            <a:avLst/>
          </a:prstGeom>
          <a:noFill/>
          <a:ln w="9525">
            <a:noFill/>
          </a:ln>
        </p:spPr>
        <p:txBody>
          <a:bodyPr wrap="none" lIns="0" tIns="0" rIns="0" bIns="0">
            <a:spAutoFit/>
          </a:bodyPr>
          <a:lstStyle/>
          <a:p>
            <a:r>
              <a:rPr lang="en-US" altLang="zh-CN" sz="2100" b="1" i="1">
                <a:solidFill>
                  <a:srgbClr val="000000"/>
                </a:solidFill>
                <a:latin typeface="Times New Roman" panose="02020603050405020304" charset="0"/>
              </a:rPr>
              <a:t>K</a:t>
            </a:r>
            <a:endParaRPr lang="en-US" altLang="zh-CN">
              <a:latin typeface="Tahoma" panose="020B0604030504040204" pitchFamily="34" charset="0"/>
            </a:endParaRPr>
          </a:p>
        </p:txBody>
      </p:sp>
      <p:sp>
        <p:nvSpPr>
          <p:cNvPr id="81961" name="矩形 81960"/>
          <p:cNvSpPr/>
          <p:nvPr/>
        </p:nvSpPr>
        <p:spPr>
          <a:xfrm>
            <a:off x="2146300" y="3292475"/>
            <a:ext cx="192088" cy="320675"/>
          </a:xfrm>
          <a:prstGeom prst="rect">
            <a:avLst/>
          </a:prstGeom>
          <a:noFill/>
          <a:ln w="9525">
            <a:noFill/>
          </a:ln>
        </p:spPr>
        <p:txBody>
          <a:bodyPr wrap="none" lIns="0" tIns="0" rIns="0" bIns="0">
            <a:spAutoFit/>
          </a:bodyPr>
          <a:lstStyle/>
          <a:p>
            <a:r>
              <a:rPr lang="en-US" altLang="zh-CN" sz="2100" b="1" i="1">
                <a:solidFill>
                  <a:srgbClr val="000000"/>
                </a:solidFill>
                <a:latin typeface="Times New Roman" panose="02020603050405020304" charset="0"/>
              </a:rPr>
              <a:t>Q</a:t>
            </a:r>
            <a:endParaRPr lang="en-US" altLang="zh-CN">
              <a:latin typeface="Tahoma" panose="020B0604030504040204" pitchFamily="34" charset="0"/>
            </a:endParaRPr>
          </a:p>
        </p:txBody>
      </p:sp>
      <p:sp>
        <p:nvSpPr>
          <p:cNvPr id="81962" name="矩形 81961"/>
          <p:cNvSpPr/>
          <p:nvPr/>
        </p:nvSpPr>
        <p:spPr>
          <a:xfrm>
            <a:off x="1984375" y="3292475"/>
            <a:ext cx="133350" cy="320675"/>
          </a:xfrm>
          <a:prstGeom prst="rect">
            <a:avLst/>
          </a:prstGeom>
          <a:noFill/>
          <a:ln w="9525">
            <a:noFill/>
          </a:ln>
        </p:spPr>
        <p:txBody>
          <a:bodyPr wrap="none" lIns="0" tIns="0" rIns="0" bIns="0">
            <a:spAutoFit/>
          </a:bodyPr>
          <a:lstStyle/>
          <a:p>
            <a:r>
              <a:rPr lang="en-US" altLang="zh-CN" sz="2100" b="1" i="1">
                <a:solidFill>
                  <a:srgbClr val="000000"/>
                </a:solidFill>
                <a:latin typeface="Times New Roman" panose="02020603050405020304" charset="0"/>
              </a:rPr>
              <a:t>J</a:t>
            </a:r>
            <a:endParaRPr lang="en-US" altLang="zh-CN">
              <a:latin typeface="Tahoma" panose="020B0604030504040204" pitchFamily="34" charset="0"/>
            </a:endParaRPr>
          </a:p>
        </p:txBody>
      </p:sp>
      <p:sp>
        <p:nvSpPr>
          <p:cNvPr id="81963" name="矩形 81962"/>
          <p:cNvSpPr/>
          <p:nvPr/>
        </p:nvSpPr>
        <p:spPr>
          <a:xfrm>
            <a:off x="2544763" y="3262313"/>
            <a:ext cx="146050" cy="320675"/>
          </a:xfrm>
          <a:prstGeom prst="rect">
            <a:avLst/>
          </a:prstGeom>
          <a:noFill/>
          <a:ln w="9525">
            <a:noFill/>
          </a:ln>
        </p:spPr>
        <p:txBody>
          <a:bodyPr wrap="none" lIns="0" tIns="0" rIns="0" bIns="0">
            <a:spAutoFit/>
          </a:bodyPr>
          <a:lstStyle/>
          <a:p>
            <a:r>
              <a:rPr lang="en-US" altLang="zh-CN" sz="2100">
                <a:solidFill>
                  <a:srgbClr val="000000"/>
                </a:solidFill>
                <a:latin typeface="Symbol" panose="05050102010706020507" pitchFamily="18" charset="2"/>
              </a:rPr>
              <a:t>+</a:t>
            </a:r>
            <a:endParaRPr lang="en-US" altLang="zh-CN">
              <a:latin typeface="Tahoma" panose="020B0604030504040204" pitchFamily="34" charset="0"/>
            </a:endParaRPr>
          </a:p>
        </p:txBody>
      </p:sp>
      <p:sp>
        <p:nvSpPr>
          <p:cNvPr id="81964" name="直接连接符 81963"/>
          <p:cNvSpPr/>
          <p:nvPr/>
        </p:nvSpPr>
        <p:spPr>
          <a:xfrm>
            <a:off x="2195513" y="3284538"/>
            <a:ext cx="360362" cy="0"/>
          </a:xfrm>
          <a:prstGeom prst="line">
            <a:avLst/>
          </a:prstGeom>
          <a:ln w="9525" cap="flat" cmpd="sng">
            <a:solidFill>
              <a:schemeClr val="tx1"/>
            </a:solidFill>
            <a:prstDash val="solid"/>
            <a:headEnd type="none" w="med" len="med"/>
            <a:tailEnd type="none" w="med" len="med"/>
          </a:ln>
        </p:spPr>
      </p:sp>
      <p:sp>
        <p:nvSpPr>
          <p:cNvPr id="81965" name="文本框 81964"/>
          <p:cNvSpPr txBox="1"/>
          <p:nvPr/>
        </p:nvSpPr>
        <p:spPr>
          <a:xfrm>
            <a:off x="3327400" y="3203575"/>
            <a:ext cx="2881313" cy="457200"/>
          </a:xfrm>
          <a:prstGeom prst="rect">
            <a:avLst/>
          </a:prstGeom>
          <a:noFill/>
          <a:ln w="9525">
            <a:noFill/>
          </a:ln>
        </p:spPr>
        <p:txBody>
          <a:bodyPr wrap="none" anchor="t" anchorCtr="0">
            <a:spAutoFit/>
          </a:bodyPr>
          <a:lstStyle/>
          <a:p>
            <a:r>
              <a:rPr lang="en-US" altLang="zh-CN">
                <a:latin typeface="Tahoma" panose="020B0604030504040204" pitchFamily="34" charset="0"/>
              </a:rPr>
              <a:t>,convert JK flip-flop.</a:t>
            </a:r>
            <a:endParaRPr lang="en-US" altLang="zh-CN">
              <a:latin typeface="Tahoma" panose="020B0604030504040204" pitchFamily="34" charset="0"/>
            </a:endParaRPr>
          </a:p>
        </p:txBody>
      </p:sp>
      <p:grpSp>
        <p:nvGrpSpPr>
          <p:cNvPr id="81988" name="组合 81987"/>
          <p:cNvGrpSpPr/>
          <p:nvPr/>
        </p:nvGrpSpPr>
        <p:grpSpPr>
          <a:xfrm>
            <a:off x="6156325" y="2565400"/>
            <a:ext cx="2592388" cy="3825875"/>
            <a:chOff x="1440" y="1680"/>
            <a:chExt cx="1633" cy="2410"/>
          </a:xfrm>
        </p:grpSpPr>
        <p:sp>
          <p:nvSpPr>
            <p:cNvPr id="81989" name="直接连接符 81988"/>
            <p:cNvSpPr/>
            <p:nvPr/>
          </p:nvSpPr>
          <p:spPr>
            <a:xfrm flipV="1">
              <a:off x="2400" y="3840"/>
              <a:ext cx="1" cy="192"/>
            </a:xfrm>
            <a:prstGeom prst="line">
              <a:avLst/>
            </a:prstGeom>
            <a:ln w="19050" cap="flat" cmpd="sng">
              <a:solidFill>
                <a:schemeClr val="tx1"/>
              </a:solidFill>
              <a:prstDash val="solid"/>
              <a:headEnd type="none" w="med" len="med"/>
              <a:tailEnd type="none" w="med" len="med"/>
            </a:ln>
          </p:spPr>
        </p:sp>
        <p:sp>
          <p:nvSpPr>
            <p:cNvPr id="81990" name="直接连接符 81989"/>
            <p:cNvSpPr/>
            <p:nvPr/>
          </p:nvSpPr>
          <p:spPr>
            <a:xfrm flipV="1">
              <a:off x="2544" y="3312"/>
              <a:ext cx="1" cy="240"/>
            </a:xfrm>
            <a:prstGeom prst="line">
              <a:avLst/>
            </a:prstGeom>
            <a:ln w="19050" cap="flat" cmpd="sng">
              <a:solidFill>
                <a:schemeClr val="tx1"/>
              </a:solidFill>
              <a:prstDash val="solid"/>
              <a:headEnd type="none" w="med" len="med"/>
              <a:tailEnd type="none" w="med" len="med"/>
            </a:ln>
          </p:spPr>
        </p:sp>
        <p:sp>
          <p:nvSpPr>
            <p:cNvPr id="81991" name="直接连接符 81990"/>
            <p:cNvSpPr/>
            <p:nvPr/>
          </p:nvSpPr>
          <p:spPr>
            <a:xfrm flipV="1">
              <a:off x="1824" y="3312"/>
              <a:ext cx="1" cy="240"/>
            </a:xfrm>
            <a:prstGeom prst="line">
              <a:avLst/>
            </a:prstGeom>
            <a:ln w="19050" cap="flat" cmpd="sng">
              <a:solidFill>
                <a:schemeClr val="tx1"/>
              </a:solidFill>
              <a:prstDash val="solid"/>
              <a:headEnd type="none" w="med" len="med"/>
              <a:tailEnd type="none" w="med" len="med"/>
            </a:ln>
          </p:spPr>
        </p:sp>
        <p:grpSp>
          <p:nvGrpSpPr>
            <p:cNvPr id="81992" name="组合 81991"/>
            <p:cNvGrpSpPr/>
            <p:nvPr/>
          </p:nvGrpSpPr>
          <p:grpSpPr>
            <a:xfrm flipH="1">
              <a:off x="2304" y="2928"/>
              <a:ext cx="144" cy="192"/>
              <a:chOff x="2256" y="3168"/>
              <a:chExt cx="144" cy="192"/>
            </a:xfrm>
          </p:grpSpPr>
          <p:sp>
            <p:nvSpPr>
              <p:cNvPr id="81993" name="直接连接符 81992"/>
              <p:cNvSpPr/>
              <p:nvPr/>
            </p:nvSpPr>
            <p:spPr>
              <a:xfrm>
                <a:off x="2256" y="3264"/>
                <a:ext cx="144" cy="1"/>
              </a:xfrm>
              <a:prstGeom prst="line">
                <a:avLst/>
              </a:prstGeom>
              <a:ln w="19050" cap="flat" cmpd="sng">
                <a:solidFill>
                  <a:schemeClr val="tx1"/>
                </a:solidFill>
                <a:prstDash val="solid"/>
                <a:headEnd type="none" w="med" len="med"/>
                <a:tailEnd type="none" w="med" len="med"/>
              </a:ln>
            </p:spPr>
          </p:sp>
          <p:sp>
            <p:nvSpPr>
              <p:cNvPr id="81994" name="直接连接符 81993"/>
              <p:cNvSpPr/>
              <p:nvPr/>
            </p:nvSpPr>
            <p:spPr>
              <a:xfrm>
                <a:off x="2400" y="3168"/>
                <a:ext cx="0" cy="96"/>
              </a:xfrm>
              <a:prstGeom prst="line">
                <a:avLst/>
              </a:prstGeom>
              <a:ln w="19050" cap="flat" cmpd="sng">
                <a:solidFill>
                  <a:schemeClr val="tx1"/>
                </a:solidFill>
                <a:prstDash val="solid"/>
                <a:headEnd type="none" w="med" len="med"/>
                <a:tailEnd type="none" w="med" len="med"/>
              </a:ln>
            </p:spPr>
          </p:sp>
          <p:sp>
            <p:nvSpPr>
              <p:cNvPr id="81995" name="直接连接符 81994"/>
              <p:cNvSpPr/>
              <p:nvPr/>
            </p:nvSpPr>
            <p:spPr>
              <a:xfrm flipV="1">
                <a:off x="2256" y="3264"/>
                <a:ext cx="1" cy="96"/>
              </a:xfrm>
              <a:prstGeom prst="line">
                <a:avLst/>
              </a:prstGeom>
              <a:ln w="19050" cap="flat" cmpd="sng">
                <a:solidFill>
                  <a:schemeClr val="tx1"/>
                </a:solidFill>
                <a:prstDash val="solid"/>
                <a:headEnd type="none" w="med" len="med"/>
                <a:tailEnd type="none" w="med" len="med"/>
              </a:ln>
            </p:spPr>
          </p:sp>
        </p:grpSp>
        <p:grpSp>
          <p:nvGrpSpPr>
            <p:cNvPr id="81996" name="组合 81995"/>
            <p:cNvGrpSpPr/>
            <p:nvPr/>
          </p:nvGrpSpPr>
          <p:grpSpPr>
            <a:xfrm>
              <a:off x="1728" y="3120"/>
              <a:ext cx="384" cy="284"/>
              <a:chOff x="1056" y="2400"/>
              <a:chExt cx="288" cy="398"/>
            </a:xfrm>
          </p:grpSpPr>
          <p:sp>
            <p:nvSpPr>
              <p:cNvPr id="81997" name="矩形 81996"/>
              <p:cNvSpPr/>
              <p:nvPr/>
            </p:nvSpPr>
            <p:spPr>
              <a:xfrm>
                <a:off x="1056" y="2400"/>
                <a:ext cx="288" cy="336"/>
              </a:xfrm>
              <a:prstGeom prst="rect">
                <a:avLst/>
              </a:prstGeom>
              <a:solidFill>
                <a:schemeClr val="bg1"/>
              </a:solidFill>
              <a:ln w="9525" cap="flat" cmpd="sng">
                <a:solidFill>
                  <a:schemeClr val="tx1"/>
                </a:solidFill>
                <a:prstDash val="solid"/>
                <a:miter/>
                <a:headEnd type="none" w="med" len="med"/>
                <a:tailEnd type="none" w="med" len="med"/>
              </a:ln>
            </p:spPr>
            <p:txBody>
              <a:bodyPr/>
              <a:lstStyle/>
              <a:p>
                <a:endParaRPr lang="zh-CN" altLang="en-US"/>
              </a:p>
            </p:txBody>
          </p:sp>
          <p:sp>
            <p:nvSpPr>
              <p:cNvPr id="81998" name="文本框 81997"/>
              <p:cNvSpPr txBox="1"/>
              <p:nvPr/>
            </p:nvSpPr>
            <p:spPr>
              <a:xfrm>
                <a:off x="1056" y="2448"/>
                <a:ext cx="240" cy="350"/>
              </a:xfrm>
              <a:prstGeom prst="rect">
                <a:avLst/>
              </a:prstGeom>
              <a:noFill/>
              <a:ln w="9525">
                <a:noFill/>
              </a:ln>
            </p:spPr>
            <p:txBody>
              <a:bodyPr lIns="0" rIns="0">
                <a:spAutoFit/>
              </a:bodyPr>
              <a:lstStyle/>
              <a:p>
                <a:pPr>
                  <a:spcBef>
                    <a:spcPct val="50000"/>
                  </a:spcBef>
                </a:pPr>
                <a:r>
                  <a:rPr lang="zh-CN" altLang="en-US" sz="1400" b="1" dirty="0">
                    <a:latin typeface="黑体" panose="02010609060101010101" pitchFamily="2" charset="-122"/>
                    <a:ea typeface="黑体" panose="02010609060101010101" pitchFamily="2" charset="-122"/>
                  </a:rPr>
                  <a:t>   </a:t>
                </a:r>
                <a:r>
                  <a:rPr lang="en-US" altLang="zh-CN" sz="2000">
                    <a:latin typeface="黑体" panose="02010609060101010101" pitchFamily="2" charset="-122"/>
                    <a:ea typeface="黑体" panose="02010609060101010101" pitchFamily="2" charset="-122"/>
                  </a:rPr>
                  <a:t>&amp;</a:t>
                </a:r>
                <a:endParaRPr lang="en-US" altLang="zh-CN" sz="2000">
                  <a:latin typeface="黑体" panose="02010609060101010101" pitchFamily="2" charset="-122"/>
                  <a:ea typeface="黑体" panose="02010609060101010101" pitchFamily="2" charset="-122"/>
                </a:endParaRPr>
              </a:p>
            </p:txBody>
          </p:sp>
        </p:grpSp>
        <p:sp>
          <p:nvSpPr>
            <p:cNvPr id="81999" name="直接连接符 81998"/>
            <p:cNvSpPr/>
            <p:nvPr/>
          </p:nvSpPr>
          <p:spPr>
            <a:xfrm>
              <a:off x="1920" y="3024"/>
              <a:ext cx="144" cy="1"/>
            </a:xfrm>
            <a:prstGeom prst="line">
              <a:avLst/>
            </a:prstGeom>
            <a:ln w="19050" cap="flat" cmpd="sng">
              <a:solidFill>
                <a:schemeClr val="tx1"/>
              </a:solidFill>
              <a:prstDash val="solid"/>
              <a:headEnd type="none" w="med" len="med"/>
              <a:tailEnd type="none" w="med" len="med"/>
            </a:ln>
          </p:spPr>
        </p:sp>
        <p:sp>
          <p:nvSpPr>
            <p:cNvPr id="82000" name="直接连接符 81999"/>
            <p:cNvSpPr/>
            <p:nvPr/>
          </p:nvSpPr>
          <p:spPr>
            <a:xfrm>
              <a:off x="2064" y="2928"/>
              <a:ext cx="0" cy="96"/>
            </a:xfrm>
            <a:prstGeom prst="line">
              <a:avLst/>
            </a:prstGeom>
            <a:ln w="19050" cap="flat" cmpd="sng">
              <a:solidFill>
                <a:schemeClr val="tx1"/>
              </a:solidFill>
              <a:prstDash val="solid"/>
              <a:headEnd type="none" w="med" len="med"/>
              <a:tailEnd type="none" w="med" len="med"/>
            </a:ln>
          </p:spPr>
        </p:sp>
        <p:sp>
          <p:nvSpPr>
            <p:cNvPr id="82001" name="文本框 82000"/>
            <p:cNvSpPr txBox="1"/>
            <p:nvPr/>
          </p:nvSpPr>
          <p:spPr>
            <a:xfrm>
              <a:off x="1872" y="3552"/>
              <a:ext cx="192" cy="250"/>
            </a:xfrm>
            <a:prstGeom prst="rect">
              <a:avLst/>
            </a:prstGeom>
            <a:noFill/>
            <a:ln w="9525">
              <a:noFill/>
            </a:ln>
          </p:spPr>
          <p:txBody>
            <a:bodyPr lIns="0" rIns="0">
              <a:spAutoFit/>
            </a:bodyPr>
            <a:lstStyle/>
            <a:p>
              <a:pPr>
                <a:spcBef>
                  <a:spcPct val="50000"/>
                </a:spcBef>
              </a:pPr>
              <a:r>
                <a:rPr lang="en-US" altLang="zh-CN" sz="2000" b="1">
                  <a:latin typeface="Times New Roman" panose="02020603050405020304" charset="0"/>
                </a:rPr>
                <a:t>J</a:t>
              </a:r>
              <a:endParaRPr lang="en-US" altLang="zh-CN" sz="2000" b="1">
                <a:latin typeface="Times New Roman" panose="02020603050405020304" charset="0"/>
              </a:endParaRPr>
            </a:p>
          </p:txBody>
        </p:sp>
        <p:grpSp>
          <p:nvGrpSpPr>
            <p:cNvPr id="82002" name="组合 82001"/>
            <p:cNvGrpSpPr/>
            <p:nvPr/>
          </p:nvGrpSpPr>
          <p:grpSpPr>
            <a:xfrm>
              <a:off x="1968" y="2736"/>
              <a:ext cx="384" cy="262"/>
              <a:chOff x="1056" y="2400"/>
              <a:chExt cx="288" cy="405"/>
            </a:xfrm>
          </p:grpSpPr>
          <p:sp>
            <p:nvSpPr>
              <p:cNvPr id="82003" name="矩形 82002"/>
              <p:cNvSpPr/>
              <p:nvPr/>
            </p:nvSpPr>
            <p:spPr>
              <a:xfrm>
                <a:off x="1056" y="2400"/>
                <a:ext cx="288" cy="336"/>
              </a:xfrm>
              <a:prstGeom prst="rect">
                <a:avLst/>
              </a:prstGeom>
              <a:solidFill>
                <a:schemeClr val="bg1"/>
              </a:solidFill>
              <a:ln w="9525" cap="flat" cmpd="sng">
                <a:solidFill>
                  <a:schemeClr val="tx1"/>
                </a:solidFill>
                <a:prstDash val="solid"/>
                <a:miter/>
                <a:headEnd type="none" w="med" len="med"/>
                <a:tailEnd type="none" w="med" len="med"/>
              </a:ln>
            </p:spPr>
            <p:txBody>
              <a:bodyPr/>
              <a:lstStyle/>
              <a:p>
                <a:endParaRPr lang="zh-CN" altLang="en-US"/>
              </a:p>
            </p:txBody>
          </p:sp>
          <p:sp>
            <p:nvSpPr>
              <p:cNvPr id="82004" name="文本框 82003"/>
              <p:cNvSpPr txBox="1"/>
              <p:nvPr/>
            </p:nvSpPr>
            <p:spPr>
              <a:xfrm>
                <a:off x="1056" y="2448"/>
                <a:ext cx="240" cy="357"/>
              </a:xfrm>
              <a:prstGeom prst="rect">
                <a:avLst/>
              </a:prstGeom>
              <a:noFill/>
              <a:ln w="9525">
                <a:noFill/>
              </a:ln>
            </p:spPr>
            <p:txBody>
              <a:bodyPr lIns="0" rIns="0">
                <a:spAutoFit/>
              </a:bodyPr>
              <a:lstStyle/>
              <a:p>
                <a:pPr>
                  <a:spcBef>
                    <a:spcPct val="50000"/>
                  </a:spcBef>
                </a:pPr>
                <a:r>
                  <a:rPr lang="zh-CN" altLang="en-US" sz="1400" b="1" dirty="0">
                    <a:latin typeface="黑体" panose="02010609060101010101" pitchFamily="2" charset="-122"/>
                    <a:ea typeface="黑体" panose="02010609060101010101" pitchFamily="2" charset="-122"/>
                  </a:rPr>
                  <a:t>  ≥</a:t>
                </a:r>
                <a:r>
                  <a:rPr lang="en-US" altLang="zh-CN" sz="1800" b="1">
                    <a:latin typeface="黑体" panose="02010609060101010101" pitchFamily="2" charset="-122"/>
                    <a:ea typeface="黑体" panose="02010609060101010101" pitchFamily="2" charset="-122"/>
                  </a:rPr>
                  <a:t>1</a:t>
                </a:r>
                <a:endParaRPr lang="en-US" altLang="zh-CN" sz="1800" b="1">
                  <a:latin typeface="黑体" panose="02010609060101010101" pitchFamily="2" charset="-122"/>
                  <a:ea typeface="黑体" panose="02010609060101010101" pitchFamily="2" charset="-122"/>
                </a:endParaRPr>
              </a:p>
            </p:txBody>
          </p:sp>
        </p:grpSp>
        <p:sp>
          <p:nvSpPr>
            <p:cNvPr id="82005" name="直接连接符 82004"/>
            <p:cNvSpPr/>
            <p:nvPr/>
          </p:nvSpPr>
          <p:spPr>
            <a:xfrm flipV="1">
              <a:off x="1920" y="3024"/>
              <a:ext cx="1" cy="96"/>
            </a:xfrm>
            <a:prstGeom prst="line">
              <a:avLst/>
            </a:prstGeom>
            <a:ln w="19050" cap="flat" cmpd="sng">
              <a:solidFill>
                <a:schemeClr val="tx1"/>
              </a:solidFill>
              <a:prstDash val="solid"/>
              <a:headEnd type="none" w="med" len="med"/>
              <a:tailEnd type="none" w="med" len="med"/>
            </a:ln>
          </p:spPr>
        </p:sp>
        <p:grpSp>
          <p:nvGrpSpPr>
            <p:cNvPr id="82006" name="组合 82005"/>
            <p:cNvGrpSpPr/>
            <p:nvPr/>
          </p:nvGrpSpPr>
          <p:grpSpPr>
            <a:xfrm>
              <a:off x="2256" y="3120"/>
              <a:ext cx="384" cy="284"/>
              <a:chOff x="1056" y="2400"/>
              <a:chExt cx="288" cy="398"/>
            </a:xfrm>
          </p:grpSpPr>
          <p:sp>
            <p:nvSpPr>
              <p:cNvPr id="82007" name="矩形 82006"/>
              <p:cNvSpPr/>
              <p:nvPr/>
            </p:nvSpPr>
            <p:spPr>
              <a:xfrm>
                <a:off x="1056" y="2400"/>
                <a:ext cx="288" cy="336"/>
              </a:xfrm>
              <a:prstGeom prst="rect">
                <a:avLst/>
              </a:prstGeom>
              <a:solidFill>
                <a:schemeClr val="bg1"/>
              </a:solidFill>
              <a:ln w="9525" cap="flat" cmpd="sng">
                <a:solidFill>
                  <a:schemeClr val="tx1"/>
                </a:solidFill>
                <a:prstDash val="solid"/>
                <a:miter/>
                <a:headEnd type="none" w="med" len="med"/>
                <a:tailEnd type="none" w="med" len="med"/>
              </a:ln>
            </p:spPr>
            <p:txBody>
              <a:bodyPr/>
              <a:lstStyle/>
              <a:p>
                <a:endParaRPr lang="zh-CN" altLang="en-US"/>
              </a:p>
            </p:txBody>
          </p:sp>
          <p:sp>
            <p:nvSpPr>
              <p:cNvPr id="82008" name="文本框 82007"/>
              <p:cNvSpPr txBox="1"/>
              <p:nvPr/>
            </p:nvSpPr>
            <p:spPr>
              <a:xfrm>
                <a:off x="1056" y="2448"/>
                <a:ext cx="240" cy="350"/>
              </a:xfrm>
              <a:prstGeom prst="rect">
                <a:avLst/>
              </a:prstGeom>
              <a:noFill/>
              <a:ln w="9525">
                <a:noFill/>
              </a:ln>
            </p:spPr>
            <p:txBody>
              <a:bodyPr lIns="0" rIns="0">
                <a:spAutoFit/>
              </a:bodyPr>
              <a:lstStyle/>
              <a:p>
                <a:pPr>
                  <a:spcBef>
                    <a:spcPct val="50000"/>
                  </a:spcBef>
                </a:pPr>
                <a:r>
                  <a:rPr lang="zh-CN" altLang="en-US" sz="1400" b="1" dirty="0">
                    <a:latin typeface="黑体" panose="02010609060101010101" pitchFamily="2" charset="-122"/>
                    <a:ea typeface="黑体" panose="02010609060101010101" pitchFamily="2" charset="-122"/>
                  </a:rPr>
                  <a:t>   </a:t>
                </a:r>
                <a:r>
                  <a:rPr lang="en-US" altLang="zh-CN" sz="2000">
                    <a:latin typeface="黑体" panose="02010609060101010101" pitchFamily="2" charset="-122"/>
                    <a:ea typeface="黑体" panose="02010609060101010101" pitchFamily="2" charset="-122"/>
                  </a:rPr>
                  <a:t>&amp;</a:t>
                </a:r>
                <a:endParaRPr lang="en-US" altLang="zh-CN" sz="2000">
                  <a:latin typeface="黑体" panose="02010609060101010101" pitchFamily="2" charset="-122"/>
                  <a:ea typeface="黑体" panose="02010609060101010101" pitchFamily="2" charset="-122"/>
                </a:endParaRPr>
              </a:p>
            </p:txBody>
          </p:sp>
        </p:grpSp>
        <p:sp>
          <p:nvSpPr>
            <p:cNvPr id="82009" name="直接连接符 82008"/>
            <p:cNvSpPr/>
            <p:nvPr/>
          </p:nvSpPr>
          <p:spPr>
            <a:xfrm>
              <a:off x="1440" y="1968"/>
              <a:ext cx="672" cy="1"/>
            </a:xfrm>
            <a:prstGeom prst="line">
              <a:avLst/>
            </a:prstGeom>
            <a:ln w="19050" cap="flat" cmpd="sng">
              <a:solidFill>
                <a:schemeClr val="tx1"/>
              </a:solidFill>
              <a:prstDash val="solid"/>
              <a:headEnd type="none" w="med" len="med"/>
              <a:tailEnd type="none" w="med" len="med"/>
            </a:ln>
          </p:spPr>
        </p:sp>
        <p:sp>
          <p:nvSpPr>
            <p:cNvPr id="82010" name="直接连接符 82009"/>
            <p:cNvSpPr/>
            <p:nvPr/>
          </p:nvSpPr>
          <p:spPr>
            <a:xfrm flipV="1">
              <a:off x="1440" y="1968"/>
              <a:ext cx="1" cy="1584"/>
            </a:xfrm>
            <a:prstGeom prst="line">
              <a:avLst/>
            </a:prstGeom>
            <a:ln w="19050" cap="flat" cmpd="sng">
              <a:solidFill>
                <a:schemeClr val="tx1"/>
              </a:solidFill>
              <a:prstDash val="solid"/>
              <a:headEnd type="none" w="med" len="med"/>
              <a:tailEnd type="none" w="med" len="med"/>
            </a:ln>
          </p:spPr>
        </p:sp>
        <p:sp>
          <p:nvSpPr>
            <p:cNvPr id="82011" name="直接连接符 82010"/>
            <p:cNvSpPr/>
            <p:nvPr/>
          </p:nvSpPr>
          <p:spPr>
            <a:xfrm>
              <a:off x="1440" y="3552"/>
              <a:ext cx="384" cy="0"/>
            </a:xfrm>
            <a:prstGeom prst="line">
              <a:avLst/>
            </a:prstGeom>
            <a:ln w="19050" cap="flat" cmpd="sng">
              <a:solidFill>
                <a:schemeClr val="tx1"/>
              </a:solidFill>
              <a:prstDash val="solid"/>
              <a:headEnd type="none" w="med" len="med"/>
              <a:tailEnd type="none" w="med" len="med"/>
            </a:ln>
          </p:spPr>
        </p:sp>
        <p:sp>
          <p:nvSpPr>
            <p:cNvPr id="82012" name="直接连接符 82011"/>
            <p:cNvSpPr/>
            <p:nvPr/>
          </p:nvSpPr>
          <p:spPr>
            <a:xfrm>
              <a:off x="2496" y="1968"/>
              <a:ext cx="576" cy="0"/>
            </a:xfrm>
            <a:prstGeom prst="line">
              <a:avLst/>
            </a:prstGeom>
            <a:ln w="19050" cap="flat" cmpd="sng">
              <a:solidFill>
                <a:schemeClr val="tx1"/>
              </a:solidFill>
              <a:prstDash val="solid"/>
              <a:headEnd type="none" w="med" len="med"/>
              <a:tailEnd type="none" w="med" len="med"/>
            </a:ln>
          </p:spPr>
        </p:sp>
        <p:sp>
          <p:nvSpPr>
            <p:cNvPr id="82013" name="直接连接符 82012"/>
            <p:cNvSpPr/>
            <p:nvPr/>
          </p:nvSpPr>
          <p:spPr>
            <a:xfrm flipV="1">
              <a:off x="3072" y="1968"/>
              <a:ext cx="1" cy="1584"/>
            </a:xfrm>
            <a:prstGeom prst="line">
              <a:avLst/>
            </a:prstGeom>
            <a:ln w="19050" cap="flat" cmpd="sng">
              <a:solidFill>
                <a:schemeClr val="tx1"/>
              </a:solidFill>
              <a:prstDash val="solid"/>
              <a:headEnd type="none" w="med" len="med"/>
              <a:tailEnd type="none" w="med" len="med"/>
            </a:ln>
          </p:spPr>
        </p:sp>
        <p:sp>
          <p:nvSpPr>
            <p:cNvPr id="82014" name="直接连接符 82013"/>
            <p:cNvSpPr/>
            <p:nvPr/>
          </p:nvSpPr>
          <p:spPr>
            <a:xfrm>
              <a:off x="2544" y="3552"/>
              <a:ext cx="528" cy="0"/>
            </a:xfrm>
            <a:prstGeom prst="line">
              <a:avLst/>
            </a:prstGeom>
            <a:ln w="19050" cap="flat" cmpd="sng">
              <a:solidFill>
                <a:schemeClr val="tx1"/>
              </a:solidFill>
              <a:prstDash val="solid"/>
              <a:headEnd type="none" w="med" len="med"/>
              <a:tailEnd type="none" w="med" len="med"/>
            </a:ln>
          </p:spPr>
        </p:sp>
        <p:sp>
          <p:nvSpPr>
            <p:cNvPr id="82015" name="直接连接符 82014"/>
            <p:cNvSpPr/>
            <p:nvPr/>
          </p:nvSpPr>
          <p:spPr>
            <a:xfrm flipV="1">
              <a:off x="2016" y="3360"/>
              <a:ext cx="1" cy="384"/>
            </a:xfrm>
            <a:prstGeom prst="line">
              <a:avLst/>
            </a:prstGeom>
            <a:ln w="19050" cap="flat" cmpd="sng">
              <a:solidFill>
                <a:schemeClr val="tx1"/>
              </a:solidFill>
              <a:prstDash val="solid"/>
              <a:headEnd type="none" w="med" len="med"/>
              <a:tailEnd type="none" w="med" len="med"/>
            </a:ln>
          </p:spPr>
        </p:sp>
        <p:grpSp>
          <p:nvGrpSpPr>
            <p:cNvPr id="82016" name="组合 82015"/>
            <p:cNvGrpSpPr/>
            <p:nvPr/>
          </p:nvGrpSpPr>
          <p:grpSpPr>
            <a:xfrm rot="-5400000" flipV="1">
              <a:off x="2270" y="3538"/>
              <a:ext cx="308" cy="336"/>
              <a:chOff x="1920" y="1296"/>
              <a:chExt cx="308" cy="336"/>
            </a:xfrm>
          </p:grpSpPr>
          <p:grpSp>
            <p:nvGrpSpPr>
              <p:cNvPr id="82017" name="组合 82016"/>
              <p:cNvGrpSpPr/>
              <p:nvPr/>
            </p:nvGrpSpPr>
            <p:grpSpPr>
              <a:xfrm>
                <a:off x="1920" y="1296"/>
                <a:ext cx="240" cy="336"/>
                <a:chOff x="1056" y="2400"/>
                <a:chExt cx="288" cy="336"/>
              </a:xfrm>
            </p:grpSpPr>
            <p:sp>
              <p:nvSpPr>
                <p:cNvPr id="82018" name="矩形 82017"/>
                <p:cNvSpPr/>
                <p:nvPr/>
              </p:nvSpPr>
              <p:spPr>
                <a:xfrm>
                  <a:off x="1056" y="2400"/>
                  <a:ext cx="288" cy="336"/>
                </a:xfrm>
                <a:prstGeom prst="rect">
                  <a:avLst/>
                </a:prstGeom>
                <a:solidFill>
                  <a:schemeClr val="bg1"/>
                </a:solidFill>
                <a:ln w="9525" cap="flat" cmpd="sng">
                  <a:solidFill>
                    <a:schemeClr val="tx1"/>
                  </a:solidFill>
                  <a:prstDash val="solid"/>
                  <a:miter/>
                  <a:headEnd type="none" w="med" len="med"/>
                  <a:tailEnd type="none" w="med" len="med"/>
                </a:ln>
              </p:spPr>
              <p:txBody>
                <a:bodyPr/>
                <a:lstStyle/>
                <a:p>
                  <a:endParaRPr lang="zh-CN" altLang="en-US"/>
                </a:p>
              </p:txBody>
            </p:sp>
            <p:sp>
              <p:nvSpPr>
                <p:cNvPr id="82019" name="文本框 82018"/>
                <p:cNvSpPr txBox="1"/>
                <p:nvPr/>
              </p:nvSpPr>
              <p:spPr>
                <a:xfrm>
                  <a:off x="1056" y="2448"/>
                  <a:ext cx="240" cy="231"/>
                </a:xfrm>
                <a:prstGeom prst="rect">
                  <a:avLst/>
                </a:prstGeom>
                <a:noFill/>
                <a:ln w="9525">
                  <a:noFill/>
                </a:ln>
              </p:spPr>
              <p:txBody>
                <a:bodyPr lIns="0" rIns="0">
                  <a:spAutoFit/>
                </a:bodyPr>
                <a:lstStyle/>
                <a:p>
                  <a:pPr>
                    <a:spcBef>
                      <a:spcPct val="50000"/>
                    </a:spcBef>
                  </a:pPr>
                  <a:r>
                    <a:rPr lang="zh-CN" altLang="en-US" sz="1800" b="1" dirty="0">
                      <a:latin typeface="黑体" panose="02010609060101010101" pitchFamily="2" charset="-122"/>
                      <a:ea typeface="黑体" panose="02010609060101010101" pitchFamily="2" charset="-122"/>
                    </a:rPr>
                    <a:t> </a:t>
                  </a:r>
                  <a:r>
                    <a:rPr lang="en-US" altLang="zh-CN" sz="1800" b="1">
                      <a:latin typeface="黑体" panose="02010609060101010101" pitchFamily="2" charset="-122"/>
                      <a:ea typeface="黑体" panose="02010609060101010101" pitchFamily="2" charset="-122"/>
                    </a:rPr>
                    <a:t>&amp;</a:t>
                  </a:r>
                  <a:endParaRPr lang="en-US" altLang="zh-CN" sz="1800" b="1">
                    <a:latin typeface="黑体" panose="02010609060101010101" pitchFamily="2" charset="-122"/>
                    <a:ea typeface="黑体" panose="02010609060101010101" pitchFamily="2" charset="-122"/>
                  </a:endParaRPr>
                </a:p>
              </p:txBody>
            </p:sp>
          </p:grpSp>
          <p:sp>
            <p:nvSpPr>
              <p:cNvPr id="82020" name="椭圆 82019"/>
              <p:cNvSpPr/>
              <p:nvPr/>
            </p:nvSpPr>
            <p:spPr>
              <a:xfrm>
                <a:off x="2160" y="1440"/>
                <a:ext cx="68" cy="68"/>
              </a:xfrm>
              <a:prstGeom prst="ellipse">
                <a:avLst/>
              </a:prstGeom>
              <a:noFill/>
              <a:ln w="9525" cap="flat" cmpd="sng">
                <a:solidFill>
                  <a:schemeClr val="tx1"/>
                </a:solidFill>
                <a:prstDash val="solid"/>
                <a:headEnd type="none" w="med" len="med"/>
                <a:tailEnd type="none" w="med" len="med"/>
              </a:ln>
            </p:spPr>
            <p:txBody>
              <a:bodyPr/>
              <a:lstStyle/>
              <a:p>
                <a:endParaRPr lang="zh-CN" altLang="en-US"/>
              </a:p>
            </p:txBody>
          </p:sp>
        </p:grpSp>
        <p:sp>
          <p:nvSpPr>
            <p:cNvPr id="82021" name="直接连接符 82020"/>
            <p:cNvSpPr/>
            <p:nvPr/>
          </p:nvSpPr>
          <p:spPr>
            <a:xfrm flipV="1">
              <a:off x="2400" y="3360"/>
              <a:ext cx="0" cy="192"/>
            </a:xfrm>
            <a:prstGeom prst="line">
              <a:avLst/>
            </a:prstGeom>
            <a:ln w="19050" cap="flat" cmpd="sng">
              <a:solidFill>
                <a:schemeClr val="tx1"/>
              </a:solidFill>
              <a:prstDash val="solid"/>
              <a:headEnd type="none" w="med" len="med"/>
              <a:tailEnd type="none" w="med" len="med"/>
            </a:ln>
          </p:spPr>
        </p:sp>
        <p:grpSp>
          <p:nvGrpSpPr>
            <p:cNvPr id="82022" name="组合 82021"/>
            <p:cNvGrpSpPr/>
            <p:nvPr/>
          </p:nvGrpSpPr>
          <p:grpSpPr>
            <a:xfrm>
              <a:off x="1632" y="1680"/>
              <a:ext cx="1409" cy="1066"/>
              <a:chOff x="144" y="2112"/>
              <a:chExt cx="1409" cy="1066"/>
            </a:xfrm>
          </p:grpSpPr>
          <p:sp>
            <p:nvSpPr>
              <p:cNvPr id="82023" name="直接连接符 82022"/>
              <p:cNvSpPr/>
              <p:nvPr/>
            </p:nvSpPr>
            <p:spPr>
              <a:xfrm flipV="1">
                <a:off x="632" y="3024"/>
                <a:ext cx="0" cy="144"/>
              </a:xfrm>
              <a:prstGeom prst="line">
                <a:avLst/>
              </a:prstGeom>
              <a:ln w="19050" cap="flat" cmpd="sng">
                <a:solidFill>
                  <a:schemeClr val="tx1"/>
                </a:solidFill>
                <a:prstDash val="solid"/>
                <a:headEnd type="none" w="med" len="med"/>
                <a:tailEnd type="none" w="med" len="med"/>
              </a:ln>
            </p:spPr>
          </p:sp>
          <p:sp>
            <p:nvSpPr>
              <p:cNvPr id="82024" name="矩形 82023"/>
              <p:cNvSpPr/>
              <p:nvPr/>
            </p:nvSpPr>
            <p:spPr>
              <a:xfrm>
                <a:off x="483" y="2507"/>
                <a:ext cx="706" cy="356"/>
              </a:xfrm>
              <a:prstGeom prst="rect">
                <a:avLst/>
              </a:prstGeom>
              <a:noFill/>
              <a:ln w="28575" cap="flat" cmpd="sng">
                <a:solidFill>
                  <a:schemeClr val="tx1"/>
                </a:solidFill>
                <a:prstDash val="solid"/>
                <a:miter/>
                <a:headEnd type="none" w="med" len="med"/>
                <a:tailEnd type="none" w="med" len="med"/>
              </a:ln>
            </p:spPr>
            <p:txBody>
              <a:bodyPr wrap="none" anchor="ctr" anchorCtr="0"/>
              <a:lstStyle/>
              <a:p>
                <a:endParaRPr lang="zh-CN" altLang="en-US" b="1">
                  <a:latin typeface="Times New Roman" panose="02020603050405020304" charset="0"/>
                </a:endParaRPr>
              </a:p>
              <a:p>
                <a:endParaRPr lang="zh-CN" altLang="en-US" b="1">
                  <a:latin typeface="Times New Roman" panose="02020603050405020304" charset="0"/>
                </a:endParaRPr>
              </a:p>
            </p:txBody>
          </p:sp>
          <p:sp>
            <p:nvSpPr>
              <p:cNvPr id="82025" name="直接连接符 82024"/>
              <p:cNvSpPr/>
              <p:nvPr/>
            </p:nvSpPr>
            <p:spPr>
              <a:xfrm>
                <a:off x="635" y="2863"/>
                <a:ext cx="0" cy="176"/>
              </a:xfrm>
              <a:prstGeom prst="line">
                <a:avLst/>
              </a:prstGeom>
              <a:ln w="19050" cap="flat" cmpd="sng">
                <a:solidFill>
                  <a:schemeClr val="tx1"/>
                </a:solidFill>
                <a:prstDash val="solid"/>
                <a:headEnd type="none" w="med" len="med"/>
                <a:tailEnd type="none" w="med" len="med"/>
              </a:ln>
            </p:spPr>
          </p:sp>
          <p:sp>
            <p:nvSpPr>
              <p:cNvPr id="82026" name="等腰三角形 82025"/>
              <p:cNvSpPr/>
              <p:nvPr/>
            </p:nvSpPr>
            <p:spPr>
              <a:xfrm>
                <a:off x="999" y="2812"/>
                <a:ext cx="61" cy="51"/>
              </a:xfrm>
              <a:prstGeom prst="triangle">
                <a:avLst>
                  <a:gd name="adj" fmla="val 50000"/>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82027" name="文本框 82026"/>
              <p:cNvSpPr txBox="1"/>
              <p:nvPr/>
            </p:nvSpPr>
            <p:spPr>
              <a:xfrm>
                <a:off x="912" y="2112"/>
                <a:ext cx="240" cy="212"/>
              </a:xfrm>
              <a:prstGeom prst="rect">
                <a:avLst/>
              </a:prstGeom>
              <a:noFill/>
              <a:ln w="9525">
                <a:noFill/>
              </a:ln>
            </p:spPr>
            <p:txBody>
              <a:bodyPr>
                <a:spAutoFit/>
              </a:bodyPr>
              <a:lstStyle/>
              <a:p>
                <a:pPr>
                  <a:spcBef>
                    <a:spcPct val="50000"/>
                  </a:spcBef>
                </a:pPr>
                <a:r>
                  <a:rPr lang="en-US" altLang="zh-CN" sz="1600" b="1">
                    <a:latin typeface="Times New Roman" panose="02020603050405020304" charset="0"/>
                  </a:rPr>
                  <a:t>Q</a:t>
                </a:r>
                <a:endParaRPr lang="en-US" altLang="zh-CN" sz="1600" b="1">
                  <a:latin typeface="Times New Roman" panose="02020603050405020304" charset="0"/>
                </a:endParaRPr>
              </a:p>
            </p:txBody>
          </p:sp>
          <p:sp>
            <p:nvSpPr>
              <p:cNvPr id="82028" name="文本框 82027"/>
              <p:cNvSpPr txBox="1"/>
              <p:nvPr/>
            </p:nvSpPr>
            <p:spPr>
              <a:xfrm>
                <a:off x="384" y="2880"/>
                <a:ext cx="240" cy="250"/>
              </a:xfrm>
              <a:prstGeom prst="rect">
                <a:avLst/>
              </a:prstGeom>
              <a:noFill/>
              <a:ln w="9525">
                <a:noFill/>
              </a:ln>
            </p:spPr>
            <p:txBody>
              <a:bodyPr>
                <a:spAutoFit/>
              </a:bodyPr>
              <a:lstStyle/>
              <a:p>
                <a:pPr>
                  <a:spcBef>
                    <a:spcPct val="50000"/>
                  </a:spcBef>
                </a:pPr>
                <a:r>
                  <a:rPr lang="en-US" altLang="zh-CN" sz="2000" b="1">
                    <a:latin typeface="Times New Roman" panose="02020603050405020304" charset="0"/>
                  </a:rPr>
                  <a:t>D</a:t>
                </a:r>
                <a:endParaRPr lang="en-US" altLang="zh-CN" sz="2000" b="1">
                  <a:latin typeface="Times New Roman" panose="02020603050405020304" charset="0"/>
                </a:endParaRPr>
              </a:p>
            </p:txBody>
          </p:sp>
          <p:sp>
            <p:nvSpPr>
              <p:cNvPr id="82029" name="文本框 82028"/>
              <p:cNvSpPr txBox="1"/>
              <p:nvPr/>
            </p:nvSpPr>
            <p:spPr>
              <a:xfrm flipH="1">
                <a:off x="1056" y="2928"/>
                <a:ext cx="306" cy="250"/>
              </a:xfrm>
              <a:prstGeom prst="rect">
                <a:avLst/>
              </a:prstGeom>
              <a:noFill/>
              <a:ln w="9525">
                <a:noFill/>
              </a:ln>
            </p:spPr>
            <p:txBody>
              <a:bodyPr>
                <a:spAutoFit/>
              </a:bodyPr>
              <a:lstStyle/>
              <a:p>
                <a:pPr>
                  <a:spcBef>
                    <a:spcPct val="50000"/>
                  </a:spcBef>
                </a:pPr>
                <a:r>
                  <a:rPr lang="en-US" altLang="zh-CN" sz="2000" b="1">
                    <a:latin typeface="Times New Roman" panose="02020603050405020304" charset="0"/>
                  </a:rPr>
                  <a:t>cp</a:t>
                </a:r>
                <a:endParaRPr lang="en-US" altLang="zh-CN" sz="2000" b="1">
                  <a:latin typeface="Times New Roman" panose="02020603050405020304" charset="0"/>
                </a:endParaRPr>
              </a:p>
            </p:txBody>
          </p:sp>
          <p:sp>
            <p:nvSpPr>
              <p:cNvPr id="82030" name="椭圆 82029"/>
              <p:cNvSpPr/>
              <p:nvPr/>
            </p:nvSpPr>
            <p:spPr>
              <a:xfrm>
                <a:off x="422" y="2660"/>
                <a:ext cx="53" cy="51"/>
              </a:xfrm>
              <a:prstGeom prst="ellipse">
                <a:avLst/>
              </a:prstGeom>
              <a:noFill/>
              <a:ln w="19050" cap="flat" cmpd="sng">
                <a:solidFill>
                  <a:schemeClr val="tx1"/>
                </a:solidFill>
                <a:prstDash val="solid"/>
                <a:headEnd type="none" w="med" len="med"/>
                <a:tailEnd type="none" w="med" len="med"/>
              </a:ln>
            </p:spPr>
            <p:txBody>
              <a:bodyPr/>
              <a:lstStyle/>
              <a:p>
                <a:endParaRPr lang="zh-CN" altLang="en-US"/>
              </a:p>
            </p:txBody>
          </p:sp>
          <p:sp>
            <p:nvSpPr>
              <p:cNvPr id="82031" name="直接连接符 82030"/>
              <p:cNvSpPr/>
              <p:nvPr/>
            </p:nvSpPr>
            <p:spPr>
              <a:xfrm>
                <a:off x="331" y="2685"/>
                <a:ext cx="91" cy="0"/>
              </a:xfrm>
              <a:prstGeom prst="line">
                <a:avLst/>
              </a:prstGeom>
              <a:ln w="19050" cap="flat" cmpd="sng">
                <a:solidFill>
                  <a:schemeClr val="tx1"/>
                </a:solidFill>
                <a:prstDash val="solid"/>
                <a:headEnd type="none" w="med" len="med"/>
                <a:tailEnd type="none" w="med" len="med"/>
              </a:ln>
            </p:spPr>
          </p:sp>
          <p:sp>
            <p:nvSpPr>
              <p:cNvPr id="82032" name="椭圆 82031"/>
              <p:cNvSpPr/>
              <p:nvPr/>
            </p:nvSpPr>
            <p:spPr>
              <a:xfrm>
                <a:off x="1196" y="2660"/>
                <a:ext cx="54" cy="51"/>
              </a:xfrm>
              <a:prstGeom prst="ellipse">
                <a:avLst/>
              </a:prstGeom>
              <a:noFill/>
              <a:ln w="19050" cap="flat" cmpd="sng">
                <a:solidFill>
                  <a:schemeClr val="tx1"/>
                </a:solidFill>
                <a:prstDash val="solid"/>
                <a:headEnd type="none" w="med" len="med"/>
                <a:tailEnd type="none" w="med" len="med"/>
              </a:ln>
            </p:spPr>
            <p:txBody>
              <a:bodyPr/>
              <a:lstStyle/>
              <a:p>
                <a:endParaRPr lang="zh-CN" altLang="en-US"/>
              </a:p>
            </p:txBody>
          </p:sp>
          <p:sp>
            <p:nvSpPr>
              <p:cNvPr id="82033" name="椭圆 82032"/>
              <p:cNvSpPr/>
              <p:nvPr/>
            </p:nvSpPr>
            <p:spPr>
              <a:xfrm>
                <a:off x="605" y="2456"/>
                <a:ext cx="52" cy="51"/>
              </a:xfrm>
              <a:prstGeom prst="ellipse">
                <a:avLst/>
              </a:prstGeom>
              <a:noFill/>
              <a:ln w="19050" cap="flat" cmpd="sng">
                <a:solidFill>
                  <a:schemeClr val="tx1"/>
                </a:solidFill>
                <a:prstDash val="solid"/>
                <a:headEnd type="none" w="med" len="med"/>
                <a:tailEnd type="none" w="med" len="med"/>
              </a:ln>
            </p:spPr>
            <p:txBody>
              <a:bodyPr/>
              <a:lstStyle/>
              <a:p>
                <a:endParaRPr lang="zh-CN" altLang="en-US"/>
              </a:p>
            </p:txBody>
          </p:sp>
          <p:sp>
            <p:nvSpPr>
              <p:cNvPr id="82034" name="矩形 82033"/>
              <p:cNvSpPr/>
              <p:nvPr/>
            </p:nvSpPr>
            <p:spPr>
              <a:xfrm>
                <a:off x="528" y="2640"/>
                <a:ext cx="272" cy="212"/>
              </a:xfrm>
              <a:prstGeom prst="rect">
                <a:avLst/>
              </a:prstGeom>
              <a:noFill/>
              <a:ln w="9525">
                <a:noFill/>
              </a:ln>
            </p:spPr>
            <p:txBody>
              <a:bodyPr wrap="none" anchor="t" anchorCtr="0">
                <a:spAutoFit/>
              </a:bodyPr>
              <a:lstStyle/>
              <a:p>
                <a:r>
                  <a:rPr lang="en-US" altLang="zh-CN" sz="1600" b="1">
                    <a:latin typeface="Times New Roman" panose="02020603050405020304" charset="0"/>
                  </a:rPr>
                  <a:t>1D</a:t>
                </a:r>
                <a:endParaRPr lang="en-US" altLang="zh-CN" sz="1600" b="1">
                  <a:latin typeface="Times New Roman" panose="02020603050405020304" charset="0"/>
                </a:endParaRPr>
              </a:p>
            </p:txBody>
          </p:sp>
          <p:sp>
            <p:nvSpPr>
              <p:cNvPr id="82035" name="矩形 82034"/>
              <p:cNvSpPr/>
              <p:nvPr/>
            </p:nvSpPr>
            <p:spPr>
              <a:xfrm>
                <a:off x="912" y="2640"/>
                <a:ext cx="272" cy="212"/>
              </a:xfrm>
              <a:prstGeom prst="rect">
                <a:avLst/>
              </a:prstGeom>
              <a:noFill/>
              <a:ln w="9525">
                <a:noFill/>
              </a:ln>
            </p:spPr>
            <p:txBody>
              <a:bodyPr wrap="none" anchor="t" anchorCtr="0">
                <a:spAutoFit/>
              </a:bodyPr>
              <a:lstStyle/>
              <a:p>
                <a:r>
                  <a:rPr lang="en-US" altLang="zh-CN" sz="1600" b="1">
                    <a:latin typeface="Times New Roman" panose="02020603050405020304" charset="0"/>
                  </a:rPr>
                  <a:t>C1</a:t>
                </a:r>
                <a:endParaRPr lang="en-US" altLang="zh-CN" sz="1600" b="1">
                  <a:latin typeface="Times New Roman" panose="02020603050405020304" charset="0"/>
                </a:endParaRPr>
              </a:p>
            </p:txBody>
          </p:sp>
          <p:sp>
            <p:nvSpPr>
              <p:cNvPr id="82036" name="直接连接符 82035"/>
              <p:cNvSpPr/>
              <p:nvPr/>
            </p:nvSpPr>
            <p:spPr>
              <a:xfrm>
                <a:off x="1030" y="2863"/>
                <a:ext cx="0" cy="153"/>
              </a:xfrm>
              <a:prstGeom prst="line">
                <a:avLst/>
              </a:prstGeom>
              <a:ln w="19050" cap="flat" cmpd="sng">
                <a:solidFill>
                  <a:schemeClr val="tx1"/>
                </a:solidFill>
                <a:prstDash val="solid"/>
                <a:headEnd type="none" w="med" len="med"/>
                <a:tailEnd type="none" w="med" len="med"/>
              </a:ln>
            </p:spPr>
          </p:sp>
          <p:sp>
            <p:nvSpPr>
              <p:cNvPr id="82037" name="直接连接符 82036"/>
              <p:cNvSpPr/>
              <p:nvPr/>
            </p:nvSpPr>
            <p:spPr>
              <a:xfrm>
                <a:off x="624" y="2304"/>
                <a:ext cx="0" cy="144"/>
              </a:xfrm>
              <a:prstGeom prst="line">
                <a:avLst/>
              </a:prstGeom>
              <a:ln w="19050" cap="flat" cmpd="sng">
                <a:solidFill>
                  <a:schemeClr val="tx1"/>
                </a:solidFill>
                <a:prstDash val="solid"/>
                <a:headEnd type="none" w="med" len="med"/>
                <a:tailEnd type="none" w="med" len="med"/>
              </a:ln>
            </p:spPr>
          </p:sp>
          <p:sp>
            <p:nvSpPr>
              <p:cNvPr id="82038" name="直接连接符 82037"/>
              <p:cNvSpPr/>
              <p:nvPr/>
            </p:nvSpPr>
            <p:spPr>
              <a:xfrm>
                <a:off x="1008" y="2304"/>
                <a:ext cx="0" cy="192"/>
              </a:xfrm>
              <a:prstGeom prst="line">
                <a:avLst/>
              </a:prstGeom>
              <a:ln w="19050" cap="flat" cmpd="sng">
                <a:solidFill>
                  <a:schemeClr val="tx1"/>
                </a:solidFill>
                <a:prstDash val="solid"/>
                <a:headEnd type="none" w="med" len="med"/>
                <a:tailEnd type="none" w="med" len="med"/>
              </a:ln>
            </p:spPr>
          </p:sp>
          <p:grpSp>
            <p:nvGrpSpPr>
              <p:cNvPr id="82039" name="组合 82038"/>
              <p:cNvGrpSpPr/>
              <p:nvPr/>
            </p:nvGrpSpPr>
            <p:grpSpPr>
              <a:xfrm>
                <a:off x="528" y="2112"/>
                <a:ext cx="240" cy="212"/>
                <a:chOff x="2160" y="1680"/>
                <a:chExt cx="287" cy="400"/>
              </a:xfrm>
            </p:grpSpPr>
            <p:sp>
              <p:nvSpPr>
                <p:cNvPr id="82040" name="直接连接符 82039"/>
                <p:cNvSpPr/>
                <p:nvPr/>
              </p:nvSpPr>
              <p:spPr>
                <a:xfrm>
                  <a:off x="2208" y="1728"/>
                  <a:ext cx="144" cy="0"/>
                </a:xfrm>
                <a:prstGeom prst="line">
                  <a:avLst/>
                </a:prstGeom>
                <a:ln w="19050" cap="flat" cmpd="sng">
                  <a:solidFill>
                    <a:schemeClr val="tx1"/>
                  </a:solidFill>
                  <a:prstDash val="solid"/>
                  <a:headEnd type="none" w="med" len="med"/>
                  <a:tailEnd type="none" w="med" len="med"/>
                </a:ln>
              </p:spPr>
            </p:sp>
            <p:sp>
              <p:nvSpPr>
                <p:cNvPr id="82041" name="文本框 82040"/>
                <p:cNvSpPr txBox="1"/>
                <p:nvPr/>
              </p:nvSpPr>
              <p:spPr>
                <a:xfrm>
                  <a:off x="2160" y="1680"/>
                  <a:ext cx="287" cy="400"/>
                </a:xfrm>
                <a:prstGeom prst="rect">
                  <a:avLst/>
                </a:prstGeom>
                <a:noFill/>
                <a:ln w="9525">
                  <a:noFill/>
                </a:ln>
              </p:spPr>
              <p:txBody>
                <a:bodyPr>
                  <a:spAutoFit/>
                </a:bodyPr>
                <a:lstStyle/>
                <a:p>
                  <a:pPr>
                    <a:spcBef>
                      <a:spcPct val="50000"/>
                    </a:spcBef>
                  </a:pPr>
                  <a:r>
                    <a:rPr lang="en-US" altLang="zh-CN" sz="1600" b="1">
                      <a:latin typeface="Times New Roman" panose="02020603050405020304" charset="0"/>
                    </a:rPr>
                    <a:t>Q</a:t>
                  </a:r>
                  <a:endParaRPr lang="en-US" altLang="zh-CN" sz="1600" b="1">
                    <a:latin typeface="Times New Roman" panose="02020603050405020304" charset="0"/>
                  </a:endParaRPr>
                </a:p>
              </p:txBody>
            </p:sp>
          </p:grpSp>
          <p:graphicFrame>
            <p:nvGraphicFramePr>
              <p:cNvPr id="82042" name="对象 82041"/>
              <p:cNvGraphicFramePr/>
              <p:nvPr/>
            </p:nvGraphicFramePr>
            <p:xfrm>
              <a:off x="144" y="2459"/>
              <a:ext cx="317" cy="235"/>
            </p:xfrm>
            <a:graphic>
              <a:graphicData uri="http://schemas.openxmlformats.org/presentationml/2006/ole">
                <mc:AlternateContent xmlns:mc="http://schemas.openxmlformats.org/markup-compatibility/2006">
                  <mc:Choice xmlns:v="urn:schemas-microsoft-com:vml" Requires="v">
                    <p:oleObj spid="_x0000_s26635" name="" r:id="rId3" imgW="241300" imgH="215900" progId="Equation.3">
                      <p:embed/>
                    </p:oleObj>
                  </mc:Choice>
                  <mc:Fallback>
                    <p:oleObj name="" r:id="rId3" imgW="241300" imgH="215900" progId="Equation.3">
                      <p:embed/>
                      <p:pic>
                        <p:nvPicPr>
                          <p:cNvPr id="0" name="图片 3088"/>
                          <p:cNvPicPr/>
                          <p:nvPr/>
                        </p:nvPicPr>
                        <p:blipFill>
                          <a:blip r:embed="rId4"/>
                          <a:stretch>
                            <a:fillRect/>
                          </a:stretch>
                        </p:blipFill>
                        <p:spPr>
                          <a:xfrm>
                            <a:off x="144" y="2459"/>
                            <a:ext cx="317" cy="235"/>
                          </a:xfrm>
                          <a:prstGeom prst="rect">
                            <a:avLst/>
                          </a:prstGeom>
                          <a:noFill/>
                          <a:ln w="38100">
                            <a:noFill/>
                            <a:miter/>
                          </a:ln>
                        </p:spPr>
                      </p:pic>
                    </p:oleObj>
                  </mc:Fallback>
                </mc:AlternateContent>
              </a:graphicData>
            </a:graphic>
          </p:graphicFrame>
          <p:sp>
            <p:nvSpPr>
              <p:cNvPr id="82043" name="直接连接符 82042"/>
              <p:cNvSpPr/>
              <p:nvPr/>
            </p:nvSpPr>
            <p:spPr>
              <a:xfrm>
                <a:off x="1242" y="2685"/>
                <a:ext cx="91" cy="0"/>
              </a:xfrm>
              <a:prstGeom prst="line">
                <a:avLst/>
              </a:prstGeom>
              <a:ln w="19050" cap="flat" cmpd="sng">
                <a:solidFill>
                  <a:schemeClr val="tx1"/>
                </a:solidFill>
                <a:prstDash val="solid"/>
                <a:headEnd type="none" w="med" len="med"/>
                <a:tailEnd type="none" w="med" len="med"/>
              </a:ln>
            </p:spPr>
          </p:sp>
          <p:graphicFrame>
            <p:nvGraphicFramePr>
              <p:cNvPr id="82044" name="对象 82043"/>
              <p:cNvGraphicFramePr/>
              <p:nvPr/>
            </p:nvGraphicFramePr>
            <p:xfrm>
              <a:off x="1248" y="2448"/>
              <a:ext cx="305" cy="239"/>
            </p:xfrm>
            <a:graphic>
              <a:graphicData uri="http://schemas.openxmlformats.org/presentationml/2006/ole">
                <mc:AlternateContent xmlns:mc="http://schemas.openxmlformats.org/markup-compatibility/2006">
                  <mc:Choice xmlns:v="urn:schemas-microsoft-com:vml" Requires="v">
                    <p:oleObj spid="_x0000_s26636" name="" r:id="rId5" imgW="228600" imgH="215900" progId="Equation.3">
                      <p:embed/>
                    </p:oleObj>
                  </mc:Choice>
                  <mc:Fallback>
                    <p:oleObj name="" r:id="rId5" imgW="228600" imgH="215900" progId="Equation.3">
                      <p:embed/>
                      <p:pic>
                        <p:nvPicPr>
                          <p:cNvPr id="0" name="图片 3086"/>
                          <p:cNvPicPr/>
                          <p:nvPr/>
                        </p:nvPicPr>
                        <p:blipFill>
                          <a:blip r:embed="rId6"/>
                          <a:stretch>
                            <a:fillRect/>
                          </a:stretch>
                        </p:blipFill>
                        <p:spPr>
                          <a:xfrm>
                            <a:off x="1248" y="2448"/>
                            <a:ext cx="305" cy="239"/>
                          </a:xfrm>
                          <a:prstGeom prst="rect">
                            <a:avLst/>
                          </a:prstGeom>
                          <a:noFill/>
                          <a:ln w="38100">
                            <a:noFill/>
                            <a:miter/>
                          </a:ln>
                        </p:spPr>
                      </p:pic>
                    </p:oleObj>
                  </mc:Fallback>
                </mc:AlternateContent>
              </a:graphicData>
            </a:graphic>
          </p:graphicFrame>
        </p:grpSp>
        <p:sp>
          <p:nvSpPr>
            <p:cNvPr id="82045" name="文本框 82044"/>
            <p:cNvSpPr txBox="1"/>
            <p:nvPr/>
          </p:nvSpPr>
          <p:spPr>
            <a:xfrm>
              <a:off x="2160" y="3840"/>
              <a:ext cx="192" cy="250"/>
            </a:xfrm>
            <a:prstGeom prst="rect">
              <a:avLst/>
            </a:prstGeom>
            <a:noFill/>
            <a:ln w="9525">
              <a:noFill/>
            </a:ln>
          </p:spPr>
          <p:txBody>
            <a:bodyPr lIns="0" rIns="0">
              <a:spAutoFit/>
            </a:bodyPr>
            <a:lstStyle/>
            <a:p>
              <a:pPr>
                <a:spcBef>
                  <a:spcPct val="50000"/>
                </a:spcBef>
              </a:pPr>
              <a:r>
                <a:rPr lang="en-US" altLang="zh-CN" sz="2000" b="1">
                  <a:latin typeface="Times New Roman" panose="02020603050405020304" charset="0"/>
                </a:rPr>
                <a:t>K</a:t>
              </a:r>
              <a:endParaRPr lang="en-US" altLang="zh-CN" sz="2000" b="1">
                <a:latin typeface="Times New Roman" panose="02020603050405020304" charset="0"/>
              </a:endParaRPr>
            </a:p>
          </p:txBody>
        </p:sp>
      </p:gr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81988"/>
                                        </p:tgtEl>
                                        <p:attrNameLst>
                                          <p:attrName>style.visibility</p:attrName>
                                        </p:attrNameLst>
                                      </p:cBhvr>
                                      <p:to>
                                        <p:strVal val="visible"/>
                                      </p:to>
                                    </p:set>
                                    <p:animEffect transition="in" filter="wipe(up)">
                                      <p:cBhvr>
                                        <p:cTn id="7" dur="500"/>
                                        <p:tgtEl>
                                          <p:spTgt spid="819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直接连接符 88067"/>
          <p:cNvSpPr/>
          <p:nvPr/>
        </p:nvSpPr>
        <p:spPr>
          <a:xfrm>
            <a:off x="687388" y="1641475"/>
            <a:ext cx="360362" cy="0"/>
          </a:xfrm>
          <a:prstGeom prst="line">
            <a:avLst/>
          </a:prstGeom>
          <a:ln w="9525" cap="flat" cmpd="sng">
            <a:solidFill>
              <a:schemeClr val="tx1"/>
            </a:solidFill>
            <a:prstDash val="solid"/>
            <a:headEnd type="none" w="med" len="med"/>
            <a:tailEnd type="triangle" w="med" len="med"/>
          </a:ln>
        </p:spPr>
      </p:sp>
      <p:sp>
        <p:nvSpPr>
          <p:cNvPr id="88069" name="文本框 88068"/>
          <p:cNvSpPr txBox="1"/>
          <p:nvPr/>
        </p:nvSpPr>
        <p:spPr>
          <a:xfrm>
            <a:off x="1190625" y="1497013"/>
            <a:ext cx="1473200" cy="457200"/>
          </a:xfrm>
          <a:prstGeom prst="rect">
            <a:avLst/>
          </a:prstGeom>
          <a:noFill/>
          <a:ln w="9525">
            <a:noFill/>
          </a:ln>
        </p:spPr>
        <p:txBody>
          <a:bodyPr wrap="none" anchor="t" anchorCtr="0">
            <a:spAutoFit/>
          </a:bodyPr>
          <a:lstStyle/>
          <a:p>
            <a:r>
              <a:rPr lang="en-US" altLang="zh-CN">
                <a:latin typeface="Tahoma" panose="020B0604030504040204" pitchFamily="34" charset="0"/>
              </a:rPr>
              <a:t>T flip-flop</a:t>
            </a:r>
            <a:endParaRPr lang="en-US" altLang="zh-CN">
              <a:latin typeface="Tahoma" panose="020B0604030504040204" pitchFamily="34" charset="0"/>
            </a:endParaRPr>
          </a:p>
        </p:txBody>
      </p:sp>
      <p:graphicFrame>
        <p:nvGraphicFramePr>
          <p:cNvPr id="88070" name="对象 88069"/>
          <p:cNvGraphicFramePr/>
          <p:nvPr/>
        </p:nvGraphicFramePr>
        <p:xfrm>
          <a:off x="2865438" y="1484313"/>
          <a:ext cx="2790825" cy="449262"/>
        </p:xfrm>
        <a:graphic>
          <a:graphicData uri="http://schemas.openxmlformats.org/presentationml/2006/ole">
            <mc:AlternateContent xmlns:mc="http://schemas.openxmlformats.org/markup-compatibility/2006">
              <mc:Choice xmlns:v="urn:schemas-microsoft-com:vml" Requires="v">
                <p:oleObj spid="_x0000_s27667" name="" r:id="rId1" imgW="1422400" imgH="228600" progId="Equation.3">
                  <p:embed/>
                </p:oleObj>
              </mc:Choice>
              <mc:Fallback>
                <p:oleObj name="" r:id="rId1" imgW="1422400" imgH="228600" progId="Equation.3">
                  <p:embed/>
                  <p:pic>
                    <p:nvPicPr>
                      <p:cNvPr id="0" name="图片 3087"/>
                      <p:cNvPicPr/>
                      <p:nvPr/>
                    </p:nvPicPr>
                    <p:blipFill>
                      <a:blip r:embed="rId2"/>
                      <a:stretch>
                        <a:fillRect/>
                      </a:stretch>
                    </p:blipFill>
                    <p:spPr>
                      <a:xfrm>
                        <a:off x="2865438" y="1484313"/>
                        <a:ext cx="2790825" cy="449262"/>
                      </a:xfrm>
                      <a:prstGeom prst="rect">
                        <a:avLst/>
                      </a:prstGeom>
                      <a:noFill/>
                      <a:ln w="38100">
                        <a:noFill/>
                        <a:miter/>
                      </a:ln>
                    </p:spPr>
                  </p:pic>
                </p:oleObj>
              </mc:Fallback>
            </mc:AlternateContent>
          </a:graphicData>
        </a:graphic>
      </p:graphicFrame>
      <p:sp>
        <p:nvSpPr>
          <p:cNvPr id="88071" name="文本框 88070"/>
          <p:cNvSpPr txBox="1"/>
          <p:nvPr/>
        </p:nvSpPr>
        <p:spPr>
          <a:xfrm>
            <a:off x="955675" y="1941513"/>
            <a:ext cx="614363" cy="457200"/>
          </a:xfrm>
          <a:prstGeom prst="rect">
            <a:avLst/>
          </a:prstGeom>
          <a:noFill/>
          <a:ln w="9525">
            <a:noFill/>
          </a:ln>
        </p:spPr>
        <p:txBody>
          <a:bodyPr wrap="none" anchor="t" anchorCtr="0">
            <a:spAutoFit/>
          </a:bodyPr>
          <a:lstStyle/>
          <a:p>
            <a:r>
              <a:rPr lang="en-US" altLang="zh-CN">
                <a:latin typeface="Tahoma" panose="020B0604030504040204" pitchFamily="34" charset="0"/>
              </a:rPr>
              <a:t>So </a:t>
            </a:r>
            <a:endParaRPr lang="en-US" altLang="zh-CN">
              <a:latin typeface="Tahoma" panose="020B0604030504040204" pitchFamily="34" charset="0"/>
            </a:endParaRPr>
          </a:p>
        </p:txBody>
      </p:sp>
      <p:sp>
        <p:nvSpPr>
          <p:cNvPr id="88072" name="矩形 88071"/>
          <p:cNvSpPr/>
          <p:nvPr/>
        </p:nvSpPr>
        <p:spPr>
          <a:xfrm>
            <a:off x="3052763" y="2000250"/>
            <a:ext cx="201612" cy="334963"/>
          </a:xfrm>
          <a:prstGeom prst="rect">
            <a:avLst/>
          </a:prstGeom>
          <a:noFill/>
          <a:ln w="9525">
            <a:noFill/>
          </a:ln>
        </p:spPr>
        <p:txBody>
          <a:bodyPr wrap="none" lIns="0" tIns="0" rIns="0" bIns="0">
            <a:spAutoFit/>
          </a:bodyPr>
          <a:lstStyle/>
          <a:p>
            <a:r>
              <a:rPr lang="en-US" altLang="zh-CN" sz="2200" b="1" i="1">
                <a:solidFill>
                  <a:srgbClr val="000000"/>
                </a:solidFill>
                <a:latin typeface="Times New Roman" panose="02020603050405020304" charset="0"/>
              </a:rPr>
              <a:t>Q</a:t>
            </a:r>
            <a:endParaRPr lang="en-US" altLang="zh-CN">
              <a:latin typeface="Arial" panose="020B0604020202020204" pitchFamily="34" charset="0"/>
            </a:endParaRPr>
          </a:p>
        </p:txBody>
      </p:sp>
      <p:sp>
        <p:nvSpPr>
          <p:cNvPr id="88073" name="矩形 88072"/>
          <p:cNvSpPr/>
          <p:nvPr/>
        </p:nvSpPr>
        <p:spPr>
          <a:xfrm>
            <a:off x="2547938" y="2000250"/>
            <a:ext cx="171450" cy="334963"/>
          </a:xfrm>
          <a:prstGeom prst="rect">
            <a:avLst/>
          </a:prstGeom>
          <a:noFill/>
          <a:ln w="9525">
            <a:noFill/>
          </a:ln>
        </p:spPr>
        <p:txBody>
          <a:bodyPr wrap="none" lIns="0" tIns="0" rIns="0" bIns="0">
            <a:spAutoFit/>
          </a:bodyPr>
          <a:lstStyle/>
          <a:p>
            <a:r>
              <a:rPr lang="en-US" altLang="zh-CN" sz="2200" b="1" i="1">
                <a:solidFill>
                  <a:srgbClr val="000000"/>
                </a:solidFill>
                <a:latin typeface="Times New Roman" panose="02020603050405020304" charset="0"/>
              </a:rPr>
              <a:t>T</a:t>
            </a:r>
            <a:endParaRPr lang="en-US" altLang="zh-CN">
              <a:latin typeface="Arial" panose="020B0604020202020204" pitchFamily="34" charset="0"/>
            </a:endParaRPr>
          </a:p>
        </p:txBody>
      </p:sp>
      <p:sp>
        <p:nvSpPr>
          <p:cNvPr id="88074" name="矩形 88073"/>
          <p:cNvSpPr/>
          <p:nvPr/>
        </p:nvSpPr>
        <p:spPr>
          <a:xfrm>
            <a:off x="2079625" y="2000250"/>
            <a:ext cx="201613" cy="334963"/>
          </a:xfrm>
          <a:prstGeom prst="rect">
            <a:avLst/>
          </a:prstGeom>
          <a:noFill/>
          <a:ln w="9525">
            <a:noFill/>
          </a:ln>
        </p:spPr>
        <p:txBody>
          <a:bodyPr wrap="none" lIns="0" tIns="0" rIns="0" bIns="0">
            <a:spAutoFit/>
          </a:bodyPr>
          <a:lstStyle/>
          <a:p>
            <a:r>
              <a:rPr lang="en-US" altLang="zh-CN" sz="2200" b="1" i="1">
                <a:solidFill>
                  <a:srgbClr val="000000"/>
                </a:solidFill>
                <a:latin typeface="Times New Roman" panose="02020603050405020304" charset="0"/>
              </a:rPr>
              <a:t>D</a:t>
            </a:r>
            <a:endParaRPr lang="en-US" altLang="zh-CN">
              <a:latin typeface="Arial" panose="020B0604020202020204" pitchFamily="34" charset="0"/>
            </a:endParaRPr>
          </a:p>
        </p:txBody>
      </p:sp>
      <p:sp>
        <p:nvSpPr>
          <p:cNvPr id="88075" name="矩形 88074"/>
          <p:cNvSpPr/>
          <p:nvPr/>
        </p:nvSpPr>
        <p:spPr>
          <a:xfrm>
            <a:off x="2795588" y="1970088"/>
            <a:ext cx="214312" cy="334962"/>
          </a:xfrm>
          <a:prstGeom prst="rect">
            <a:avLst/>
          </a:prstGeom>
          <a:noFill/>
          <a:ln w="9525">
            <a:noFill/>
          </a:ln>
        </p:spPr>
        <p:txBody>
          <a:bodyPr wrap="none" lIns="0" tIns="0" rIns="0" bIns="0">
            <a:spAutoFit/>
          </a:bodyPr>
          <a:lstStyle/>
          <a:p>
            <a:r>
              <a:rPr lang="en-US" altLang="zh-CN" sz="2200">
                <a:solidFill>
                  <a:srgbClr val="000000"/>
                </a:solidFill>
                <a:latin typeface="Symbol" panose="05050102010706020507" pitchFamily="18" charset="2"/>
              </a:rPr>
              <a:t>Å</a:t>
            </a:r>
            <a:endParaRPr lang="en-US" altLang="zh-CN">
              <a:latin typeface="Arial" panose="020B0604020202020204" pitchFamily="34" charset="0"/>
            </a:endParaRPr>
          </a:p>
        </p:txBody>
      </p:sp>
      <p:sp>
        <p:nvSpPr>
          <p:cNvPr id="88076" name="矩形 88075"/>
          <p:cNvSpPr/>
          <p:nvPr/>
        </p:nvSpPr>
        <p:spPr>
          <a:xfrm>
            <a:off x="2347913" y="1970088"/>
            <a:ext cx="153987" cy="334962"/>
          </a:xfrm>
          <a:prstGeom prst="rect">
            <a:avLst/>
          </a:prstGeom>
          <a:noFill/>
          <a:ln w="9525">
            <a:noFill/>
          </a:ln>
        </p:spPr>
        <p:txBody>
          <a:bodyPr wrap="none" lIns="0" tIns="0" rIns="0" bIns="0">
            <a:spAutoFit/>
          </a:bodyPr>
          <a:lstStyle/>
          <a:p>
            <a:r>
              <a:rPr lang="en-US" altLang="zh-CN" sz="2200">
                <a:solidFill>
                  <a:srgbClr val="000000"/>
                </a:solidFill>
                <a:latin typeface="Symbol" panose="05050102010706020507" pitchFamily="18" charset="2"/>
              </a:rPr>
              <a:t>=</a:t>
            </a:r>
            <a:endParaRPr lang="en-US" altLang="zh-CN">
              <a:latin typeface="Arial" panose="020B0604020202020204" pitchFamily="34" charset="0"/>
            </a:endParaRPr>
          </a:p>
        </p:txBody>
      </p:sp>
      <p:sp>
        <p:nvSpPr>
          <p:cNvPr id="88077" name="矩形 88076"/>
          <p:cNvSpPr/>
          <p:nvPr/>
        </p:nvSpPr>
        <p:spPr>
          <a:xfrm>
            <a:off x="3267075" y="1947863"/>
            <a:ext cx="112713" cy="244475"/>
          </a:xfrm>
          <a:prstGeom prst="rect">
            <a:avLst/>
          </a:prstGeom>
          <a:noFill/>
          <a:ln w="9525">
            <a:noFill/>
          </a:ln>
        </p:spPr>
        <p:txBody>
          <a:bodyPr wrap="none" lIns="0" tIns="0" rIns="0" bIns="0">
            <a:spAutoFit/>
          </a:bodyPr>
          <a:lstStyle/>
          <a:p>
            <a:r>
              <a:rPr lang="en-US" altLang="zh-CN" sz="1600" b="1" i="1">
                <a:solidFill>
                  <a:srgbClr val="000000"/>
                </a:solidFill>
                <a:latin typeface="Times New Roman" panose="02020603050405020304" charset="0"/>
              </a:rPr>
              <a:t>n</a:t>
            </a:r>
            <a:endParaRPr lang="en-US" altLang="zh-CN">
              <a:latin typeface="Tahoma" panose="020B0604030504040204" pitchFamily="34" charset="0"/>
            </a:endParaRPr>
          </a:p>
        </p:txBody>
      </p:sp>
      <p:sp>
        <p:nvSpPr>
          <p:cNvPr id="88078" name="文本框 88077"/>
          <p:cNvSpPr txBox="1"/>
          <p:nvPr/>
        </p:nvSpPr>
        <p:spPr>
          <a:xfrm>
            <a:off x="3475038" y="1976438"/>
            <a:ext cx="2752725" cy="457200"/>
          </a:xfrm>
          <a:prstGeom prst="rect">
            <a:avLst/>
          </a:prstGeom>
          <a:noFill/>
          <a:ln w="9525">
            <a:noFill/>
          </a:ln>
        </p:spPr>
        <p:txBody>
          <a:bodyPr wrap="none" anchor="t" anchorCtr="0">
            <a:spAutoFit/>
          </a:bodyPr>
          <a:lstStyle/>
          <a:p>
            <a:r>
              <a:rPr lang="en-US" altLang="zh-CN">
                <a:latin typeface="Tahoma" panose="020B0604030504040204" pitchFamily="34" charset="0"/>
              </a:rPr>
              <a:t>,convert T flip-flop.</a:t>
            </a:r>
            <a:endParaRPr lang="en-US" altLang="zh-CN">
              <a:latin typeface="Tahoma" panose="020B0604030504040204" pitchFamily="34" charset="0"/>
            </a:endParaRPr>
          </a:p>
        </p:txBody>
      </p:sp>
      <p:sp>
        <p:nvSpPr>
          <p:cNvPr id="88079" name="直接连接符 88078"/>
          <p:cNvSpPr/>
          <p:nvPr/>
        </p:nvSpPr>
        <p:spPr>
          <a:xfrm>
            <a:off x="666750" y="2792413"/>
            <a:ext cx="431800" cy="0"/>
          </a:xfrm>
          <a:prstGeom prst="line">
            <a:avLst/>
          </a:prstGeom>
          <a:ln w="9525" cap="flat" cmpd="sng">
            <a:solidFill>
              <a:schemeClr val="tx1"/>
            </a:solidFill>
            <a:prstDash val="solid"/>
            <a:headEnd type="none" w="med" len="med"/>
            <a:tailEnd type="triangle" w="med" len="med"/>
          </a:ln>
        </p:spPr>
      </p:sp>
      <p:sp>
        <p:nvSpPr>
          <p:cNvPr id="88080" name="文本框 88079"/>
          <p:cNvSpPr txBox="1"/>
          <p:nvPr/>
        </p:nvSpPr>
        <p:spPr>
          <a:xfrm>
            <a:off x="1052513" y="2552700"/>
            <a:ext cx="1574800" cy="457200"/>
          </a:xfrm>
          <a:prstGeom prst="rect">
            <a:avLst/>
          </a:prstGeom>
          <a:noFill/>
          <a:ln w="9525">
            <a:noFill/>
          </a:ln>
        </p:spPr>
        <p:txBody>
          <a:bodyPr wrap="none" anchor="t" anchorCtr="0">
            <a:spAutoFit/>
          </a:bodyPr>
          <a:lstStyle/>
          <a:p>
            <a:r>
              <a:rPr lang="en-US" altLang="zh-CN">
                <a:latin typeface="Tahoma" panose="020B0604030504040204" pitchFamily="34" charset="0"/>
              </a:rPr>
              <a:t>T’ flip-flop</a:t>
            </a:r>
            <a:endParaRPr lang="en-US" altLang="zh-CN">
              <a:latin typeface="Tahoma" panose="020B0604030504040204" pitchFamily="34" charset="0"/>
            </a:endParaRPr>
          </a:p>
        </p:txBody>
      </p:sp>
      <p:graphicFrame>
        <p:nvGraphicFramePr>
          <p:cNvPr id="88081" name="对象 88080"/>
          <p:cNvGraphicFramePr/>
          <p:nvPr/>
        </p:nvGraphicFramePr>
        <p:xfrm>
          <a:off x="2990850" y="2578100"/>
          <a:ext cx="1296988" cy="542925"/>
        </p:xfrm>
        <a:graphic>
          <a:graphicData uri="http://schemas.openxmlformats.org/presentationml/2006/ole">
            <mc:AlternateContent xmlns:mc="http://schemas.openxmlformats.org/markup-compatibility/2006">
              <mc:Choice xmlns:v="urn:schemas-microsoft-com:vml" Requires="v">
                <p:oleObj spid="_x0000_s27668" name="" r:id="rId3" imgW="546100" imgH="228600" progId="Equation.3">
                  <p:embed/>
                </p:oleObj>
              </mc:Choice>
              <mc:Fallback>
                <p:oleObj name="" r:id="rId3" imgW="546100" imgH="228600" progId="Equation.3">
                  <p:embed/>
                  <p:pic>
                    <p:nvPicPr>
                      <p:cNvPr id="0" name="图片 3089"/>
                      <p:cNvPicPr/>
                      <p:nvPr/>
                    </p:nvPicPr>
                    <p:blipFill>
                      <a:blip r:embed="rId4"/>
                      <a:stretch>
                        <a:fillRect/>
                      </a:stretch>
                    </p:blipFill>
                    <p:spPr>
                      <a:xfrm>
                        <a:off x="2990850" y="2578100"/>
                        <a:ext cx="1296988" cy="542925"/>
                      </a:xfrm>
                      <a:prstGeom prst="rect">
                        <a:avLst/>
                      </a:prstGeom>
                      <a:noFill/>
                      <a:ln w="38100">
                        <a:noFill/>
                        <a:miter/>
                      </a:ln>
                    </p:spPr>
                  </p:pic>
                </p:oleObj>
              </mc:Fallback>
            </mc:AlternateContent>
          </a:graphicData>
        </a:graphic>
      </p:graphicFrame>
      <p:grpSp>
        <p:nvGrpSpPr>
          <p:cNvPr id="88082" name="组合 88081"/>
          <p:cNvGrpSpPr/>
          <p:nvPr/>
        </p:nvGrpSpPr>
        <p:grpSpPr>
          <a:xfrm>
            <a:off x="6100763" y="908050"/>
            <a:ext cx="2287587" cy="2682875"/>
            <a:chOff x="1152" y="1776"/>
            <a:chExt cx="1441" cy="1690"/>
          </a:xfrm>
        </p:grpSpPr>
        <p:sp>
          <p:nvSpPr>
            <p:cNvPr id="88083" name="直接连接符 88082"/>
            <p:cNvSpPr/>
            <p:nvPr/>
          </p:nvSpPr>
          <p:spPr>
            <a:xfrm flipV="1">
              <a:off x="1584" y="3024"/>
              <a:ext cx="1" cy="384"/>
            </a:xfrm>
            <a:prstGeom prst="line">
              <a:avLst/>
            </a:prstGeom>
            <a:ln w="19050" cap="flat" cmpd="sng">
              <a:solidFill>
                <a:schemeClr val="tx1"/>
              </a:solidFill>
              <a:prstDash val="solid"/>
              <a:headEnd type="none" w="med" len="med"/>
              <a:tailEnd type="none" w="med" len="med"/>
            </a:ln>
          </p:spPr>
        </p:sp>
        <p:sp>
          <p:nvSpPr>
            <p:cNvPr id="88084" name="直接连接符 88083"/>
            <p:cNvSpPr/>
            <p:nvPr/>
          </p:nvSpPr>
          <p:spPr>
            <a:xfrm flipV="1">
              <a:off x="1776" y="3024"/>
              <a:ext cx="1" cy="240"/>
            </a:xfrm>
            <a:prstGeom prst="line">
              <a:avLst/>
            </a:prstGeom>
            <a:ln w="19050" cap="flat" cmpd="sng">
              <a:solidFill>
                <a:schemeClr val="tx1"/>
              </a:solidFill>
              <a:prstDash val="solid"/>
              <a:headEnd type="none" w="med" len="med"/>
              <a:tailEnd type="none" w="med" len="med"/>
            </a:ln>
          </p:spPr>
        </p:sp>
        <p:sp>
          <p:nvSpPr>
            <p:cNvPr id="88085" name="文本框 88084"/>
            <p:cNvSpPr txBox="1"/>
            <p:nvPr/>
          </p:nvSpPr>
          <p:spPr>
            <a:xfrm>
              <a:off x="1440" y="3216"/>
              <a:ext cx="192" cy="250"/>
            </a:xfrm>
            <a:prstGeom prst="rect">
              <a:avLst/>
            </a:prstGeom>
            <a:noFill/>
            <a:ln w="9525">
              <a:noFill/>
            </a:ln>
          </p:spPr>
          <p:txBody>
            <a:bodyPr lIns="0" rIns="0">
              <a:spAutoFit/>
            </a:bodyPr>
            <a:lstStyle/>
            <a:p>
              <a:pPr>
                <a:spcBef>
                  <a:spcPct val="50000"/>
                </a:spcBef>
              </a:pPr>
              <a:r>
                <a:rPr lang="en-US" altLang="zh-CN" sz="2000" b="1">
                  <a:latin typeface="Times New Roman" panose="02020603050405020304" charset="0"/>
                </a:rPr>
                <a:t>T</a:t>
              </a:r>
              <a:endParaRPr lang="en-US" altLang="zh-CN" sz="2000" b="1">
                <a:latin typeface="Times New Roman" panose="02020603050405020304" charset="0"/>
              </a:endParaRPr>
            </a:p>
          </p:txBody>
        </p:sp>
        <p:grpSp>
          <p:nvGrpSpPr>
            <p:cNvPr id="88086" name="组合 88085"/>
            <p:cNvGrpSpPr/>
            <p:nvPr/>
          </p:nvGrpSpPr>
          <p:grpSpPr>
            <a:xfrm>
              <a:off x="1488" y="2832"/>
              <a:ext cx="384" cy="262"/>
              <a:chOff x="1056" y="2400"/>
              <a:chExt cx="288" cy="405"/>
            </a:xfrm>
          </p:grpSpPr>
          <p:sp>
            <p:nvSpPr>
              <p:cNvPr id="88087" name="矩形 88086"/>
              <p:cNvSpPr/>
              <p:nvPr/>
            </p:nvSpPr>
            <p:spPr>
              <a:xfrm>
                <a:off x="1056" y="2400"/>
                <a:ext cx="288" cy="336"/>
              </a:xfrm>
              <a:prstGeom prst="rect">
                <a:avLst/>
              </a:prstGeom>
              <a:solidFill>
                <a:schemeClr val="bg1"/>
              </a:solidFill>
              <a:ln w="9525" cap="flat" cmpd="sng">
                <a:solidFill>
                  <a:schemeClr val="tx1"/>
                </a:solidFill>
                <a:prstDash val="solid"/>
                <a:miter/>
                <a:headEnd type="none" w="med" len="med"/>
                <a:tailEnd type="none" w="med" len="med"/>
              </a:ln>
            </p:spPr>
            <p:txBody>
              <a:bodyPr/>
              <a:lstStyle/>
              <a:p>
                <a:endParaRPr lang="zh-CN" altLang="en-US"/>
              </a:p>
            </p:txBody>
          </p:sp>
          <p:sp>
            <p:nvSpPr>
              <p:cNvPr id="88088" name="文本框 88087"/>
              <p:cNvSpPr txBox="1"/>
              <p:nvPr/>
            </p:nvSpPr>
            <p:spPr>
              <a:xfrm>
                <a:off x="1056" y="2448"/>
                <a:ext cx="240" cy="357"/>
              </a:xfrm>
              <a:prstGeom prst="rect">
                <a:avLst/>
              </a:prstGeom>
              <a:noFill/>
              <a:ln w="9525">
                <a:noFill/>
              </a:ln>
            </p:spPr>
            <p:txBody>
              <a:bodyPr lIns="0" rIns="0">
                <a:spAutoFit/>
              </a:bodyPr>
              <a:lstStyle/>
              <a:p>
                <a:pPr>
                  <a:spcBef>
                    <a:spcPct val="50000"/>
                  </a:spcBef>
                </a:pPr>
                <a:r>
                  <a:rPr lang="zh-CN" altLang="en-US" sz="1400" b="1" dirty="0">
                    <a:latin typeface="黑体" panose="02010609060101010101" pitchFamily="2" charset="-122"/>
                    <a:ea typeface="黑体" panose="02010609060101010101" pitchFamily="2" charset="-122"/>
                  </a:rPr>
                  <a:t>  </a:t>
                </a:r>
                <a:r>
                  <a:rPr lang="en-US" altLang="zh-CN" sz="1400" b="1">
                    <a:latin typeface="黑体" panose="02010609060101010101" pitchFamily="2" charset="-122"/>
                    <a:ea typeface="黑体" panose="02010609060101010101" pitchFamily="2" charset="-122"/>
                  </a:rPr>
                  <a:t>=</a:t>
                </a:r>
                <a:r>
                  <a:rPr lang="en-US" altLang="zh-CN" sz="1800" b="1">
                    <a:latin typeface="黑体" panose="02010609060101010101" pitchFamily="2" charset="-122"/>
                    <a:ea typeface="黑体" panose="02010609060101010101" pitchFamily="2" charset="-122"/>
                  </a:rPr>
                  <a:t>1</a:t>
                </a:r>
                <a:endParaRPr lang="en-US" altLang="zh-CN" sz="1800" b="1">
                  <a:latin typeface="黑体" panose="02010609060101010101" pitchFamily="2" charset="-122"/>
                  <a:ea typeface="黑体" panose="02010609060101010101" pitchFamily="2" charset="-122"/>
                </a:endParaRPr>
              </a:p>
            </p:txBody>
          </p:sp>
        </p:grpSp>
        <p:sp>
          <p:nvSpPr>
            <p:cNvPr id="88089" name="直接连接符 88088"/>
            <p:cNvSpPr/>
            <p:nvPr/>
          </p:nvSpPr>
          <p:spPr>
            <a:xfrm>
              <a:off x="2016" y="2064"/>
              <a:ext cx="576" cy="0"/>
            </a:xfrm>
            <a:prstGeom prst="line">
              <a:avLst/>
            </a:prstGeom>
            <a:ln w="19050" cap="flat" cmpd="sng">
              <a:solidFill>
                <a:schemeClr val="tx1"/>
              </a:solidFill>
              <a:prstDash val="solid"/>
              <a:headEnd type="none" w="med" len="med"/>
              <a:tailEnd type="none" w="med" len="med"/>
            </a:ln>
          </p:spPr>
        </p:sp>
        <p:sp>
          <p:nvSpPr>
            <p:cNvPr id="88090" name="直接连接符 88089"/>
            <p:cNvSpPr/>
            <p:nvPr/>
          </p:nvSpPr>
          <p:spPr>
            <a:xfrm flipV="1">
              <a:off x="2592" y="2064"/>
              <a:ext cx="1" cy="1200"/>
            </a:xfrm>
            <a:prstGeom prst="line">
              <a:avLst/>
            </a:prstGeom>
            <a:ln w="19050" cap="flat" cmpd="sng">
              <a:solidFill>
                <a:schemeClr val="tx1"/>
              </a:solidFill>
              <a:prstDash val="solid"/>
              <a:headEnd type="none" w="med" len="med"/>
              <a:tailEnd type="none" w="med" len="med"/>
            </a:ln>
          </p:spPr>
        </p:sp>
        <p:sp>
          <p:nvSpPr>
            <p:cNvPr id="88091" name="直接连接符 88090"/>
            <p:cNvSpPr/>
            <p:nvPr/>
          </p:nvSpPr>
          <p:spPr>
            <a:xfrm>
              <a:off x="1776" y="3264"/>
              <a:ext cx="816" cy="0"/>
            </a:xfrm>
            <a:prstGeom prst="line">
              <a:avLst/>
            </a:prstGeom>
            <a:ln w="19050" cap="flat" cmpd="sng">
              <a:solidFill>
                <a:schemeClr val="tx1"/>
              </a:solidFill>
              <a:prstDash val="solid"/>
              <a:headEnd type="none" w="med" len="med"/>
              <a:tailEnd type="none" w="med" len="med"/>
            </a:ln>
          </p:spPr>
        </p:sp>
        <p:grpSp>
          <p:nvGrpSpPr>
            <p:cNvPr id="88092" name="组合 88091"/>
            <p:cNvGrpSpPr/>
            <p:nvPr/>
          </p:nvGrpSpPr>
          <p:grpSpPr>
            <a:xfrm>
              <a:off x="1152" y="1776"/>
              <a:ext cx="1409" cy="1066"/>
              <a:chOff x="144" y="2112"/>
              <a:chExt cx="1409" cy="1066"/>
            </a:xfrm>
          </p:grpSpPr>
          <p:sp>
            <p:nvSpPr>
              <p:cNvPr id="88093" name="直接连接符 88092"/>
              <p:cNvSpPr/>
              <p:nvPr/>
            </p:nvSpPr>
            <p:spPr>
              <a:xfrm flipV="1">
                <a:off x="632" y="3024"/>
                <a:ext cx="0" cy="144"/>
              </a:xfrm>
              <a:prstGeom prst="line">
                <a:avLst/>
              </a:prstGeom>
              <a:ln w="19050" cap="flat" cmpd="sng">
                <a:solidFill>
                  <a:schemeClr val="tx1"/>
                </a:solidFill>
                <a:prstDash val="solid"/>
                <a:headEnd type="none" w="med" len="med"/>
                <a:tailEnd type="none" w="med" len="med"/>
              </a:ln>
            </p:spPr>
          </p:sp>
          <p:sp>
            <p:nvSpPr>
              <p:cNvPr id="88094" name="矩形 88093"/>
              <p:cNvSpPr/>
              <p:nvPr/>
            </p:nvSpPr>
            <p:spPr>
              <a:xfrm>
                <a:off x="483" y="2507"/>
                <a:ext cx="706" cy="356"/>
              </a:xfrm>
              <a:prstGeom prst="rect">
                <a:avLst/>
              </a:prstGeom>
              <a:noFill/>
              <a:ln w="28575" cap="flat" cmpd="sng">
                <a:solidFill>
                  <a:schemeClr val="tx1"/>
                </a:solidFill>
                <a:prstDash val="solid"/>
                <a:miter/>
                <a:headEnd type="none" w="med" len="med"/>
                <a:tailEnd type="none" w="med" len="med"/>
              </a:ln>
            </p:spPr>
            <p:txBody>
              <a:bodyPr wrap="none" anchor="ctr" anchorCtr="0"/>
              <a:lstStyle/>
              <a:p>
                <a:endParaRPr lang="zh-CN" altLang="en-US" b="1">
                  <a:latin typeface="Times New Roman" panose="02020603050405020304" charset="0"/>
                </a:endParaRPr>
              </a:p>
              <a:p>
                <a:endParaRPr lang="zh-CN" altLang="en-US" b="1">
                  <a:latin typeface="Times New Roman" panose="02020603050405020304" charset="0"/>
                </a:endParaRPr>
              </a:p>
            </p:txBody>
          </p:sp>
          <p:sp>
            <p:nvSpPr>
              <p:cNvPr id="88095" name="直接连接符 88094"/>
              <p:cNvSpPr/>
              <p:nvPr/>
            </p:nvSpPr>
            <p:spPr>
              <a:xfrm>
                <a:off x="635" y="2863"/>
                <a:ext cx="0" cy="176"/>
              </a:xfrm>
              <a:prstGeom prst="line">
                <a:avLst/>
              </a:prstGeom>
              <a:ln w="19050" cap="flat" cmpd="sng">
                <a:solidFill>
                  <a:schemeClr val="tx1"/>
                </a:solidFill>
                <a:prstDash val="solid"/>
                <a:headEnd type="none" w="med" len="med"/>
                <a:tailEnd type="none" w="med" len="med"/>
              </a:ln>
            </p:spPr>
          </p:sp>
          <p:sp>
            <p:nvSpPr>
              <p:cNvPr id="88096" name="等腰三角形 88095"/>
              <p:cNvSpPr/>
              <p:nvPr/>
            </p:nvSpPr>
            <p:spPr>
              <a:xfrm>
                <a:off x="999" y="2812"/>
                <a:ext cx="61" cy="51"/>
              </a:xfrm>
              <a:prstGeom prst="triangle">
                <a:avLst>
                  <a:gd name="adj" fmla="val 50000"/>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88097" name="文本框 88096"/>
              <p:cNvSpPr txBox="1"/>
              <p:nvPr/>
            </p:nvSpPr>
            <p:spPr>
              <a:xfrm>
                <a:off x="912" y="2112"/>
                <a:ext cx="240" cy="212"/>
              </a:xfrm>
              <a:prstGeom prst="rect">
                <a:avLst/>
              </a:prstGeom>
              <a:noFill/>
              <a:ln w="9525">
                <a:noFill/>
              </a:ln>
            </p:spPr>
            <p:txBody>
              <a:bodyPr>
                <a:spAutoFit/>
              </a:bodyPr>
              <a:lstStyle/>
              <a:p>
                <a:pPr>
                  <a:spcBef>
                    <a:spcPct val="50000"/>
                  </a:spcBef>
                </a:pPr>
                <a:r>
                  <a:rPr lang="en-US" altLang="zh-CN" sz="1600" b="1">
                    <a:latin typeface="Times New Roman" panose="02020603050405020304" charset="0"/>
                  </a:rPr>
                  <a:t>Q</a:t>
                </a:r>
                <a:endParaRPr lang="en-US" altLang="zh-CN" sz="1600" b="1">
                  <a:latin typeface="Times New Roman" panose="02020603050405020304" charset="0"/>
                </a:endParaRPr>
              </a:p>
            </p:txBody>
          </p:sp>
          <p:sp>
            <p:nvSpPr>
              <p:cNvPr id="88098" name="文本框 88097"/>
              <p:cNvSpPr txBox="1"/>
              <p:nvPr/>
            </p:nvSpPr>
            <p:spPr>
              <a:xfrm>
                <a:off x="384" y="2880"/>
                <a:ext cx="240" cy="250"/>
              </a:xfrm>
              <a:prstGeom prst="rect">
                <a:avLst/>
              </a:prstGeom>
              <a:noFill/>
              <a:ln w="9525">
                <a:noFill/>
              </a:ln>
            </p:spPr>
            <p:txBody>
              <a:bodyPr>
                <a:spAutoFit/>
              </a:bodyPr>
              <a:lstStyle/>
              <a:p>
                <a:pPr>
                  <a:spcBef>
                    <a:spcPct val="50000"/>
                  </a:spcBef>
                </a:pPr>
                <a:r>
                  <a:rPr lang="en-US" altLang="zh-CN" sz="2000" b="1">
                    <a:latin typeface="Times New Roman" panose="02020603050405020304" charset="0"/>
                  </a:rPr>
                  <a:t>D</a:t>
                </a:r>
                <a:endParaRPr lang="en-US" altLang="zh-CN" sz="2000" b="1">
                  <a:latin typeface="Times New Roman" panose="02020603050405020304" charset="0"/>
                </a:endParaRPr>
              </a:p>
            </p:txBody>
          </p:sp>
          <p:sp>
            <p:nvSpPr>
              <p:cNvPr id="88099" name="文本框 88098"/>
              <p:cNvSpPr txBox="1"/>
              <p:nvPr/>
            </p:nvSpPr>
            <p:spPr>
              <a:xfrm flipH="1">
                <a:off x="1056" y="2928"/>
                <a:ext cx="306" cy="250"/>
              </a:xfrm>
              <a:prstGeom prst="rect">
                <a:avLst/>
              </a:prstGeom>
              <a:noFill/>
              <a:ln w="9525">
                <a:noFill/>
              </a:ln>
            </p:spPr>
            <p:txBody>
              <a:bodyPr>
                <a:spAutoFit/>
              </a:bodyPr>
              <a:lstStyle/>
              <a:p>
                <a:pPr>
                  <a:spcBef>
                    <a:spcPct val="50000"/>
                  </a:spcBef>
                </a:pPr>
                <a:r>
                  <a:rPr lang="en-US" altLang="zh-CN" sz="2000" b="1">
                    <a:latin typeface="Times New Roman" panose="02020603050405020304" charset="0"/>
                  </a:rPr>
                  <a:t>cp</a:t>
                </a:r>
                <a:endParaRPr lang="en-US" altLang="zh-CN" sz="2000" b="1">
                  <a:latin typeface="Times New Roman" panose="02020603050405020304" charset="0"/>
                </a:endParaRPr>
              </a:p>
            </p:txBody>
          </p:sp>
          <p:sp>
            <p:nvSpPr>
              <p:cNvPr id="88100" name="椭圆 88099"/>
              <p:cNvSpPr/>
              <p:nvPr/>
            </p:nvSpPr>
            <p:spPr>
              <a:xfrm>
                <a:off x="422" y="2660"/>
                <a:ext cx="53" cy="51"/>
              </a:xfrm>
              <a:prstGeom prst="ellipse">
                <a:avLst/>
              </a:prstGeom>
              <a:noFill/>
              <a:ln w="19050" cap="flat" cmpd="sng">
                <a:solidFill>
                  <a:schemeClr val="tx1"/>
                </a:solidFill>
                <a:prstDash val="solid"/>
                <a:headEnd type="none" w="med" len="med"/>
                <a:tailEnd type="none" w="med" len="med"/>
              </a:ln>
            </p:spPr>
            <p:txBody>
              <a:bodyPr/>
              <a:lstStyle/>
              <a:p>
                <a:endParaRPr lang="zh-CN" altLang="en-US"/>
              </a:p>
            </p:txBody>
          </p:sp>
          <p:sp>
            <p:nvSpPr>
              <p:cNvPr id="88101" name="直接连接符 88100"/>
              <p:cNvSpPr/>
              <p:nvPr/>
            </p:nvSpPr>
            <p:spPr>
              <a:xfrm>
                <a:off x="331" y="2685"/>
                <a:ext cx="91" cy="0"/>
              </a:xfrm>
              <a:prstGeom prst="line">
                <a:avLst/>
              </a:prstGeom>
              <a:ln w="19050" cap="flat" cmpd="sng">
                <a:solidFill>
                  <a:schemeClr val="tx1"/>
                </a:solidFill>
                <a:prstDash val="solid"/>
                <a:headEnd type="none" w="med" len="med"/>
                <a:tailEnd type="none" w="med" len="med"/>
              </a:ln>
            </p:spPr>
          </p:sp>
          <p:sp>
            <p:nvSpPr>
              <p:cNvPr id="88102" name="椭圆 88101"/>
              <p:cNvSpPr/>
              <p:nvPr/>
            </p:nvSpPr>
            <p:spPr>
              <a:xfrm>
                <a:off x="1196" y="2660"/>
                <a:ext cx="54" cy="51"/>
              </a:xfrm>
              <a:prstGeom prst="ellipse">
                <a:avLst/>
              </a:prstGeom>
              <a:noFill/>
              <a:ln w="19050" cap="flat" cmpd="sng">
                <a:solidFill>
                  <a:schemeClr val="tx1"/>
                </a:solidFill>
                <a:prstDash val="solid"/>
                <a:headEnd type="none" w="med" len="med"/>
                <a:tailEnd type="none" w="med" len="med"/>
              </a:ln>
            </p:spPr>
            <p:txBody>
              <a:bodyPr/>
              <a:lstStyle/>
              <a:p>
                <a:endParaRPr lang="zh-CN" altLang="en-US"/>
              </a:p>
            </p:txBody>
          </p:sp>
          <p:sp>
            <p:nvSpPr>
              <p:cNvPr id="88103" name="椭圆 88102"/>
              <p:cNvSpPr/>
              <p:nvPr/>
            </p:nvSpPr>
            <p:spPr>
              <a:xfrm>
                <a:off x="605" y="2456"/>
                <a:ext cx="52" cy="51"/>
              </a:xfrm>
              <a:prstGeom prst="ellipse">
                <a:avLst/>
              </a:prstGeom>
              <a:noFill/>
              <a:ln w="19050" cap="flat" cmpd="sng">
                <a:solidFill>
                  <a:schemeClr val="tx1"/>
                </a:solidFill>
                <a:prstDash val="solid"/>
                <a:headEnd type="none" w="med" len="med"/>
                <a:tailEnd type="none" w="med" len="med"/>
              </a:ln>
            </p:spPr>
            <p:txBody>
              <a:bodyPr/>
              <a:lstStyle/>
              <a:p>
                <a:endParaRPr lang="zh-CN" altLang="en-US"/>
              </a:p>
            </p:txBody>
          </p:sp>
          <p:sp>
            <p:nvSpPr>
              <p:cNvPr id="88104" name="矩形 88103"/>
              <p:cNvSpPr/>
              <p:nvPr/>
            </p:nvSpPr>
            <p:spPr>
              <a:xfrm>
                <a:off x="528" y="2640"/>
                <a:ext cx="272" cy="212"/>
              </a:xfrm>
              <a:prstGeom prst="rect">
                <a:avLst/>
              </a:prstGeom>
              <a:noFill/>
              <a:ln w="9525">
                <a:noFill/>
              </a:ln>
            </p:spPr>
            <p:txBody>
              <a:bodyPr wrap="none" anchor="t" anchorCtr="0">
                <a:spAutoFit/>
              </a:bodyPr>
              <a:lstStyle/>
              <a:p>
                <a:r>
                  <a:rPr lang="en-US" altLang="zh-CN" sz="1600" b="1">
                    <a:latin typeface="Times New Roman" panose="02020603050405020304" charset="0"/>
                  </a:rPr>
                  <a:t>1D</a:t>
                </a:r>
                <a:endParaRPr lang="en-US" altLang="zh-CN" sz="1600" b="1">
                  <a:latin typeface="Times New Roman" panose="02020603050405020304" charset="0"/>
                </a:endParaRPr>
              </a:p>
            </p:txBody>
          </p:sp>
          <p:sp>
            <p:nvSpPr>
              <p:cNvPr id="88105" name="矩形 88104"/>
              <p:cNvSpPr/>
              <p:nvPr/>
            </p:nvSpPr>
            <p:spPr>
              <a:xfrm>
                <a:off x="912" y="2640"/>
                <a:ext cx="272" cy="212"/>
              </a:xfrm>
              <a:prstGeom prst="rect">
                <a:avLst/>
              </a:prstGeom>
              <a:noFill/>
              <a:ln w="9525">
                <a:noFill/>
              </a:ln>
            </p:spPr>
            <p:txBody>
              <a:bodyPr wrap="none" anchor="t" anchorCtr="0">
                <a:spAutoFit/>
              </a:bodyPr>
              <a:lstStyle/>
              <a:p>
                <a:r>
                  <a:rPr lang="en-US" altLang="zh-CN" sz="1600" b="1">
                    <a:latin typeface="Times New Roman" panose="02020603050405020304" charset="0"/>
                  </a:rPr>
                  <a:t>C1</a:t>
                </a:r>
                <a:endParaRPr lang="en-US" altLang="zh-CN" sz="1600" b="1">
                  <a:latin typeface="Times New Roman" panose="02020603050405020304" charset="0"/>
                </a:endParaRPr>
              </a:p>
            </p:txBody>
          </p:sp>
          <p:sp>
            <p:nvSpPr>
              <p:cNvPr id="88106" name="直接连接符 88105"/>
              <p:cNvSpPr/>
              <p:nvPr/>
            </p:nvSpPr>
            <p:spPr>
              <a:xfrm>
                <a:off x="1030" y="2863"/>
                <a:ext cx="0" cy="153"/>
              </a:xfrm>
              <a:prstGeom prst="line">
                <a:avLst/>
              </a:prstGeom>
              <a:ln w="19050" cap="flat" cmpd="sng">
                <a:solidFill>
                  <a:schemeClr val="tx1"/>
                </a:solidFill>
                <a:prstDash val="solid"/>
                <a:headEnd type="none" w="med" len="med"/>
                <a:tailEnd type="none" w="med" len="med"/>
              </a:ln>
            </p:spPr>
          </p:sp>
          <p:sp>
            <p:nvSpPr>
              <p:cNvPr id="88107" name="直接连接符 88106"/>
              <p:cNvSpPr/>
              <p:nvPr/>
            </p:nvSpPr>
            <p:spPr>
              <a:xfrm>
                <a:off x="624" y="2304"/>
                <a:ext cx="0" cy="144"/>
              </a:xfrm>
              <a:prstGeom prst="line">
                <a:avLst/>
              </a:prstGeom>
              <a:ln w="19050" cap="flat" cmpd="sng">
                <a:solidFill>
                  <a:schemeClr val="tx1"/>
                </a:solidFill>
                <a:prstDash val="solid"/>
                <a:headEnd type="none" w="med" len="med"/>
                <a:tailEnd type="none" w="med" len="med"/>
              </a:ln>
            </p:spPr>
          </p:sp>
          <p:sp>
            <p:nvSpPr>
              <p:cNvPr id="88108" name="直接连接符 88107"/>
              <p:cNvSpPr/>
              <p:nvPr/>
            </p:nvSpPr>
            <p:spPr>
              <a:xfrm>
                <a:off x="1008" y="2304"/>
                <a:ext cx="0" cy="192"/>
              </a:xfrm>
              <a:prstGeom prst="line">
                <a:avLst/>
              </a:prstGeom>
              <a:ln w="19050" cap="flat" cmpd="sng">
                <a:solidFill>
                  <a:schemeClr val="tx1"/>
                </a:solidFill>
                <a:prstDash val="solid"/>
                <a:headEnd type="none" w="med" len="med"/>
                <a:tailEnd type="none" w="med" len="med"/>
              </a:ln>
            </p:spPr>
          </p:sp>
          <p:grpSp>
            <p:nvGrpSpPr>
              <p:cNvPr id="88109" name="组合 88108"/>
              <p:cNvGrpSpPr/>
              <p:nvPr/>
            </p:nvGrpSpPr>
            <p:grpSpPr>
              <a:xfrm>
                <a:off x="528" y="2112"/>
                <a:ext cx="240" cy="212"/>
                <a:chOff x="2160" y="1680"/>
                <a:chExt cx="287" cy="400"/>
              </a:xfrm>
            </p:grpSpPr>
            <p:sp>
              <p:nvSpPr>
                <p:cNvPr id="88110" name="直接连接符 88109"/>
                <p:cNvSpPr/>
                <p:nvPr/>
              </p:nvSpPr>
              <p:spPr>
                <a:xfrm>
                  <a:off x="2208" y="1728"/>
                  <a:ext cx="144" cy="0"/>
                </a:xfrm>
                <a:prstGeom prst="line">
                  <a:avLst/>
                </a:prstGeom>
                <a:ln w="19050" cap="flat" cmpd="sng">
                  <a:solidFill>
                    <a:schemeClr val="tx1"/>
                  </a:solidFill>
                  <a:prstDash val="solid"/>
                  <a:headEnd type="none" w="med" len="med"/>
                  <a:tailEnd type="none" w="med" len="med"/>
                </a:ln>
              </p:spPr>
            </p:sp>
            <p:sp>
              <p:nvSpPr>
                <p:cNvPr id="88111" name="文本框 88110"/>
                <p:cNvSpPr txBox="1"/>
                <p:nvPr/>
              </p:nvSpPr>
              <p:spPr>
                <a:xfrm>
                  <a:off x="2160" y="1680"/>
                  <a:ext cx="287" cy="400"/>
                </a:xfrm>
                <a:prstGeom prst="rect">
                  <a:avLst/>
                </a:prstGeom>
                <a:noFill/>
                <a:ln w="9525">
                  <a:noFill/>
                </a:ln>
              </p:spPr>
              <p:txBody>
                <a:bodyPr>
                  <a:spAutoFit/>
                </a:bodyPr>
                <a:lstStyle/>
                <a:p>
                  <a:pPr>
                    <a:spcBef>
                      <a:spcPct val="50000"/>
                    </a:spcBef>
                  </a:pPr>
                  <a:r>
                    <a:rPr lang="en-US" altLang="zh-CN" sz="1600" b="1">
                      <a:latin typeface="Times New Roman" panose="02020603050405020304" charset="0"/>
                    </a:rPr>
                    <a:t>Q</a:t>
                  </a:r>
                  <a:endParaRPr lang="en-US" altLang="zh-CN" sz="1600" b="1">
                    <a:latin typeface="Times New Roman" panose="02020603050405020304" charset="0"/>
                  </a:endParaRPr>
                </a:p>
              </p:txBody>
            </p:sp>
          </p:grpSp>
          <p:graphicFrame>
            <p:nvGraphicFramePr>
              <p:cNvPr id="88112" name="对象 88111"/>
              <p:cNvGraphicFramePr/>
              <p:nvPr/>
            </p:nvGraphicFramePr>
            <p:xfrm>
              <a:off x="144" y="2459"/>
              <a:ext cx="317" cy="235"/>
            </p:xfrm>
            <a:graphic>
              <a:graphicData uri="http://schemas.openxmlformats.org/presentationml/2006/ole">
                <mc:AlternateContent xmlns:mc="http://schemas.openxmlformats.org/markup-compatibility/2006">
                  <mc:Choice xmlns:v="urn:schemas-microsoft-com:vml" Requires="v">
                    <p:oleObj spid="_x0000_s27669" name="" r:id="rId5" imgW="241300" imgH="215900" progId="Equation.3">
                      <p:embed/>
                    </p:oleObj>
                  </mc:Choice>
                  <mc:Fallback>
                    <p:oleObj name="" r:id="rId5" imgW="241300" imgH="215900" progId="Equation.3">
                      <p:embed/>
                      <p:pic>
                        <p:nvPicPr>
                          <p:cNvPr id="0" name="图片 3091"/>
                          <p:cNvPicPr/>
                          <p:nvPr/>
                        </p:nvPicPr>
                        <p:blipFill>
                          <a:blip r:embed="rId6"/>
                          <a:stretch>
                            <a:fillRect/>
                          </a:stretch>
                        </p:blipFill>
                        <p:spPr>
                          <a:xfrm>
                            <a:off x="144" y="2459"/>
                            <a:ext cx="317" cy="235"/>
                          </a:xfrm>
                          <a:prstGeom prst="rect">
                            <a:avLst/>
                          </a:prstGeom>
                          <a:noFill/>
                          <a:ln w="38100">
                            <a:noFill/>
                            <a:miter/>
                          </a:ln>
                        </p:spPr>
                      </p:pic>
                    </p:oleObj>
                  </mc:Fallback>
                </mc:AlternateContent>
              </a:graphicData>
            </a:graphic>
          </p:graphicFrame>
          <p:sp>
            <p:nvSpPr>
              <p:cNvPr id="88113" name="直接连接符 88112"/>
              <p:cNvSpPr/>
              <p:nvPr/>
            </p:nvSpPr>
            <p:spPr>
              <a:xfrm>
                <a:off x="1242" y="2685"/>
                <a:ext cx="91" cy="0"/>
              </a:xfrm>
              <a:prstGeom prst="line">
                <a:avLst/>
              </a:prstGeom>
              <a:ln w="19050" cap="flat" cmpd="sng">
                <a:solidFill>
                  <a:schemeClr val="tx1"/>
                </a:solidFill>
                <a:prstDash val="solid"/>
                <a:headEnd type="none" w="med" len="med"/>
                <a:tailEnd type="none" w="med" len="med"/>
              </a:ln>
            </p:spPr>
          </p:sp>
          <p:graphicFrame>
            <p:nvGraphicFramePr>
              <p:cNvPr id="88114" name="对象 88113"/>
              <p:cNvGraphicFramePr/>
              <p:nvPr/>
            </p:nvGraphicFramePr>
            <p:xfrm>
              <a:off x="1248" y="2448"/>
              <a:ext cx="305" cy="239"/>
            </p:xfrm>
            <a:graphic>
              <a:graphicData uri="http://schemas.openxmlformats.org/presentationml/2006/ole">
                <mc:AlternateContent xmlns:mc="http://schemas.openxmlformats.org/markup-compatibility/2006">
                  <mc:Choice xmlns:v="urn:schemas-microsoft-com:vml" Requires="v">
                    <p:oleObj spid="_x0000_s27670" name="" r:id="rId7" imgW="228600" imgH="215900" progId="Equation.3">
                      <p:embed/>
                    </p:oleObj>
                  </mc:Choice>
                  <mc:Fallback>
                    <p:oleObj name="" r:id="rId7" imgW="228600" imgH="215900" progId="Equation.3">
                      <p:embed/>
                      <p:pic>
                        <p:nvPicPr>
                          <p:cNvPr id="0" name="图片 3090"/>
                          <p:cNvPicPr/>
                          <p:nvPr/>
                        </p:nvPicPr>
                        <p:blipFill>
                          <a:blip r:embed="rId8"/>
                          <a:stretch>
                            <a:fillRect/>
                          </a:stretch>
                        </p:blipFill>
                        <p:spPr>
                          <a:xfrm>
                            <a:off x="1248" y="2448"/>
                            <a:ext cx="305" cy="239"/>
                          </a:xfrm>
                          <a:prstGeom prst="rect">
                            <a:avLst/>
                          </a:prstGeom>
                          <a:noFill/>
                          <a:ln w="38100">
                            <a:noFill/>
                            <a:miter/>
                          </a:ln>
                        </p:spPr>
                      </p:pic>
                    </p:oleObj>
                  </mc:Fallback>
                </mc:AlternateContent>
              </a:graphicData>
            </a:graphic>
          </p:graphicFrame>
        </p:grpSp>
      </p:grpSp>
      <p:grpSp>
        <p:nvGrpSpPr>
          <p:cNvPr id="88115" name="组合 88114"/>
          <p:cNvGrpSpPr/>
          <p:nvPr/>
        </p:nvGrpSpPr>
        <p:grpSpPr>
          <a:xfrm>
            <a:off x="2339975" y="3500438"/>
            <a:ext cx="2389188" cy="1539875"/>
            <a:chOff x="2112" y="2160"/>
            <a:chExt cx="1505" cy="970"/>
          </a:xfrm>
        </p:grpSpPr>
        <p:sp>
          <p:nvSpPr>
            <p:cNvPr id="88116" name="直接连接符 88115"/>
            <p:cNvSpPr/>
            <p:nvPr/>
          </p:nvSpPr>
          <p:spPr>
            <a:xfrm>
              <a:off x="2112" y="2400"/>
              <a:ext cx="576" cy="0"/>
            </a:xfrm>
            <a:prstGeom prst="line">
              <a:avLst/>
            </a:prstGeom>
            <a:ln w="19050" cap="flat" cmpd="sng">
              <a:solidFill>
                <a:srgbClr val="FF6600"/>
              </a:solidFill>
              <a:prstDash val="solid"/>
              <a:headEnd type="none" w="med" len="med"/>
              <a:tailEnd type="none" w="med" len="med"/>
            </a:ln>
          </p:spPr>
        </p:sp>
        <p:sp>
          <p:nvSpPr>
            <p:cNvPr id="88117" name="直接连接符 88116"/>
            <p:cNvSpPr/>
            <p:nvPr/>
          </p:nvSpPr>
          <p:spPr>
            <a:xfrm flipV="1">
              <a:off x="2112" y="2400"/>
              <a:ext cx="1" cy="576"/>
            </a:xfrm>
            <a:prstGeom prst="line">
              <a:avLst/>
            </a:prstGeom>
            <a:ln w="19050" cap="flat" cmpd="sng">
              <a:solidFill>
                <a:srgbClr val="FF6600"/>
              </a:solidFill>
              <a:prstDash val="solid"/>
              <a:headEnd type="none" w="med" len="med"/>
              <a:tailEnd type="none" w="med" len="med"/>
            </a:ln>
          </p:spPr>
        </p:sp>
        <p:sp>
          <p:nvSpPr>
            <p:cNvPr id="88118" name="矩形 88117"/>
            <p:cNvSpPr/>
            <p:nvPr/>
          </p:nvSpPr>
          <p:spPr>
            <a:xfrm>
              <a:off x="2547" y="2507"/>
              <a:ext cx="706" cy="356"/>
            </a:xfrm>
            <a:prstGeom prst="rect">
              <a:avLst/>
            </a:prstGeom>
            <a:noFill/>
            <a:ln w="28575" cap="flat" cmpd="sng">
              <a:solidFill>
                <a:schemeClr val="tx1"/>
              </a:solidFill>
              <a:prstDash val="solid"/>
              <a:miter/>
              <a:headEnd type="none" w="med" len="med"/>
              <a:tailEnd type="none" w="med" len="med"/>
            </a:ln>
          </p:spPr>
          <p:txBody>
            <a:bodyPr wrap="none" anchor="ctr" anchorCtr="0"/>
            <a:lstStyle/>
            <a:p>
              <a:endParaRPr lang="zh-CN" altLang="en-US" b="1">
                <a:latin typeface="Times New Roman" panose="02020603050405020304" charset="0"/>
              </a:endParaRPr>
            </a:p>
            <a:p>
              <a:endParaRPr lang="zh-CN" altLang="en-US" b="1">
                <a:latin typeface="Times New Roman" panose="02020603050405020304" charset="0"/>
              </a:endParaRPr>
            </a:p>
          </p:txBody>
        </p:sp>
        <p:sp>
          <p:nvSpPr>
            <p:cNvPr id="88119" name="直接连接符 88118"/>
            <p:cNvSpPr/>
            <p:nvPr/>
          </p:nvSpPr>
          <p:spPr>
            <a:xfrm flipH="1">
              <a:off x="2688" y="2880"/>
              <a:ext cx="0" cy="96"/>
            </a:xfrm>
            <a:prstGeom prst="line">
              <a:avLst/>
            </a:prstGeom>
            <a:ln w="19050" cap="flat" cmpd="sng">
              <a:solidFill>
                <a:srgbClr val="FF6600"/>
              </a:solidFill>
              <a:prstDash val="solid"/>
              <a:headEnd type="none" w="med" len="med"/>
              <a:tailEnd type="none" w="med" len="med"/>
            </a:ln>
          </p:spPr>
        </p:sp>
        <p:sp>
          <p:nvSpPr>
            <p:cNvPr id="88120" name="等腰三角形 88119"/>
            <p:cNvSpPr/>
            <p:nvPr/>
          </p:nvSpPr>
          <p:spPr>
            <a:xfrm>
              <a:off x="3063" y="2812"/>
              <a:ext cx="61" cy="51"/>
            </a:xfrm>
            <a:prstGeom prst="triangle">
              <a:avLst>
                <a:gd name="adj" fmla="val 50000"/>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88121" name="文本框 88120"/>
            <p:cNvSpPr txBox="1"/>
            <p:nvPr/>
          </p:nvSpPr>
          <p:spPr>
            <a:xfrm>
              <a:off x="3072" y="2160"/>
              <a:ext cx="240" cy="212"/>
            </a:xfrm>
            <a:prstGeom prst="rect">
              <a:avLst/>
            </a:prstGeom>
            <a:noFill/>
            <a:ln w="9525">
              <a:noFill/>
            </a:ln>
          </p:spPr>
          <p:txBody>
            <a:bodyPr>
              <a:spAutoFit/>
            </a:bodyPr>
            <a:lstStyle/>
            <a:p>
              <a:pPr>
                <a:spcBef>
                  <a:spcPct val="50000"/>
                </a:spcBef>
              </a:pPr>
              <a:r>
                <a:rPr lang="en-US" altLang="zh-CN" sz="1600" b="1">
                  <a:latin typeface="Times New Roman" panose="02020603050405020304" charset="0"/>
                </a:rPr>
                <a:t>Q</a:t>
              </a:r>
              <a:endParaRPr lang="en-US" altLang="zh-CN" sz="1600" b="1">
                <a:latin typeface="Times New Roman" panose="02020603050405020304" charset="0"/>
              </a:endParaRPr>
            </a:p>
          </p:txBody>
        </p:sp>
        <p:sp>
          <p:nvSpPr>
            <p:cNvPr id="88122" name="文本框 88121"/>
            <p:cNvSpPr txBox="1"/>
            <p:nvPr/>
          </p:nvSpPr>
          <p:spPr>
            <a:xfrm>
              <a:off x="2688" y="2880"/>
              <a:ext cx="240" cy="250"/>
            </a:xfrm>
            <a:prstGeom prst="rect">
              <a:avLst/>
            </a:prstGeom>
            <a:noFill/>
            <a:ln w="9525">
              <a:noFill/>
            </a:ln>
          </p:spPr>
          <p:txBody>
            <a:bodyPr>
              <a:spAutoFit/>
            </a:bodyPr>
            <a:lstStyle/>
            <a:p>
              <a:pPr>
                <a:spcBef>
                  <a:spcPct val="50000"/>
                </a:spcBef>
              </a:pPr>
              <a:r>
                <a:rPr lang="en-US" altLang="zh-CN" sz="2000" b="1">
                  <a:latin typeface="Times New Roman" panose="02020603050405020304" charset="0"/>
                </a:rPr>
                <a:t>D</a:t>
              </a:r>
              <a:endParaRPr lang="en-US" altLang="zh-CN" sz="2000" b="1">
                <a:latin typeface="Times New Roman" panose="02020603050405020304" charset="0"/>
              </a:endParaRPr>
            </a:p>
          </p:txBody>
        </p:sp>
        <p:sp>
          <p:nvSpPr>
            <p:cNvPr id="88123" name="文本框 88122"/>
            <p:cNvSpPr txBox="1"/>
            <p:nvPr/>
          </p:nvSpPr>
          <p:spPr>
            <a:xfrm flipH="1">
              <a:off x="3072" y="2880"/>
              <a:ext cx="306" cy="250"/>
            </a:xfrm>
            <a:prstGeom prst="rect">
              <a:avLst/>
            </a:prstGeom>
            <a:noFill/>
            <a:ln w="9525">
              <a:noFill/>
            </a:ln>
          </p:spPr>
          <p:txBody>
            <a:bodyPr>
              <a:spAutoFit/>
            </a:bodyPr>
            <a:lstStyle/>
            <a:p>
              <a:pPr>
                <a:spcBef>
                  <a:spcPct val="50000"/>
                </a:spcBef>
              </a:pPr>
              <a:r>
                <a:rPr lang="en-US" altLang="zh-CN" sz="2000" b="1">
                  <a:latin typeface="Times New Roman" panose="02020603050405020304" charset="0"/>
                </a:rPr>
                <a:t>cp</a:t>
              </a:r>
              <a:endParaRPr lang="en-US" altLang="zh-CN" sz="2000" b="1">
                <a:latin typeface="Times New Roman" panose="02020603050405020304" charset="0"/>
              </a:endParaRPr>
            </a:p>
          </p:txBody>
        </p:sp>
        <p:sp>
          <p:nvSpPr>
            <p:cNvPr id="88124" name="椭圆 88123"/>
            <p:cNvSpPr/>
            <p:nvPr/>
          </p:nvSpPr>
          <p:spPr>
            <a:xfrm>
              <a:off x="2486" y="2660"/>
              <a:ext cx="53" cy="51"/>
            </a:xfrm>
            <a:prstGeom prst="ellipse">
              <a:avLst/>
            </a:prstGeom>
            <a:noFill/>
            <a:ln w="19050" cap="flat" cmpd="sng">
              <a:solidFill>
                <a:schemeClr val="tx1"/>
              </a:solidFill>
              <a:prstDash val="solid"/>
              <a:headEnd type="none" w="med" len="med"/>
              <a:tailEnd type="none" w="med" len="med"/>
            </a:ln>
          </p:spPr>
          <p:txBody>
            <a:bodyPr/>
            <a:lstStyle/>
            <a:p>
              <a:endParaRPr lang="zh-CN" altLang="en-US"/>
            </a:p>
          </p:txBody>
        </p:sp>
        <p:sp>
          <p:nvSpPr>
            <p:cNvPr id="88125" name="直接连接符 88124"/>
            <p:cNvSpPr/>
            <p:nvPr/>
          </p:nvSpPr>
          <p:spPr>
            <a:xfrm>
              <a:off x="2395" y="2685"/>
              <a:ext cx="91" cy="0"/>
            </a:xfrm>
            <a:prstGeom prst="line">
              <a:avLst/>
            </a:prstGeom>
            <a:ln w="19050" cap="flat" cmpd="sng">
              <a:solidFill>
                <a:schemeClr val="tx1"/>
              </a:solidFill>
              <a:prstDash val="solid"/>
              <a:headEnd type="none" w="med" len="med"/>
              <a:tailEnd type="none" w="med" len="med"/>
            </a:ln>
          </p:spPr>
        </p:sp>
        <p:sp>
          <p:nvSpPr>
            <p:cNvPr id="88126" name="椭圆 88125"/>
            <p:cNvSpPr/>
            <p:nvPr/>
          </p:nvSpPr>
          <p:spPr>
            <a:xfrm>
              <a:off x="3260" y="2660"/>
              <a:ext cx="54" cy="51"/>
            </a:xfrm>
            <a:prstGeom prst="ellipse">
              <a:avLst/>
            </a:prstGeom>
            <a:noFill/>
            <a:ln w="19050" cap="flat" cmpd="sng">
              <a:solidFill>
                <a:schemeClr val="tx1"/>
              </a:solidFill>
              <a:prstDash val="solid"/>
              <a:headEnd type="none" w="med" len="med"/>
              <a:tailEnd type="none" w="med" len="med"/>
            </a:ln>
          </p:spPr>
          <p:txBody>
            <a:bodyPr/>
            <a:lstStyle/>
            <a:p>
              <a:endParaRPr lang="zh-CN" altLang="en-US"/>
            </a:p>
          </p:txBody>
        </p:sp>
        <p:sp>
          <p:nvSpPr>
            <p:cNvPr id="88127" name="椭圆 88126"/>
            <p:cNvSpPr/>
            <p:nvPr/>
          </p:nvSpPr>
          <p:spPr>
            <a:xfrm>
              <a:off x="2669" y="2456"/>
              <a:ext cx="52" cy="51"/>
            </a:xfrm>
            <a:prstGeom prst="ellipse">
              <a:avLst/>
            </a:prstGeom>
            <a:noFill/>
            <a:ln w="19050" cap="flat" cmpd="sng">
              <a:solidFill>
                <a:schemeClr val="tx1"/>
              </a:solidFill>
              <a:prstDash val="solid"/>
              <a:headEnd type="none" w="med" len="med"/>
              <a:tailEnd type="none" w="med" len="med"/>
            </a:ln>
          </p:spPr>
          <p:txBody>
            <a:bodyPr/>
            <a:lstStyle/>
            <a:p>
              <a:endParaRPr lang="zh-CN" altLang="en-US"/>
            </a:p>
          </p:txBody>
        </p:sp>
        <p:sp>
          <p:nvSpPr>
            <p:cNvPr id="88128" name="矩形 88127"/>
            <p:cNvSpPr/>
            <p:nvPr/>
          </p:nvSpPr>
          <p:spPr>
            <a:xfrm>
              <a:off x="2592" y="2640"/>
              <a:ext cx="272" cy="212"/>
            </a:xfrm>
            <a:prstGeom prst="rect">
              <a:avLst/>
            </a:prstGeom>
            <a:noFill/>
            <a:ln w="9525">
              <a:noFill/>
            </a:ln>
          </p:spPr>
          <p:txBody>
            <a:bodyPr wrap="none" anchor="t" anchorCtr="0">
              <a:spAutoFit/>
            </a:bodyPr>
            <a:lstStyle/>
            <a:p>
              <a:r>
                <a:rPr lang="en-US" altLang="zh-CN" sz="1600" b="1">
                  <a:latin typeface="Times New Roman" panose="02020603050405020304" charset="0"/>
                </a:rPr>
                <a:t>1D</a:t>
              </a:r>
              <a:endParaRPr lang="en-US" altLang="zh-CN" sz="1600" b="1">
                <a:latin typeface="Times New Roman" panose="02020603050405020304" charset="0"/>
              </a:endParaRPr>
            </a:p>
          </p:txBody>
        </p:sp>
        <p:sp>
          <p:nvSpPr>
            <p:cNvPr id="88129" name="矩形 88128"/>
            <p:cNvSpPr/>
            <p:nvPr/>
          </p:nvSpPr>
          <p:spPr>
            <a:xfrm>
              <a:off x="2976" y="2640"/>
              <a:ext cx="272" cy="212"/>
            </a:xfrm>
            <a:prstGeom prst="rect">
              <a:avLst/>
            </a:prstGeom>
            <a:noFill/>
            <a:ln w="9525">
              <a:noFill/>
            </a:ln>
          </p:spPr>
          <p:txBody>
            <a:bodyPr wrap="none" anchor="t" anchorCtr="0">
              <a:spAutoFit/>
            </a:bodyPr>
            <a:lstStyle/>
            <a:p>
              <a:r>
                <a:rPr lang="en-US" altLang="zh-CN" sz="1600" b="1">
                  <a:latin typeface="Times New Roman" panose="02020603050405020304" charset="0"/>
                </a:rPr>
                <a:t>C1</a:t>
              </a:r>
              <a:endParaRPr lang="en-US" altLang="zh-CN" sz="1600" b="1">
                <a:latin typeface="Times New Roman" panose="02020603050405020304" charset="0"/>
              </a:endParaRPr>
            </a:p>
          </p:txBody>
        </p:sp>
        <p:sp>
          <p:nvSpPr>
            <p:cNvPr id="88130" name="直接连接符 88129"/>
            <p:cNvSpPr/>
            <p:nvPr/>
          </p:nvSpPr>
          <p:spPr>
            <a:xfrm>
              <a:off x="3094" y="2863"/>
              <a:ext cx="0" cy="153"/>
            </a:xfrm>
            <a:prstGeom prst="line">
              <a:avLst/>
            </a:prstGeom>
            <a:ln w="19050" cap="flat" cmpd="sng">
              <a:solidFill>
                <a:schemeClr val="tx1"/>
              </a:solidFill>
              <a:prstDash val="solid"/>
              <a:headEnd type="none" w="med" len="med"/>
              <a:tailEnd type="none" w="med" len="med"/>
            </a:ln>
          </p:spPr>
        </p:sp>
        <p:sp>
          <p:nvSpPr>
            <p:cNvPr id="88131" name="直接连接符 88130"/>
            <p:cNvSpPr/>
            <p:nvPr/>
          </p:nvSpPr>
          <p:spPr>
            <a:xfrm>
              <a:off x="2688" y="2304"/>
              <a:ext cx="0" cy="144"/>
            </a:xfrm>
            <a:prstGeom prst="line">
              <a:avLst/>
            </a:prstGeom>
            <a:ln w="19050" cap="flat" cmpd="sng">
              <a:solidFill>
                <a:schemeClr val="tx1"/>
              </a:solidFill>
              <a:prstDash val="solid"/>
              <a:headEnd type="none" w="med" len="med"/>
              <a:tailEnd type="none" w="med" len="med"/>
            </a:ln>
          </p:spPr>
        </p:sp>
        <p:sp>
          <p:nvSpPr>
            <p:cNvPr id="88132" name="直接连接符 88131"/>
            <p:cNvSpPr/>
            <p:nvPr/>
          </p:nvSpPr>
          <p:spPr>
            <a:xfrm>
              <a:off x="3072" y="2304"/>
              <a:ext cx="0" cy="192"/>
            </a:xfrm>
            <a:prstGeom prst="line">
              <a:avLst/>
            </a:prstGeom>
            <a:ln w="19050" cap="flat" cmpd="sng">
              <a:solidFill>
                <a:schemeClr val="tx1"/>
              </a:solidFill>
              <a:prstDash val="solid"/>
              <a:headEnd type="none" w="med" len="med"/>
              <a:tailEnd type="none" w="med" len="med"/>
            </a:ln>
          </p:spPr>
        </p:sp>
        <p:grpSp>
          <p:nvGrpSpPr>
            <p:cNvPr id="88133" name="组合 88132"/>
            <p:cNvGrpSpPr/>
            <p:nvPr/>
          </p:nvGrpSpPr>
          <p:grpSpPr>
            <a:xfrm>
              <a:off x="2688" y="2160"/>
              <a:ext cx="240" cy="212"/>
              <a:chOff x="2160" y="1680"/>
              <a:chExt cx="287" cy="400"/>
            </a:xfrm>
          </p:grpSpPr>
          <p:sp>
            <p:nvSpPr>
              <p:cNvPr id="88134" name="直接连接符 88133"/>
              <p:cNvSpPr/>
              <p:nvPr/>
            </p:nvSpPr>
            <p:spPr>
              <a:xfrm>
                <a:off x="2208" y="1728"/>
                <a:ext cx="144" cy="0"/>
              </a:xfrm>
              <a:prstGeom prst="line">
                <a:avLst/>
              </a:prstGeom>
              <a:ln w="19050" cap="flat" cmpd="sng">
                <a:solidFill>
                  <a:schemeClr val="tx1"/>
                </a:solidFill>
                <a:prstDash val="solid"/>
                <a:headEnd type="none" w="med" len="med"/>
                <a:tailEnd type="none" w="med" len="med"/>
              </a:ln>
            </p:spPr>
          </p:sp>
          <p:sp>
            <p:nvSpPr>
              <p:cNvPr id="88135" name="文本框 88134"/>
              <p:cNvSpPr txBox="1"/>
              <p:nvPr/>
            </p:nvSpPr>
            <p:spPr>
              <a:xfrm>
                <a:off x="2160" y="1680"/>
                <a:ext cx="287" cy="400"/>
              </a:xfrm>
              <a:prstGeom prst="rect">
                <a:avLst/>
              </a:prstGeom>
              <a:noFill/>
              <a:ln w="9525">
                <a:noFill/>
              </a:ln>
            </p:spPr>
            <p:txBody>
              <a:bodyPr>
                <a:spAutoFit/>
              </a:bodyPr>
              <a:lstStyle/>
              <a:p>
                <a:pPr>
                  <a:spcBef>
                    <a:spcPct val="50000"/>
                  </a:spcBef>
                </a:pPr>
                <a:r>
                  <a:rPr lang="en-US" altLang="zh-CN" sz="1600" b="1">
                    <a:latin typeface="Times New Roman" panose="02020603050405020304" charset="0"/>
                  </a:rPr>
                  <a:t>Q</a:t>
                </a:r>
                <a:endParaRPr lang="en-US" altLang="zh-CN" sz="1600" b="1">
                  <a:latin typeface="Times New Roman" panose="02020603050405020304" charset="0"/>
                </a:endParaRPr>
              </a:p>
            </p:txBody>
          </p:sp>
        </p:grpSp>
        <p:graphicFrame>
          <p:nvGraphicFramePr>
            <p:cNvPr id="88136" name="对象 88135"/>
            <p:cNvGraphicFramePr/>
            <p:nvPr/>
          </p:nvGraphicFramePr>
          <p:xfrm>
            <a:off x="2208" y="2459"/>
            <a:ext cx="317" cy="235"/>
          </p:xfrm>
          <a:graphic>
            <a:graphicData uri="http://schemas.openxmlformats.org/presentationml/2006/ole">
              <mc:AlternateContent xmlns:mc="http://schemas.openxmlformats.org/markup-compatibility/2006">
                <mc:Choice xmlns:v="urn:schemas-microsoft-com:vml" Requires="v">
                  <p:oleObj spid="_x0000_s27671" name="" r:id="rId9" imgW="241300" imgH="215900" progId="Equation.3">
                    <p:embed/>
                  </p:oleObj>
                </mc:Choice>
                <mc:Fallback>
                  <p:oleObj name="" r:id="rId9" imgW="241300" imgH="215900" progId="Equation.3">
                    <p:embed/>
                    <p:pic>
                      <p:nvPicPr>
                        <p:cNvPr id="0" name="图片 3093"/>
                        <p:cNvPicPr/>
                        <p:nvPr/>
                      </p:nvPicPr>
                      <p:blipFill>
                        <a:blip r:embed="rId6"/>
                        <a:stretch>
                          <a:fillRect/>
                        </a:stretch>
                      </p:blipFill>
                      <p:spPr>
                        <a:xfrm>
                          <a:off x="2208" y="2459"/>
                          <a:ext cx="317" cy="235"/>
                        </a:xfrm>
                        <a:prstGeom prst="rect">
                          <a:avLst/>
                        </a:prstGeom>
                        <a:noFill/>
                        <a:ln w="38100">
                          <a:noFill/>
                          <a:miter/>
                        </a:ln>
                      </p:spPr>
                    </p:pic>
                  </p:oleObj>
                </mc:Fallback>
              </mc:AlternateContent>
            </a:graphicData>
          </a:graphic>
        </p:graphicFrame>
        <p:sp>
          <p:nvSpPr>
            <p:cNvPr id="88137" name="直接连接符 88136"/>
            <p:cNvSpPr/>
            <p:nvPr/>
          </p:nvSpPr>
          <p:spPr>
            <a:xfrm>
              <a:off x="3306" y="2685"/>
              <a:ext cx="91" cy="0"/>
            </a:xfrm>
            <a:prstGeom prst="line">
              <a:avLst/>
            </a:prstGeom>
            <a:ln w="19050" cap="flat" cmpd="sng">
              <a:solidFill>
                <a:schemeClr val="tx1"/>
              </a:solidFill>
              <a:prstDash val="solid"/>
              <a:headEnd type="none" w="med" len="med"/>
              <a:tailEnd type="none" w="med" len="med"/>
            </a:ln>
          </p:spPr>
        </p:sp>
        <p:graphicFrame>
          <p:nvGraphicFramePr>
            <p:cNvPr id="88138" name="对象 88137"/>
            <p:cNvGraphicFramePr/>
            <p:nvPr/>
          </p:nvGraphicFramePr>
          <p:xfrm>
            <a:off x="3312" y="2448"/>
            <a:ext cx="305" cy="239"/>
          </p:xfrm>
          <a:graphic>
            <a:graphicData uri="http://schemas.openxmlformats.org/presentationml/2006/ole">
              <mc:AlternateContent xmlns:mc="http://schemas.openxmlformats.org/markup-compatibility/2006">
                <mc:Choice xmlns:v="urn:schemas-microsoft-com:vml" Requires="v">
                  <p:oleObj spid="_x0000_s27672" name="" r:id="rId10" imgW="228600" imgH="215900" progId="Equation.3">
                    <p:embed/>
                  </p:oleObj>
                </mc:Choice>
                <mc:Fallback>
                  <p:oleObj name="" r:id="rId10" imgW="228600" imgH="215900" progId="Equation.3">
                    <p:embed/>
                    <p:pic>
                      <p:nvPicPr>
                        <p:cNvPr id="0" name="图片 3092"/>
                        <p:cNvPicPr/>
                        <p:nvPr/>
                      </p:nvPicPr>
                      <p:blipFill>
                        <a:blip r:embed="rId8"/>
                        <a:stretch>
                          <a:fillRect/>
                        </a:stretch>
                      </p:blipFill>
                      <p:spPr>
                        <a:xfrm>
                          <a:off x="3312" y="2448"/>
                          <a:ext cx="305" cy="239"/>
                        </a:xfrm>
                        <a:prstGeom prst="rect">
                          <a:avLst/>
                        </a:prstGeom>
                        <a:noFill/>
                        <a:ln w="38100">
                          <a:noFill/>
                          <a:miter/>
                        </a:ln>
                      </p:spPr>
                    </p:pic>
                  </p:oleObj>
                </mc:Fallback>
              </mc:AlternateContent>
            </a:graphicData>
          </a:graphic>
        </p:graphicFrame>
        <p:sp>
          <p:nvSpPr>
            <p:cNvPr id="88139" name="直接连接符 88138"/>
            <p:cNvSpPr/>
            <p:nvPr/>
          </p:nvSpPr>
          <p:spPr>
            <a:xfrm>
              <a:off x="2112" y="2976"/>
              <a:ext cx="576" cy="0"/>
            </a:xfrm>
            <a:prstGeom prst="line">
              <a:avLst/>
            </a:prstGeom>
            <a:ln w="19050" cap="flat" cmpd="sng">
              <a:solidFill>
                <a:srgbClr val="FF6600"/>
              </a:solidFill>
              <a:prstDash val="solid"/>
              <a:headEnd type="none" w="med" len="med"/>
              <a:tailEnd type="none" w="med" len="med"/>
            </a:ln>
          </p:spPr>
        </p:sp>
      </p:gr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8070"/>
                                        </p:tgtEl>
                                        <p:attrNameLst>
                                          <p:attrName>style.visibility</p:attrName>
                                        </p:attrNameLst>
                                      </p:cBhvr>
                                      <p:to>
                                        <p:strVal val="visible"/>
                                      </p:to>
                                    </p:set>
                                    <p:anim calcmode="lin" valueType="num">
                                      <p:cBhvr additive="base">
                                        <p:cTn id="7" dur="500" fill="hold"/>
                                        <p:tgtEl>
                                          <p:spTgt spid="88070"/>
                                        </p:tgtEl>
                                        <p:attrNameLst>
                                          <p:attrName>ppt_x</p:attrName>
                                        </p:attrNameLst>
                                      </p:cBhvr>
                                      <p:tavLst>
                                        <p:tav tm="0">
                                          <p:val>
                                            <p:strVal val="0-#ppt_w/2"/>
                                          </p:val>
                                        </p:tav>
                                        <p:tav tm="100000">
                                          <p:val>
                                            <p:strVal val="#ppt_x"/>
                                          </p:val>
                                        </p:tav>
                                      </p:tavLst>
                                    </p:anim>
                                    <p:anim calcmode="lin" valueType="num">
                                      <p:cBhvr additive="base">
                                        <p:cTn id="8" dur="500" fill="hold"/>
                                        <p:tgtEl>
                                          <p:spTgt spid="8807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88081"/>
                                        </p:tgtEl>
                                        <p:attrNameLst>
                                          <p:attrName>style.visibility</p:attrName>
                                        </p:attrNameLst>
                                      </p:cBhvr>
                                      <p:to>
                                        <p:strVal val="visible"/>
                                      </p:to>
                                    </p:set>
                                    <p:anim calcmode="lin" valueType="num">
                                      <p:cBhvr additive="base">
                                        <p:cTn id="13" dur="500" fill="hold"/>
                                        <p:tgtEl>
                                          <p:spTgt spid="88081"/>
                                        </p:tgtEl>
                                        <p:attrNameLst>
                                          <p:attrName>ppt_x</p:attrName>
                                        </p:attrNameLst>
                                      </p:cBhvr>
                                      <p:tavLst>
                                        <p:tav tm="0">
                                          <p:val>
                                            <p:strVal val="0-#ppt_w/2"/>
                                          </p:val>
                                        </p:tav>
                                        <p:tav tm="100000">
                                          <p:val>
                                            <p:strVal val="#ppt_x"/>
                                          </p:val>
                                        </p:tav>
                                      </p:tavLst>
                                    </p:anim>
                                    <p:anim calcmode="lin" valueType="num">
                                      <p:cBhvr additive="base">
                                        <p:cTn id="14" dur="500" fill="hold"/>
                                        <p:tgtEl>
                                          <p:spTgt spid="88081"/>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2" presetClass="entr" presetSubtype="1" fill="hold" nodeType="afterEffect">
                                  <p:stCondLst>
                                    <p:cond delay="0"/>
                                  </p:stCondLst>
                                  <p:childTnLst>
                                    <p:set>
                                      <p:cBhvr>
                                        <p:cTn id="17" dur="1" fill="hold">
                                          <p:stCondLst>
                                            <p:cond delay="0"/>
                                          </p:stCondLst>
                                        </p:cTn>
                                        <p:tgtEl>
                                          <p:spTgt spid="88082"/>
                                        </p:tgtEl>
                                        <p:attrNameLst>
                                          <p:attrName>style.visibility</p:attrName>
                                        </p:attrNameLst>
                                      </p:cBhvr>
                                      <p:to>
                                        <p:strVal val="visible"/>
                                      </p:to>
                                    </p:set>
                                    <p:animEffect transition="in" filter="wipe(up)">
                                      <p:cBhvr>
                                        <p:cTn id="18" dur="500"/>
                                        <p:tgtEl>
                                          <p:spTgt spid="88082"/>
                                        </p:tgtEl>
                                      </p:cBhvr>
                                    </p:animEffect>
                                  </p:childTnLst>
                                </p:cTn>
                              </p:par>
                            </p:childTnLst>
                          </p:cTn>
                        </p:par>
                        <p:par>
                          <p:cTn id="19" fill="hold">
                            <p:stCondLst>
                              <p:cond delay="1000"/>
                            </p:stCondLst>
                            <p:childTnLst>
                              <p:par>
                                <p:cTn id="20" presetID="22" presetClass="entr" presetSubtype="1" fill="hold" nodeType="afterEffect">
                                  <p:stCondLst>
                                    <p:cond delay="0"/>
                                  </p:stCondLst>
                                  <p:childTnLst>
                                    <p:set>
                                      <p:cBhvr>
                                        <p:cTn id="21" dur="1" fill="hold">
                                          <p:stCondLst>
                                            <p:cond delay="0"/>
                                          </p:stCondLst>
                                        </p:cTn>
                                        <p:tgtEl>
                                          <p:spTgt spid="88115"/>
                                        </p:tgtEl>
                                        <p:attrNameLst>
                                          <p:attrName>style.visibility</p:attrName>
                                        </p:attrNameLst>
                                      </p:cBhvr>
                                      <p:to>
                                        <p:strVal val="visible"/>
                                      </p:to>
                                    </p:set>
                                    <p:animEffect transition="in" filter="wipe(up)">
                                      <p:cBhvr>
                                        <p:cTn id="22" dur="500"/>
                                        <p:tgtEl>
                                          <p:spTgt spid="88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2" name="文本框 89091"/>
          <p:cNvSpPr txBox="1"/>
          <p:nvPr/>
        </p:nvSpPr>
        <p:spPr>
          <a:xfrm>
            <a:off x="755650" y="1052513"/>
            <a:ext cx="1270000" cy="457200"/>
          </a:xfrm>
          <a:prstGeom prst="rect">
            <a:avLst/>
          </a:prstGeom>
          <a:noFill/>
          <a:ln w="9525">
            <a:noFill/>
          </a:ln>
        </p:spPr>
        <p:txBody>
          <a:bodyPr wrap="none" anchor="t" anchorCtr="0">
            <a:spAutoFit/>
          </a:bodyPr>
          <a:lstStyle/>
          <a:p>
            <a:r>
              <a:rPr lang="en-US" altLang="zh-CN">
                <a:latin typeface="Tahoma" panose="020B0604030504040204" pitchFamily="34" charset="0"/>
              </a:rPr>
              <a:t>Request</a:t>
            </a:r>
            <a:endParaRPr lang="en-US" altLang="zh-CN">
              <a:latin typeface="Tahoma" panose="020B0604030504040204" pitchFamily="34" charset="0"/>
            </a:endParaRPr>
          </a:p>
        </p:txBody>
      </p:sp>
      <p:sp>
        <p:nvSpPr>
          <p:cNvPr id="89093" name="文本框 89092"/>
          <p:cNvSpPr txBox="1"/>
          <p:nvPr/>
        </p:nvSpPr>
        <p:spPr>
          <a:xfrm>
            <a:off x="879475" y="1570038"/>
            <a:ext cx="8047038" cy="1187450"/>
          </a:xfrm>
          <a:prstGeom prst="rect">
            <a:avLst/>
          </a:prstGeom>
          <a:noFill/>
          <a:ln w="9525">
            <a:noFill/>
          </a:ln>
        </p:spPr>
        <p:txBody>
          <a:bodyPr wrap="none" anchor="t" anchorCtr="0">
            <a:spAutoFit/>
          </a:bodyPr>
          <a:lstStyle/>
          <a:p>
            <a:r>
              <a:rPr lang="en-US" altLang="zh-CN">
                <a:latin typeface="Tahoma" panose="020B0604030504040204" pitchFamily="34" charset="0"/>
              </a:rPr>
              <a:t>1 Master skilled kinds of flip-flop’s function characteristics,</a:t>
            </a:r>
            <a:endParaRPr lang="en-US" altLang="zh-CN">
              <a:latin typeface="Tahoma" panose="020B0604030504040204" pitchFamily="34" charset="0"/>
            </a:endParaRPr>
          </a:p>
          <a:p>
            <a:r>
              <a:rPr lang="en-US" altLang="zh-CN">
                <a:latin typeface="Tahoma" panose="020B0604030504040204" pitchFamily="34" charset="0"/>
              </a:rPr>
              <a:t>truth table, behavioral equation, state diagram and </a:t>
            </a:r>
            <a:endParaRPr lang="en-US" altLang="zh-CN">
              <a:latin typeface="Tahoma" panose="020B0604030504040204" pitchFamily="34" charset="0"/>
            </a:endParaRPr>
          </a:p>
          <a:p>
            <a:r>
              <a:rPr lang="en-US" altLang="zh-CN">
                <a:latin typeface="Tahoma" panose="020B0604030504040204" pitchFamily="34" charset="0"/>
              </a:rPr>
              <a:t>sequential diagram.</a:t>
            </a:r>
            <a:endParaRPr lang="en-US" altLang="zh-CN">
              <a:latin typeface="Tahoma" panose="020B0604030504040204" pitchFamily="34" charset="0"/>
            </a:endParaRPr>
          </a:p>
        </p:txBody>
      </p:sp>
      <p:sp>
        <p:nvSpPr>
          <p:cNvPr id="89094" name="文本框 89093"/>
          <p:cNvSpPr txBox="1"/>
          <p:nvPr/>
        </p:nvSpPr>
        <p:spPr>
          <a:xfrm>
            <a:off x="950913" y="2865438"/>
            <a:ext cx="4581525" cy="457200"/>
          </a:xfrm>
          <a:prstGeom prst="rect">
            <a:avLst/>
          </a:prstGeom>
          <a:noFill/>
          <a:ln w="9525">
            <a:noFill/>
          </a:ln>
        </p:spPr>
        <p:txBody>
          <a:bodyPr wrap="none" anchor="t" anchorCtr="0">
            <a:spAutoFit/>
          </a:bodyPr>
          <a:lstStyle/>
          <a:p>
            <a:r>
              <a:rPr lang="en-US" altLang="zh-CN">
                <a:latin typeface="Tahoma" panose="020B0604030504040204" pitchFamily="34" charset="0"/>
              </a:rPr>
              <a:t>2 Master conversion of flip-flops.</a:t>
            </a:r>
            <a:endParaRPr lang="en-US" altLang="zh-CN">
              <a:latin typeface="Tahoma" panose="020B0604030504040204" pitchFamily="34" charset="0"/>
            </a:endParaRPr>
          </a:p>
        </p:txBody>
      </p:sp>
    </p:spTree>
  </p:cSld>
  <p:clrMapOvr>
    <a:masterClrMapping/>
  </p:clrMapOvr>
  <p:transition spd="slow" advTm="0"/>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6" name="文本框 90115"/>
          <p:cNvSpPr txBox="1"/>
          <p:nvPr/>
        </p:nvSpPr>
        <p:spPr>
          <a:xfrm>
            <a:off x="684213" y="928688"/>
            <a:ext cx="1712912" cy="519112"/>
          </a:xfrm>
          <a:prstGeom prst="rect">
            <a:avLst/>
          </a:prstGeom>
          <a:noFill/>
          <a:ln w="9525">
            <a:noFill/>
          </a:ln>
        </p:spPr>
        <p:txBody>
          <a:bodyPr wrap="none" anchor="t" anchorCtr="0">
            <a:spAutoFit/>
          </a:bodyPr>
          <a:lstStyle/>
          <a:p>
            <a:r>
              <a:rPr lang="en-US" altLang="zh-CN" sz="2800" b="1">
                <a:latin typeface="Tahoma" panose="020B0604030504040204" pitchFamily="34" charset="0"/>
              </a:rPr>
              <a:t>Example</a:t>
            </a:r>
            <a:endParaRPr lang="en-US" altLang="zh-CN" sz="2800" b="1">
              <a:latin typeface="Tahoma" panose="020B0604030504040204" pitchFamily="34" charset="0"/>
            </a:endParaRPr>
          </a:p>
        </p:txBody>
      </p:sp>
      <p:sp>
        <p:nvSpPr>
          <p:cNvPr id="90117" name="文本框 90116"/>
          <p:cNvSpPr txBox="1"/>
          <p:nvPr/>
        </p:nvSpPr>
        <p:spPr>
          <a:xfrm>
            <a:off x="755650" y="1557338"/>
            <a:ext cx="7920038" cy="822325"/>
          </a:xfrm>
          <a:prstGeom prst="rect">
            <a:avLst/>
          </a:prstGeom>
          <a:noFill/>
          <a:ln w="9525">
            <a:noFill/>
          </a:ln>
        </p:spPr>
        <p:txBody>
          <a:bodyPr>
            <a:spAutoFit/>
          </a:bodyPr>
          <a:lstStyle/>
          <a:p>
            <a:r>
              <a:rPr lang="en-US" altLang="zh-CN">
                <a:latin typeface="Tahoma" panose="020B0604030504040204" pitchFamily="34" charset="0"/>
              </a:rPr>
              <a:t>    For the following truth table, please realize it with JK</a:t>
            </a:r>
            <a:endParaRPr lang="en-US" altLang="zh-CN">
              <a:latin typeface="Tahoma" panose="020B0604030504040204" pitchFamily="34" charset="0"/>
            </a:endParaRPr>
          </a:p>
          <a:p>
            <a:r>
              <a:rPr lang="en-US" altLang="zh-CN">
                <a:latin typeface="Tahoma" panose="020B0604030504040204" pitchFamily="34" charset="0"/>
              </a:rPr>
              <a:t>flip-flop and other gates.</a:t>
            </a:r>
            <a:endParaRPr lang="en-US" altLang="zh-CN">
              <a:latin typeface="Tahoma" panose="020B0604030504040204" pitchFamily="34" charset="0"/>
            </a:endParaRPr>
          </a:p>
        </p:txBody>
      </p:sp>
      <p:graphicFrame>
        <p:nvGraphicFramePr>
          <p:cNvPr id="90140" name="内容占位符 90139"/>
          <p:cNvGraphicFramePr>
            <a:graphicFrameLocks noGrp="1"/>
          </p:cNvGraphicFramePr>
          <p:nvPr>
            <p:ph sz="half" idx="1"/>
          </p:nvPr>
        </p:nvGraphicFramePr>
        <p:xfrm>
          <a:off x="6588125" y="2060575"/>
          <a:ext cx="1800225" cy="2016125"/>
        </p:xfrm>
        <a:graphic>
          <a:graphicData uri="http://schemas.openxmlformats.org/drawingml/2006/table">
            <a:tbl>
              <a:tblPr/>
              <a:tblGrid>
                <a:gridCol w="776288"/>
                <a:gridCol w="1023937"/>
              </a:tblGrid>
              <a:tr h="520700">
                <a:tc>
                  <a:txBody>
                    <a:bodyPr/>
                    <a:lstStyle>
                      <a:lvl1pPr marL="342900" lvl="0" indent="-34290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Blip>
                          <a:blip r:embed="rId1"/>
                        </a:buBlip>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95000"/>
                        <a:buFont typeface="Wingdings" panose="05000000000000000000" pitchFamily="2" charset="2"/>
                        <a:buChar char="w"/>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Pct val="6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2000"/>
                        <a:t>A  B</a:t>
                      </a:r>
                      <a:endParaRPr lang="en-US" altLang="zh-CN" sz="200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Blip>
                          <a:blip r:embed="rId1"/>
                        </a:buBlip>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95000"/>
                        <a:buFont typeface="Wingdings" panose="05000000000000000000" pitchFamily="2" charset="2"/>
                        <a:buChar char="w"/>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Pct val="6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2000" err="1"/>
                        <a:t>Q</a:t>
                      </a:r>
                      <a:r>
                        <a:rPr lang="en-US" altLang="zh-CN" sz="2000" baseline="30000" err="1"/>
                        <a:t>n</a:t>
                      </a:r>
                      <a:r>
                        <a:rPr lang="zh-CN" altLang="en-US" sz="2000" baseline="30000"/>
                        <a:t>＋</a:t>
                      </a:r>
                      <a:r>
                        <a:rPr lang="en-US" altLang="zh-CN" sz="2000" baseline="30000"/>
                        <a:t>1</a:t>
                      </a:r>
                      <a:endParaRPr lang="en-US" altLang="zh-CN" sz="2000" baseline="3000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495425">
                <a:tc>
                  <a:txBody>
                    <a:bodyPr/>
                    <a:lstStyle>
                      <a:lvl1pPr marL="342900" lvl="0" indent="-34290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Blip>
                          <a:blip r:embed="rId1"/>
                        </a:buBlip>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95000"/>
                        <a:buFont typeface="Wingdings" panose="05000000000000000000" pitchFamily="2" charset="2"/>
                        <a:buChar char="w"/>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Pct val="6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buNone/>
                      </a:pPr>
                      <a:r>
                        <a:rPr lang="zh-CN" altLang="en-US" sz="2000"/>
                        <a:t> </a:t>
                      </a:r>
                      <a:r>
                        <a:rPr lang="en-US" altLang="zh-CN" sz="2000"/>
                        <a:t>0  0</a:t>
                      </a:r>
                      <a:endParaRPr lang="en-US" altLang="zh-CN" sz="2000"/>
                    </a:p>
                    <a:p>
                      <a:pPr marL="0" lvl="0" indent="0">
                        <a:buNone/>
                      </a:pPr>
                      <a:r>
                        <a:rPr lang="en-US" altLang="zh-CN" sz="2000"/>
                        <a:t> 0  1</a:t>
                      </a:r>
                      <a:endParaRPr lang="en-US" altLang="zh-CN" sz="2000"/>
                    </a:p>
                    <a:p>
                      <a:pPr marL="0" lvl="0" indent="0">
                        <a:buNone/>
                      </a:pPr>
                      <a:r>
                        <a:rPr lang="en-US" altLang="zh-CN" sz="2000"/>
                        <a:t> 1  0</a:t>
                      </a:r>
                      <a:endParaRPr lang="en-US" altLang="zh-CN" sz="2000"/>
                    </a:p>
                    <a:p>
                      <a:pPr marL="0" lvl="0" indent="0">
                        <a:buNone/>
                      </a:pPr>
                      <a:r>
                        <a:rPr lang="en-US" altLang="zh-CN" sz="2000"/>
                        <a:t> 1  1</a:t>
                      </a:r>
                      <a:endParaRPr lang="en-US" altLang="zh-CN" sz="200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Blip>
                          <a:blip r:embed="rId1"/>
                        </a:buBlip>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95000"/>
                        <a:buFont typeface="Wingdings" panose="05000000000000000000" pitchFamily="2" charset="2"/>
                        <a:buChar char="w"/>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Pct val="6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2000" err="1"/>
                        <a:t>Q</a:t>
                      </a:r>
                      <a:r>
                        <a:rPr lang="en-US" altLang="zh-CN" sz="2000" baseline="30000" err="1"/>
                        <a:t>n</a:t>
                      </a:r>
                      <a:endParaRPr lang="en-US" altLang="zh-CN" sz="2000" baseline="30000"/>
                    </a:p>
                    <a:p>
                      <a:pPr marL="0" lvl="0" indent="0" algn="ctr">
                        <a:buNone/>
                      </a:pPr>
                      <a:r>
                        <a:rPr lang="en-US" altLang="zh-CN" sz="2000"/>
                        <a:t>1 </a:t>
                      </a:r>
                      <a:endParaRPr lang="en-US" altLang="zh-CN" sz="2000"/>
                    </a:p>
                    <a:p>
                      <a:pPr marL="0" lvl="0" indent="0" algn="ctr">
                        <a:buNone/>
                      </a:pPr>
                      <a:r>
                        <a:rPr lang="en-US" altLang="zh-CN" sz="2000"/>
                        <a:t> </a:t>
                      </a:r>
                      <a:r>
                        <a:rPr lang="en-US" altLang="zh-CN" sz="2000" err="1"/>
                        <a:t>Q</a:t>
                      </a:r>
                      <a:r>
                        <a:rPr lang="en-US" altLang="zh-CN" sz="2000" baseline="30000" err="1"/>
                        <a:t>n</a:t>
                      </a:r>
                      <a:endParaRPr lang="en-US" altLang="zh-CN" sz="2000" baseline="30000"/>
                    </a:p>
                    <a:p>
                      <a:pPr marL="0" lvl="0" indent="0" algn="ctr">
                        <a:buNone/>
                      </a:pPr>
                      <a:r>
                        <a:rPr lang="en-US" altLang="zh-CN" sz="2000"/>
                        <a:t>0</a:t>
                      </a:r>
                      <a:endParaRPr lang="en-US" altLang="zh-CN" sz="200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90133" name="文本框 90132"/>
          <p:cNvSpPr txBox="1"/>
          <p:nvPr/>
        </p:nvSpPr>
        <p:spPr>
          <a:xfrm>
            <a:off x="1042988" y="2420938"/>
            <a:ext cx="1373187" cy="457200"/>
          </a:xfrm>
          <a:prstGeom prst="rect">
            <a:avLst/>
          </a:prstGeom>
          <a:noFill/>
          <a:ln w="9525">
            <a:noFill/>
          </a:ln>
        </p:spPr>
        <p:txBody>
          <a:bodyPr wrap="none" anchor="t" anchorCtr="0">
            <a:spAutoFit/>
          </a:bodyPr>
          <a:lstStyle/>
          <a:p>
            <a:r>
              <a:rPr lang="en-US" altLang="zh-CN">
                <a:latin typeface="Tahoma" panose="020B0604030504040204" pitchFamily="34" charset="0"/>
              </a:rPr>
              <a:t>Solution:</a:t>
            </a:r>
            <a:endParaRPr lang="en-US" altLang="zh-CN">
              <a:latin typeface="Tahoma" panose="020B0604030504040204" pitchFamily="34" charset="0"/>
            </a:endParaRPr>
          </a:p>
        </p:txBody>
      </p:sp>
      <p:graphicFrame>
        <p:nvGraphicFramePr>
          <p:cNvPr id="90134" name="内容占位符 90133" descr="Rectangle: Click to edit Master text styles&#10;Second level&#10;Third level&#10;Fourth level&#10;Fifth level"/>
          <p:cNvGraphicFramePr>
            <a:graphicFrameLocks noGrp="1"/>
          </p:cNvGraphicFramePr>
          <p:nvPr>
            <p:ph sz="half" idx="2"/>
          </p:nvPr>
        </p:nvGraphicFramePr>
        <p:xfrm>
          <a:off x="2411413" y="2636838"/>
          <a:ext cx="4032250" cy="1936750"/>
        </p:xfrm>
        <a:graphic>
          <a:graphicData uri="http://schemas.openxmlformats.org/presentationml/2006/ole">
            <mc:AlternateContent xmlns:mc="http://schemas.openxmlformats.org/markup-compatibility/2006">
              <mc:Choice xmlns:v="urn:schemas-microsoft-com:vml" Requires="v">
                <p:oleObj spid="_x0000_s28676" name="" r:id="rId2" imgW="1930400" imgH="927100" progId="Equation.3">
                  <p:embed/>
                </p:oleObj>
              </mc:Choice>
              <mc:Fallback>
                <p:oleObj name="" r:id="rId2" imgW="1930400" imgH="927100" progId="Equation.3">
                  <p:embed/>
                  <p:pic>
                    <p:nvPicPr>
                      <p:cNvPr id="0" name="图片 3094"/>
                      <p:cNvPicPr/>
                      <p:nvPr/>
                    </p:nvPicPr>
                    <p:blipFill>
                      <a:blip r:embed="rId3"/>
                      <a:stretch>
                        <a:fillRect/>
                      </a:stretch>
                    </p:blipFill>
                    <p:spPr>
                      <a:xfrm>
                        <a:off x="2411413" y="2636838"/>
                        <a:ext cx="4032250" cy="1936750"/>
                      </a:xfrm>
                      <a:prstGeom prst="rect">
                        <a:avLst/>
                      </a:prstGeom>
                      <a:noFill/>
                      <a:ln w="38100">
                        <a:miter/>
                      </a:ln>
                    </p:spPr>
                  </p:pic>
                </p:oleObj>
              </mc:Fallback>
            </mc:AlternateContent>
          </a:graphicData>
        </a:graphic>
      </p:graphicFrame>
      <p:sp>
        <p:nvSpPr>
          <p:cNvPr id="90141" name="直接连接符 90140"/>
          <p:cNvSpPr/>
          <p:nvPr/>
        </p:nvSpPr>
        <p:spPr>
          <a:xfrm>
            <a:off x="7740650" y="2636838"/>
            <a:ext cx="215900" cy="0"/>
          </a:xfrm>
          <a:prstGeom prst="line">
            <a:avLst/>
          </a:prstGeom>
          <a:ln w="9525" cap="flat" cmpd="sng">
            <a:solidFill>
              <a:schemeClr val="tx1"/>
            </a:solidFill>
            <a:prstDash val="solid"/>
            <a:headEnd type="none" w="med" len="med"/>
            <a:tailEnd type="none" w="med" len="med"/>
          </a:ln>
        </p:spPr>
      </p:sp>
      <p:grpSp>
        <p:nvGrpSpPr>
          <p:cNvPr id="90145" name="组合 90144"/>
          <p:cNvGrpSpPr>
            <a:grpSpLocks noChangeAspect="1"/>
          </p:cNvGrpSpPr>
          <p:nvPr/>
        </p:nvGrpSpPr>
        <p:grpSpPr>
          <a:xfrm>
            <a:off x="2268538" y="4652963"/>
            <a:ext cx="2590800" cy="479425"/>
            <a:chOff x="432" y="2400"/>
            <a:chExt cx="1632" cy="302"/>
          </a:xfrm>
        </p:grpSpPr>
        <p:sp>
          <p:nvSpPr>
            <p:cNvPr id="90146" name="矩形 90145"/>
            <p:cNvSpPr>
              <a:spLocks noChangeAspect="1" noTextEdit="1"/>
            </p:cNvSpPr>
            <p:nvPr/>
          </p:nvSpPr>
          <p:spPr>
            <a:xfrm>
              <a:off x="432" y="2400"/>
              <a:ext cx="1632" cy="302"/>
            </a:xfrm>
            <a:prstGeom prst="rect">
              <a:avLst/>
            </a:prstGeom>
            <a:noFill/>
            <a:ln w="9525">
              <a:noFill/>
            </a:ln>
          </p:spPr>
          <p:txBody>
            <a:bodyPr/>
            <a:lstStyle/>
            <a:p>
              <a:endParaRPr lang="zh-CN" altLang="en-US"/>
            </a:p>
          </p:txBody>
        </p:sp>
        <p:sp>
          <p:nvSpPr>
            <p:cNvPr id="90147" name="直接连接符 90146"/>
            <p:cNvSpPr/>
            <p:nvPr/>
          </p:nvSpPr>
          <p:spPr>
            <a:xfrm>
              <a:off x="1219" y="2444"/>
              <a:ext cx="234" cy="1"/>
            </a:xfrm>
            <a:prstGeom prst="line">
              <a:avLst/>
            </a:prstGeom>
            <a:ln w="17463" cap="flat" cmpd="sng">
              <a:solidFill>
                <a:srgbClr val="000000"/>
              </a:solidFill>
              <a:prstDash val="solid"/>
              <a:headEnd type="none" w="med" len="med"/>
              <a:tailEnd type="none" w="med" len="med"/>
            </a:ln>
          </p:spPr>
        </p:sp>
        <p:sp>
          <p:nvSpPr>
            <p:cNvPr id="90148" name="直接连接符 90147"/>
            <p:cNvSpPr/>
            <p:nvPr/>
          </p:nvSpPr>
          <p:spPr>
            <a:xfrm>
              <a:off x="1647" y="2486"/>
              <a:ext cx="149" cy="1"/>
            </a:xfrm>
            <a:prstGeom prst="line">
              <a:avLst/>
            </a:prstGeom>
            <a:ln w="17463" cap="flat" cmpd="sng">
              <a:solidFill>
                <a:srgbClr val="000000"/>
              </a:solidFill>
              <a:prstDash val="solid"/>
              <a:headEnd type="none" w="med" len="med"/>
              <a:tailEnd type="none" w="med" len="med"/>
            </a:ln>
          </p:spPr>
        </p:sp>
        <p:sp>
          <p:nvSpPr>
            <p:cNvPr id="90149" name="矩形 90148"/>
            <p:cNvSpPr/>
            <p:nvPr/>
          </p:nvSpPr>
          <p:spPr>
            <a:xfrm>
              <a:off x="1939" y="2462"/>
              <a:ext cx="67" cy="144"/>
            </a:xfrm>
            <a:prstGeom prst="rect">
              <a:avLst/>
            </a:prstGeom>
            <a:noFill/>
            <a:ln w="9525">
              <a:noFill/>
            </a:ln>
          </p:spPr>
          <p:txBody>
            <a:bodyPr wrap="none" lIns="0" tIns="0" rIns="0" bIns="0">
              <a:spAutoFit/>
            </a:bodyPr>
            <a:lstStyle/>
            <a:p>
              <a:r>
                <a:rPr lang="en-US" altLang="zh-CN" sz="1500" b="1" i="1">
                  <a:solidFill>
                    <a:srgbClr val="000000"/>
                  </a:solidFill>
                  <a:latin typeface="Times New Roman" panose="02020603050405020304" charset="0"/>
                </a:rPr>
                <a:t>n</a:t>
              </a:r>
              <a:endParaRPr lang="en-US" altLang="zh-CN">
                <a:latin typeface="Arial" panose="020B0604020202020204" pitchFamily="34" charset="0"/>
              </a:endParaRPr>
            </a:p>
          </p:txBody>
        </p:sp>
        <p:sp>
          <p:nvSpPr>
            <p:cNvPr id="90150" name="矩形 90149"/>
            <p:cNvSpPr/>
            <p:nvPr/>
          </p:nvSpPr>
          <p:spPr>
            <a:xfrm>
              <a:off x="1361" y="2462"/>
              <a:ext cx="67" cy="144"/>
            </a:xfrm>
            <a:prstGeom prst="rect">
              <a:avLst/>
            </a:prstGeom>
            <a:noFill/>
            <a:ln w="9525">
              <a:noFill/>
            </a:ln>
          </p:spPr>
          <p:txBody>
            <a:bodyPr wrap="none" lIns="0" tIns="0" rIns="0" bIns="0">
              <a:spAutoFit/>
            </a:bodyPr>
            <a:lstStyle/>
            <a:p>
              <a:r>
                <a:rPr lang="en-US" altLang="zh-CN" sz="1500" b="1" i="1">
                  <a:solidFill>
                    <a:srgbClr val="000000"/>
                  </a:solidFill>
                  <a:latin typeface="Times New Roman" panose="02020603050405020304" charset="0"/>
                </a:rPr>
                <a:t>n</a:t>
              </a:r>
              <a:endParaRPr lang="en-US" altLang="zh-CN">
                <a:latin typeface="Arial" panose="020B0604020202020204" pitchFamily="34" charset="0"/>
              </a:endParaRPr>
            </a:p>
          </p:txBody>
        </p:sp>
        <p:sp>
          <p:nvSpPr>
            <p:cNvPr id="90151" name="矩形 90150"/>
            <p:cNvSpPr/>
            <p:nvPr/>
          </p:nvSpPr>
          <p:spPr>
            <a:xfrm>
              <a:off x="617" y="2462"/>
              <a:ext cx="67" cy="144"/>
            </a:xfrm>
            <a:prstGeom prst="rect">
              <a:avLst/>
            </a:prstGeom>
            <a:noFill/>
            <a:ln w="9525">
              <a:noFill/>
            </a:ln>
          </p:spPr>
          <p:txBody>
            <a:bodyPr wrap="none" lIns="0" tIns="0" rIns="0" bIns="0">
              <a:spAutoFit/>
            </a:bodyPr>
            <a:lstStyle/>
            <a:p>
              <a:r>
                <a:rPr lang="en-US" altLang="zh-CN" sz="1500" b="1" i="1">
                  <a:solidFill>
                    <a:srgbClr val="000000"/>
                  </a:solidFill>
                  <a:latin typeface="Times New Roman" panose="02020603050405020304" charset="0"/>
                </a:rPr>
                <a:t>n</a:t>
              </a:r>
              <a:endParaRPr lang="en-US" altLang="zh-CN">
                <a:latin typeface="Arial" panose="020B0604020202020204" pitchFamily="34" charset="0"/>
              </a:endParaRPr>
            </a:p>
          </p:txBody>
        </p:sp>
        <p:sp>
          <p:nvSpPr>
            <p:cNvPr id="90152" name="矩形 90151"/>
            <p:cNvSpPr/>
            <p:nvPr/>
          </p:nvSpPr>
          <p:spPr>
            <a:xfrm>
              <a:off x="1788" y="2500"/>
              <a:ext cx="110" cy="182"/>
            </a:xfrm>
            <a:prstGeom prst="rect">
              <a:avLst/>
            </a:prstGeom>
            <a:noFill/>
            <a:ln w="9525">
              <a:noFill/>
            </a:ln>
          </p:spPr>
          <p:txBody>
            <a:bodyPr wrap="none" lIns="0" tIns="0" rIns="0" bIns="0">
              <a:spAutoFit/>
            </a:bodyPr>
            <a:lstStyle/>
            <a:p>
              <a:r>
                <a:rPr lang="en-US" altLang="zh-CN" sz="1900" b="1" i="1">
                  <a:solidFill>
                    <a:srgbClr val="000000"/>
                  </a:solidFill>
                  <a:latin typeface="Times New Roman" panose="02020603050405020304" charset="0"/>
                </a:rPr>
                <a:t>Q</a:t>
              </a:r>
              <a:endParaRPr lang="en-US" altLang="zh-CN">
                <a:latin typeface="Arial" panose="020B0604020202020204" pitchFamily="34" charset="0"/>
              </a:endParaRPr>
            </a:p>
          </p:txBody>
        </p:sp>
        <p:sp>
          <p:nvSpPr>
            <p:cNvPr id="90153" name="矩形 90152"/>
            <p:cNvSpPr/>
            <p:nvPr/>
          </p:nvSpPr>
          <p:spPr>
            <a:xfrm>
              <a:off x="1653" y="2500"/>
              <a:ext cx="101" cy="182"/>
            </a:xfrm>
            <a:prstGeom prst="rect">
              <a:avLst/>
            </a:prstGeom>
            <a:noFill/>
            <a:ln w="9525">
              <a:noFill/>
            </a:ln>
          </p:spPr>
          <p:txBody>
            <a:bodyPr wrap="none" lIns="0" tIns="0" rIns="0" bIns="0">
              <a:spAutoFit/>
            </a:bodyPr>
            <a:lstStyle/>
            <a:p>
              <a:r>
                <a:rPr lang="en-US" altLang="zh-CN" sz="1900" b="1" i="1">
                  <a:solidFill>
                    <a:srgbClr val="000000"/>
                  </a:solidFill>
                  <a:latin typeface="Times New Roman" panose="02020603050405020304" charset="0"/>
                </a:rPr>
                <a:t>K</a:t>
              </a:r>
              <a:endParaRPr lang="en-US" altLang="zh-CN">
                <a:latin typeface="Arial" panose="020B0604020202020204" pitchFamily="34" charset="0"/>
              </a:endParaRPr>
            </a:p>
          </p:txBody>
        </p:sp>
        <p:sp>
          <p:nvSpPr>
            <p:cNvPr id="90154" name="矩形 90153"/>
            <p:cNvSpPr/>
            <p:nvPr/>
          </p:nvSpPr>
          <p:spPr>
            <a:xfrm>
              <a:off x="1210" y="2500"/>
              <a:ext cx="110" cy="182"/>
            </a:xfrm>
            <a:prstGeom prst="rect">
              <a:avLst/>
            </a:prstGeom>
            <a:noFill/>
            <a:ln w="9525">
              <a:noFill/>
            </a:ln>
          </p:spPr>
          <p:txBody>
            <a:bodyPr wrap="none" lIns="0" tIns="0" rIns="0" bIns="0">
              <a:spAutoFit/>
            </a:bodyPr>
            <a:lstStyle/>
            <a:p>
              <a:r>
                <a:rPr lang="en-US" altLang="zh-CN" sz="1900" b="1" i="1">
                  <a:solidFill>
                    <a:srgbClr val="000000"/>
                  </a:solidFill>
                  <a:latin typeface="Times New Roman" panose="02020603050405020304" charset="0"/>
                </a:rPr>
                <a:t>Q</a:t>
              </a:r>
              <a:endParaRPr lang="en-US" altLang="zh-CN">
                <a:latin typeface="Arial" panose="020B0604020202020204" pitchFamily="34" charset="0"/>
              </a:endParaRPr>
            </a:p>
          </p:txBody>
        </p:sp>
        <p:sp>
          <p:nvSpPr>
            <p:cNvPr id="90155" name="矩形 90154"/>
            <p:cNvSpPr/>
            <p:nvPr/>
          </p:nvSpPr>
          <p:spPr>
            <a:xfrm>
              <a:off x="1061" y="2500"/>
              <a:ext cx="76" cy="182"/>
            </a:xfrm>
            <a:prstGeom prst="rect">
              <a:avLst/>
            </a:prstGeom>
            <a:noFill/>
            <a:ln w="9525">
              <a:noFill/>
            </a:ln>
          </p:spPr>
          <p:txBody>
            <a:bodyPr wrap="none" lIns="0" tIns="0" rIns="0" bIns="0">
              <a:spAutoFit/>
            </a:bodyPr>
            <a:lstStyle/>
            <a:p>
              <a:r>
                <a:rPr lang="en-US" altLang="zh-CN" sz="1900" b="1" i="1">
                  <a:solidFill>
                    <a:srgbClr val="000000"/>
                  </a:solidFill>
                  <a:latin typeface="Times New Roman" panose="02020603050405020304" charset="0"/>
                </a:rPr>
                <a:t>J</a:t>
              </a:r>
              <a:endParaRPr lang="en-US" altLang="zh-CN">
                <a:latin typeface="Arial" panose="020B0604020202020204" pitchFamily="34" charset="0"/>
              </a:endParaRPr>
            </a:p>
          </p:txBody>
        </p:sp>
        <p:sp>
          <p:nvSpPr>
            <p:cNvPr id="90156" name="矩形 90155"/>
            <p:cNvSpPr/>
            <p:nvPr/>
          </p:nvSpPr>
          <p:spPr>
            <a:xfrm>
              <a:off x="466" y="2500"/>
              <a:ext cx="110" cy="182"/>
            </a:xfrm>
            <a:prstGeom prst="rect">
              <a:avLst/>
            </a:prstGeom>
            <a:noFill/>
            <a:ln w="9525">
              <a:noFill/>
            </a:ln>
          </p:spPr>
          <p:txBody>
            <a:bodyPr wrap="none" lIns="0" tIns="0" rIns="0" bIns="0">
              <a:spAutoFit/>
            </a:bodyPr>
            <a:lstStyle/>
            <a:p>
              <a:r>
                <a:rPr lang="en-US" altLang="zh-CN" sz="1900" b="1" i="1">
                  <a:solidFill>
                    <a:srgbClr val="000000"/>
                  </a:solidFill>
                  <a:latin typeface="Times New Roman" panose="02020603050405020304" charset="0"/>
                </a:rPr>
                <a:t>Q</a:t>
              </a:r>
              <a:endParaRPr lang="en-US" altLang="zh-CN">
                <a:latin typeface="Arial" panose="020B0604020202020204" pitchFamily="34" charset="0"/>
              </a:endParaRPr>
            </a:p>
          </p:txBody>
        </p:sp>
        <p:sp>
          <p:nvSpPr>
            <p:cNvPr id="90157" name="矩形 90156"/>
            <p:cNvSpPr/>
            <p:nvPr/>
          </p:nvSpPr>
          <p:spPr>
            <a:xfrm>
              <a:off x="1498" y="2483"/>
              <a:ext cx="83" cy="182"/>
            </a:xfrm>
            <a:prstGeom prst="rect">
              <a:avLst/>
            </a:prstGeom>
            <a:noFill/>
            <a:ln w="9525">
              <a:noFill/>
            </a:ln>
          </p:spPr>
          <p:txBody>
            <a:bodyPr wrap="none" lIns="0" tIns="0" rIns="0" bIns="0">
              <a:spAutoFit/>
            </a:bodyPr>
            <a:lstStyle/>
            <a:p>
              <a:r>
                <a:rPr lang="en-US" altLang="zh-CN" sz="1900">
                  <a:solidFill>
                    <a:srgbClr val="000000"/>
                  </a:solidFill>
                  <a:latin typeface="Symbol" panose="05050102010706020507" pitchFamily="18" charset="2"/>
                </a:rPr>
                <a:t>+</a:t>
              </a:r>
              <a:endParaRPr lang="en-US" altLang="zh-CN">
                <a:latin typeface="Arial" panose="020B0604020202020204" pitchFamily="34" charset="0"/>
              </a:endParaRPr>
            </a:p>
          </p:txBody>
        </p:sp>
        <p:sp>
          <p:nvSpPr>
            <p:cNvPr id="90158" name="矩形 90157"/>
            <p:cNvSpPr/>
            <p:nvPr/>
          </p:nvSpPr>
          <p:spPr>
            <a:xfrm>
              <a:off x="908" y="2483"/>
              <a:ext cx="83" cy="182"/>
            </a:xfrm>
            <a:prstGeom prst="rect">
              <a:avLst/>
            </a:prstGeom>
            <a:noFill/>
            <a:ln w="9525">
              <a:noFill/>
            </a:ln>
          </p:spPr>
          <p:txBody>
            <a:bodyPr wrap="none" lIns="0" tIns="0" rIns="0" bIns="0">
              <a:spAutoFit/>
            </a:bodyPr>
            <a:lstStyle/>
            <a:p>
              <a:r>
                <a:rPr lang="en-US" altLang="zh-CN" sz="1900">
                  <a:solidFill>
                    <a:srgbClr val="000000"/>
                  </a:solidFill>
                  <a:latin typeface="Symbol" panose="05050102010706020507" pitchFamily="18" charset="2"/>
                </a:rPr>
                <a:t>=</a:t>
              </a:r>
              <a:endParaRPr lang="en-US" altLang="zh-CN">
                <a:latin typeface="Arial" panose="020B0604020202020204" pitchFamily="34" charset="0"/>
              </a:endParaRPr>
            </a:p>
          </p:txBody>
        </p:sp>
        <p:sp>
          <p:nvSpPr>
            <p:cNvPr id="90159" name="矩形 90158"/>
            <p:cNvSpPr/>
            <p:nvPr/>
          </p:nvSpPr>
          <p:spPr>
            <a:xfrm>
              <a:off x="707" y="2449"/>
              <a:ext cx="66" cy="144"/>
            </a:xfrm>
            <a:prstGeom prst="rect">
              <a:avLst/>
            </a:prstGeom>
            <a:noFill/>
            <a:ln w="9525">
              <a:noFill/>
            </a:ln>
          </p:spPr>
          <p:txBody>
            <a:bodyPr wrap="none" lIns="0" tIns="0" rIns="0" bIns="0">
              <a:spAutoFit/>
            </a:bodyPr>
            <a:lstStyle/>
            <a:p>
              <a:r>
                <a:rPr lang="en-US" altLang="zh-CN" sz="1500">
                  <a:solidFill>
                    <a:srgbClr val="000000"/>
                  </a:solidFill>
                  <a:latin typeface="Symbol" panose="05050102010706020507" pitchFamily="18" charset="2"/>
                </a:rPr>
                <a:t>+</a:t>
              </a:r>
              <a:endParaRPr lang="en-US" altLang="zh-CN">
                <a:latin typeface="Arial" panose="020B0604020202020204" pitchFamily="34" charset="0"/>
              </a:endParaRPr>
            </a:p>
          </p:txBody>
        </p:sp>
        <p:sp>
          <p:nvSpPr>
            <p:cNvPr id="90160" name="矩形 90159"/>
            <p:cNvSpPr/>
            <p:nvPr/>
          </p:nvSpPr>
          <p:spPr>
            <a:xfrm>
              <a:off x="1171" y="2500"/>
              <a:ext cx="38" cy="182"/>
            </a:xfrm>
            <a:prstGeom prst="rect">
              <a:avLst/>
            </a:prstGeom>
            <a:noFill/>
            <a:ln w="9525">
              <a:noFill/>
            </a:ln>
          </p:spPr>
          <p:txBody>
            <a:bodyPr wrap="none" lIns="0" tIns="0" rIns="0" bIns="0">
              <a:spAutoFit/>
            </a:bodyPr>
            <a:lstStyle/>
            <a:p>
              <a:r>
                <a:rPr lang="zh-CN" altLang="en-US" sz="1900" b="1" dirty="0">
                  <a:solidFill>
                    <a:srgbClr val="000000"/>
                  </a:solidFill>
                  <a:latin typeface="Times New Roman" panose="02020603050405020304" charset="0"/>
                </a:rPr>
                <a:t> </a:t>
              </a:r>
              <a:endParaRPr lang="zh-CN" altLang="en-US" dirty="0">
                <a:latin typeface="Arial" panose="020B0604020202020204" pitchFamily="34" charset="0"/>
              </a:endParaRPr>
            </a:p>
          </p:txBody>
        </p:sp>
        <p:sp>
          <p:nvSpPr>
            <p:cNvPr id="90161" name="矩形 90160"/>
            <p:cNvSpPr/>
            <p:nvPr/>
          </p:nvSpPr>
          <p:spPr>
            <a:xfrm>
              <a:off x="783" y="2462"/>
              <a:ext cx="60" cy="144"/>
            </a:xfrm>
            <a:prstGeom prst="rect">
              <a:avLst/>
            </a:prstGeom>
            <a:noFill/>
            <a:ln w="9525">
              <a:noFill/>
            </a:ln>
          </p:spPr>
          <p:txBody>
            <a:bodyPr wrap="none" lIns="0" tIns="0" rIns="0" bIns="0">
              <a:spAutoFit/>
            </a:bodyPr>
            <a:lstStyle/>
            <a:p>
              <a:r>
                <a:rPr lang="en-US" altLang="zh-CN" sz="1500">
                  <a:solidFill>
                    <a:srgbClr val="000000"/>
                  </a:solidFill>
                  <a:latin typeface="Times New Roman" panose="02020603050405020304" charset="0"/>
                </a:rPr>
                <a:t>1</a:t>
              </a:r>
              <a:endParaRPr lang="en-US" altLang="zh-CN">
                <a:latin typeface="Arial" panose="020B0604020202020204" pitchFamily="34" charset="0"/>
              </a:endParaRPr>
            </a:p>
          </p:txBody>
        </p:sp>
      </p:grpSp>
      <p:grpSp>
        <p:nvGrpSpPr>
          <p:cNvPr id="90165" name="组合 90164"/>
          <p:cNvGrpSpPr>
            <a:grpSpLocks noChangeAspect="1"/>
          </p:cNvGrpSpPr>
          <p:nvPr/>
        </p:nvGrpSpPr>
        <p:grpSpPr>
          <a:xfrm>
            <a:off x="2262188" y="5233988"/>
            <a:ext cx="2165350" cy="931862"/>
            <a:chOff x="528" y="2765"/>
            <a:chExt cx="1364" cy="587"/>
          </a:xfrm>
        </p:grpSpPr>
        <p:sp>
          <p:nvSpPr>
            <p:cNvPr id="90166" name="矩形 90165"/>
            <p:cNvSpPr>
              <a:spLocks noChangeAspect="1" noTextEdit="1"/>
            </p:cNvSpPr>
            <p:nvPr/>
          </p:nvSpPr>
          <p:spPr>
            <a:xfrm>
              <a:off x="528" y="2765"/>
              <a:ext cx="1364" cy="587"/>
            </a:xfrm>
            <a:prstGeom prst="rect">
              <a:avLst/>
            </a:prstGeom>
            <a:noFill/>
            <a:ln w="9525" cap="flat" cmpd="sng">
              <a:solidFill>
                <a:srgbClr val="FF0000"/>
              </a:solidFill>
              <a:prstDash val="solid"/>
              <a:miter/>
              <a:headEnd type="none" w="med" len="med"/>
              <a:tailEnd type="none" w="med" len="med"/>
            </a:ln>
          </p:spPr>
          <p:txBody>
            <a:bodyPr/>
            <a:lstStyle/>
            <a:p>
              <a:endParaRPr lang="zh-CN" altLang="en-US"/>
            </a:p>
          </p:txBody>
        </p:sp>
        <p:sp>
          <p:nvSpPr>
            <p:cNvPr id="90167" name="直接连接符 90166"/>
            <p:cNvSpPr/>
            <p:nvPr/>
          </p:nvSpPr>
          <p:spPr>
            <a:xfrm>
              <a:off x="1222" y="2814"/>
              <a:ext cx="149" cy="1"/>
            </a:xfrm>
            <a:prstGeom prst="line">
              <a:avLst/>
            </a:prstGeom>
            <a:ln w="19050" cap="flat" cmpd="sng">
              <a:solidFill>
                <a:srgbClr val="000000"/>
              </a:solidFill>
              <a:prstDash val="solid"/>
              <a:headEnd type="none" w="med" len="med"/>
              <a:tailEnd type="none" w="med" len="med"/>
            </a:ln>
          </p:spPr>
        </p:sp>
        <p:sp>
          <p:nvSpPr>
            <p:cNvPr id="90168" name="直接连接符 90167"/>
            <p:cNvSpPr/>
            <p:nvPr/>
          </p:nvSpPr>
          <p:spPr>
            <a:xfrm>
              <a:off x="1273" y="3122"/>
              <a:ext cx="567" cy="1"/>
            </a:xfrm>
            <a:prstGeom prst="line">
              <a:avLst/>
            </a:prstGeom>
            <a:ln w="19050" cap="flat" cmpd="sng">
              <a:solidFill>
                <a:srgbClr val="000000"/>
              </a:solidFill>
              <a:prstDash val="solid"/>
              <a:headEnd type="none" w="med" len="med"/>
              <a:tailEnd type="none" w="med" len="med"/>
            </a:ln>
          </p:spPr>
        </p:sp>
        <p:sp>
          <p:nvSpPr>
            <p:cNvPr id="90169" name="矩形 90168"/>
            <p:cNvSpPr/>
            <p:nvPr/>
          </p:nvSpPr>
          <p:spPr>
            <a:xfrm>
              <a:off x="1694" y="3139"/>
              <a:ext cx="117" cy="211"/>
            </a:xfrm>
            <a:prstGeom prst="rect">
              <a:avLst/>
            </a:prstGeom>
            <a:noFill/>
            <a:ln w="9525">
              <a:noFill/>
            </a:ln>
          </p:spPr>
          <p:txBody>
            <a:bodyPr wrap="none" lIns="0" tIns="0" rIns="0" bIns="0">
              <a:spAutoFit/>
            </a:bodyPr>
            <a:lstStyle/>
            <a:p>
              <a:r>
                <a:rPr lang="en-US" altLang="zh-CN" sz="2200" b="1" i="1">
                  <a:solidFill>
                    <a:srgbClr val="000000"/>
                  </a:solidFill>
                  <a:latin typeface="Times New Roman" panose="02020603050405020304" charset="0"/>
                </a:rPr>
                <a:t>B</a:t>
              </a:r>
              <a:endParaRPr lang="en-US" altLang="zh-CN">
                <a:latin typeface="Arial" panose="020B0604020202020204" pitchFamily="34" charset="0"/>
              </a:endParaRPr>
            </a:p>
          </p:txBody>
        </p:sp>
        <p:sp>
          <p:nvSpPr>
            <p:cNvPr id="90170" name="矩形 90169"/>
            <p:cNvSpPr/>
            <p:nvPr/>
          </p:nvSpPr>
          <p:spPr>
            <a:xfrm>
              <a:off x="1287" y="3139"/>
              <a:ext cx="117" cy="211"/>
            </a:xfrm>
            <a:prstGeom prst="rect">
              <a:avLst/>
            </a:prstGeom>
            <a:noFill/>
            <a:ln w="9525">
              <a:noFill/>
            </a:ln>
          </p:spPr>
          <p:txBody>
            <a:bodyPr wrap="none" lIns="0" tIns="0" rIns="0" bIns="0">
              <a:spAutoFit/>
            </a:bodyPr>
            <a:lstStyle/>
            <a:p>
              <a:r>
                <a:rPr lang="en-US" altLang="zh-CN" sz="2200" b="1" i="1">
                  <a:solidFill>
                    <a:srgbClr val="000000"/>
                  </a:solidFill>
                  <a:latin typeface="Times New Roman" panose="02020603050405020304" charset="0"/>
                </a:rPr>
                <a:t>A</a:t>
              </a:r>
              <a:endParaRPr lang="en-US" altLang="zh-CN">
                <a:latin typeface="Arial" panose="020B0604020202020204" pitchFamily="34" charset="0"/>
              </a:endParaRPr>
            </a:p>
          </p:txBody>
        </p:sp>
        <p:sp>
          <p:nvSpPr>
            <p:cNvPr id="90171" name="矩形 90170"/>
            <p:cNvSpPr/>
            <p:nvPr/>
          </p:nvSpPr>
          <p:spPr>
            <a:xfrm>
              <a:off x="864" y="3139"/>
              <a:ext cx="117" cy="211"/>
            </a:xfrm>
            <a:prstGeom prst="rect">
              <a:avLst/>
            </a:prstGeom>
            <a:noFill/>
            <a:ln w="9525">
              <a:noFill/>
            </a:ln>
          </p:spPr>
          <p:txBody>
            <a:bodyPr wrap="none" lIns="0" tIns="0" rIns="0" bIns="0">
              <a:spAutoFit/>
            </a:bodyPr>
            <a:lstStyle/>
            <a:p>
              <a:r>
                <a:rPr lang="en-US" altLang="zh-CN" sz="2200" b="1" i="1">
                  <a:solidFill>
                    <a:srgbClr val="000000"/>
                  </a:solidFill>
                  <a:latin typeface="Times New Roman" panose="02020603050405020304" charset="0"/>
                </a:rPr>
                <a:t>K</a:t>
              </a:r>
              <a:endParaRPr lang="en-US" altLang="zh-CN">
                <a:latin typeface="Arial" panose="020B0604020202020204" pitchFamily="34" charset="0"/>
              </a:endParaRPr>
            </a:p>
          </p:txBody>
        </p:sp>
        <p:sp>
          <p:nvSpPr>
            <p:cNvPr id="90172" name="矩形 90171"/>
            <p:cNvSpPr/>
            <p:nvPr/>
          </p:nvSpPr>
          <p:spPr>
            <a:xfrm>
              <a:off x="1236" y="2831"/>
              <a:ext cx="117" cy="211"/>
            </a:xfrm>
            <a:prstGeom prst="rect">
              <a:avLst/>
            </a:prstGeom>
            <a:noFill/>
            <a:ln w="9525">
              <a:noFill/>
            </a:ln>
          </p:spPr>
          <p:txBody>
            <a:bodyPr wrap="none" lIns="0" tIns="0" rIns="0" bIns="0">
              <a:spAutoFit/>
            </a:bodyPr>
            <a:lstStyle/>
            <a:p>
              <a:r>
                <a:rPr lang="en-US" altLang="zh-CN" sz="2200" b="1" i="1">
                  <a:solidFill>
                    <a:srgbClr val="000000"/>
                  </a:solidFill>
                  <a:latin typeface="Times New Roman" panose="02020603050405020304" charset="0"/>
                </a:rPr>
                <a:t>A</a:t>
              </a:r>
              <a:endParaRPr lang="en-US" altLang="zh-CN">
                <a:latin typeface="Arial" panose="020B0604020202020204" pitchFamily="34" charset="0"/>
              </a:endParaRPr>
            </a:p>
          </p:txBody>
        </p:sp>
        <p:sp>
          <p:nvSpPr>
            <p:cNvPr id="90173" name="矩形 90172"/>
            <p:cNvSpPr/>
            <p:nvPr/>
          </p:nvSpPr>
          <p:spPr>
            <a:xfrm>
              <a:off x="860" y="2831"/>
              <a:ext cx="88" cy="211"/>
            </a:xfrm>
            <a:prstGeom prst="rect">
              <a:avLst/>
            </a:prstGeom>
            <a:noFill/>
            <a:ln w="9525">
              <a:noFill/>
            </a:ln>
          </p:spPr>
          <p:txBody>
            <a:bodyPr wrap="none" lIns="0" tIns="0" rIns="0" bIns="0">
              <a:spAutoFit/>
            </a:bodyPr>
            <a:lstStyle/>
            <a:p>
              <a:r>
                <a:rPr lang="en-US" altLang="zh-CN" sz="2200" b="1" i="1">
                  <a:solidFill>
                    <a:srgbClr val="000000"/>
                  </a:solidFill>
                  <a:latin typeface="Times New Roman" panose="02020603050405020304" charset="0"/>
                </a:rPr>
                <a:t>J</a:t>
              </a:r>
              <a:endParaRPr lang="en-US" altLang="zh-CN">
                <a:latin typeface="Arial" panose="020B0604020202020204" pitchFamily="34" charset="0"/>
              </a:endParaRPr>
            </a:p>
          </p:txBody>
        </p:sp>
        <p:sp>
          <p:nvSpPr>
            <p:cNvPr id="90174" name="矩形 90173"/>
            <p:cNvSpPr/>
            <p:nvPr/>
          </p:nvSpPr>
          <p:spPr>
            <a:xfrm>
              <a:off x="1471" y="3119"/>
              <a:ext cx="135" cy="211"/>
            </a:xfrm>
            <a:prstGeom prst="rect">
              <a:avLst/>
            </a:prstGeom>
            <a:noFill/>
            <a:ln w="9525">
              <a:noFill/>
            </a:ln>
          </p:spPr>
          <p:txBody>
            <a:bodyPr wrap="none" lIns="0" tIns="0" rIns="0" bIns="0">
              <a:spAutoFit/>
            </a:bodyPr>
            <a:lstStyle/>
            <a:p>
              <a:r>
                <a:rPr lang="en-US" altLang="zh-CN" sz="2200">
                  <a:solidFill>
                    <a:srgbClr val="000000"/>
                  </a:solidFill>
                  <a:latin typeface="Symbol" panose="05050102010706020507" pitchFamily="18" charset="2"/>
                </a:rPr>
                <a:t>Å</a:t>
              </a:r>
              <a:endParaRPr lang="en-US" altLang="zh-CN">
                <a:latin typeface="Arial" panose="020B0604020202020204" pitchFamily="34" charset="0"/>
              </a:endParaRPr>
            </a:p>
          </p:txBody>
        </p:sp>
        <p:sp>
          <p:nvSpPr>
            <p:cNvPr id="90175" name="矩形 90174"/>
            <p:cNvSpPr/>
            <p:nvPr/>
          </p:nvSpPr>
          <p:spPr>
            <a:xfrm>
              <a:off x="1093" y="3119"/>
              <a:ext cx="97" cy="211"/>
            </a:xfrm>
            <a:prstGeom prst="rect">
              <a:avLst/>
            </a:prstGeom>
            <a:noFill/>
            <a:ln w="9525">
              <a:noFill/>
            </a:ln>
          </p:spPr>
          <p:txBody>
            <a:bodyPr wrap="none" lIns="0" tIns="0" rIns="0" bIns="0">
              <a:spAutoFit/>
            </a:bodyPr>
            <a:lstStyle/>
            <a:p>
              <a:r>
                <a:rPr lang="en-US" altLang="zh-CN" sz="2200">
                  <a:solidFill>
                    <a:srgbClr val="000000"/>
                  </a:solidFill>
                  <a:latin typeface="Symbol" panose="05050102010706020507" pitchFamily="18" charset="2"/>
                </a:rPr>
                <a:t>=</a:t>
              </a:r>
              <a:endParaRPr lang="en-US" altLang="zh-CN">
                <a:latin typeface="Arial" panose="020B0604020202020204" pitchFamily="34" charset="0"/>
              </a:endParaRPr>
            </a:p>
          </p:txBody>
        </p:sp>
        <p:sp>
          <p:nvSpPr>
            <p:cNvPr id="90176" name="矩形 90175"/>
            <p:cNvSpPr/>
            <p:nvPr/>
          </p:nvSpPr>
          <p:spPr>
            <a:xfrm>
              <a:off x="1042" y="2811"/>
              <a:ext cx="97" cy="211"/>
            </a:xfrm>
            <a:prstGeom prst="rect">
              <a:avLst/>
            </a:prstGeom>
            <a:noFill/>
            <a:ln w="9525">
              <a:noFill/>
            </a:ln>
          </p:spPr>
          <p:txBody>
            <a:bodyPr wrap="none" lIns="0" tIns="0" rIns="0" bIns="0">
              <a:spAutoFit/>
            </a:bodyPr>
            <a:lstStyle/>
            <a:p>
              <a:r>
                <a:rPr lang="en-US" altLang="zh-CN" sz="2200">
                  <a:solidFill>
                    <a:srgbClr val="000000"/>
                  </a:solidFill>
                  <a:latin typeface="Symbol" panose="05050102010706020507" pitchFamily="18" charset="2"/>
                </a:rPr>
                <a:t>=</a:t>
              </a:r>
              <a:endParaRPr lang="en-US" altLang="zh-CN">
                <a:latin typeface="Arial" panose="020B0604020202020204" pitchFamily="34" charset="0"/>
              </a:endParaRPr>
            </a:p>
          </p:txBody>
        </p:sp>
        <p:sp>
          <p:nvSpPr>
            <p:cNvPr id="90177" name="矩形 90176"/>
            <p:cNvSpPr/>
            <p:nvPr/>
          </p:nvSpPr>
          <p:spPr>
            <a:xfrm>
              <a:off x="540" y="2811"/>
              <a:ext cx="152" cy="211"/>
            </a:xfrm>
            <a:prstGeom prst="rect">
              <a:avLst/>
            </a:prstGeom>
            <a:noFill/>
            <a:ln w="9525">
              <a:noFill/>
            </a:ln>
          </p:spPr>
          <p:txBody>
            <a:bodyPr wrap="none" lIns="0" tIns="0" rIns="0" bIns="0">
              <a:spAutoFit/>
            </a:bodyPr>
            <a:lstStyle/>
            <a:p>
              <a:r>
                <a:rPr lang="en-US" altLang="zh-CN" sz="2200">
                  <a:solidFill>
                    <a:srgbClr val="000000"/>
                  </a:solidFill>
                  <a:latin typeface="Symbol" panose="05050102010706020507" pitchFamily="18" charset="2"/>
                </a:rPr>
                <a:t>\</a:t>
              </a:r>
              <a:endParaRPr lang="en-US" altLang="zh-CN">
                <a:latin typeface="Arial" panose="020B0604020202020204" pitchFamily="34" charset="0"/>
              </a:endParaRPr>
            </a:p>
          </p:txBody>
        </p:sp>
        <p:sp>
          <p:nvSpPr>
            <p:cNvPr id="90178" name="矩形 90177"/>
            <p:cNvSpPr/>
            <p:nvPr/>
          </p:nvSpPr>
          <p:spPr>
            <a:xfrm>
              <a:off x="578" y="3139"/>
              <a:ext cx="220" cy="211"/>
            </a:xfrm>
            <a:prstGeom prst="rect">
              <a:avLst/>
            </a:prstGeom>
            <a:noFill/>
            <a:ln w="9525">
              <a:noFill/>
            </a:ln>
          </p:spPr>
          <p:txBody>
            <a:bodyPr wrap="none" lIns="0" tIns="0" rIns="0" bIns="0">
              <a:spAutoFit/>
            </a:bodyPr>
            <a:lstStyle/>
            <a:p>
              <a:r>
                <a:rPr lang="zh-CN" altLang="en-US" sz="2200" b="1" dirty="0">
                  <a:solidFill>
                    <a:srgbClr val="000000"/>
                  </a:solidFill>
                  <a:latin typeface="Times New Roman" panose="02020603050405020304" charset="0"/>
                </a:rPr>
                <a:t>     </a:t>
              </a:r>
              <a:endParaRPr lang="zh-CN" altLang="en-US" dirty="0">
                <a:latin typeface="Arial" panose="020B0604020202020204" pitchFamily="34" charset="0"/>
              </a:endParaRPr>
            </a:p>
          </p:txBody>
        </p:sp>
        <p:sp>
          <p:nvSpPr>
            <p:cNvPr id="90179" name="矩形 90178"/>
            <p:cNvSpPr/>
            <p:nvPr/>
          </p:nvSpPr>
          <p:spPr>
            <a:xfrm>
              <a:off x="1371" y="2831"/>
              <a:ext cx="132" cy="211"/>
            </a:xfrm>
            <a:prstGeom prst="rect">
              <a:avLst/>
            </a:prstGeom>
            <a:noFill/>
            <a:ln w="9525">
              <a:noFill/>
            </a:ln>
          </p:spPr>
          <p:txBody>
            <a:bodyPr wrap="none" lIns="0" tIns="0" rIns="0" bIns="0">
              <a:spAutoFit/>
            </a:bodyPr>
            <a:lstStyle/>
            <a:p>
              <a:r>
                <a:rPr lang="zh-CN" altLang="en-US" sz="2200" b="1" dirty="0">
                  <a:solidFill>
                    <a:srgbClr val="000000"/>
                  </a:solidFill>
                  <a:latin typeface="Times New Roman" panose="02020603050405020304" charset="0"/>
                </a:rPr>
                <a:t>   </a:t>
              </a:r>
              <a:endParaRPr lang="zh-CN" altLang="en-US" dirty="0">
                <a:latin typeface="Arial" panose="020B0604020202020204" pitchFamily="34" charset="0"/>
              </a:endParaRPr>
            </a:p>
          </p:txBody>
        </p:sp>
        <p:sp>
          <p:nvSpPr>
            <p:cNvPr id="90180" name="矩形 90179"/>
            <p:cNvSpPr/>
            <p:nvPr/>
          </p:nvSpPr>
          <p:spPr>
            <a:xfrm>
              <a:off x="989" y="2831"/>
              <a:ext cx="44" cy="211"/>
            </a:xfrm>
            <a:prstGeom prst="rect">
              <a:avLst/>
            </a:prstGeom>
            <a:noFill/>
            <a:ln w="9525">
              <a:noFill/>
            </a:ln>
          </p:spPr>
          <p:txBody>
            <a:bodyPr wrap="none" lIns="0" tIns="0" rIns="0" bIns="0">
              <a:spAutoFit/>
            </a:bodyPr>
            <a:lstStyle/>
            <a:p>
              <a:r>
                <a:rPr lang="zh-CN" altLang="en-US" sz="2200" b="1" dirty="0">
                  <a:solidFill>
                    <a:srgbClr val="000000"/>
                  </a:solidFill>
                  <a:latin typeface="Times New Roman" panose="02020603050405020304" charset="0"/>
                </a:rPr>
                <a:t> </a:t>
              </a:r>
              <a:endParaRPr lang="zh-CN" altLang="en-US" dirty="0">
                <a:latin typeface="Arial" panose="020B0604020202020204" pitchFamily="34" charset="0"/>
              </a:endParaRPr>
            </a:p>
          </p:txBody>
        </p:sp>
        <p:sp>
          <p:nvSpPr>
            <p:cNvPr id="90181" name="矩形 90180"/>
            <p:cNvSpPr/>
            <p:nvPr/>
          </p:nvSpPr>
          <p:spPr>
            <a:xfrm>
              <a:off x="693" y="2831"/>
              <a:ext cx="132" cy="211"/>
            </a:xfrm>
            <a:prstGeom prst="rect">
              <a:avLst/>
            </a:prstGeom>
            <a:noFill/>
            <a:ln w="9525">
              <a:noFill/>
            </a:ln>
          </p:spPr>
          <p:txBody>
            <a:bodyPr wrap="none" lIns="0" tIns="0" rIns="0" bIns="0">
              <a:spAutoFit/>
            </a:bodyPr>
            <a:lstStyle/>
            <a:p>
              <a:r>
                <a:rPr lang="zh-CN" altLang="en-US" sz="2200" b="1" dirty="0">
                  <a:solidFill>
                    <a:srgbClr val="000000"/>
                  </a:solidFill>
                  <a:latin typeface="Times New Roman" panose="02020603050405020304" charset="0"/>
                </a:rPr>
                <a:t>   </a:t>
              </a:r>
              <a:endParaRPr lang="zh-CN" altLang="en-US" dirty="0">
                <a:latin typeface="Arial" panose="020B0604020202020204" pitchFamily="34" charset="0"/>
              </a:endParaRPr>
            </a:p>
          </p:txBody>
        </p:sp>
      </p:grpSp>
      <p:pic>
        <p:nvPicPr>
          <p:cNvPr id="90182" name="图片 90181"/>
          <p:cNvPicPr>
            <a:picLocks noChangeAspect="1"/>
          </p:cNvPicPr>
          <p:nvPr/>
        </p:nvPicPr>
        <p:blipFill>
          <a:blip r:embed="rId4"/>
          <a:stretch>
            <a:fillRect/>
          </a:stretch>
        </p:blipFill>
        <p:spPr>
          <a:xfrm>
            <a:off x="5219700" y="4318000"/>
            <a:ext cx="3771900" cy="2206625"/>
          </a:xfrm>
          <a:prstGeom prst="rect">
            <a:avLst/>
          </a:prstGeom>
          <a:noFill/>
          <a:ln w="9525">
            <a:noFill/>
          </a:ln>
        </p:spPr>
      </p:pic>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0134"/>
                                        </p:tgtEl>
                                        <p:attrNameLst>
                                          <p:attrName>style.visibility</p:attrName>
                                        </p:attrNameLst>
                                      </p:cBhvr>
                                      <p:to>
                                        <p:strVal val="visible"/>
                                      </p:to>
                                    </p:set>
                                    <p:animEffect transition="in" filter="dissolve">
                                      <p:cBhvr>
                                        <p:cTn id="7" dur="500"/>
                                        <p:tgtEl>
                                          <p:spTgt spid="90134"/>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90182"/>
                                        </p:tgtEl>
                                        <p:attrNameLst>
                                          <p:attrName>style.visibility</p:attrName>
                                        </p:attrNameLst>
                                      </p:cBhvr>
                                      <p:to>
                                        <p:strVal val="visible"/>
                                      </p:to>
                                    </p:set>
                                    <p:animEffect transition="in" filter="wipe(up)">
                                      <p:cBhvr>
                                        <p:cTn id="11" dur="500"/>
                                        <p:tgtEl>
                                          <p:spTgt spid="901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文本框 159745"/>
          <p:cNvSpPr txBox="1"/>
          <p:nvPr/>
        </p:nvSpPr>
        <p:spPr>
          <a:xfrm>
            <a:off x="838200" y="1298575"/>
            <a:ext cx="7696200" cy="1568450"/>
          </a:xfrm>
          <a:prstGeom prst="rect">
            <a:avLst/>
          </a:prstGeom>
          <a:noFill/>
          <a:ln w="9525">
            <a:noFill/>
          </a:ln>
        </p:spPr>
        <p:txBody>
          <a:bodyPr anchor="t" anchorCtr="0">
            <a:spAutoFit/>
          </a:bodyPr>
          <a:lstStyle/>
          <a:p>
            <a:pPr>
              <a:spcBef>
                <a:spcPct val="50000"/>
              </a:spcBef>
            </a:pPr>
            <a:r>
              <a:rPr lang="en-US" altLang="zh-CN">
                <a:latin typeface="Times New Roman" panose="02020603050405020304" charset="0"/>
              </a:rPr>
              <a:t>Other specifications include maximum clock frequency, minimum pulse widths for various inputs, and power dissipation. The power dissipation is the product of the supply voltage and the average current required.</a:t>
            </a:r>
            <a:endParaRPr lang="en-US" altLang="zh-CN">
              <a:latin typeface="Times New Roman" panose="02020603050405020304" charset="0"/>
            </a:endParaRPr>
          </a:p>
        </p:txBody>
      </p:sp>
      <p:sp>
        <p:nvSpPr>
          <p:cNvPr id="44034" name="矩形 159748"/>
          <p:cNvSpPr/>
          <p:nvPr/>
        </p:nvSpPr>
        <p:spPr>
          <a:xfrm>
            <a:off x="914400" y="614363"/>
            <a:ext cx="3152775" cy="460375"/>
          </a:xfrm>
          <a:prstGeom prst="rect">
            <a:avLst/>
          </a:prstGeom>
          <a:solidFill>
            <a:schemeClr val="accent2"/>
          </a:solidFill>
          <a:ln w="9525" cap="flat" cmpd="sng">
            <a:solidFill>
              <a:srgbClr val="000000"/>
            </a:solidFill>
            <a:prstDash val="solid"/>
            <a:miter/>
            <a:headEnd type="none" w="med" len="med"/>
            <a:tailEnd type="none" w="med" len="med"/>
          </a:ln>
        </p:spPr>
        <p:txBody>
          <a:bodyPr wrap="none" anchor="t" anchorCtr="0">
            <a:spAutoFit/>
          </a:bodyPr>
          <a:lstStyle/>
          <a:p>
            <a:r>
              <a:rPr lang="en-US" altLang="zh-CN">
                <a:solidFill>
                  <a:srgbClr val="FFFF99"/>
                </a:solidFill>
                <a:latin typeface="Times New Roman" panose="02020603050405020304" charset="0"/>
              </a:rPr>
              <a:t>Flip-flop Characteristics</a:t>
            </a:r>
            <a:endParaRPr lang="en-US" altLang="zh-CN">
              <a:solidFill>
                <a:srgbClr val="FFFF99"/>
              </a:solidFill>
              <a:latin typeface="Times New Roman" panose="02020603050405020304" charset="0"/>
            </a:endParaRPr>
          </a:p>
        </p:txBody>
      </p:sp>
      <p:sp>
        <p:nvSpPr>
          <p:cNvPr id="159760" name="文本框 159759"/>
          <p:cNvSpPr txBox="1"/>
          <p:nvPr/>
        </p:nvSpPr>
        <p:spPr>
          <a:xfrm>
            <a:off x="838200" y="3051175"/>
            <a:ext cx="7620000" cy="1014413"/>
          </a:xfrm>
          <a:prstGeom prst="rect">
            <a:avLst/>
          </a:prstGeom>
          <a:noFill/>
          <a:ln w="9525">
            <a:noFill/>
          </a:ln>
        </p:spPr>
        <p:txBody>
          <a:bodyPr anchor="t" anchorCtr="0">
            <a:spAutoFit/>
          </a:bodyPr>
          <a:lstStyle/>
          <a:p>
            <a:pPr>
              <a:spcBef>
                <a:spcPct val="50000"/>
              </a:spcBef>
            </a:pPr>
            <a:r>
              <a:rPr lang="en-US" altLang="zh-CN" sz="2000">
                <a:latin typeface="Times New Roman" panose="02020603050405020304" charset="0"/>
              </a:rPr>
              <a:t>A useful comparison between logic families is the </a:t>
            </a:r>
            <a:r>
              <a:rPr lang="en-US" altLang="zh-CN" sz="2000" b="1">
                <a:latin typeface="Times New Roman" panose="02020603050405020304" charset="0"/>
              </a:rPr>
              <a:t>speed-power product</a:t>
            </a:r>
            <a:r>
              <a:rPr lang="en-US" altLang="zh-CN" sz="2000">
                <a:latin typeface="Times New Roman" panose="02020603050405020304" charset="0"/>
              </a:rPr>
              <a:t> which uses two of the specifications discussed: the average propagation delay and the average power dissipation. The unit is energy.</a:t>
            </a:r>
            <a:endParaRPr lang="en-US" altLang="zh-CN" sz="2000">
              <a:latin typeface="Times New Roman" panose="02020603050405020304" charset="0"/>
            </a:endParaRPr>
          </a:p>
        </p:txBody>
      </p:sp>
      <p:sp>
        <p:nvSpPr>
          <p:cNvPr id="159761" name="矩形 159760"/>
          <p:cNvSpPr/>
          <p:nvPr/>
        </p:nvSpPr>
        <p:spPr>
          <a:xfrm>
            <a:off x="990600" y="4351338"/>
            <a:ext cx="1219200" cy="449263"/>
          </a:xfrm>
          <a:prstGeom prst="rect">
            <a:avLst/>
          </a:prstGeom>
        </p:spPr>
        <p:txBody>
          <a:bodyPr wrap="none" fromWordArt="1">
            <a:prstTxWarp prst="textPlain">
              <a:avLst>
                <a:gd name="adj" fmla="val 50000"/>
              </a:avLst>
            </a:prstTxWarp>
            <a:normAutofit fontScale="87500" lnSpcReduction="10000"/>
          </a:bodyPr>
          <a:lstStyle/>
          <a:p>
            <a:pPr algn="ctr" eaLnBrk="1" fontAlgn="base" hangingPunct="1"/>
            <a:r>
              <a:rPr lang="zh-CN" altLang="en-US" sz="2800" strike="noStrike" noProof="1">
                <a:ln w="6600">
                  <a:solidFill>
                    <a:schemeClr val="accent2"/>
                  </a:solidFill>
                  <a:prstDash val="solid"/>
                </a:ln>
                <a:solidFill>
                  <a:srgbClr val="FFFFFF"/>
                </a:solidFill>
                <a:effectLst>
                  <a:outerShdw dist="38100" dir="2700000" algn="tl" rotWithShape="0">
                    <a:schemeClr val="accent2"/>
                  </a:outerShdw>
                </a:effectLst>
                <a:latin typeface="Impact" panose="020B0806030902050204" charset="0"/>
                <a:ea typeface="Impact" panose="020B0806030902050204" charset="0"/>
                <a:cs typeface="+mn-cs"/>
              </a:rPr>
              <a:t>Example</a:t>
            </a:r>
            <a:endParaRPr lang="zh-CN" altLang="en-US" sz="2800" strike="noStrike" noProof="1">
              <a:ln w="6600">
                <a:solidFill>
                  <a:schemeClr val="accent2"/>
                </a:solidFill>
                <a:prstDash val="solid"/>
              </a:ln>
              <a:solidFill>
                <a:srgbClr val="FFFFFF"/>
              </a:solidFill>
              <a:effectLst>
                <a:outerShdw dist="38100" dir="2700000" algn="tl" rotWithShape="0">
                  <a:schemeClr val="accent2"/>
                </a:outerShdw>
              </a:effectLst>
              <a:latin typeface="Impact" panose="020B0806030902050204" charset="0"/>
              <a:ea typeface="Impact" panose="020B0806030902050204" charset="0"/>
            </a:endParaRPr>
          </a:p>
        </p:txBody>
      </p:sp>
      <p:sp>
        <p:nvSpPr>
          <p:cNvPr id="159762" name="矩形 159761"/>
          <p:cNvSpPr/>
          <p:nvPr/>
        </p:nvSpPr>
        <p:spPr>
          <a:xfrm>
            <a:off x="990600" y="5257800"/>
            <a:ext cx="1219200" cy="449263"/>
          </a:xfrm>
          <a:prstGeom prst="rect">
            <a:avLst/>
          </a:prstGeom>
        </p:spPr>
        <p:txBody>
          <a:bodyPr wrap="none" fromWordArt="1">
            <a:prstTxWarp prst="textPlain">
              <a:avLst>
                <a:gd name="adj" fmla="val 50000"/>
              </a:avLst>
            </a:prstTxWarp>
            <a:normAutofit fontScale="87500" lnSpcReduction="10000"/>
          </a:bodyPr>
          <a:lstStyle/>
          <a:p>
            <a:pPr algn="ctr" eaLnBrk="1" fontAlgn="base" hangingPunct="1"/>
            <a:r>
              <a:rPr lang="zh-CN" altLang="en-US" sz="2800" strike="noStrike" noProof="1">
                <a:ln w="6600">
                  <a:solidFill>
                    <a:schemeClr val="accent2"/>
                  </a:solidFill>
                  <a:prstDash val="solid"/>
                </a:ln>
                <a:solidFill>
                  <a:srgbClr val="FFFFFF"/>
                </a:solidFill>
                <a:effectLst>
                  <a:outerShdw dist="38100" dir="2700000" algn="tl" rotWithShape="0">
                    <a:schemeClr val="accent2"/>
                  </a:outerShdw>
                </a:effectLst>
                <a:latin typeface="Impact" panose="020B0806030902050204" charset="0"/>
                <a:ea typeface="Impact" panose="020B0806030902050204" charset="0"/>
                <a:cs typeface="+mn-cs"/>
              </a:rPr>
              <a:t>Solution</a:t>
            </a:r>
            <a:endParaRPr lang="zh-CN" altLang="en-US" sz="2800" strike="noStrike" noProof="1">
              <a:ln w="6600">
                <a:solidFill>
                  <a:schemeClr val="accent2"/>
                </a:solidFill>
                <a:prstDash val="solid"/>
              </a:ln>
              <a:solidFill>
                <a:srgbClr val="FFFFFF"/>
              </a:solidFill>
              <a:effectLst>
                <a:outerShdw dist="38100" dir="2700000" algn="tl" rotWithShape="0">
                  <a:schemeClr val="accent2"/>
                </a:outerShdw>
              </a:effectLst>
              <a:latin typeface="Impact" panose="020B0806030902050204" charset="0"/>
              <a:ea typeface="Impact" panose="020B0806030902050204" charset="0"/>
            </a:endParaRPr>
          </a:p>
        </p:txBody>
      </p:sp>
      <p:sp>
        <p:nvSpPr>
          <p:cNvPr id="159763" name="文本框 159762"/>
          <p:cNvSpPr txBox="1"/>
          <p:nvPr/>
        </p:nvSpPr>
        <p:spPr>
          <a:xfrm>
            <a:off x="2286000" y="4252913"/>
            <a:ext cx="5791200" cy="706437"/>
          </a:xfrm>
          <a:prstGeom prst="rect">
            <a:avLst/>
          </a:prstGeom>
          <a:noFill/>
          <a:ln w="9525">
            <a:noFill/>
          </a:ln>
        </p:spPr>
        <p:txBody>
          <a:bodyPr anchor="t" anchorCtr="0">
            <a:spAutoFit/>
          </a:bodyPr>
          <a:lstStyle/>
          <a:p>
            <a:pPr>
              <a:spcBef>
                <a:spcPct val="50000"/>
              </a:spcBef>
            </a:pPr>
            <a:r>
              <a:rPr lang="en-US" altLang="zh-CN" sz="2000">
                <a:latin typeface="Times New Roman" panose="02020603050405020304" charset="0"/>
              </a:rPr>
              <a:t>What is the speed-power product for 74AHC74A? Use the data from Table 7-5 to determine the answer.</a:t>
            </a:r>
            <a:endParaRPr lang="en-US" altLang="zh-CN" sz="2000">
              <a:latin typeface="Times New Roman" panose="02020603050405020304" charset="0"/>
            </a:endParaRPr>
          </a:p>
        </p:txBody>
      </p:sp>
      <p:sp>
        <p:nvSpPr>
          <p:cNvPr id="159764" name="文本框 159763"/>
          <p:cNvSpPr txBox="1"/>
          <p:nvPr/>
        </p:nvSpPr>
        <p:spPr>
          <a:xfrm>
            <a:off x="2286000" y="5181600"/>
            <a:ext cx="6096000" cy="1014413"/>
          </a:xfrm>
          <a:prstGeom prst="rect">
            <a:avLst/>
          </a:prstGeom>
          <a:noFill/>
          <a:ln w="9525">
            <a:noFill/>
          </a:ln>
        </p:spPr>
        <p:txBody>
          <a:bodyPr anchor="t" anchorCtr="0">
            <a:spAutoFit/>
          </a:bodyPr>
          <a:lstStyle/>
          <a:p>
            <a:pPr>
              <a:spcBef>
                <a:spcPct val="50000"/>
              </a:spcBef>
            </a:pPr>
            <a:r>
              <a:rPr lang="en-US" altLang="zh-CN" sz="2000">
                <a:latin typeface="Times New Roman" panose="02020603050405020304" charset="0"/>
              </a:rPr>
              <a:t>From Table 7-5, the average propagation delay is 4.6 ns. The quiescent power dissipated is 1.1 </a:t>
            </a:r>
            <a:r>
              <a:rPr lang="en-US" altLang="zh-CN" sz="2000" err="1">
                <a:latin typeface="Times New Roman" panose="02020603050405020304" charset="0"/>
              </a:rPr>
              <a:t>mW</a:t>
            </a:r>
            <a:r>
              <a:rPr lang="en-US" altLang="zh-CN" sz="2000">
                <a:latin typeface="Times New Roman" panose="02020603050405020304" charset="0"/>
              </a:rPr>
              <a:t>. Therefore, the speed-power product is</a:t>
            </a:r>
            <a:endParaRPr lang="en-US" altLang="zh-CN" sz="2000">
              <a:latin typeface="Times New Roman" panose="02020603050405020304" charset="0"/>
            </a:endParaRPr>
          </a:p>
        </p:txBody>
      </p:sp>
      <p:sp>
        <p:nvSpPr>
          <p:cNvPr id="159765" name="文本框 159764"/>
          <p:cNvSpPr txBox="1"/>
          <p:nvPr/>
        </p:nvSpPr>
        <p:spPr>
          <a:xfrm>
            <a:off x="4724400" y="5791200"/>
            <a:ext cx="609600" cy="398463"/>
          </a:xfrm>
          <a:prstGeom prst="rect">
            <a:avLst/>
          </a:prstGeom>
          <a:noFill/>
          <a:ln w="9525">
            <a:noFill/>
          </a:ln>
        </p:spPr>
        <p:txBody>
          <a:bodyPr anchor="t" anchorCtr="0">
            <a:spAutoFit/>
          </a:bodyPr>
          <a:lstStyle/>
          <a:p>
            <a:pPr>
              <a:spcBef>
                <a:spcPct val="50000"/>
              </a:spcBef>
            </a:pPr>
            <a:r>
              <a:rPr lang="en-US" altLang="zh-CN" sz="2000">
                <a:solidFill>
                  <a:srgbClr val="FF0000"/>
                </a:solidFill>
                <a:latin typeface="Times New Roman" panose="02020603050405020304" charset="0"/>
              </a:rPr>
              <a:t>5 </a:t>
            </a:r>
            <a:r>
              <a:rPr lang="en-US" altLang="zh-CN" sz="2000" err="1">
                <a:solidFill>
                  <a:srgbClr val="FF0000"/>
                </a:solidFill>
                <a:latin typeface="Times New Roman" panose="02020603050405020304" charset="0"/>
              </a:rPr>
              <a:t>pJ</a:t>
            </a:r>
            <a:endParaRPr lang="en-US" altLang="zh-CN" sz="2000">
              <a:solidFill>
                <a:srgbClr val="FF0000"/>
              </a:solidFill>
              <a:latin typeface="Times New Roman" panose="02020603050405020304" charset="0"/>
            </a:endParaRPr>
          </a:p>
        </p:txBody>
      </p:sp>
      <p:sp>
        <p:nvSpPr>
          <p:cNvPr id="44041" name="灯片编号占位符 1"/>
          <p:cNvSpPr>
            <a:spLocks noGrp="1"/>
          </p:cNvSpPr>
          <p:nvPr>
            <p:ph type="sldNum" sz="quarter" idx="12"/>
          </p:nvPr>
        </p:nvSpPr>
        <p:spPr>
          <a:prstGeom prst="rect">
            <a:avLst/>
          </a:prstGeom>
          <a:noFill/>
          <a:ln>
            <a:noFill/>
          </a:ln>
        </p:spPr>
        <p:txBody>
          <a:bodyPr anchor="t" anchorCtr="0"/>
          <a:lstStyle/>
          <a:p>
            <a:fld id="{9A0DB2DC-4C9A-4742-B13C-FB6460FD3503}" type="slidenum">
              <a:rPr lang="zh-CN" altLang="en-US" sz="1800">
                <a:latin typeface="Arial" panose="020B0604020202020204" pitchFamily="34" charset="0"/>
                <a:ea typeface="MS PGothic" panose="020B0600070205080204" pitchFamily="-110" charset="-128"/>
              </a:rPr>
            </a:fld>
            <a:endParaRPr lang="zh-CN" altLang="en-US" sz="1800">
              <a:latin typeface="Arial" panose="020B0604020202020204" pitchFamily="34" charset="0"/>
              <a:ea typeface="MS PGothic" panose="020B0600070205080204" pitchFamily="-110" charset="-128"/>
            </a:endParaRP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159760"/>
                                        </p:tgtEl>
                                        <p:attrNameLst>
                                          <p:attrName>style.visibility</p:attrName>
                                        </p:attrNameLst>
                                      </p:cBhvr>
                                      <p:to>
                                        <p:strVal val="visible"/>
                                      </p:to>
                                    </p:set>
                                    <p:animEffect transition="in" filter="fade">
                                      <p:cBhvr>
                                        <p:cTn id="7" dur="1000"/>
                                        <p:tgtEl>
                                          <p:spTgt spid="159760"/>
                                        </p:tgtEl>
                                      </p:cBhvr>
                                    </p:animEffect>
                                    <p:anim calcmode="lin" valueType="num">
                                      <p:cBhvr>
                                        <p:cTn id="8" dur="1000" fill="hold"/>
                                        <p:tgtEl>
                                          <p:spTgt spid="159760"/>
                                        </p:tgtEl>
                                        <p:attrNameLst>
                                          <p:attrName>ppt_x</p:attrName>
                                        </p:attrNameLst>
                                      </p:cBhvr>
                                      <p:tavLst>
                                        <p:tav tm="0">
                                          <p:val>
                                            <p:strVal val="#ppt_x"/>
                                          </p:val>
                                        </p:tav>
                                        <p:tav tm="100000">
                                          <p:val>
                                            <p:strVal val="#ppt_x"/>
                                          </p:val>
                                        </p:tav>
                                      </p:tavLst>
                                    </p:anim>
                                    <p:anim calcmode="lin" valueType="num">
                                      <p:cBhvr>
                                        <p:cTn id="9" dur="900" decel="100000" fill="hold"/>
                                        <p:tgtEl>
                                          <p:spTgt spid="159760"/>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59760"/>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159761"/>
                                        </p:tgtEl>
                                        <p:attrNameLst>
                                          <p:attrName>style.visibility</p:attrName>
                                        </p:attrNameLst>
                                      </p:cBhvr>
                                      <p:to>
                                        <p:strVal val="visible"/>
                                      </p:to>
                                    </p:set>
                                    <p:animEffect transition="in" filter="dissolve">
                                      <p:cBhvr>
                                        <p:cTn id="15" dur="500"/>
                                        <p:tgtEl>
                                          <p:spTgt spid="159761"/>
                                        </p:tgtEl>
                                      </p:cBhvr>
                                    </p:animEffect>
                                  </p:childTnLst>
                                </p:cTn>
                              </p:par>
                              <p:par>
                                <p:cTn id="16" presetID="2" presetClass="entr" presetSubtype="2" fill="hold" grpId="0" nodeType="withEffect">
                                  <p:stCondLst>
                                    <p:cond delay="0"/>
                                  </p:stCondLst>
                                  <p:childTnLst>
                                    <p:set>
                                      <p:cBhvr>
                                        <p:cTn id="17" dur="1" fill="hold">
                                          <p:stCondLst>
                                            <p:cond delay="0"/>
                                          </p:stCondLst>
                                        </p:cTn>
                                        <p:tgtEl>
                                          <p:spTgt spid="159763"/>
                                        </p:tgtEl>
                                        <p:attrNameLst>
                                          <p:attrName>style.visibility</p:attrName>
                                        </p:attrNameLst>
                                      </p:cBhvr>
                                      <p:to>
                                        <p:strVal val="visible"/>
                                      </p:to>
                                    </p:set>
                                    <p:anim calcmode="lin" valueType="num">
                                      <p:cBhvr>
                                        <p:cTn id="18" dur="500" fill="hold"/>
                                        <p:tgtEl>
                                          <p:spTgt spid="159763"/>
                                        </p:tgtEl>
                                        <p:attrNameLst>
                                          <p:attrName>ppt_x</p:attrName>
                                        </p:attrNameLst>
                                      </p:cBhvr>
                                      <p:tavLst>
                                        <p:tav tm="0">
                                          <p:val>
                                            <p:strVal val="1+#ppt_w/2"/>
                                          </p:val>
                                        </p:tav>
                                        <p:tav tm="100000">
                                          <p:val>
                                            <p:strVal val="#ppt_x"/>
                                          </p:val>
                                        </p:tav>
                                      </p:tavLst>
                                    </p:anim>
                                    <p:anim calcmode="lin" valueType="num">
                                      <p:cBhvr>
                                        <p:cTn id="19" dur="500" fill="hold"/>
                                        <p:tgtEl>
                                          <p:spTgt spid="159763"/>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159762"/>
                                        </p:tgtEl>
                                        <p:attrNameLst>
                                          <p:attrName>style.visibility</p:attrName>
                                        </p:attrNameLst>
                                      </p:cBhvr>
                                      <p:to>
                                        <p:strVal val="visible"/>
                                      </p:to>
                                    </p:set>
                                    <p:animEffect transition="in" filter="dissolve">
                                      <p:cBhvr>
                                        <p:cTn id="24" dur="500"/>
                                        <p:tgtEl>
                                          <p:spTgt spid="159762"/>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59764"/>
                                        </p:tgtEl>
                                        <p:attrNameLst>
                                          <p:attrName>style.visibility</p:attrName>
                                        </p:attrNameLst>
                                      </p:cBhvr>
                                      <p:to>
                                        <p:strVal val="visible"/>
                                      </p:to>
                                    </p:set>
                                    <p:anim calcmode="lin" valueType="num">
                                      <p:cBhvr>
                                        <p:cTn id="27" dur="500" fill="hold"/>
                                        <p:tgtEl>
                                          <p:spTgt spid="159764"/>
                                        </p:tgtEl>
                                        <p:attrNameLst>
                                          <p:attrName>ppt_w</p:attrName>
                                        </p:attrNameLst>
                                      </p:cBhvr>
                                      <p:tavLst>
                                        <p:tav tm="0">
                                          <p:val>
                                            <p:fltVal val="0"/>
                                          </p:val>
                                        </p:tav>
                                        <p:tav tm="100000">
                                          <p:val>
                                            <p:strVal val="#ppt_w"/>
                                          </p:val>
                                        </p:tav>
                                      </p:tavLst>
                                    </p:anim>
                                    <p:anim calcmode="lin" valueType="num">
                                      <p:cBhvr>
                                        <p:cTn id="28" dur="500" fill="hold"/>
                                        <p:tgtEl>
                                          <p:spTgt spid="159764"/>
                                        </p:tgtEl>
                                        <p:attrNameLst>
                                          <p:attrName>ppt_h</p:attrName>
                                        </p:attrNameLst>
                                      </p:cBhvr>
                                      <p:tavLst>
                                        <p:tav tm="0">
                                          <p:val>
                                            <p:fltVal val="0"/>
                                          </p:val>
                                        </p:tav>
                                        <p:tav tm="100000">
                                          <p:val>
                                            <p:strVal val="#ppt_h"/>
                                          </p:val>
                                        </p:tav>
                                      </p:tavLst>
                                    </p:anim>
                                    <p:animEffect transition="in" filter="fade">
                                      <p:cBhvr>
                                        <p:cTn id="29" dur="500"/>
                                        <p:tgtEl>
                                          <p:spTgt spid="159764"/>
                                        </p:tgtEl>
                                      </p:cBhvr>
                                    </p:animEffect>
                                  </p:childTnLst>
                                </p:cTn>
                              </p:par>
                            </p:childTnLst>
                          </p:cTn>
                        </p:par>
                      </p:childTnLst>
                    </p:cTn>
                  </p:par>
                  <p:par>
                    <p:cTn id="30" fill="hold">
                      <p:stCondLst>
                        <p:cond delay="indefinite"/>
                      </p:stCondLst>
                      <p:childTnLst>
                        <p:par>
                          <p:cTn id="31" fill="hold">
                            <p:stCondLst>
                              <p:cond delay="0"/>
                            </p:stCondLst>
                            <p:childTnLst>
                              <p:par>
                                <p:cTn id="32" presetID="15" presetClass="entr" presetSubtype="0" fill="hold" grpId="0" nodeType="clickEffect">
                                  <p:stCondLst>
                                    <p:cond delay="0"/>
                                  </p:stCondLst>
                                  <p:childTnLst>
                                    <p:set>
                                      <p:cBhvr>
                                        <p:cTn id="33" dur="1" fill="hold">
                                          <p:stCondLst>
                                            <p:cond delay="0"/>
                                          </p:stCondLst>
                                        </p:cTn>
                                        <p:tgtEl>
                                          <p:spTgt spid="159765"/>
                                        </p:tgtEl>
                                        <p:attrNameLst>
                                          <p:attrName>style.visibility</p:attrName>
                                        </p:attrNameLst>
                                      </p:cBhvr>
                                      <p:to>
                                        <p:strVal val="visible"/>
                                      </p:to>
                                    </p:set>
                                    <p:anim calcmode="lin" valueType="num">
                                      <p:cBhvr>
                                        <p:cTn id="34" dur="1000" fill="hold"/>
                                        <p:tgtEl>
                                          <p:spTgt spid="159765"/>
                                        </p:tgtEl>
                                        <p:attrNameLst>
                                          <p:attrName>ppt_w</p:attrName>
                                        </p:attrNameLst>
                                      </p:cBhvr>
                                      <p:tavLst>
                                        <p:tav tm="0">
                                          <p:val>
                                            <p:fltVal val="0"/>
                                          </p:val>
                                        </p:tav>
                                        <p:tav tm="100000">
                                          <p:val>
                                            <p:strVal val="#ppt_w"/>
                                          </p:val>
                                        </p:tav>
                                      </p:tavLst>
                                    </p:anim>
                                    <p:anim calcmode="lin" valueType="num">
                                      <p:cBhvr>
                                        <p:cTn id="35" dur="1000" fill="hold"/>
                                        <p:tgtEl>
                                          <p:spTgt spid="159765"/>
                                        </p:tgtEl>
                                        <p:attrNameLst>
                                          <p:attrName>ppt_h</p:attrName>
                                        </p:attrNameLst>
                                      </p:cBhvr>
                                      <p:tavLst>
                                        <p:tav tm="0">
                                          <p:val>
                                            <p:fltVal val="0"/>
                                          </p:val>
                                        </p:tav>
                                        <p:tav tm="100000">
                                          <p:val>
                                            <p:strVal val="#ppt_h"/>
                                          </p:val>
                                        </p:tav>
                                      </p:tavLst>
                                    </p:anim>
                                    <p:anim calcmode="lin" valueType="num">
                                      <p:cBhvr>
                                        <p:cTn id="36" dur="1000" fill="hold"/>
                                        <p:tgtEl>
                                          <p:spTgt spid="159765"/>
                                        </p:tgtEl>
                                        <p:attrNameLst>
                                          <p:attrName>ppt_x</p:attrName>
                                        </p:attrNameLst>
                                      </p:cBhvr>
                                      <p:tavLst>
                                        <p:tav tm="0" fmla="#ppt_x+(cos(-2*pi*(1-$))*-#ppt_x-sin(-2*pi*(1-$))*(1-#ppt_y))*(1-$)">
                                          <p:val>
                                            <p:fltVal val="0"/>
                                          </p:val>
                                        </p:tav>
                                        <p:tav tm="100000">
                                          <p:val>
                                            <p:fltVal val="1"/>
                                          </p:val>
                                        </p:tav>
                                      </p:tavLst>
                                    </p:anim>
                                    <p:anim calcmode="lin" valueType="num">
                                      <p:cBhvr>
                                        <p:cTn id="37" dur="1000" fill="hold"/>
                                        <p:tgtEl>
                                          <p:spTgt spid="159765"/>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60" grpId="0"/>
      <p:bldP spid="159763" grpId="0"/>
      <p:bldP spid="159764" grpId="0"/>
      <p:bldP spid="15976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矩形 161796"/>
          <p:cNvSpPr/>
          <p:nvPr/>
        </p:nvSpPr>
        <p:spPr>
          <a:xfrm>
            <a:off x="914400" y="841375"/>
            <a:ext cx="2882900" cy="460375"/>
          </a:xfrm>
          <a:prstGeom prst="rect">
            <a:avLst/>
          </a:prstGeom>
          <a:solidFill>
            <a:schemeClr val="accent2"/>
          </a:solidFill>
          <a:ln w="9525" cap="flat" cmpd="sng">
            <a:solidFill>
              <a:srgbClr val="000000"/>
            </a:solidFill>
            <a:prstDash val="solid"/>
            <a:miter/>
            <a:headEnd type="none" w="med" len="med"/>
            <a:tailEnd type="none" w="med" len="med"/>
          </a:ln>
        </p:spPr>
        <p:txBody>
          <a:bodyPr wrap="none" anchor="t" anchorCtr="0">
            <a:spAutoFit/>
          </a:bodyPr>
          <a:lstStyle/>
          <a:p>
            <a:r>
              <a:rPr lang="en-US" altLang="zh-CN">
                <a:solidFill>
                  <a:srgbClr val="FFFF99"/>
                </a:solidFill>
                <a:latin typeface="Times New Roman" panose="02020603050405020304" charset="0"/>
              </a:rPr>
              <a:t>Flip-flop Applications</a:t>
            </a:r>
            <a:endParaRPr lang="en-US" altLang="zh-CN">
              <a:solidFill>
                <a:srgbClr val="FFFF99"/>
              </a:solidFill>
              <a:latin typeface="Times New Roman" panose="02020603050405020304" charset="0"/>
            </a:endParaRPr>
          </a:p>
        </p:txBody>
      </p:sp>
      <p:sp>
        <p:nvSpPr>
          <p:cNvPr id="46082" name="文本框 161803"/>
          <p:cNvSpPr txBox="1"/>
          <p:nvPr/>
        </p:nvSpPr>
        <p:spPr>
          <a:xfrm>
            <a:off x="1066800" y="1676400"/>
            <a:ext cx="5410200" cy="1568450"/>
          </a:xfrm>
          <a:prstGeom prst="rect">
            <a:avLst/>
          </a:prstGeom>
          <a:noFill/>
          <a:ln w="9525">
            <a:noFill/>
          </a:ln>
        </p:spPr>
        <p:txBody>
          <a:bodyPr wrap="square" anchor="t" anchorCtr="0">
            <a:spAutoFit/>
          </a:bodyPr>
          <a:lstStyle/>
          <a:p>
            <a:pPr>
              <a:spcBef>
                <a:spcPct val="50000"/>
              </a:spcBef>
            </a:pPr>
            <a:r>
              <a:rPr lang="en-US" altLang="zh-CN">
                <a:latin typeface="Times New Roman" panose="02020603050405020304" charset="0"/>
              </a:rPr>
              <a:t>Principal flip-flop applications are for temporary data storage, as  frequency dividers, and in counters (which are covered in detail in Chapter 8).</a:t>
            </a:r>
            <a:endParaRPr lang="en-US" altLang="zh-CN">
              <a:latin typeface="Times New Roman" panose="02020603050405020304" charset="0"/>
            </a:endParaRPr>
          </a:p>
        </p:txBody>
      </p:sp>
      <p:sp>
        <p:nvSpPr>
          <p:cNvPr id="161806" name="文本框 161805"/>
          <p:cNvSpPr txBox="1"/>
          <p:nvPr/>
        </p:nvSpPr>
        <p:spPr>
          <a:xfrm>
            <a:off x="1066800" y="3884613"/>
            <a:ext cx="4343400" cy="1322387"/>
          </a:xfrm>
          <a:prstGeom prst="rect">
            <a:avLst/>
          </a:prstGeom>
          <a:noFill/>
          <a:ln w="9525">
            <a:noFill/>
          </a:ln>
        </p:spPr>
        <p:txBody>
          <a:bodyPr anchor="t" anchorCtr="0">
            <a:spAutoFit/>
          </a:bodyPr>
          <a:lstStyle/>
          <a:p>
            <a:pPr>
              <a:spcBef>
                <a:spcPct val="50000"/>
              </a:spcBef>
            </a:pPr>
            <a:r>
              <a:rPr lang="en-US" altLang="zh-CN" sz="2000">
                <a:latin typeface="Times New Roman" panose="02020603050405020304" charset="0"/>
              </a:rPr>
              <a:t>Typically, for </a:t>
            </a:r>
            <a:r>
              <a:rPr lang="en-US" altLang="zh-CN" sz="2000" b="1">
                <a:latin typeface="Times New Roman" panose="02020603050405020304" charset="0"/>
              </a:rPr>
              <a:t>data storage</a:t>
            </a:r>
            <a:r>
              <a:rPr lang="en-US" altLang="zh-CN" sz="2000">
                <a:latin typeface="Times New Roman" panose="02020603050405020304" charset="0"/>
              </a:rPr>
              <a:t> applications, a group of flip-flops are connected to parallel data lines and clocked together. Data is stored until the next clock pulse.</a:t>
            </a:r>
            <a:endParaRPr lang="en-US" altLang="zh-CN" sz="2000">
              <a:latin typeface="Times New Roman" panose="02020603050405020304" charset="0"/>
            </a:endParaRPr>
          </a:p>
        </p:txBody>
      </p:sp>
      <p:graphicFrame>
        <p:nvGraphicFramePr>
          <p:cNvPr id="161809" name="对象 161808"/>
          <p:cNvGraphicFramePr/>
          <p:nvPr/>
        </p:nvGraphicFramePr>
        <p:xfrm>
          <a:off x="7086600" y="1752600"/>
          <a:ext cx="887413" cy="3886200"/>
        </p:xfrm>
        <a:graphic>
          <a:graphicData uri="http://schemas.openxmlformats.org/presentationml/2006/ole">
            <mc:AlternateContent xmlns:mc="http://schemas.openxmlformats.org/markup-compatibility/2006">
              <mc:Choice xmlns:v="urn:schemas-microsoft-com:vml" Requires="v">
                <p:oleObj spid="_x0000_s29700" name="" r:id="rId1" imgW="1020445" imgH="4423410" progId="CorelDRAW.Graphic.13">
                  <p:embed/>
                </p:oleObj>
              </mc:Choice>
              <mc:Fallback>
                <p:oleObj name="" r:id="rId1" imgW="1020445" imgH="4423410" progId="CorelDRAW.Graphic.13">
                  <p:embed/>
                  <p:pic>
                    <p:nvPicPr>
                      <p:cNvPr id="0" name="图片 3083"/>
                      <p:cNvPicPr/>
                      <p:nvPr/>
                    </p:nvPicPr>
                    <p:blipFill>
                      <a:blip r:embed="rId2"/>
                      <a:stretch>
                        <a:fillRect/>
                      </a:stretch>
                    </p:blipFill>
                    <p:spPr>
                      <a:xfrm>
                        <a:off x="7086600" y="1752600"/>
                        <a:ext cx="887413" cy="3886200"/>
                      </a:xfrm>
                      <a:prstGeom prst="rect">
                        <a:avLst/>
                      </a:prstGeom>
                      <a:noFill/>
                      <a:ln w="38100">
                        <a:noFill/>
                        <a:miter/>
                      </a:ln>
                    </p:spPr>
                  </p:pic>
                </p:oleObj>
              </mc:Fallback>
            </mc:AlternateContent>
          </a:graphicData>
        </a:graphic>
      </p:graphicFrame>
      <p:sp>
        <p:nvSpPr>
          <p:cNvPr id="161810" name="文本框 161809"/>
          <p:cNvSpPr txBox="1"/>
          <p:nvPr/>
        </p:nvSpPr>
        <p:spPr>
          <a:xfrm>
            <a:off x="5486400" y="4038600"/>
            <a:ext cx="1219200" cy="584200"/>
          </a:xfrm>
          <a:prstGeom prst="rect">
            <a:avLst/>
          </a:prstGeom>
          <a:noFill/>
          <a:ln w="9525">
            <a:noFill/>
          </a:ln>
        </p:spPr>
        <p:txBody>
          <a:bodyPr anchor="t" anchorCtr="0">
            <a:spAutoFit/>
          </a:bodyPr>
          <a:lstStyle/>
          <a:p>
            <a:pPr>
              <a:spcBef>
                <a:spcPct val="50000"/>
              </a:spcBef>
            </a:pPr>
            <a:r>
              <a:rPr lang="en-US" altLang="zh-CN" sz="1600">
                <a:solidFill>
                  <a:srgbClr val="FF0000"/>
                </a:solidFill>
                <a:latin typeface="Times New Roman" panose="02020603050405020304" charset="0"/>
              </a:rPr>
              <a:t>Parallel data input lines</a:t>
            </a:r>
            <a:endParaRPr lang="en-US" altLang="zh-CN" sz="1600">
              <a:solidFill>
                <a:srgbClr val="FF0000"/>
              </a:solidFill>
              <a:latin typeface="Times New Roman" panose="02020603050405020304" charset="0"/>
            </a:endParaRPr>
          </a:p>
        </p:txBody>
      </p:sp>
      <p:sp>
        <p:nvSpPr>
          <p:cNvPr id="161811" name="直接连接符 161810"/>
          <p:cNvSpPr/>
          <p:nvPr/>
        </p:nvSpPr>
        <p:spPr>
          <a:xfrm>
            <a:off x="6661150" y="4352925"/>
            <a:ext cx="425450" cy="447675"/>
          </a:xfrm>
          <a:prstGeom prst="line">
            <a:avLst/>
          </a:prstGeom>
          <a:ln w="9525" cap="flat" cmpd="sng">
            <a:solidFill>
              <a:srgbClr val="FF0000"/>
            </a:solidFill>
            <a:prstDash val="solid"/>
            <a:round/>
            <a:headEnd type="none" w="med" len="med"/>
            <a:tailEnd type="triangle" w="med" len="med"/>
          </a:ln>
        </p:spPr>
      </p:sp>
      <p:sp>
        <p:nvSpPr>
          <p:cNvPr id="161812" name="直接连接符 161811"/>
          <p:cNvSpPr/>
          <p:nvPr/>
        </p:nvSpPr>
        <p:spPr>
          <a:xfrm flipV="1">
            <a:off x="6692900" y="3962400"/>
            <a:ext cx="317500" cy="300038"/>
          </a:xfrm>
          <a:prstGeom prst="line">
            <a:avLst/>
          </a:prstGeom>
          <a:ln w="9525" cap="flat" cmpd="sng">
            <a:solidFill>
              <a:srgbClr val="FF0000"/>
            </a:solidFill>
            <a:prstDash val="solid"/>
            <a:round/>
            <a:headEnd type="none" w="med" len="med"/>
            <a:tailEnd type="triangle" w="med" len="med"/>
          </a:ln>
        </p:spPr>
      </p:sp>
      <p:sp>
        <p:nvSpPr>
          <p:cNvPr id="161813" name="直接连接符 161812"/>
          <p:cNvSpPr/>
          <p:nvPr/>
        </p:nvSpPr>
        <p:spPr>
          <a:xfrm flipV="1">
            <a:off x="6688138" y="2895600"/>
            <a:ext cx="398462" cy="1293813"/>
          </a:xfrm>
          <a:prstGeom prst="line">
            <a:avLst/>
          </a:prstGeom>
          <a:ln w="9525" cap="flat" cmpd="sng">
            <a:solidFill>
              <a:srgbClr val="FF0000"/>
            </a:solidFill>
            <a:prstDash val="solid"/>
            <a:round/>
            <a:headEnd type="none" w="med" len="med"/>
            <a:tailEnd type="triangle" w="med" len="med"/>
          </a:ln>
        </p:spPr>
      </p:sp>
      <p:sp>
        <p:nvSpPr>
          <p:cNvPr id="161814" name="直接连接符 161813"/>
          <p:cNvSpPr/>
          <p:nvPr/>
        </p:nvSpPr>
        <p:spPr>
          <a:xfrm flipV="1">
            <a:off x="6705600" y="1981200"/>
            <a:ext cx="381000" cy="2057400"/>
          </a:xfrm>
          <a:prstGeom prst="line">
            <a:avLst/>
          </a:prstGeom>
          <a:ln w="9525" cap="flat" cmpd="sng">
            <a:solidFill>
              <a:srgbClr val="FF0000"/>
            </a:solidFill>
            <a:prstDash val="solid"/>
            <a:round/>
            <a:headEnd type="none" w="med" len="med"/>
            <a:tailEnd type="triangle" w="med" len="med"/>
          </a:ln>
        </p:spPr>
      </p:sp>
      <p:sp>
        <p:nvSpPr>
          <p:cNvPr id="161815" name="文本框 161814"/>
          <p:cNvSpPr txBox="1"/>
          <p:nvPr/>
        </p:nvSpPr>
        <p:spPr>
          <a:xfrm>
            <a:off x="6477000" y="4876800"/>
            <a:ext cx="685800" cy="336550"/>
          </a:xfrm>
          <a:prstGeom prst="rect">
            <a:avLst/>
          </a:prstGeom>
          <a:noFill/>
          <a:ln w="9525">
            <a:noFill/>
          </a:ln>
        </p:spPr>
        <p:txBody>
          <a:bodyPr anchor="t" anchorCtr="0">
            <a:spAutoFit/>
          </a:bodyPr>
          <a:lstStyle/>
          <a:p>
            <a:pPr>
              <a:spcBef>
                <a:spcPct val="50000"/>
              </a:spcBef>
            </a:pPr>
            <a:r>
              <a:rPr lang="en-US" altLang="zh-CN" sz="1600">
                <a:solidFill>
                  <a:srgbClr val="FF0000"/>
                </a:solidFill>
                <a:latin typeface="Times New Roman" panose="02020603050405020304" charset="0"/>
              </a:rPr>
              <a:t>Clock</a:t>
            </a:r>
            <a:endParaRPr lang="en-US" altLang="zh-CN" sz="1600">
              <a:solidFill>
                <a:srgbClr val="FF0000"/>
              </a:solidFill>
              <a:latin typeface="Times New Roman" panose="02020603050405020304" charset="0"/>
            </a:endParaRPr>
          </a:p>
        </p:txBody>
      </p:sp>
      <p:sp>
        <p:nvSpPr>
          <p:cNvPr id="161816" name="文本框 161815"/>
          <p:cNvSpPr txBox="1"/>
          <p:nvPr/>
        </p:nvSpPr>
        <p:spPr>
          <a:xfrm>
            <a:off x="6477000" y="5378450"/>
            <a:ext cx="1066800" cy="336550"/>
          </a:xfrm>
          <a:prstGeom prst="rect">
            <a:avLst/>
          </a:prstGeom>
          <a:noFill/>
          <a:ln w="9525">
            <a:noFill/>
          </a:ln>
        </p:spPr>
        <p:txBody>
          <a:bodyPr anchor="t" anchorCtr="0">
            <a:spAutoFit/>
          </a:bodyPr>
          <a:lstStyle/>
          <a:p>
            <a:pPr>
              <a:spcBef>
                <a:spcPct val="50000"/>
              </a:spcBef>
            </a:pPr>
            <a:r>
              <a:rPr lang="en-US" altLang="zh-CN" sz="1600">
                <a:solidFill>
                  <a:srgbClr val="FF0000"/>
                </a:solidFill>
                <a:latin typeface="Times New Roman" panose="02020603050405020304" charset="0"/>
              </a:rPr>
              <a:t>Clear</a:t>
            </a:r>
            <a:endParaRPr lang="en-US" altLang="zh-CN" sz="1600">
              <a:solidFill>
                <a:srgbClr val="FF0000"/>
              </a:solidFill>
              <a:latin typeface="Times New Roman" panose="02020603050405020304" charset="0"/>
            </a:endParaRPr>
          </a:p>
        </p:txBody>
      </p:sp>
      <p:sp>
        <p:nvSpPr>
          <p:cNvPr id="161817" name="文本框 161816"/>
          <p:cNvSpPr txBox="1"/>
          <p:nvPr/>
        </p:nvSpPr>
        <p:spPr>
          <a:xfrm>
            <a:off x="7620000" y="1143000"/>
            <a:ext cx="914400" cy="584200"/>
          </a:xfrm>
          <a:prstGeom prst="rect">
            <a:avLst/>
          </a:prstGeom>
          <a:noFill/>
          <a:ln w="9525">
            <a:noFill/>
          </a:ln>
        </p:spPr>
        <p:txBody>
          <a:bodyPr anchor="t" anchorCtr="0">
            <a:spAutoFit/>
          </a:bodyPr>
          <a:lstStyle/>
          <a:p>
            <a:pPr>
              <a:spcBef>
                <a:spcPct val="50000"/>
              </a:spcBef>
            </a:pPr>
            <a:r>
              <a:rPr lang="en-US" altLang="zh-CN" sz="1600">
                <a:solidFill>
                  <a:srgbClr val="FF0000"/>
                </a:solidFill>
                <a:latin typeface="Times New Roman" panose="02020603050405020304" charset="0"/>
              </a:rPr>
              <a:t>Output lines</a:t>
            </a:r>
            <a:endParaRPr lang="en-US" altLang="zh-CN" sz="1600">
              <a:solidFill>
                <a:srgbClr val="FF0000"/>
              </a:solidFill>
              <a:latin typeface="Times New Roman" panose="02020603050405020304" charset="0"/>
            </a:endParaRPr>
          </a:p>
        </p:txBody>
      </p:sp>
      <p:sp>
        <p:nvSpPr>
          <p:cNvPr id="161818" name="直接连接符 161817"/>
          <p:cNvSpPr/>
          <p:nvPr/>
        </p:nvSpPr>
        <p:spPr>
          <a:xfrm flipH="1">
            <a:off x="7924800" y="1676400"/>
            <a:ext cx="76200" cy="152400"/>
          </a:xfrm>
          <a:prstGeom prst="line">
            <a:avLst/>
          </a:prstGeom>
          <a:ln w="9525" cap="flat" cmpd="sng">
            <a:solidFill>
              <a:srgbClr val="FF0000"/>
            </a:solidFill>
            <a:prstDash val="solid"/>
            <a:round/>
            <a:headEnd type="none" w="med" len="med"/>
            <a:tailEnd type="triangle" w="med" len="med"/>
          </a:ln>
        </p:spPr>
      </p:sp>
      <p:sp>
        <p:nvSpPr>
          <p:cNvPr id="161819" name="文本框 161818"/>
          <p:cNvSpPr txBox="1"/>
          <p:nvPr/>
        </p:nvSpPr>
        <p:spPr>
          <a:xfrm>
            <a:off x="7924800" y="1676400"/>
            <a:ext cx="533400" cy="336550"/>
          </a:xfrm>
          <a:prstGeom prst="rect">
            <a:avLst/>
          </a:prstGeom>
          <a:noFill/>
          <a:ln w="9525">
            <a:noFill/>
          </a:ln>
        </p:spPr>
        <p:txBody>
          <a:bodyPr anchor="t" anchorCtr="0">
            <a:spAutoFit/>
          </a:bodyPr>
          <a:lstStyle/>
          <a:p>
            <a:pPr>
              <a:spcBef>
                <a:spcPct val="50000"/>
              </a:spcBef>
            </a:pPr>
            <a:r>
              <a:rPr lang="en-US" altLang="zh-CN" sz="1600" i="1">
                <a:solidFill>
                  <a:srgbClr val="FF0000"/>
                </a:solidFill>
                <a:latin typeface="Times New Roman" panose="02020603050405020304" charset="0"/>
              </a:rPr>
              <a:t>Q</a:t>
            </a:r>
            <a:r>
              <a:rPr lang="en-US" altLang="zh-CN" sz="1600" baseline="-25000">
                <a:solidFill>
                  <a:srgbClr val="FF0000"/>
                </a:solidFill>
                <a:latin typeface="Times New Roman" panose="02020603050405020304" charset="0"/>
              </a:rPr>
              <a:t>0</a:t>
            </a:r>
            <a:endParaRPr lang="en-US" altLang="zh-CN" sz="1600" baseline="-25000">
              <a:solidFill>
                <a:srgbClr val="FF0000"/>
              </a:solidFill>
              <a:latin typeface="Times New Roman" panose="02020603050405020304" charset="0"/>
            </a:endParaRPr>
          </a:p>
        </p:txBody>
      </p:sp>
      <p:sp>
        <p:nvSpPr>
          <p:cNvPr id="161820" name="文本框 161819"/>
          <p:cNvSpPr txBox="1"/>
          <p:nvPr/>
        </p:nvSpPr>
        <p:spPr>
          <a:xfrm>
            <a:off x="7924800" y="2635250"/>
            <a:ext cx="533400" cy="336550"/>
          </a:xfrm>
          <a:prstGeom prst="rect">
            <a:avLst/>
          </a:prstGeom>
          <a:noFill/>
          <a:ln w="9525">
            <a:noFill/>
          </a:ln>
        </p:spPr>
        <p:txBody>
          <a:bodyPr anchor="t" anchorCtr="0">
            <a:spAutoFit/>
          </a:bodyPr>
          <a:lstStyle/>
          <a:p>
            <a:pPr>
              <a:spcBef>
                <a:spcPct val="50000"/>
              </a:spcBef>
            </a:pPr>
            <a:r>
              <a:rPr lang="en-US" altLang="zh-CN" sz="1600" i="1">
                <a:solidFill>
                  <a:srgbClr val="FF0000"/>
                </a:solidFill>
                <a:latin typeface="Times New Roman" panose="02020603050405020304" charset="0"/>
              </a:rPr>
              <a:t>Q</a:t>
            </a:r>
            <a:r>
              <a:rPr lang="en-US" altLang="zh-CN" sz="1600" baseline="-25000">
                <a:solidFill>
                  <a:srgbClr val="FF0000"/>
                </a:solidFill>
                <a:latin typeface="Times New Roman" panose="02020603050405020304" charset="0"/>
              </a:rPr>
              <a:t>1</a:t>
            </a:r>
            <a:endParaRPr lang="en-US" altLang="zh-CN" sz="1600" baseline="-25000">
              <a:solidFill>
                <a:srgbClr val="FF0000"/>
              </a:solidFill>
              <a:latin typeface="Times New Roman" panose="02020603050405020304" charset="0"/>
            </a:endParaRPr>
          </a:p>
        </p:txBody>
      </p:sp>
      <p:sp>
        <p:nvSpPr>
          <p:cNvPr id="161821" name="文本框 161820"/>
          <p:cNvSpPr txBox="1"/>
          <p:nvPr/>
        </p:nvSpPr>
        <p:spPr>
          <a:xfrm>
            <a:off x="7924800" y="3594100"/>
            <a:ext cx="533400" cy="336550"/>
          </a:xfrm>
          <a:prstGeom prst="rect">
            <a:avLst/>
          </a:prstGeom>
          <a:noFill/>
          <a:ln w="9525">
            <a:noFill/>
          </a:ln>
        </p:spPr>
        <p:txBody>
          <a:bodyPr anchor="t" anchorCtr="0">
            <a:spAutoFit/>
          </a:bodyPr>
          <a:lstStyle/>
          <a:p>
            <a:pPr>
              <a:spcBef>
                <a:spcPct val="50000"/>
              </a:spcBef>
            </a:pPr>
            <a:r>
              <a:rPr lang="en-US" altLang="zh-CN" sz="1600" i="1">
                <a:solidFill>
                  <a:srgbClr val="FF0000"/>
                </a:solidFill>
                <a:latin typeface="Times New Roman" panose="02020603050405020304" charset="0"/>
              </a:rPr>
              <a:t>Q</a:t>
            </a:r>
            <a:r>
              <a:rPr lang="en-US" altLang="zh-CN" sz="1600" baseline="-25000">
                <a:solidFill>
                  <a:srgbClr val="FF0000"/>
                </a:solidFill>
                <a:latin typeface="Times New Roman" panose="02020603050405020304" charset="0"/>
              </a:rPr>
              <a:t>2</a:t>
            </a:r>
            <a:endParaRPr lang="en-US" altLang="zh-CN" sz="1600" baseline="-25000">
              <a:solidFill>
                <a:srgbClr val="FF0000"/>
              </a:solidFill>
              <a:latin typeface="Times New Roman" panose="02020603050405020304" charset="0"/>
            </a:endParaRPr>
          </a:p>
        </p:txBody>
      </p:sp>
      <p:sp>
        <p:nvSpPr>
          <p:cNvPr id="161822" name="文本框 161821"/>
          <p:cNvSpPr txBox="1"/>
          <p:nvPr/>
        </p:nvSpPr>
        <p:spPr>
          <a:xfrm>
            <a:off x="7924800" y="4552950"/>
            <a:ext cx="533400" cy="336550"/>
          </a:xfrm>
          <a:prstGeom prst="rect">
            <a:avLst/>
          </a:prstGeom>
          <a:noFill/>
          <a:ln w="9525">
            <a:noFill/>
          </a:ln>
        </p:spPr>
        <p:txBody>
          <a:bodyPr anchor="t" anchorCtr="0">
            <a:spAutoFit/>
          </a:bodyPr>
          <a:lstStyle/>
          <a:p>
            <a:pPr>
              <a:spcBef>
                <a:spcPct val="50000"/>
              </a:spcBef>
            </a:pPr>
            <a:r>
              <a:rPr lang="en-US" altLang="zh-CN" sz="1600" i="1">
                <a:solidFill>
                  <a:srgbClr val="FF0000"/>
                </a:solidFill>
                <a:latin typeface="Times New Roman" panose="02020603050405020304" charset="0"/>
              </a:rPr>
              <a:t>Q</a:t>
            </a:r>
            <a:r>
              <a:rPr lang="en-US" altLang="zh-CN" sz="1600" baseline="-25000">
                <a:solidFill>
                  <a:srgbClr val="FF0000"/>
                </a:solidFill>
                <a:latin typeface="Times New Roman" panose="02020603050405020304" charset="0"/>
              </a:rPr>
              <a:t>3</a:t>
            </a:r>
            <a:endParaRPr lang="en-US" altLang="zh-CN" sz="1600" baseline="-25000">
              <a:solidFill>
                <a:srgbClr val="FF0000"/>
              </a:solidFill>
              <a:latin typeface="Times New Roman" panose="02020603050405020304" charset="0"/>
            </a:endParaRPr>
          </a:p>
        </p:txBody>
      </p:sp>
      <p:sp>
        <p:nvSpPr>
          <p:cNvPr id="46098" name="灯片编号占位符 1"/>
          <p:cNvSpPr>
            <a:spLocks noGrp="1"/>
          </p:cNvSpPr>
          <p:nvPr>
            <p:ph type="sldNum" sz="quarter" idx="12"/>
          </p:nvPr>
        </p:nvSpPr>
        <p:spPr>
          <a:prstGeom prst="rect">
            <a:avLst/>
          </a:prstGeom>
          <a:noFill/>
          <a:ln>
            <a:noFill/>
          </a:ln>
        </p:spPr>
        <p:txBody>
          <a:bodyPr anchor="t" anchorCtr="0"/>
          <a:lstStyle/>
          <a:p>
            <a:fld id="{9A0DB2DC-4C9A-4742-B13C-FB6460FD3503}" type="slidenum">
              <a:rPr lang="zh-CN" altLang="en-US" sz="1800">
                <a:latin typeface="Arial" panose="020B0604020202020204" pitchFamily="34" charset="0"/>
                <a:ea typeface="MS PGothic" panose="020B0600070205080204" pitchFamily="-110" charset="-128"/>
              </a:rPr>
            </a:fld>
            <a:endParaRPr lang="zh-CN" altLang="en-US" sz="1800">
              <a:latin typeface="Arial" panose="020B0604020202020204" pitchFamily="34" charset="0"/>
              <a:ea typeface="MS PGothic" panose="020B0600070205080204" pitchFamily="-110" charset="-128"/>
            </a:endParaRP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1806"/>
                                        </p:tgtEl>
                                        <p:attrNameLst>
                                          <p:attrName>style.visibility</p:attrName>
                                        </p:attrNameLst>
                                      </p:cBhvr>
                                      <p:to>
                                        <p:strVal val="visible"/>
                                      </p:to>
                                    </p:set>
                                    <p:anim calcmode="lin" valueType="num">
                                      <p:cBhvr>
                                        <p:cTn id="7" dur="500" fill="hold"/>
                                        <p:tgtEl>
                                          <p:spTgt spid="161806"/>
                                        </p:tgtEl>
                                        <p:attrNameLst>
                                          <p:attrName>ppt_x</p:attrName>
                                        </p:attrNameLst>
                                      </p:cBhvr>
                                      <p:tavLst>
                                        <p:tav tm="0">
                                          <p:val>
                                            <p:strVal val="0-#ppt_w/2"/>
                                          </p:val>
                                        </p:tav>
                                        <p:tav tm="100000">
                                          <p:val>
                                            <p:strVal val="#ppt_x"/>
                                          </p:val>
                                        </p:tav>
                                      </p:tavLst>
                                    </p:anim>
                                    <p:anim calcmode="lin" valueType="num">
                                      <p:cBhvr>
                                        <p:cTn id="8" dur="500" fill="hold"/>
                                        <p:tgtEl>
                                          <p:spTgt spid="16180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161809"/>
                                        </p:tgtEl>
                                        <p:attrNameLst>
                                          <p:attrName>style.visibility</p:attrName>
                                        </p:attrNameLst>
                                      </p:cBhvr>
                                      <p:to>
                                        <p:strVal val="visible"/>
                                      </p:to>
                                    </p:set>
                                    <p:anim calcmode="lin" valueType="num">
                                      <p:cBhvr>
                                        <p:cTn id="12" dur="500" fill="hold"/>
                                        <p:tgtEl>
                                          <p:spTgt spid="161809"/>
                                        </p:tgtEl>
                                        <p:attrNameLst>
                                          <p:attrName>ppt_x</p:attrName>
                                        </p:attrNameLst>
                                      </p:cBhvr>
                                      <p:tavLst>
                                        <p:tav tm="0">
                                          <p:val>
                                            <p:strVal val="1+#ppt_w/2"/>
                                          </p:val>
                                        </p:tav>
                                        <p:tav tm="100000">
                                          <p:val>
                                            <p:strVal val="#ppt_x"/>
                                          </p:val>
                                        </p:tav>
                                      </p:tavLst>
                                    </p:anim>
                                    <p:anim calcmode="lin" valueType="num">
                                      <p:cBhvr>
                                        <p:cTn id="13" dur="500" fill="hold"/>
                                        <p:tgtEl>
                                          <p:spTgt spid="161809"/>
                                        </p:tgtEl>
                                        <p:attrNameLst>
                                          <p:attrName>ppt_y</p:attrName>
                                        </p:attrNameLst>
                                      </p:cBhvr>
                                      <p:tavLst>
                                        <p:tav tm="0">
                                          <p:val>
                                            <p:strVal val="#ppt_y"/>
                                          </p:val>
                                        </p:tav>
                                        <p:tav tm="100000">
                                          <p:val>
                                            <p:strVal val="#ppt_y"/>
                                          </p:val>
                                        </p:tav>
                                      </p:tavLst>
                                    </p:anim>
                                  </p:childTnLst>
                                </p:cTn>
                              </p:par>
                              <p:par>
                                <p:cTn id="14" presetID="2" presetClass="entr" presetSubtype="12" fill="hold" grpId="0" nodeType="withEffect">
                                  <p:stCondLst>
                                    <p:cond delay="0"/>
                                  </p:stCondLst>
                                  <p:childTnLst>
                                    <p:set>
                                      <p:cBhvr>
                                        <p:cTn id="15" dur="1" fill="hold">
                                          <p:stCondLst>
                                            <p:cond delay="0"/>
                                          </p:stCondLst>
                                        </p:cTn>
                                        <p:tgtEl>
                                          <p:spTgt spid="161810"/>
                                        </p:tgtEl>
                                        <p:attrNameLst>
                                          <p:attrName>style.visibility</p:attrName>
                                        </p:attrNameLst>
                                      </p:cBhvr>
                                      <p:to>
                                        <p:strVal val="visible"/>
                                      </p:to>
                                    </p:set>
                                    <p:anim calcmode="lin" valueType="num">
                                      <p:cBhvr>
                                        <p:cTn id="16" dur="500" fill="hold"/>
                                        <p:tgtEl>
                                          <p:spTgt spid="161810"/>
                                        </p:tgtEl>
                                        <p:attrNameLst>
                                          <p:attrName>ppt_x</p:attrName>
                                        </p:attrNameLst>
                                      </p:cBhvr>
                                      <p:tavLst>
                                        <p:tav tm="0">
                                          <p:val>
                                            <p:strVal val="0-#ppt_w/2"/>
                                          </p:val>
                                        </p:tav>
                                        <p:tav tm="100000">
                                          <p:val>
                                            <p:strVal val="#ppt_x"/>
                                          </p:val>
                                        </p:tav>
                                      </p:tavLst>
                                    </p:anim>
                                    <p:anim calcmode="lin" valueType="num">
                                      <p:cBhvr>
                                        <p:cTn id="17" dur="500" fill="hold"/>
                                        <p:tgtEl>
                                          <p:spTgt spid="161810"/>
                                        </p:tgtEl>
                                        <p:attrNameLst>
                                          <p:attrName>ppt_y</p:attrName>
                                        </p:attrNameLst>
                                      </p:cBhvr>
                                      <p:tavLst>
                                        <p:tav tm="0">
                                          <p:val>
                                            <p:strVal val="1+#ppt_h/2"/>
                                          </p:val>
                                        </p:tav>
                                        <p:tav tm="100000">
                                          <p:val>
                                            <p:strVal val="#ppt_y"/>
                                          </p:val>
                                        </p:tav>
                                      </p:tavLst>
                                    </p:anim>
                                  </p:childTnLst>
                                </p:cTn>
                              </p:par>
                              <p:par>
                                <p:cTn id="18" presetID="2" presetClass="entr" presetSubtype="12" fill="hold" grpId="0" nodeType="withEffect">
                                  <p:stCondLst>
                                    <p:cond delay="0"/>
                                  </p:stCondLst>
                                  <p:childTnLst>
                                    <p:set>
                                      <p:cBhvr>
                                        <p:cTn id="19" dur="1" fill="hold">
                                          <p:stCondLst>
                                            <p:cond delay="0"/>
                                          </p:stCondLst>
                                        </p:cTn>
                                        <p:tgtEl>
                                          <p:spTgt spid="161815"/>
                                        </p:tgtEl>
                                        <p:attrNameLst>
                                          <p:attrName>style.visibility</p:attrName>
                                        </p:attrNameLst>
                                      </p:cBhvr>
                                      <p:to>
                                        <p:strVal val="visible"/>
                                      </p:to>
                                    </p:set>
                                    <p:anim calcmode="lin" valueType="num">
                                      <p:cBhvr>
                                        <p:cTn id="20" dur="500" fill="hold"/>
                                        <p:tgtEl>
                                          <p:spTgt spid="161815"/>
                                        </p:tgtEl>
                                        <p:attrNameLst>
                                          <p:attrName>ppt_x</p:attrName>
                                        </p:attrNameLst>
                                      </p:cBhvr>
                                      <p:tavLst>
                                        <p:tav tm="0">
                                          <p:val>
                                            <p:strVal val="0-#ppt_w/2"/>
                                          </p:val>
                                        </p:tav>
                                        <p:tav tm="100000">
                                          <p:val>
                                            <p:strVal val="#ppt_x"/>
                                          </p:val>
                                        </p:tav>
                                      </p:tavLst>
                                    </p:anim>
                                    <p:anim calcmode="lin" valueType="num">
                                      <p:cBhvr>
                                        <p:cTn id="21" dur="500" fill="hold"/>
                                        <p:tgtEl>
                                          <p:spTgt spid="161815"/>
                                        </p:tgtEl>
                                        <p:attrNameLst>
                                          <p:attrName>ppt_y</p:attrName>
                                        </p:attrNameLst>
                                      </p:cBhvr>
                                      <p:tavLst>
                                        <p:tav tm="0">
                                          <p:val>
                                            <p:strVal val="1+#ppt_h/2"/>
                                          </p:val>
                                        </p:tav>
                                        <p:tav tm="100000">
                                          <p:val>
                                            <p:strVal val="#ppt_y"/>
                                          </p:val>
                                        </p:tav>
                                      </p:tavLst>
                                    </p:anim>
                                  </p:childTnLst>
                                </p:cTn>
                              </p:par>
                              <p:par>
                                <p:cTn id="22" presetID="2" presetClass="entr" presetSubtype="12" fill="hold" grpId="0" nodeType="withEffect">
                                  <p:stCondLst>
                                    <p:cond delay="0"/>
                                  </p:stCondLst>
                                  <p:childTnLst>
                                    <p:set>
                                      <p:cBhvr>
                                        <p:cTn id="23" dur="1" fill="hold">
                                          <p:stCondLst>
                                            <p:cond delay="0"/>
                                          </p:stCondLst>
                                        </p:cTn>
                                        <p:tgtEl>
                                          <p:spTgt spid="161816"/>
                                        </p:tgtEl>
                                        <p:attrNameLst>
                                          <p:attrName>style.visibility</p:attrName>
                                        </p:attrNameLst>
                                      </p:cBhvr>
                                      <p:to>
                                        <p:strVal val="visible"/>
                                      </p:to>
                                    </p:set>
                                    <p:anim calcmode="lin" valueType="num">
                                      <p:cBhvr>
                                        <p:cTn id="24" dur="500" fill="hold"/>
                                        <p:tgtEl>
                                          <p:spTgt spid="161816"/>
                                        </p:tgtEl>
                                        <p:attrNameLst>
                                          <p:attrName>ppt_x</p:attrName>
                                        </p:attrNameLst>
                                      </p:cBhvr>
                                      <p:tavLst>
                                        <p:tav tm="0">
                                          <p:val>
                                            <p:strVal val="0-#ppt_w/2"/>
                                          </p:val>
                                        </p:tav>
                                        <p:tav tm="100000">
                                          <p:val>
                                            <p:strVal val="#ppt_x"/>
                                          </p:val>
                                        </p:tav>
                                      </p:tavLst>
                                    </p:anim>
                                    <p:anim calcmode="lin" valueType="num">
                                      <p:cBhvr>
                                        <p:cTn id="25" dur="500" fill="hold"/>
                                        <p:tgtEl>
                                          <p:spTgt spid="161816"/>
                                        </p:tgtEl>
                                        <p:attrNameLst>
                                          <p:attrName>ppt_y</p:attrName>
                                        </p:attrNameLst>
                                      </p:cBhvr>
                                      <p:tavLst>
                                        <p:tav tm="0">
                                          <p:val>
                                            <p:strVal val="1+#ppt_h/2"/>
                                          </p:val>
                                        </p:tav>
                                        <p:tav tm="100000">
                                          <p:val>
                                            <p:strVal val="#ppt_y"/>
                                          </p:val>
                                        </p:tav>
                                      </p:tavLst>
                                    </p:anim>
                                  </p:childTnLst>
                                </p:cTn>
                              </p:par>
                              <p:par>
                                <p:cTn id="26" presetID="2" presetClass="entr" presetSubtype="2" fill="hold" grpId="0" nodeType="withEffect">
                                  <p:stCondLst>
                                    <p:cond delay="0"/>
                                  </p:stCondLst>
                                  <p:childTnLst>
                                    <p:set>
                                      <p:cBhvr>
                                        <p:cTn id="27" dur="1" fill="hold">
                                          <p:stCondLst>
                                            <p:cond delay="0"/>
                                          </p:stCondLst>
                                        </p:cTn>
                                        <p:tgtEl>
                                          <p:spTgt spid="161817"/>
                                        </p:tgtEl>
                                        <p:attrNameLst>
                                          <p:attrName>style.visibility</p:attrName>
                                        </p:attrNameLst>
                                      </p:cBhvr>
                                      <p:to>
                                        <p:strVal val="visible"/>
                                      </p:to>
                                    </p:set>
                                    <p:anim calcmode="lin" valueType="num">
                                      <p:cBhvr>
                                        <p:cTn id="28" dur="500" fill="hold"/>
                                        <p:tgtEl>
                                          <p:spTgt spid="161817"/>
                                        </p:tgtEl>
                                        <p:attrNameLst>
                                          <p:attrName>ppt_x</p:attrName>
                                        </p:attrNameLst>
                                      </p:cBhvr>
                                      <p:tavLst>
                                        <p:tav tm="0">
                                          <p:val>
                                            <p:strVal val="1+#ppt_w/2"/>
                                          </p:val>
                                        </p:tav>
                                        <p:tav tm="100000">
                                          <p:val>
                                            <p:strVal val="#ppt_x"/>
                                          </p:val>
                                        </p:tav>
                                      </p:tavLst>
                                    </p:anim>
                                    <p:anim calcmode="lin" valueType="num">
                                      <p:cBhvr>
                                        <p:cTn id="29" dur="500" fill="hold"/>
                                        <p:tgtEl>
                                          <p:spTgt spid="161817"/>
                                        </p:tgtEl>
                                        <p:attrNameLst>
                                          <p:attrName>ppt_y</p:attrName>
                                        </p:attrNameLst>
                                      </p:cBhvr>
                                      <p:tavLst>
                                        <p:tav tm="0">
                                          <p:val>
                                            <p:strVal val="#ppt_y"/>
                                          </p:val>
                                        </p:tav>
                                        <p:tav tm="100000">
                                          <p:val>
                                            <p:strVal val="#ppt_y"/>
                                          </p:val>
                                        </p:tav>
                                      </p:tavLst>
                                    </p:anim>
                                  </p:childTnLst>
                                </p:cTn>
                              </p:par>
                              <p:par>
                                <p:cTn id="30" presetID="2" presetClass="entr" presetSubtype="6" fill="hold" grpId="0" nodeType="withEffect">
                                  <p:stCondLst>
                                    <p:cond delay="0"/>
                                  </p:stCondLst>
                                  <p:childTnLst>
                                    <p:set>
                                      <p:cBhvr>
                                        <p:cTn id="31" dur="1" fill="hold">
                                          <p:stCondLst>
                                            <p:cond delay="0"/>
                                          </p:stCondLst>
                                        </p:cTn>
                                        <p:tgtEl>
                                          <p:spTgt spid="161819"/>
                                        </p:tgtEl>
                                        <p:attrNameLst>
                                          <p:attrName>style.visibility</p:attrName>
                                        </p:attrNameLst>
                                      </p:cBhvr>
                                      <p:to>
                                        <p:strVal val="visible"/>
                                      </p:to>
                                    </p:set>
                                    <p:anim calcmode="lin" valueType="num">
                                      <p:cBhvr>
                                        <p:cTn id="32" dur="500" fill="hold"/>
                                        <p:tgtEl>
                                          <p:spTgt spid="161819"/>
                                        </p:tgtEl>
                                        <p:attrNameLst>
                                          <p:attrName>ppt_x</p:attrName>
                                        </p:attrNameLst>
                                      </p:cBhvr>
                                      <p:tavLst>
                                        <p:tav tm="0">
                                          <p:val>
                                            <p:strVal val="1+#ppt_w/2"/>
                                          </p:val>
                                        </p:tav>
                                        <p:tav tm="100000">
                                          <p:val>
                                            <p:strVal val="#ppt_x"/>
                                          </p:val>
                                        </p:tav>
                                      </p:tavLst>
                                    </p:anim>
                                    <p:anim calcmode="lin" valueType="num">
                                      <p:cBhvr>
                                        <p:cTn id="33" dur="500" fill="hold"/>
                                        <p:tgtEl>
                                          <p:spTgt spid="161819"/>
                                        </p:tgtEl>
                                        <p:attrNameLst>
                                          <p:attrName>ppt_y</p:attrName>
                                        </p:attrNameLst>
                                      </p:cBhvr>
                                      <p:tavLst>
                                        <p:tav tm="0">
                                          <p:val>
                                            <p:strVal val="1+#ppt_h/2"/>
                                          </p:val>
                                        </p:tav>
                                        <p:tav tm="100000">
                                          <p:val>
                                            <p:strVal val="#ppt_y"/>
                                          </p:val>
                                        </p:tav>
                                      </p:tavLst>
                                    </p:anim>
                                  </p:childTnLst>
                                </p:cTn>
                              </p:par>
                              <p:par>
                                <p:cTn id="34" presetID="2" presetClass="entr" presetSubtype="6" fill="hold" grpId="0" nodeType="withEffect">
                                  <p:stCondLst>
                                    <p:cond delay="0"/>
                                  </p:stCondLst>
                                  <p:childTnLst>
                                    <p:set>
                                      <p:cBhvr>
                                        <p:cTn id="35" dur="1" fill="hold">
                                          <p:stCondLst>
                                            <p:cond delay="0"/>
                                          </p:stCondLst>
                                        </p:cTn>
                                        <p:tgtEl>
                                          <p:spTgt spid="161820"/>
                                        </p:tgtEl>
                                        <p:attrNameLst>
                                          <p:attrName>style.visibility</p:attrName>
                                        </p:attrNameLst>
                                      </p:cBhvr>
                                      <p:to>
                                        <p:strVal val="visible"/>
                                      </p:to>
                                    </p:set>
                                    <p:anim calcmode="lin" valueType="num">
                                      <p:cBhvr>
                                        <p:cTn id="36" dur="500" fill="hold"/>
                                        <p:tgtEl>
                                          <p:spTgt spid="161820"/>
                                        </p:tgtEl>
                                        <p:attrNameLst>
                                          <p:attrName>ppt_x</p:attrName>
                                        </p:attrNameLst>
                                      </p:cBhvr>
                                      <p:tavLst>
                                        <p:tav tm="0">
                                          <p:val>
                                            <p:strVal val="1+#ppt_w/2"/>
                                          </p:val>
                                        </p:tav>
                                        <p:tav tm="100000">
                                          <p:val>
                                            <p:strVal val="#ppt_x"/>
                                          </p:val>
                                        </p:tav>
                                      </p:tavLst>
                                    </p:anim>
                                    <p:anim calcmode="lin" valueType="num">
                                      <p:cBhvr>
                                        <p:cTn id="37" dur="500" fill="hold"/>
                                        <p:tgtEl>
                                          <p:spTgt spid="161820"/>
                                        </p:tgtEl>
                                        <p:attrNameLst>
                                          <p:attrName>ppt_y</p:attrName>
                                        </p:attrNameLst>
                                      </p:cBhvr>
                                      <p:tavLst>
                                        <p:tav tm="0">
                                          <p:val>
                                            <p:strVal val="1+#ppt_h/2"/>
                                          </p:val>
                                        </p:tav>
                                        <p:tav tm="100000">
                                          <p:val>
                                            <p:strVal val="#ppt_y"/>
                                          </p:val>
                                        </p:tav>
                                      </p:tavLst>
                                    </p:anim>
                                  </p:childTnLst>
                                </p:cTn>
                              </p:par>
                              <p:par>
                                <p:cTn id="38" presetID="2" presetClass="entr" presetSubtype="6" fill="hold" grpId="0" nodeType="withEffect">
                                  <p:stCondLst>
                                    <p:cond delay="0"/>
                                  </p:stCondLst>
                                  <p:childTnLst>
                                    <p:set>
                                      <p:cBhvr>
                                        <p:cTn id="39" dur="1" fill="hold">
                                          <p:stCondLst>
                                            <p:cond delay="0"/>
                                          </p:stCondLst>
                                        </p:cTn>
                                        <p:tgtEl>
                                          <p:spTgt spid="161821"/>
                                        </p:tgtEl>
                                        <p:attrNameLst>
                                          <p:attrName>style.visibility</p:attrName>
                                        </p:attrNameLst>
                                      </p:cBhvr>
                                      <p:to>
                                        <p:strVal val="visible"/>
                                      </p:to>
                                    </p:set>
                                    <p:anim calcmode="lin" valueType="num">
                                      <p:cBhvr>
                                        <p:cTn id="40" dur="500" fill="hold"/>
                                        <p:tgtEl>
                                          <p:spTgt spid="161821"/>
                                        </p:tgtEl>
                                        <p:attrNameLst>
                                          <p:attrName>ppt_x</p:attrName>
                                        </p:attrNameLst>
                                      </p:cBhvr>
                                      <p:tavLst>
                                        <p:tav tm="0">
                                          <p:val>
                                            <p:strVal val="1+#ppt_w/2"/>
                                          </p:val>
                                        </p:tav>
                                        <p:tav tm="100000">
                                          <p:val>
                                            <p:strVal val="#ppt_x"/>
                                          </p:val>
                                        </p:tav>
                                      </p:tavLst>
                                    </p:anim>
                                    <p:anim calcmode="lin" valueType="num">
                                      <p:cBhvr>
                                        <p:cTn id="41" dur="500" fill="hold"/>
                                        <p:tgtEl>
                                          <p:spTgt spid="161821"/>
                                        </p:tgtEl>
                                        <p:attrNameLst>
                                          <p:attrName>ppt_y</p:attrName>
                                        </p:attrNameLst>
                                      </p:cBhvr>
                                      <p:tavLst>
                                        <p:tav tm="0">
                                          <p:val>
                                            <p:strVal val="1+#ppt_h/2"/>
                                          </p:val>
                                        </p:tav>
                                        <p:tav tm="100000">
                                          <p:val>
                                            <p:strVal val="#ppt_y"/>
                                          </p:val>
                                        </p:tav>
                                      </p:tavLst>
                                    </p:anim>
                                  </p:childTnLst>
                                </p:cTn>
                              </p:par>
                              <p:par>
                                <p:cTn id="42" presetID="2" presetClass="entr" presetSubtype="6" fill="hold" grpId="0" nodeType="withEffect">
                                  <p:stCondLst>
                                    <p:cond delay="0"/>
                                  </p:stCondLst>
                                  <p:childTnLst>
                                    <p:set>
                                      <p:cBhvr>
                                        <p:cTn id="43" dur="1" fill="hold">
                                          <p:stCondLst>
                                            <p:cond delay="0"/>
                                          </p:stCondLst>
                                        </p:cTn>
                                        <p:tgtEl>
                                          <p:spTgt spid="161822"/>
                                        </p:tgtEl>
                                        <p:attrNameLst>
                                          <p:attrName>style.visibility</p:attrName>
                                        </p:attrNameLst>
                                      </p:cBhvr>
                                      <p:to>
                                        <p:strVal val="visible"/>
                                      </p:to>
                                    </p:set>
                                    <p:anim calcmode="lin" valueType="num">
                                      <p:cBhvr>
                                        <p:cTn id="44" dur="500" fill="hold"/>
                                        <p:tgtEl>
                                          <p:spTgt spid="161822"/>
                                        </p:tgtEl>
                                        <p:attrNameLst>
                                          <p:attrName>ppt_x</p:attrName>
                                        </p:attrNameLst>
                                      </p:cBhvr>
                                      <p:tavLst>
                                        <p:tav tm="0">
                                          <p:val>
                                            <p:strVal val="1+#ppt_w/2"/>
                                          </p:val>
                                        </p:tav>
                                        <p:tav tm="100000">
                                          <p:val>
                                            <p:strVal val="#ppt_x"/>
                                          </p:val>
                                        </p:tav>
                                      </p:tavLst>
                                    </p:anim>
                                    <p:anim calcmode="lin" valueType="num">
                                      <p:cBhvr>
                                        <p:cTn id="45" dur="500" fill="hold"/>
                                        <p:tgtEl>
                                          <p:spTgt spid="161822"/>
                                        </p:tgtEl>
                                        <p:attrNameLst>
                                          <p:attrName>ppt_y</p:attrName>
                                        </p:attrNameLst>
                                      </p:cBhvr>
                                      <p:tavLst>
                                        <p:tav tm="0">
                                          <p:val>
                                            <p:strVal val="1+#ppt_h/2"/>
                                          </p:val>
                                        </p:tav>
                                        <p:tav tm="100000">
                                          <p:val>
                                            <p:strVal val="#ppt_y"/>
                                          </p:val>
                                        </p:tav>
                                      </p:tavLst>
                                    </p:anim>
                                  </p:childTnLst>
                                </p:cTn>
                              </p:par>
                            </p:childTnLst>
                          </p:cTn>
                        </p:par>
                        <p:par>
                          <p:cTn id="46" fill="hold">
                            <p:stCondLst>
                              <p:cond delay="1000"/>
                            </p:stCondLst>
                            <p:childTnLst>
                              <p:par>
                                <p:cTn id="47" presetID="22" presetClass="entr" presetSubtype="1" fill="hold" nodeType="afterEffect">
                                  <p:stCondLst>
                                    <p:cond delay="0"/>
                                  </p:stCondLst>
                                  <p:childTnLst>
                                    <p:set>
                                      <p:cBhvr>
                                        <p:cTn id="48" dur="1" fill="hold">
                                          <p:stCondLst>
                                            <p:cond delay="0"/>
                                          </p:stCondLst>
                                        </p:cTn>
                                        <p:tgtEl>
                                          <p:spTgt spid="161818"/>
                                        </p:tgtEl>
                                        <p:attrNameLst>
                                          <p:attrName>style.visibility</p:attrName>
                                        </p:attrNameLst>
                                      </p:cBhvr>
                                      <p:to>
                                        <p:strVal val="visible"/>
                                      </p:to>
                                    </p:set>
                                    <p:animEffect transition="in" filter="wipe(up)">
                                      <p:cBhvr>
                                        <p:cTn id="49" dur="500"/>
                                        <p:tgtEl>
                                          <p:spTgt spid="161818"/>
                                        </p:tgtEl>
                                      </p:cBhvr>
                                    </p:animEffect>
                                  </p:childTnLst>
                                </p:cTn>
                              </p:par>
                              <p:par>
                                <p:cTn id="50" presetID="22" presetClass="entr" presetSubtype="4" fill="hold" nodeType="withEffect">
                                  <p:stCondLst>
                                    <p:cond delay="0"/>
                                  </p:stCondLst>
                                  <p:childTnLst>
                                    <p:set>
                                      <p:cBhvr>
                                        <p:cTn id="51" dur="1" fill="hold">
                                          <p:stCondLst>
                                            <p:cond delay="0"/>
                                          </p:stCondLst>
                                        </p:cTn>
                                        <p:tgtEl>
                                          <p:spTgt spid="161814"/>
                                        </p:tgtEl>
                                        <p:attrNameLst>
                                          <p:attrName>style.visibility</p:attrName>
                                        </p:attrNameLst>
                                      </p:cBhvr>
                                      <p:to>
                                        <p:strVal val="visible"/>
                                      </p:to>
                                    </p:set>
                                    <p:animEffect transition="in" filter="wipe(down)">
                                      <p:cBhvr>
                                        <p:cTn id="52" dur="500"/>
                                        <p:tgtEl>
                                          <p:spTgt spid="161814"/>
                                        </p:tgtEl>
                                      </p:cBhvr>
                                    </p:animEffect>
                                  </p:childTnLst>
                                </p:cTn>
                              </p:par>
                              <p:par>
                                <p:cTn id="53" presetID="22" presetClass="entr" presetSubtype="4" fill="hold" nodeType="withEffect">
                                  <p:stCondLst>
                                    <p:cond delay="0"/>
                                  </p:stCondLst>
                                  <p:childTnLst>
                                    <p:set>
                                      <p:cBhvr>
                                        <p:cTn id="54" dur="1" fill="hold">
                                          <p:stCondLst>
                                            <p:cond delay="0"/>
                                          </p:stCondLst>
                                        </p:cTn>
                                        <p:tgtEl>
                                          <p:spTgt spid="161813"/>
                                        </p:tgtEl>
                                        <p:attrNameLst>
                                          <p:attrName>style.visibility</p:attrName>
                                        </p:attrNameLst>
                                      </p:cBhvr>
                                      <p:to>
                                        <p:strVal val="visible"/>
                                      </p:to>
                                    </p:set>
                                    <p:animEffect transition="in" filter="wipe(down)">
                                      <p:cBhvr>
                                        <p:cTn id="55" dur="500"/>
                                        <p:tgtEl>
                                          <p:spTgt spid="161813"/>
                                        </p:tgtEl>
                                      </p:cBhvr>
                                    </p:animEffect>
                                  </p:childTnLst>
                                </p:cTn>
                              </p:par>
                              <p:par>
                                <p:cTn id="56" presetID="22" presetClass="entr" presetSubtype="4" fill="hold" nodeType="withEffect">
                                  <p:stCondLst>
                                    <p:cond delay="0"/>
                                  </p:stCondLst>
                                  <p:childTnLst>
                                    <p:set>
                                      <p:cBhvr>
                                        <p:cTn id="57" dur="1" fill="hold">
                                          <p:stCondLst>
                                            <p:cond delay="0"/>
                                          </p:stCondLst>
                                        </p:cTn>
                                        <p:tgtEl>
                                          <p:spTgt spid="161812"/>
                                        </p:tgtEl>
                                        <p:attrNameLst>
                                          <p:attrName>style.visibility</p:attrName>
                                        </p:attrNameLst>
                                      </p:cBhvr>
                                      <p:to>
                                        <p:strVal val="visible"/>
                                      </p:to>
                                    </p:set>
                                    <p:animEffect transition="in" filter="wipe(down)">
                                      <p:cBhvr>
                                        <p:cTn id="58" dur="500"/>
                                        <p:tgtEl>
                                          <p:spTgt spid="161812"/>
                                        </p:tgtEl>
                                      </p:cBhvr>
                                    </p:animEffect>
                                  </p:childTnLst>
                                </p:cTn>
                              </p:par>
                              <p:par>
                                <p:cTn id="59" presetID="22" presetClass="entr" presetSubtype="4" fill="hold" nodeType="withEffect">
                                  <p:stCondLst>
                                    <p:cond delay="0"/>
                                  </p:stCondLst>
                                  <p:childTnLst>
                                    <p:set>
                                      <p:cBhvr>
                                        <p:cTn id="60" dur="1" fill="hold">
                                          <p:stCondLst>
                                            <p:cond delay="0"/>
                                          </p:stCondLst>
                                        </p:cTn>
                                        <p:tgtEl>
                                          <p:spTgt spid="161811"/>
                                        </p:tgtEl>
                                        <p:attrNameLst>
                                          <p:attrName>style.visibility</p:attrName>
                                        </p:attrNameLst>
                                      </p:cBhvr>
                                      <p:to>
                                        <p:strVal val="visible"/>
                                      </p:to>
                                    </p:set>
                                    <p:animEffect transition="in" filter="wipe(down)">
                                      <p:cBhvr>
                                        <p:cTn id="61" dur="500"/>
                                        <p:tgtEl>
                                          <p:spTgt spid="1618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806" grpId="0"/>
      <p:bldP spid="161810" grpId="0"/>
      <p:bldP spid="161815" grpId="0"/>
      <p:bldP spid="161816" grpId="0"/>
      <p:bldP spid="161817" grpId="0"/>
      <p:bldP spid="161819" grpId="0"/>
      <p:bldP spid="161820" grpId="0"/>
      <p:bldP spid="161821" grpId="0"/>
      <p:bldP spid="16182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矩形 163843"/>
          <p:cNvSpPr/>
          <p:nvPr/>
        </p:nvSpPr>
        <p:spPr>
          <a:xfrm>
            <a:off x="914400" y="538163"/>
            <a:ext cx="2882900" cy="460375"/>
          </a:xfrm>
          <a:prstGeom prst="rect">
            <a:avLst/>
          </a:prstGeom>
          <a:solidFill>
            <a:schemeClr val="accent2"/>
          </a:solidFill>
          <a:ln w="9525" cap="flat" cmpd="sng">
            <a:solidFill>
              <a:srgbClr val="000000"/>
            </a:solidFill>
            <a:prstDash val="solid"/>
            <a:miter/>
            <a:headEnd type="none" w="med" len="med"/>
            <a:tailEnd type="none" w="med" len="med"/>
          </a:ln>
        </p:spPr>
        <p:txBody>
          <a:bodyPr wrap="none" anchor="t" anchorCtr="0">
            <a:spAutoFit/>
          </a:bodyPr>
          <a:lstStyle/>
          <a:p>
            <a:r>
              <a:rPr lang="en-US" altLang="zh-CN">
                <a:solidFill>
                  <a:srgbClr val="FFFF99"/>
                </a:solidFill>
                <a:latin typeface="Times New Roman" panose="02020603050405020304" charset="0"/>
              </a:rPr>
              <a:t>Flip-flop Applications</a:t>
            </a:r>
            <a:endParaRPr lang="en-US" altLang="zh-CN">
              <a:solidFill>
                <a:srgbClr val="FFFF99"/>
              </a:solidFill>
              <a:latin typeface="Times New Roman" panose="02020603050405020304" charset="0"/>
            </a:endParaRPr>
          </a:p>
        </p:txBody>
      </p:sp>
      <p:sp>
        <p:nvSpPr>
          <p:cNvPr id="48130" name="文本框 163845"/>
          <p:cNvSpPr txBox="1"/>
          <p:nvPr/>
        </p:nvSpPr>
        <p:spPr>
          <a:xfrm>
            <a:off x="914400" y="1223963"/>
            <a:ext cx="7315200" cy="1198880"/>
          </a:xfrm>
          <a:prstGeom prst="rect">
            <a:avLst/>
          </a:prstGeom>
          <a:noFill/>
          <a:ln w="9525">
            <a:noFill/>
          </a:ln>
        </p:spPr>
        <p:txBody>
          <a:bodyPr anchor="t" anchorCtr="0">
            <a:spAutoFit/>
          </a:bodyPr>
          <a:lstStyle/>
          <a:p>
            <a:pPr>
              <a:spcBef>
                <a:spcPct val="50000"/>
              </a:spcBef>
            </a:pPr>
            <a:r>
              <a:rPr lang="en-US" altLang="zh-CN">
                <a:latin typeface="Times New Roman" panose="02020603050405020304" charset="0"/>
              </a:rPr>
              <a:t>For </a:t>
            </a:r>
            <a:r>
              <a:rPr lang="en-US" altLang="zh-CN" b="1">
                <a:latin typeface="Times New Roman" panose="02020603050405020304" charset="0"/>
              </a:rPr>
              <a:t>frequency division/counter</a:t>
            </a:r>
            <a:r>
              <a:rPr lang="en-US" altLang="zh-CN">
                <a:latin typeface="Times New Roman" panose="02020603050405020304" charset="0"/>
              </a:rPr>
              <a:t>, it is simple to use a flip-flop in the toggle mode or to chain a series of toggle flip flops to continue to divide by two.</a:t>
            </a:r>
            <a:endParaRPr lang="en-US" altLang="zh-CN">
              <a:latin typeface="Times New Roman" panose="02020603050405020304" charset="0"/>
            </a:endParaRPr>
          </a:p>
        </p:txBody>
      </p:sp>
      <p:sp>
        <p:nvSpPr>
          <p:cNvPr id="163861" name="文本框 163860"/>
          <p:cNvSpPr txBox="1"/>
          <p:nvPr/>
        </p:nvSpPr>
        <p:spPr>
          <a:xfrm>
            <a:off x="914400" y="2654300"/>
            <a:ext cx="2971800" cy="2246313"/>
          </a:xfrm>
          <a:prstGeom prst="rect">
            <a:avLst/>
          </a:prstGeom>
          <a:noFill/>
          <a:ln w="9525">
            <a:noFill/>
          </a:ln>
        </p:spPr>
        <p:txBody>
          <a:bodyPr anchor="t" anchorCtr="0">
            <a:spAutoFit/>
          </a:bodyPr>
          <a:lstStyle/>
          <a:p>
            <a:pPr>
              <a:spcBef>
                <a:spcPct val="50000"/>
              </a:spcBef>
            </a:pPr>
            <a:r>
              <a:rPr lang="en-US" altLang="zh-CN" sz="2000">
                <a:latin typeface="Times New Roman" panose="02020603050405020304" charset="0"/>
              </a:rPr>
              <a:t>One flip-flop will divide </a:t>
            </a:r>
            <a:r>
              <a:rPr lang="en-US" altLang="zh-CN" sz="2000" i="1">
                <a:latin typeface="Times New Roman" panose="02020603050405020304" charset="0"/>
              </a:rPr>
              <a:t>f</a:t>
            </a:r>
            <a:r>
              <a:rPr lang="en-US" altLang="zh-CN" sz="2000" baseline="-25000">
                <a:latin typeface="Times New Roman" panose="02020603050405020304" charset="0"/>
              </a:rPr>
              <a:t>in</a:t>
            </a:r>
            <a:r>
              <a:rPr lang="en-US" altLang="zh-CN" sz="2000">
                <a:latin typeface="Times New Roman" panose="02020603050405020304" charset="0"/>
              </a:rPr>
              <a:t> by 2, two flip-flops will divide </a:t>
            </a:r>
            <a:r>
              <a:rPr lang="en-US" altLang="zh-CN" sz="2000" i="1">
                <a:latin typeface="Times New Roman" panose="02020603050405020304" charset="0"/>
              </a:rPr>
              <a:t>f</a:t>
            </a:r>
            <a:r>
              <a:rPr lang="en-US" altLang="zh-CN" sz="2000" baseline="-25000">
                <a:latin typeface="Times New Roman" panose="02020603050405020304" charset="0"/>
              </a:rPr>
              <a:t>in</a:t>
            </a:r>
            <a:r>
              <a:rPr lang="en-US" altLang="zh-CN" sz="2000">
                <a:latin typeface="Times New Roman" panose="02020603050405020304" charset="0"/>
              </a:rPr>
              <a:t> by 4 (and so on). A side benefit of frequency division is that the output has an exact 50% duty cycle. </a:t>
            </a:r>
            <a:endParaRPr lang="en-US" altLang="zh-CN" sz="2000">
              <a:latin typeface="Times New Roman" panose="02020603050405020304" charset="0"/>
            </a:endParaRPr>
          </a:p>
        </p:txBody>
      </p:sp>
      <p:graphicFrame>
        <p:nvGraphicFramePr>
          <p:cNvPr id="48132" name="对象 163861"/>
          <p:cNvGraphicFramePr/>
          <p:nvPr/>
        </p:nvGraphicFramePr>
        <p:xfrm>
          <a:off x="4683125" y="2627313"/>
          <a:ext cx="3352800" cy="1992312"/>
        </p:xfrm>
        <a:graphic>
          <a:graphicData uri="http://schemas.openxmlformats.org/presentationml/2006/ole">
            <mc:AlternateContent xmlns:mc="http://schemas.openxmlformats.org/markup-compatibility/2006">
              <mc:Choice xmlns:v="urn:schemas-microsoft-com:vml" Requires="v">
                <p:oleObj spid="_x0000_s30727" name="" r:id="rId1" imgW="1998980" imgH="1190625" progId="CorelDRAW.Graphic.13">
                  <p:embed/>
                </p:oleObj>
              </mc:Choice>
              <mc:Fallback>
                <p:oleObj name="" r:id="rId1" imgW="1998980" imgH="1190625" progId="CorelDRAW.Graphic.13">
                  <p:embed/>
                  <p:pic>
                    <p:nvPicPr>
                      <p:cNvPr id="0" name="图片 3084"/>
                      <p:cNvPicPr/>
                      <p:nvPr/>
                    </p:nvPicPr>
                    <p:blipFill>
                      <a:blip r:embed="rId2"/>
                      <a:stretch>
                        <a:fillRect/>
                      </a:stretch>
                    </p:blipFill>
                    <p:spPr>
                      <a:xfrm>
                        <a:off x="4683125" y="2627313"/>
                        <a:ext cx="3352800" cy="1992312"/>
                      </a:xfrm>
                      <a:prstGeom prst="rect">
                        <a:avLst/>
                      </a:prstGeom>
                      <a:noFill/>
                      <a:ln w="38100">
                        <a:noFill/>
                        <a:miter/>
                      </a:ln>
                    </p:spPr>
                  </p:pic>
                </p:oleObj>
              </mc:Fallback>
            </mc:AlternateContent>
          </a:graphicData>
        </a:graphic>
      </p:graphicFrame>
      <p:sp>
        <p:nvSpPr>
          <p:cNvPr id="48133" name="文本框 163862"/>
          <p:cNvSpPr txBox="1"/>
          <p:nvPr/>
        </p:nvSpPr>
        <p:spPr>
          <a:xfrm>
            <a:off x="4648200" y="2365375"/>
            <a:ext cx="762000" cy="306388"/>
          </a:xfrm>
          <a:prstGeom prst="rect">
            <a:avLst/>
          </a:prstGeom>
          <a:noFill/>
          <a:ln w="9525">
            <a:noFill/>
          </a:ln>
        </p:spPr>
        <p:txBody>
          <a:bodyPr anchor="t" anchorCtr="0">
            <a:spAutoFit/>
          </a:bodyPr>
          <a:lstStyle/>
          <a:p>
            <a:pPr>
              <a:spcBef>
                <a:spcPct val="50000"/>
              </a:spcBef>
            </a:pPr>
            <a:r>
              <a:rPr lang="en-US" altLang="zh-CN" sz="1400">
                <a:latin typeface="Times New Roman" panose="02020603050405020304" charset="0"/>
              </a:rPr>
              <a:t>HIGH</a:t>
            </a:r>
            <a:endParaRPr lang="en-US" altLang="zh-CN" sz="1400">
              <a:latin typeface="Times New Roman" panose="02020603050405020304" charset="0"/>
            </a:endParaRPr>
          </a:p>
        </p:txBody>
      </p:sp>
      <p:sp>
        <p:nvSpPr>
          <p:cNvPr id="48134" name="文本框 163863"/>
          <p:cNvSpPr txBox="1"/>
          <p:nvPr/>
        </p:nvSpPr>
        <p:spPr>
          <a:xfrm>
            <a:off x="6248400" y="2365375"/>
            <a:ext cx="762000" cy="306388"/>
          </a:xfrm>
          <a:prstGeom prst="rect">
            <a:avLst/>
          </a:prstGeom>
          <a:noFill/>
          <a:ln w="9525">
            <a:noFill/>
          </a:ln>
        </p:spPr>
        <p:txBody>
          <a:bodyPr anchor="t" anchorCtr="0">
            <a:spAutoFit/>
          </a:bodyPr>
          <a:lstStyle/>
          <a:p>
            <a:pPr>
              <a:spcBef>
                <a:spcPct val="50000"/>
              </a:spcBef>
            </a:pPr>
            <a:r>
              <a:rPr lang="en-US" altLang="zh-CN" sz="1400">
                <a:latin typeface="Times New Roman" panose="02020603050405020304" charset="0"/>
              </a:rPr>
              <a:t>HIGH</a:t>
            </a:r>
            <a:endParaRPr lang="en-US" altLang="zh-CN" sz="1400">
              <a:latin typeface="Times New Roman" panose="02020603050405020304" charset="0"/>
            </a:endParaRPr>
          </a:p>
        </p:txBody>
      </p:sp>
      <p:sp>
        <p:nvSpPr>
          <p:cNvPr id="48135" name="矩形 163864"/>
          <p:cNvSpPr/>
          <p:nvPr/>
        </p:nvSpPr>
        <p:spPr>
          <a:xfrm>
            <a:off x="7054850" y="3660775"/>
            <a:ext cx="336550" cy="214313"/>
          </a:xfrm>
          <a:prstGeom prst="rect">
            <a:avLst/>
          </a:prstGeom>
          <a:noFill/>
          <a:ln w="9525">
            <a:noFill/>
          </a:ln>
        </p:spPr>
        <p:txBody>
          <a:bodyPr wrap="none" lIns="0" tIns="0" rIns="0" bIns="0" anchor="t" anchorCtr="0">
            <a:spAutoFit/>
          </a:bodyPr>
          <a:lstStyle/>
          <a:p>
            <a:r>
              <a:rPr lang="en-US" altLang="zh-CN" sz="1400" i="1">
                <a:solidFill>
                  <a:srgbClr val="000000"/>
                </a:solidFill>
                <a:latin typeface="Times" pitchFamily="-110" charset="0"/>
              </a:rPr>
              <a:t>CLK</a:t>
            </a:r>
            <a:endParaRPr lang="en-US" altLang="zh-CN">
              <a:latin typeface="Times New Roman" panose="02020603050405020304" charset="0"/>
            </a:endParaRPr>
          </a:p>
        </p:txBody>
      </p:sp>
      <p:sp>
        <p:nvSpPr>
          <p:cNvPr id="48136" name="矩形 163865"/>
          <p:cNvSpPr/>
          <p:nvPr/>
        </p:nvSpPr>
        <p:spPr>
          <a:xfrm>
            <a:off x="6937375" y="4210050"/>
            <a:ext cx="119063" cy="214313"/>
          </a:xfrm>
          <a:prstGeom prst="rect">
            <a:avLst/>
          </a:prstGeom>
          <a:noFill/>
          <a:ln w="9525">
            <a:noFill/>
          </a:ln>
        </p:spPr>
        <p:txBody>
          <a:bodyPr wrap="none" lIns="0" tIns="0" rIns="0" bIns="0" anchor="t" anchorCtr="0">
            <a:spAutoFit/>
          </a:bodyPr>
          <a:lstStyle/>
          <a:p>
            <a:r>
              <a:rPr lang="en-US" altLang="zh-CN" sz="1400" i="1">
                <a:solidFill>
                  <a:srgbClr val="000000"/>
                </a:solidFill>
                <a:latin typeface="Times" pitchFamily="-110" charset="0"/>
              </a:rPr>
              <a:t>K</a:t>
            </a:r>
            <a:endParaRPr lang="en-US" altLang="zh-CN">
              <a:latin typeface="Times New Roman" panose="02020603050405020304" charset="0"/>
            </a:endParaRPr>
          </a:p>
        </p:txBody>
      </p:sp>
      <p:sp>
        <p:nvSpPr>
          <p:cNvPr id="48137" name="矩形 163866"/>
          <p:cNvSpPr/>
          <p:nvPr/>
        </p:nvSpPr>
        <p:spPr>
          <a:xfrm>
            <a:off x="6943725" y="3170238"/>
            <a:ext cx="79375" cy="214312"/>
          </a:xfrm>
          <a:prstGeom prst="rect">
            <a:avLst/>
          </a:prstGeom>
          <a:noFill/>
          <a:ln w="9525">
            <a:noFill/>
          </a:ln>
        </p:spPr>
        <p:txBody>
          <a:bodyPr wrap="none" lIns="0" tIns="0" rIns="0" bIns="0" anchor="t" anchorCtr="0">
            <a:spAutoFit/>
          </a:bodyPr>
          <a:lstStyle/>
          <a:p>
            <a:r>
              <a:rPr lang="en-US" altLang="zh-CN" sz="1400" i="1">
                <a:solidFill>
                  <a:srgbClr val="000000"/>
                </a:solidFill>
                <a:latin typeface="Times" pitchFamily="-110" charset="0"/>
              </a:rPr>
              <a:t>J</a:t>
            </a:r>
            <a:endParaRPr lang="en-US" altLang="zh-CN">
              <a:latin typeface="Times New Roman" panose="02020603050405020304" charset="0"/>
            </a:endParaRPr>
          </a:p>
        </p:txBody>
      </p:sp>
      <p:sp>
        <p:nvSpPr>
          <p:cNvPr id="48138" name="文本框 163870"/>
          <p:cNvSpPr txBox="1"/>
          <p:nvPr/>
        </p:nvSpPr>
        <p:spPr>
          <a:xfrm>
            <a:off x="5562600" y="3051175"/>
            <a:ext cx="533400" cy="336550"/>
          </a:xfrm>
          <a:prstGeom prst="rect">
            <a:avLst/>
          </a:prstGeom>
          <a:noFill/>
          <a:ln w="9525">
            <a:noFill/>
          </a:ln>
        </p:spPr>
        <p:txBody>
          <a:bodyPr anchor="t" anchorCtr="0">
            <a:spAutoFit/>
          </a:bodyPr>
          <a:lstStyle/>
          <a:p>
            <a:pPr>
              <a:spcBef>
                <a:spcPct val="50000"/>
              </a:spcBef>
            </a:pPr>
            <a:r>
              <a:rPr lang="en-US" altLang="zh-CN" sz="1600" i="1">
                <a:latin typeface="Times New Roman" panose="02020603050405020304" charset="0"/>
              </a:rPr>
              <a:t>Q</a:t>
            </a:r>
            <a:r>
              <a:rPr lang="en-US" altLang="zh-CN" sz="1600" baseline="-25000">
                <a:latin typeface="Times New Roman" panose="02020603050405020304" charset="0"/>
              </a:rPr>
              <a:t>A</a:t>
            </a:r>
            <a:endParaRPr lang="en-US" altLang="zh-CN" sz="1600" baseline="-25000">
              <a:latin typeface="Times New Roman" panose="02020603050405020304" charset="0"/>
            </a:endParaRPr>
          </a:p>
        </p:txBody>
      </p:sp>
      <p:sp>
        <p:nvSpPr>
          <p:cNvPr id="48139" name="矩形 163873"/>
          <p:cNvSpPr/>
          <p:nvPr/>
        </p:nvSpPr>
        <p:spPr>
          <a:xfrm>
            <a:off x="5503863" y="3660775"/>
            <a:ext cx="336550" cy="214313"/>
          </a:xfrm>
          <a:prstGeom prst="rect">
            <a:avLst/>
          </a:prstGeom>
          <a:noFill/>
          <a:ln w="9525">
            <a:noFill/>
          </a:ln>
        </p:spPr>
        <p:txBody>
          <a:bodyPr wrap="none" lIns="0" tIns="0" rIns="0" bIns="0" anchor="t" anchorCtr="0">
            <a:spAutoFit/>
          </a:bodyPr>
          <a:lstStyle/>
          <a:p>
            <a:r>
              <a:rPr lang="en-US" altLang="zh-CN" sz="1400" i="1">
                <a:solidFill>
                  <a:srgbClr val="000000"/>
                </a:solidFill>
                <a:latin typeface="Times" pitchFamily="-110" charset="0"/>
              </a:rPr>
              <a:t>CLK</a:t>
            </a:r>
            <a:endParaRPr lang="en-US" altLang="zh-CN">
              <a:latin typeface="Times New Roman" panose="02020603050405020304" charset="0"/>
            </a:endParaRPr>
          </a:p>
        </p:txBody>
      </p:sp>
      <p:sp>
        <p:nvSpPr>
          <p:cNvPr id="48140" name="矩形 163874"/>
          <p:cNvSpPr/>
          <p:nvPr/>
        </p:nvSpPr>
        <p:spPr>
          <a:xfrm>
            <a:off x="5386388" y="4210050"/>
            <a:ext cx="119062" cy="214313"/>
          </a:xfrm>
          <a:prstGeom prst="rect">
            <a:avLst/>
          </a:prstGeom>
          <a:noFill/>
          <a:ln w="9525">
            <a:noFill/>
          </a:ln>
        </p:spPr>
        <p:txBody>
          <a:bodyPr wrap="none" lIns="0" tIns="0" rIns="0" bIns="0" anchor="t" anchorCtr="0">
            <a:spAutoFit/>
          </a:bodyPr>
          <a:lstStyle/>
          <a:p>
            <a:r>
              <a:rPr lang="en-US" altLang="zh-CN" sz="1400" i="1">
                <a:solidFill>
                  <a:srgbClr val="000000"/>
                </a:solidFill>
                <a:latin typeface="Times" pitchFamily="-110" charset="0"/>
              </a:rPr>
              <a:t>K</a:t>
            </a:r>
            <a:endParaRPr lang="en-US" altLang="zh-CN">
              <a:latin typeface="Times New Roman" panose="02020603050405020304" charset="0"/>
            </a:endParaRPr>
          </a:p>
        </p:txBody>
      </p:sp>
      <p:sp>
        <p:nvSpPr>
          <p:cNvPr id="48141" name="矩形 163875"/>
          <p:cNvSpPr/>
          <p:nvPr/>
        </p:nvSpPr>
        <p:spPr>
          <a:xfrm>
            <a:off x="5392738" y="3170238"/>
            <a:ext cx="79375" cy="214312"/>
          </a:xfrm>
          <a:prstGeom prst="rect">
            <a:avLst/>
          </a:prstGeom>
          <a:noFill/>
          <a:ln w="9525">
            <a:noFill/>
          </a:ln>
        </p:spPr>
        <p:txBody>
          <a:bodyPr wrap="none" lIns="0" tIns="0" rIns="0" bIns="0" anchor="t" anchorCtr="0">
            <a:spAutoFit/>
          </a:bodyPr>
          <a:lstStyle/>
          <a:p>
            <a:r>
              <a:rPr lang="en-US" altLang="zh-CN" sz="1400" i="1">
                <a:solidFill>
                  <a:srgbClr val="000000"/>
                </a:solidFill>
                <a:latin typeface="Times" pitchFamily="-110" charset="0"/>
              </a:rPr>
              <a:t>J</a:t>
            </a:r>
            <a:endParaRPr lang="en-US" altLang="zh-CN">
              <a:latin typeface="Times New Roman" panose="02020603050405020304" charset="0"/>
            </a:endParaRPr>
          </a:p>
        </p:txBody>
      </p:sp>
      <p:sp>
        <p:nvSpPr>
          <p:cNvPr id="48142" name="文本框 163876"/>
          <p:cNvSpPr txBox="1"/>
          <p:nvPr/>
        </p:nvSpPr>
        <p:spPr>
          <a:xfrm>
            <a:off x="4343400" y="3552825"/>
            <a:ext cx="381000" cy="336550"/>
          </a:xfrm>
          <a:prstGeom prst="rect">
            <a:avLst/>
          </a:prstGeom>
          <a:noFill/>
          <a:ln w="9525">
            <a:noFill/>
          </a:ln>
        </p:spPr>
        <p:txBody>
          <a:bodyPr anchor="t" anchorCtr="0">
            <a:spAutoFit/>
          </a:bodyPr>
          <a:lstStyle/>
          <a:p>
            <a:pPr>
              <a:spcBef>
                <a:spcPct val="50000"/>
              </a:spcBef>
            </a:pPr>
            <a:r>
              <a:rPr lang="en-US" altLang="zh-CN" sz="1600" i="1">
                <a:solidFill>
                  <a:srgbClr val="FF0000"/>
                </a:solidFill>
                <a:latin typeface="Times New Roman" panose="02020603050405020304" charset="0"/>
              </a:rPr>
              <a:t>f</a:t>
            </a:r>
            <a:r>
              <a:rPr lang="en-US" altLang="zh-CN" sz="1600" baseline="-25000">
                <a:solidFill>
                  <a:srgbClr val="FF0000"/>
                </a:solidFill>
                <a:latin typeface="Times New Roman" panose="02020603050405020304" charset="0"/>
              </a:rPr>
              <a:t>in</a:t>
            </a:r>
            <a:endParaRPr lang="en-US" altLang="zh-CN" sz="1600" baseline="-25000">
              <a:solidFill>
                <a:srgbClr val="FF0000"/>
              </a:solidFill>
              <a:latin typeface="Times New Roman" panose="02020603050405020304" charset="0"/>
            </a:endParaRPr>
          </a:p>
        </p:txBody>
      </p:sp>
      <p:sp>
        <p:nvSpPr>
          <p:cNvPr id="48143" name="文本框 163877"/>
          <p:cNvSpPr txBox="1"/>
          <p:nvPr/>
        </p:nvSpPr>
        <p:spPr>
          <a:xfrm>
            <a:off x="7162800" y="3051175"/>
            <a:ext cx="533400" cy="336550"/>
          </a:xfrm>
          <a:prstGeom prst="rect">
            <a:avLst/>
          </a:prstGeom>
          <a:noFill/>
          <a:ln w="9525">
            <a:noFill/>
          </a:ln>
        </p:spPr>
        <p:txBody>
          <a:bodyPr anchor="t" anchorCtr="0">
            <a:spAutoFit/>
          </a:bodyPr>
          <a:lstStyle/>
          <a:p>
            <a:pPr>
              <a:spcBef>
                <a:spcPct val="50000"/>
              </a:spcBef>
            </a:pPr>
            <a:r>
              <a:rPr lang="en-US" altLang="zh-CN" sz="1600" i="1">
                <a:latin typeface="Times New Roman" panose="02020603050405020304" charset="0"/>
              </a:rPr>
              <a:t>Q</a:t>
            </a:r>
            <a:r>
              <a:rPr lang="en-US" altLang="zh-CN" sz="1600" baseline="-25000">
                <a:latin typeface="Times New Roman" panose="02020603050405020304" charset="0"/>
              </a:rPr>
              <a:t>B</a:t>
            </a:r>
            <a:endParaRPr lang="en-US" altLang="zh-CN" sz="1600" baseline="-25000">
              <a:latin typeface="Times New Roman" panose="02020603050405020304" charset="0"/>
            </a:endParaRPr>
          </a:p>
        </p:txBody>
      </p:sp>
      <p:sp>
        <p:nvSpPr>
          <p:cNvPr id="48144" name="文本框 163878"/>
          <p:cNvSpPr txBox="1"/>
          <p:nvPr/>
        </p:nvSpPr>
        <p:spPr>
          <a:xfrm>
            <a:off x="8001000" y="3051175"/>
            <a:ext cx="533400" cy="336550"/>
          </a:xfrm>
          <a:prstGeom prst="rect">
            <a:avLst/>
          </a:prstGeom>
          <a:noFill/>
          <a:ln w="9525">
            <a:noFill/>
          </a:ln>
        </p:spPr>
        <p:txBody>
          <a:bodyPr anchor="t" anchorCtr="0">
            <a:spAutoFit/>
          </a:bodyPr>
          <a:lstStyle/>
          <a:p>
            <a:pPr>
              <a:spcBef>
                <a:spcPct val="50000"/>
              </a:spcBef>
            </a:pPr>
            <a:r>
              <a:rPr lang="en-US" altLang="zh-CN" sz="1600" i="1" err="1">
                <a:solidFill>
                  <a:srgbClr val="FF0000"/>
                </a:solidFill>
                <a:latin typeface="Times New Roman" panose="02020603050405020304" charset="0"/>
              </a:rPr>
              <a:t>f</a:t>
            </a:r>
            <a:r>
              <a:rPr lang="en-US" altLang="zh-CN" sz="1600" baseline="-25000" err="1">
                <a:solidFill>
                  <a:srgbClr val="FF0000"/>
                </a:solidFill>
                <a:latin typeface="Times New Roman" panose="02020603050405020304" charset="0"/>
              </a:rPr>
              <a:t>out</a:t>
            </a:r>
            <a:endParaRPr lang="en-US" altLang="zh-CN" sz="1600" baseline="-25000">
              <a:solidFill>
                <a:srgbClr val="FF0000"/>
              </a:solidFill>
              <a:latin typeface="Times New Roman" panose="02020603050405020304" charset="0"/>
            </a:endParaRPr>
          </a:p>
        </p:txBody>
      </p:sp>
      <p:graphicFrame>
        <p:nvGraphicFramePr>
          <p:cNvPr id="163880" name="对象 163879"/>
          <p:cNvGraphicFramePr/>
          <p:nvPr/>
        </p:nvGraphicFramePr>
        <p:xfrm>
          <a:off x="4419600" y="5054600"/>
          <a:ext cx="3352800" cy="1130300"/>
        </p:xfrm>
        <a:graphic>
          <a:graphicData uri="http://schemas.openxmlformats.org/presentationml/2006/ole">
            <mc:AlternateContent xmlns:mc="http://schemas.openxmlformats.org/markup-compatibility/2006">
              <mc:Choice xmlns:v="urn:schemas-microsoft-com:vml" Requires="v">
                <p:oleObj spid="_x0000_s30728" name="" r:id="rId3" imgW="1988185" imgH="680720" progId="CorelDRAW.Graphic.13">
                  <p:embed/>
                </p:oleObj>
              </mc:Choice>
              <mc:Fallback>
                <p:oleObj name="" r:id="rId3" imgW="1988185" imgH="680720" progId="CorelDRAW.Graphic.13">
                  <p:embed/>
                  <p:pic>
                    <p:nvPicPr>
                      <p:cNvPr id="0" name="图片 3085"/>
                      <p:cNvPicPr/>
                      <p:nvPr/>
                    </p:nvPicPr>
                    <p:blipFill>
                      <a:blip r:embed="rId4"/>
                      <a:stretch>
                        <a:fillRect/>
                      </a:stretch>
                    </p:blipFill>
                    <p:spPr>
                      <a:xfrm>
                        <a:off x="4419600" y="5054600"/>
                        <a:ext cx="3352800" cy="1130300"/>
                      </a:xfrm>
                      <a:prstGeom prst="rect">
                        <a:avLst/>
                      </a:prstGeom>
                      <a:noFill/>
                      <a:ln w="38100">
                        <a:noFill/>
                        <a:miter/>
                      </a:ln>
                    </p:spPr>
                  </p:pic>
                </p:oleObj>
              </mc:Fallback>
            </mc:AlternateContent>
          </a:graphicData>
        </a:graphic>
      </p:graphicFrame>
      <p:sp>
        <p:nvSpPr>
          <p:cNvPr id="163881" name="文本框 163880"/>
          <p:cNvSpPr txBox="1"/>
          <p:nvPr/>
        </p:nvSpPr>
        <p:spPr>
          <a:xfrm>
            <a:off x="2209800" y="5410200"/>
            <a:ext cx="1524000" cy="398463"/>
          </a:xfrm>
          <a:prstGeom prst="rect">
            <a:avLst/>
          </a:prstGeom>
          <a:noFill/>
          <a:ln w="9525">
            <a:noFill/>
          </a:ln>
        </p:spPr>
        <p:txBody>
          <a:bodyPr anchor="t" anchorCtr="0">
            <a:spAutoFit/>
          </a:bodyPr>
          <a:lstStyle/>
          <a:p>
            <a:pPr>
              <a:spcBef>
                <a:spcPct val="50000"/>
              </a:spcBef>
            </a:pPr>
            <a:r>
              <a:rPr lang="en-US" altLang="zh-CN" sz="2000">
                <a:latin typeface="Times New Roman" panose="02020603050405020304" charset="0"/>
              </a:rPr>
              <a:t>Waveforms:</a:t>
            </a:r>
            <a:endParaRPr lang="en-US" altLang="zh-CN" sz="2000">
              <a:latin typeface="Times New Roman" panose="02020603050405020304" charset="0"/>
            </a:endParaRPr>
          </a:p>
        </p:txBody>
      </p:sp>
      <p:sp>
        <p:nvSpPr>
          <p:cNvPr id="163882" name="文本框 163881"/>
          <p:cNvSpPr txBox="1"/>
          <p:nvPr/>
        </p:nvSpPr>
        <p:spPr>
          <a:xfrm>
            <a:off x="4038600" y="4953000"/>
            <a:ext cx="381000" cy="336550"/>
          </a:xfrm>
          <a:prstGeom prst="rect">
            <a:avLst/>
          </a:prstGeom>
          <a:noFill/>
          <a:ln w="9525">
            <a:noFill/>
          </a:ln>
        </p:spPr>
        <p:txBody>
          <a:bodyPr anchor="t" anchorCtr="0">
            <a:spAutoFit/>
          </a:bodyPr>
          <a:lstStyle/>
          <a:p>
            <a:pPr>
              <a:spcBef>
                <a:spcPct val="50000"/>
              </a:spcBef>
            </a:pPr>
            <a:r>
              <a:rPr lang="en-US" altLang="zh-CN" sz="1600" i="1">
                <a:solidFill>
                  <a:srgbClr val="FF0000"/>
                </a:solidFill>
                <a:latin typeface="Times New Roman" panose="02020603050405020304" charset="0"/>
              </a:rPr>
              <a:t>f</a:t>
            </a:r>
            <a:r>
              <a:rPr lang="en-US" altLang="zh-CN" sz="1600" baseline="-25000">
                <a:solidFill>
                  <a:srgbClr val="FF0000"/>
                </a:solidFill>
                <a:latin typeface="Times New Roman" panose="02020603050405020304" charset="0"/>
              </a:rPr>
              <a:t>in</a:t>
            </a:r>
            <a:endParaRPr lang="en-US" altLang="zh-CN" sz="1600" baseline="-25000">
              <a:solidFill>
                <a:srgbClr val="FF0000"/>
              </a:solidFill>
              <a:latin typeface="Times New Roman" panose="02020603050405020304" charset="0"/>
            </a:endParaRPr>
          </a:p>
        </p:txBody>
      </p:sp>
      <p:sp>
        <p:nvSpPr>
          <p:cNvPr id="163883" name="文本框 163882"/>
          <p:cNvSpPr txBox="1"/>
          <p:nvPr/>
        </p:nvSpPr>
        <p:spPr>
          <a:xfrm>
            <a:off x="3962400" y="5835650"/>
            <a:ext cx="533400" cy="336550"/>
          </a:xfrm>
          <a:prstGeom prst="rect">
            <a:avLst/>
          </a:prstGeom>
          <a:noFill/>
          <a:ln w="9525">
            <a:noFill/>
          </a:ln>
        </p:spPr>
        <p:txBody>
          <a:bodyPr anchor="t" anchorCtr="0">
            <a:spAutoFit/>
          </a:bodyPr>
          <a:lstStyle/>
          <a:p>
            <a:pPr>
              <a:spcBef>
                <a:spcPct val="50000"/>
              </a:spcBef>
            </a:pPr>
            <a:r>
              <a:rPr lang="en-US" altLang="zh-CN" sz="1600" i="1" err="1">
                <a:solidFill>
                  <a:srgbClr val="FF0000"/>
                </a:solidFill>
                <a:latin typeface="Times New Roman" panose="02020603050405020304" charset="0"/>
              </a:rPr>
              <a:t>f</a:t>
            </a:r>
            <a:r>
              <a:rPr lang="en-US" altLang="zh-CN" sz="1600" baseline="-25000" err="1">
                <a:solidFill>
                  <a:srgbClr val="FF0000"/>
                </a:solidFill>
                <a:latin typeface="Times New Roman" panose="02020603050405020304" charset="0"/>
              </a:rPr>
              <a:t>out</a:t>
            </a:r>
            <a:endParaRPr lang="en-US" altLang="zh-CN" sz="1600" baseline="-25000">
              <a:solidFill>
                <a:srgbClr val="FF0000"/>
              </a:solidFill>
              <a:latin typeface="Times New Roman" panose="02020603050405020304" charset="0"/>
            </a:endParaRPr>
          </a:p>
        </p:txBody>
      </p:sp>
      <p:sp>
        <p:nvSpPr>
          <p:cNvPr id="48149" name="灯片编号占位符 1"/>
          <p:cNvSpPr>
            <a:spLocks noGrp="1"/>
          </p:cNvSpPr>
          <p:nvPr>
            <p:ph type="sldNum" sz="quarter" idx="12"/>
          </p:nvPr>
        </p:nvSpPr>
        <p:spPr>
          <a:prstGeom prst="rect">
            <a:avLst/>
          </a:prstGeom>
          <a:noFill/>
          <a:ln>
            <a:noFill/>
          </a:ln>
        </p:spPr>
        <p:txBody>
          <a:bodyPr anchor="t" anchorCtr="0"/>
          <a:lstStyle/>
          <a:p>
            <a:fld id="{9A0DB2DC-4C9A-4742-B13C-FB6460FD3503}" type="slidenum">
              <a:rPr lang="zh-CN" altLang="en-US" sz="1800">
                <a:latin typeface="Arial" panose="020B0604020202020204" pitchFamily="34" charset="0"/>
                <a:ea typeface="MS PGothic" panose="020B0600070205080204" pitchFamily="-110" charset="-128"/>
              </a:rPr>
            </a:fld>
            <a:endParaRPr lang="zh-CN" altLang="en-US" sz="1800">
              <a:latin typeface="Arial" panose="020B0604020202020204" pitchFamily="34" charset="0"/>
              <a:ea typeface="MS PGothic" panose="020B0600070205080204" pitchFamily="-110" charset="-128"/>
            </a:endParaRP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3861"/>
                                        </p:tgtEl>
                                        <p:attrNameLst>
                                          <p:attrName>style.visibility</p:attrName>
                                        </p:attrNameLst>
                                      </p:cBhvr>
                                      <p:to>
                                        <p:strVal val="visible"/>
                                      </p:to>
                                    </p:set>
                                    <p:anim calcmode="lin" valueType="num">
                                      <p:cBhvr>
                                        <p:cTn id="7" dur="500" fill="hold"/>
                                        <p:tgtEl>
                                          <p:spTgt spid="163861"/>
                                        </p:tgtEl>
                                        <p:attrNameLst>
                                          <p:attrName>ppt_x</p:attrName>
                                        </p:attrNameLst>
                                      </p:cBhvr>
                                      <p:tavLst>
                                        <p:tav tm="0">
                                          <p:val>
                                            <p:strVal val="0-#ppt_w/2"/>
                                          </p:val>
                                        </p:tav>
                                        <p:tav tm="100000">
                                          <p:val>
                                            <p:strVal val="#ppt_x"/>
                                          </p:val>
                                        </p:tav>
                                      </p:tavLst>
                                    </p:anim>
                                    <p:anim calcmode="lin" valueType="num">
                                      <p:cBhvr>
                                        <p:cTn id="8" dur="500" fill="hold"/>
                                        <p:tgtEl>
                                          <p:spTgt spid="16386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163881"/>
                                        </p:tgtEl>
                                        <p:attrNameLst>
                                          <p:attrName>style.visibility</p:attrName>
                                        </p:attrNameLst>
                                      </p:cBhvr>
                                      <p:to>
                                        <p:strVal val="visible"/>
                                      </p:to>
                                    </p:set>
                                    <p:animEffect transition="in" filter="slide(fromBottom)">
                                      <p:cBhvr>
                                        <p:cTn id="13" dur="500"/>
                                        <p:tgtEl>
                                          <p:spTgt spid="163881"/>
                                        </p:tgtEl>
                                      </p:cBhvr>
                                    </p:animEffect>
                                  </p:childTnLst>
                                </p:cTn>
                              </p:par>
                              <p:par>
                                <p:cTn id="14" presetID="2" presetClass="entr" presetSubtype="4" fill="hold" grpId="0" nodeType="withEffect">
                                  <p:stCondLst>
                                    <p:cond delay="0"/>
                                  </p:stCondLst>
                                  <p:childTnLst>
                                    <p:set>
                                      <p:cBhvr>
                                        <p:cTn id="15" dur="1" fill="hold">
                                          <p:stCondLst>
                                            <p:cond delay="0"/>
                                          </p:stCondLst>
                                        </p:cTn>
                                        <p:tgtEl>
                                          <p:spTgt spid="163883"/>
                                        </p:tgtEl>
                                        <p:attrNameLst>
                                          <p:attrName>style.visibility</p:attrName>
                                        </p:attrNameLst>
                                      </p:cBhvr>
                                      <p:to>
                                        <p:strVal val="visible"/>
                                      </p:to>
                                    </p:set>
                                    <p:anim calcmode="lin" valueType="num">
                                      <p:cBhvr>
                                        <p:cTn id="16" dur="500" fill="hold"/>
                                        <p:tgtEl>
                                          <p:spTgt spid="163883"/>
                                        </p:tgtEl>
                                        <p:attrNameLst>
                                          <p:attrName>ppt_x</p:attrName>
                                        </p:attrNameLst>
                                      </p:cBhvr>
                                      <p:tavLst>
                                        <p:tav tm="0">
                                          <p:val>
                                            <p:strVal val="#ppt_x"/>
                                          </p:val>
                                        </p:tav>
                                        <p:tav tm="100000">
                                          <p:val>
                                            <p:strVal val="#ppt_x"/>
                                          </p:val>
                                        </p:tav>
                                      </p:tavLst>
                                    </p:anim>
                                    <p:anim calcmode="lin" valueType="num">
                                      <p:cBhvr>
                                        <p:cTn id="17" dur="500" fill="hold"/>
                                        <p:tgtEl>
                                          <p:spTgt spid="163883"/>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163882"/>
                                        </p:tgtEl>
                                        <p:attrNameLst>
                                          <p:attrName>style.visibility</p:attrName>
                                        </p:attrNameLst>
                                      </p:cBhvr>
                                      <p:to>
                                        <p:strVal val="visible"/>
                                      </p:to>
                                    </p:set>
                                    <p:anim calcmode="lin" valueType="num">
                                      <p:cBhvr>
                                        <p:cTn id="20" dur="500" fill="hold"/>
                                        <p:tgtEl>
                                          <p:spTgt spid="163882"/>
                                        </p:tgtEl>
                                        <p:attrNameLst>
                                          <p:attrName>ppt_x</p:attrName>
                                        </p:attrNameLst>
                                      </p:cBhvr>
                                      <p:tavLst>
                                        <p:tav tm="0">
                                          <p:val>
                                            <p:strVal val="#ppt_x"/>
                                          </p:val>
                                        </p:tav>
                                        <p:tav tm="100000">
                                          <p:val>
                                            <p:strVal val="#ppt_x"/>
                                          </p:val>
                                        </p:tav>
                                      </p:tavLst>
                                    </p:anim>
                                    <p:anim calcmode="lin" valueType="num">
                                      <p:cBhvr>
                                        <p:cTn id="21" dur="500" fill="hold"/>
                                        <p:tgtEl>
                                          <p:spTgt spid="163882"/>
                                        </p:tgtEl>
                                        <p:attrNameLst>
                                          <p:attrName>ppt_y</p:attrName>
                                        </p:attrNameLst>
                                      </p:cBhvr>
                                      <p:tavLst>
                                        <p:tav tm="0">
                                          <p:val>
                                            <p:strVal val="1+#ppt_h/2"/>
                                          </p:val>
                                        </p:tav>
                                        <p:tav tm="100000">
                                          <p:val>
                                            <p:strVal val="#ppt_y"/>
                                          </p:val>
                                        </p:tav>
                                      </p:tavLst>
                                    </p:anim>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163880"/>
                                        </p:tgtEl>
                                        <p:attrNameLst>
                                          <p:attrName>style.visibility</p:attrName>
                                        </p:attrNameLst>
                                      </p:cBhvr>
                                      <p:to>
                                        <p:strVal val="visible"/>
                                      </p:to>
                                    </p:set>
                                    <p:animEffect transition="in" filter="wipe(left)">
                                      <p:cBhvr>
                                        <p:cTn id="25" dur="1000"/>
                                        <p:tgtEl>
                                          <p:spTgt spid="1638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1" grpId="0"/>
      <p:bldP spid="163881" grpId="0"/>
      <p:bldP spid="163882" grpId="0"/>
      <p:bldP spid="16388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5" name="组合 131152"/>
          <p:cNvGrpSpPr/>
          <p:nvPr/>
        </p:nvGrpSpPr>
        <p:grpSpPr>
          <a:xfrm>
            <a:off x="5400675" y="4387850"/>
            <a:ext cx="381000" cy="336550"/>
            <a:chOff x="3402" y="2764"/>
            <a:chExt cx="240" cy="212"/>
          </a:xfrm>
        </p:grpSpPr>
        <p:sp>
          <p:nvSpPr>
            <p:cNvPr id="11266" name="文本框 131124"/>
            <p:cNvSpPr txBox="1"/>
            <p:nvPr/>
          </p:nvSpPr>
          <p:spPr>
            <a:xfrm>
              <a:off x="3402" y="2764"/>
              <a:ext cx="240" cy="212"/>
            </a:xfrm>
            <a:prstGeom prst="rect">
              <a:avLst/>
            </a:prstGeom>
            <a:noFill/>
            <a:ln w="9525">
              <a:noFill/>
            </a:ln>
          </p:spPr>
          <p:txBody>
            <a:bodyPr anchor="t" anchorCtr="0">
              <a:spAutoFit/>
            </a:bodyPr>
            <a:lstStyle/>
            <a:p>
              <a:pPr>
                <a:spcBef>
                  <a:spcPct val="50000"/>
                </a:spcBef>
              </a:pPr>
              <a:r>
                <a:rPr lang="en-US" altLang="zh-CN" sz="1600" i="1">
                  <a:solidFill>
                    <a:srgbClr val="FF0000"/>
                  </a:solidFill>
                  <a:latin typeface="Times New Roman" panose="02020603050405020304" charset="0"/>
                </a:rPr>
                <a:t>S</a:t>
              </a:r>
              <a:endParaRPr lang="en-US" altLang="zh-CN" sz="1600" i="1">
                <a:solidFill>
                  <a:srgbClr val="FF0000"/>
                </a:solidFill>
                <a:latin typeface="Times New Roman" panose="02020603050405020304" charset="0"/>
              </a:endParaRPr>
            </a:p>
          </p:txBody>
        </p:sp>
        <p:sp>
          <p:nvSpPr>
            <p:cNvPr id="11267" name="直接连接符 131148"/>
            <p:cNvSpPr/>
            <p:nvPr/>
          </p:nvSpPr>
          <p:spPr>
            <a:xfrm>
              <a:off x="3456" y="2810"/>
              <a:ext cx="96" cy="0"/>
            </a:xfrm>
            <a:prstGeom prst="line">
              <a:avLst/>
            </a:prstGeom>
            <a:ln w="9525" cap="flat" cmpd="sng">
              <a:solidFill>
                <a:srgbClr val="FF0000"/>
              </a:solidFill>
              <a:prstDash val="solid"/>
              <a:round/>
              <a:headEnd type="none" w="med" len="med"/>
              <a:tailEnd type="none" w="med" len="med"/>
            </a:ln>
          </p:spPr>
        </p:sp>
      </p:grpSp>
      <p:grpSp>
        <p:nvGrpSpPr>
          <p:cNvPr id="11268" name="组合 131153"/>
          <p:cNvGrpSpPr/>
          <p:nvPr/>
        </p:nvGrpSpPr>
        <p:grpSpPr>
          <a:xfrm>
            <a:off x="5400675" y="5835650"/>
            <a:ext cx="381000" cy="336550"/>
            <a:chOff x="3402" y="3676"/>
            <a:chExt cx="240" cy="212"/>
          </a:xfrm>
        </p:grpSpPr>
        <p:sp>
          <p:nvSpPr>
            <p:cNvPr id="11269" name="文本框 131125"/>
            <p:cNvSpPr txBox="1"/>
            <p:nvPr/>
          </p:nvSpPr>
          <p:spPr>
            <a:xfrm>
              <a:off x="3402" y="3676"/>
              <a:ext cx="240" cy="212"/>
            </a:xfrm>
            <a:prstGeom prst="rect">
              <a:avLst/>
            </a:prstGeom>
            <a:noFill/>
            <a:ln w="9525">
              <a:noFill/>
            </a:ln>
          </p:spPr>
          <p:txBody>
            <a:bodyPr anchor="t" anchorCtr="0">
              <a:spAutoFit/>
            </a:bodyPr>
            <a:lstStyle/>
            <a:p>
              <a:pPr>
                <a:spcBef>
                  <a:spcPct val="50000"/>
                </a:spcBef>
              </a:pPr>
              <a:r>
                <a:rPr lang="en-US" altLang="zh-CN" sz="1600" i="1">
                  <a:solidFill>
                    <a:srgbClr val="FF0000"/>
                  </a:solidFill>
                  <a:latin typeface="Times New Roman" panose="02020603050405020304" charset="0"/>
                </a:rPr>
                <a:t>R</a:t>
              </a:r>
              <a:endParaRPr lang="en-US" altLang="zh-CN" sz="1600" i="1">
                <a:solidFill>
                  <a:srgbClr val="FF0000"/>
                </a:solidFill>
                <a:latin typeface="Times New Roman" panose="02020603050405020304" charset="0"/>
              </a:endParaRPr>
            </a:p>
          </p:txBody>
        </p:sp>
        <p:sp>
          <p:nvSpPr>
            <p:cNvPr id="11270" name="直接连接符 131149"/>
            <p:cNvSpPr/>
            <p:nvPr/>
          </p:nvSpPr>
          <p:spPr>
            <a:xfrm>
              <a:off x="3447" y="3713"/>
              <a:ext cx="96" cy="0"/>
            </a:xfrm>
            <a:prstGeom prst="line">
              <a:avLst/>
            </a:prstGeom>
            <a:ln w="9525" cap="flat" cmpd="sng">
              <a:solidFill>
                <a:srgbClr val="FF0000"/>
              </a:solidFill>
              <a:prstDash val="solid"/>
              <a:round/>
              <a:headEnd type="none" w="med" len="med"/>
              <a:tailEnd type="none" w="med" len="med"/>
            </a:ln>
          </p:spPr>
        </p:sp>
      </p:grpSp>
      <p:sp>
        <p:nvSpPr>
          <p:cNvPr id="11271" name="文本框 131073"/>
          <p:cNvSpPr txBox="1"/>
          <p:nvPr/>
        </p:nvSpPr>
        <p:spPr>
          <a:xfrm>
            <a:off x="838200" y="1298575"/>
            <a:ext cx="7696200" cy="828675"/>
          </a:xfrm>
          <a:prstGeom prst="rect">
            <a:avLst/>
          </a:prstGeom>
          <a:noFill/>
          <a:ln w="9525">
            <a:noFill/>
          </a:ln>
        </p:spPr>
        <p:txBody>
          <a:bodyPr anchor="t" anchorCtr="0">
            <a:spAutoFit/>
          </a:bodyPr>
          <a:lstStyle/>
          <a:p>
            <a:pPr>
              <a:spcBef>
                <a:spcPct val="50000"/>
              </a:spcBef>
            </a:pPr>
            <a:r>
              <a:rPr lang="en-US" altLang="zh-CN">
                <a:latin typeface="Times New Roman" panose="02020603050405020304" charset="0"/>
              </a:rPr>
              <a:t>The active-LOW </a:t>
            </a:r>
            <a:r>
              <a:rPr lang="en-US" altLang="zh-CN" i="1">
                <a:latin typeface="Times New Roman" panose="02020603050405020304" charset="0"/>
              </a:rPr>
              <a:t>S-R</a:t>
            </a:r>
            <a:r>
              <a:rPr lang="en-US" altLang="zh-CN">
                <a:latin typeface="Times New Roman" panose="02020603050405020304" charset="0"/>
              </a:rPr>
              <a:t> latch is in a stable (latched) condition when both inputs are HIGH. </a:t>
            </a:r>
            <a:endParaRPr lang="en-US" altLang="zh-CN">
              <a:latin typeface="Times New Roman" panose="02020603050405020304" charset="0"/>
            </a:endParaRPr>
          </a:p>
        </p:txBody>
      </p:sp>
      <p:sp>
        <p:nvSpPr>
          <p:cNvPr id="11272" name="矩形 131076"/>
          <p:cNvSpPr/>
          <p:nvPr/>
        </p:nvSpPr>
        <p:spPr>
          <a:xfrm>
            <a:off x="914400" y="688975"/>
            <a:ext cx="1130300" cy="460375"/>
          </a:xfrm>
          <a:prstGeom prst="rect">
            <a:avLst/>
          </a:prstGeom>
          <a:solidFill>
            <a:schemeClr val="accent2"/>
          </a:solidFill>
          <a:ln w="9525" cap="flat" cmpd="sng">
            <a:solidFill>
              <a:srgbClr val="000000"/>
            </a:solidFill>
            <a:prstDash val="solid"/>
            <a:miter/>
            <a:headEnd type="none" w="med" len="med"/>
            <a:tailEnd type="none" w="med" len="med"/>
          </a:ln>
        </p:spPr>
        <p:txBody>
          <a:bodyPr wrap="none" anchor="t" anchorCtr="0">
            <a:spAutoFit/>
          </a:bodyPr>
          <a:lstStyle/>
          <a:p>
            <a:r>
              <a:rPr lang="en-US" altLang="zh-CN">
                <a:solidFill>
                  <a:srgbClr val="FFFF99"/>
                </a:solidFill>
                <a:latin typeface="Times New Roman" panose="02020603050405020304" charset="0"/>
              </a:rPr>
              <a:t>Latches</a:t>
            </a:r>
            <a:endParaRPr lang="en-US" altLang="zh-CN">
              <a:solidFill>
                <a:srgbClr val="FFFF99"/>
              </a:solidFill>
              <a:latin typeface="Times New Roman" panose="02020603050405020304" charset="0"/>
            </a:endParaRPr>
          </a:p>
        </p:txBody>
      </p:sp>
      <p:sp>
        <p:nvSpPr>
          <p:cNvPr id="11273" name="文本框 131080"/>
          <p:cNvSpPr txBox="1"/>
          <p:nvPr/>
        </p:nvSpPr>
        <p:spPr>
          <a:xfrm>
            <a:off x="7381875" y="2408238"/>
            <a:ext cx="381000" cy="338137"/>
          </a:xfrm>
          <a:prstGeom prst="rect">
            <a:avLst/>
          </a:prstGeom>
          <a:noFill/>
          <a:ln w="9525">
            <a:noFill/>
          </a:ln>
        </p:spPr>
        <p:txBody>
          <a:bodyPr anchor="t" anchorCtr="0">
            <a:spAutoFit/>
          </a:bodyPr>
          <a:lstStyle/>
          <a:p>
            <a:pPr>
              <a:spcBef>
                <a:spcPct val="50000"/>
              </a:spcBef>
            </a:pPr>
            <a:r>
              <a:rPr lang="en-US" altLang="zh-CN" sz="1600" i="1">
                <a:solidFill>
                  <a:srgbClr val="FF0000"/>
                </a:solidFill>
                <a:latin typeface="Times New Roman" panose="02020603050405020304" charset="0"/>
              </a:rPr>
              <a:t>Q</a:t>
            </a:r>
            <a:endParaRPr lang="en-US" altLang="zh-CN" sz="1600" i="1">
              <a:solidFill>
                <a:srgbClr val="FF0000"/>
              </a:solidFill>
              <a:latin typeface="Times New Roman" panose="02020603050405020304" charset="0"/>
            </a:endParaRPr>
          </a:p>
        </p:txBody>
      </p:sp>
      <p:grpSp>
        <p:nvGrpSpPr>
          <p:cNvPr id="11274" name="组合 131081"/>
          <p:cNvGrpSpPr/>
          <p:nvPr/>
        </p:nvGrpSpPr>
        <p:grpSpPr>
          <a:xfrm>
            <a:off x="7391400" y="3527425"/>
            <a:ext cx="381000" cy="336550"/>
            <a:chOff x="2454" y="3201"/>
            <a:chExt cx="240" cy="212"/>
          </a:xfrm>
        </p:grpSpPr>
        <p:sp>
          <p:nvSpPr>
            <p:cNvPr id="11275" name="文本框 131082"/>
            <p:cNvSpPr txBox="1"/>
            <p:nvPr/>
          </p:nvSpPr>
          <p:spPr>
            <a:xfrm>
              <a:off x="2454" y="3201"/>
              <a:ext cx="240" cy="212"/>
            </a:xfrm>
            <a:prstGeom prst="rect">
              <a:avLst/>
            </a:prstGeom>
            <a:noFill/>
            <a:ln w="9525">
              <a:noFill/>
            </a:ln>
          </p:spPr>
          <p:txBody>
            <a:bodyPr anchor="t" anchorCtr="0">
              <a:spAutoFit/>
            </a:bodyPr>
            <a:lstStyle/>
            <a:p>
              <a:pPr>
                <a:spcBef>
                  <a:spcPct val="50000"/>
                </a:spcBef>
              </a:pPr>
              <a:r>
                <a:rPr lang="en-US" altLang="zh-CN" sz="1600" i="1">
                  <a:solidFill>
                    <a:srgbClr val="FF0000"/>
                  </a:solidFill>
                  <a:latin typeface="Times New Roman" panose="02020603050405020304" charset="0"/>
                </a:rPr>
                <a:t>Q</a:t>
              </a:r>
              <a:endParaRPr lang="en-US" altLang="zh-CN" sz="1600" i="1">
                <a:solidFill>
                  <a:srgbClr val="FF0000"/>
                </a:solidFill>
                <a:latin typeface="Times New Roman" panose="02020603050405020304" charset="0"/>
              </a:endParaRPr>
            </a:p>
          </p:txBody>
        </p:sp>
        <p:sp>
          <p:nvSpPr>
            <p:cNvPr id="11276" name="直接连接符 131083"/>
            <p:cNvSpPr/>
            <p:nvPr/>
          </p:nvSpPr>
          <p:spPr>
            <a:xfrm>
              <a:off x="2524" y="3237"/>
              <a:ext cx="96" cy="0"/>
            </a:xfrm>
            <a:prstGeom prst="line">
              <a:avLst/>
            </a:prstGeom>
            <a:ln w="9525" cap="flat" cmpd="sng">
              <a:solidFill>
                <a:srgbClr val="FF0000"/>
              </a:solidFill>
              <a:prstDash val="solid"/>
              <a:round/>
              <a:headEnd type="none" w="med" len="med"/>
              <a:tailEnd type="none" w="med" len="med"/>
            </a:ln>
          </p:spPr>
        </p:sp>
      </p:grpSp>
      <p:grpSp>
        <p:nvGrpSpPr>
          <p:cNvPr id="131087" name="组合 131086"/>
          <p:cNvGrpSpPr/>
          <p:nvPr/>
        </p:nvGrpSpPr>
        <p:grpSpPr>
          <a:xfrm flipV="1">
            <a:off x="5103813" y="2332038"/>
            <a:ext cx="457200" cy="152400"/>
            <a:chOff x="2208" y="2928"/>
            <a:chExt cx="336" cy="144"/>
          </a:xfrm>
        </p:grpSpPr>
        <p:sp>
          <p:nvSpPr>
            <p:cNvPr id="11278" name="直接连接符 131087"/>
            <p:cNvSpPr/>
            <p:nvPr/>
          </p:nvSpPr>
          <p:spPr>
            <a:xfrm>
              <a:off x="2208" y="3072"/>
              <a:ext cx="96" cy="0"/>
            </a:xfrm>
            <a:prstGeom prst="line">
              <a:avLst/>
            </a:prstGeom>
            <a:ln w="19050" cap="flat" cmpd="sng">
              <a:solidFill>
                <a:srgbClr val="0000FF"/>
              </a:solidFill>
              <a:prstDash val="solid"/>
              <a:round/>
              <a:headEnd type="none" w="med" len="med"/>
              <a:tailEnd type="none" w="med" len="med"/>
            </a:ln>
          </p:spPr>
        </p:sp>
        <p:sp>
          <p:nvSpPr>
            <p:cNvPr id="11279" name="直接连接符 131088"/>
            <p:cNvSpPr/>
            <p:nvPr/>
          </p:nvSpPr>
          <p:spPr>
            <a:xfrm flipV="1">
              <a:off x="2304" y="2928"/>
              <a:ext cx="0" cy="144"/>
            </a:xfrm>
            <a:prstGeom prst="line">
              <a:avLst/>
            </a:prstGeom>
            <a:ln w="19050" cap="flat" cmpd="sng">
              <a:solidFill>
                <a:srgbClr val="0000FF"/>
              </a:solidFill>
              <a:prstDash val="solid"/>
              <a:round/>
              <a:headEnd type="none" w="med" len="med"/>
              <a:tailEnd type="none" w="med" len="med"/>
            </a:ln>
          </p:spPr>
        </p:sp>
        <p:sp>
          <p:nvSpPr>
            <p:cNvPr id="11280" name="直接连接符 131089"/>
            <p:cNvSpPr/>
            <p:nvPr/>
          </p:nvSpPr>
          <p:spPr>
            <a:xfrm>
              <a:off x="2304" y="2928"/>
              <a:ext cx="144" cy="0"/>
            </a:xfrm>
            <a:prstGeom prst="line">
              <a:avLst/>
            </a:prstGeom>
            <a:ln w="19050" cap="flat" cmpd="sng">
              <a:solidFill>
                <a:srgbClr val="0000FF"/>
              </a:solidFill>
              <a:prstDash val="solid"/>
              <a:round/>
              <a:headEnd type="none" w="med" len="med"/>
              <a:tailEnd type="none" w="med" len="med"/>
            </a:ln>
          </p:spPr>
        </p:sp>
        <p:sp>
          <p:nvSpPr>
            <p:cNvPr id="11281" name="直接连接符 131090"/>
            <p:cNvSpPr/>
            <p:nvPr/>
          </p:nvSpPr>
          <p:spPr>
            <a:xfrm>
              <a:off x="2448" y="2928"/>
              <a:ext cx="0" cy="144"/>
            </a:xfrm>
            <a:prstGeom prst="line">
              <a:avLst/>
            </a:prstGeom>
            <a:ln w="19050" cap="flat" cmpd="sng">
              <a:solidFill>
                <a:srgbClr val="0000FF"/>
              </a:solidFill>
              <a:prstDash val="solid"/>
              <a:round/>
              <a:headEnd type="none" w="med" len="med"/>
              <a:tailEnd type="none" w="med" len="med"/>
            </a:ln>
          </p:spPr>
        </p:sp>
        <p:sp>
          <p:nvSpPr>
            <p:cNvPr id="11282" name="直接连接符 131091"/>
            <p:cNvSpPr/>
            <p:nvPr/>
          </p:nvSpPr>
          <p:spPr>
            <a:xfrm>
              <a:off x="2448" y="3072"/>
              <a:ext cx="96" cy="0"/>
            </a:xfrm>
            <a:prstGeom prst="line">
              <a:avLst/>
            </a:prstGeom>
            <a:ln w="19050" cap="flat" cmpd="sng">
              <a:solidFill>
                <a:srgbClr val="0000FF"/>
              </a:solidFill>
              <a:prstDash val="solid"/>
              <a:round/>
              <a:headEnd type="none" w="med" len="med"/>
              <a:tailEnd type="none" w="med" len="med"/>
            </a:ln>
          </p:spPr>
        </p:sp>
      </p:grpSp>
      <p:sp>
        <p:nvSpPr>
          <p:cNvPr id="131093" name="文本框 131092"/>
          <p:cNvSpPr txBox="1"/>
          <p:nvPr/>
        </p:nvSpPr>
        <p:spPr>
          <a:xfrm>
            <a:off x="5181600" y="2211388"/>
            <a:ext cx="381000" cy="338137"/>
          </a:xfrm>
          <a:prstGeom prst="rect">
            <a:avLst/>
          </a:prstGeom>
          <a:noFill/>
          <a:ln w="9525">
            <a:noFill/>
          </a:ln>
        </p:spPr>
        <p:txBody>
          <a:bodyPr anchor="t" anchorCtr="0">
            <a:spAutoFit/>
          </a:bodyPr>
          <a:lstStyle/>
          <a:p>
            <a:pPr>
              <a:spcBef>
                <a:spcPct val="50000"/>
              </a:spcBef>
            </a:pPr>
            <a:r>
              <a:rPr lang="en-US" altLang="zh-CN" sz="1600">
                <a:solidFill>
                  <a:srgbClr val="0000FF"/>
                </a:solidFill>
                <a:latin typeface="Times New Roman" panose="02020603050405020304" charset="0"/>
              </a:rPr>
              <a:t>1</a:t>
            </a:r>
            <a:endParaRPr lang="en-US" altLang="zh-CN" sz="1600">
              <a:solidFill>
                <a:srgbClr val="0000FF"/>
              </a:solidFill>
              <a:latin typeface="Times New Roman" panose="02020603050405020304" charset="0"/>
            </a:endParaRPr>
          </a:p>
        </p:txBody>
      </p:sp>
      <p:sp>
        <p:nvSpPr>
          <p:cNvPr id="131094" name="文本框 131093"/>
          <p:cNvSpPr txBox="1"/>
          <p:nvPr/>
        </p:nvSpPr>
        <p:spPr>
          <a:xfrm>
            <a:off x="7162800" y="2255838"/>
            <a:ext cx="381000" cy="338137"/>
          </a:xfrm>
          <a:prstGeom prst="rect">
            <a:avLst/>
          </a:prstGeom>
          <a:noFill/>
          <a:ln w="9525">
            <a:noFill/>
          </a:ln>
        </p:spPr>
        <p:txBody>
          <a:bodyPr anchor="t" anchorCtr="0">
            <a:spAutoFit/>
          </a:bodyPr>
          <a:lstStyle/>
          <a:p>
            <a:pPr>
              <a:spcBef>
                <a:spcPct val="50000"/>
              </a:spcBef>
            </a:pPr>
            <a:r>
              <a:rPr lang="en-US" altLang="zh-CN" sz="1600">
                <a:solidFill>
                  <a:srgbClr val="0000FF"/>
                </a:solidFill>
                <a:latin typeface="Times New Roman" panose="02020603050405020304" charset="0"/>
              </a:rPr>
              <a:t>1</a:t>
            </a:r>
            <a:endParaRPr lang="en-US" altLang="zh-CN" sz="1600">
              <a:solidFill>
                <a:srgbClr val="0000FF"/>
              </a:solidFill>
              <a:latin typeface="Times New Roman" panose="02020603050405020304" charset="0"/>
            </a:endParaRPr>
          </a:p>
        </p:txBody>
      </p:sp>
      <p:sp>
        <p:nvSpPr>
          <p:cNvPr id="131095" name="文本框 131094"/>
          <p:cNvSpPr txBox="1"/>
          <p:nvPr/>
        </p:nvSpPr>
        <p:spPr>
          <a:xfrm>
            <a:off x="7162800" y="3398838"/>
            <a:ext cx="381000" cy="338137"/>
          </a:xfrm>
          <a:prstGeom prst="rect">
            <a:avLst/>
          </a:prstGeom>
          <a:noFill/>
          <a:ln w="9525">
            <a:noFill/>
          </a:ln>
        </p:spPr>
        <p:txBody>
          <a:bodyPr anchor="t" anchorCtr="0">
            <a:spAutoFit/>
          </a:bodyPr>
          <a:lstStyle/>
          <a:p>
            <a:pPr>
              <a:spcBef>
                <a:spcPct val="50000"/>
              </a:spcBef>
            </a:pPr>
            <a:r>
              <a:rPr lang="en-US" altLang="zh-CN" sz="1600">
                <a:solidFill>
                  <a:srgbClr val="0000FF"/>
                </a:solidFill>
                <a:latin typeface="Times New Roman" panose="02020603050405020304" charset="0"/>
              </a:rPr>
              <a:t>0</a:t>
            </a:r>
            <a:endParaRPr lang="en-US" altLang="zh-CN" sz="1600">
              <a:solidFill>
                <a:srgbClr val="0000FF"/>
              </a:solidFill>
              <a:latin typeface="Times New Roman" panose="02020603050405020304" charset="0"/>
            </a:endParaRPr>
          </a:p>
        </p:txBody>
      </p:sp>
      <p:sp>
        <p:nvSpPr>
          <p:cNvPr id="131104" name="文本框 131103"/>
          <p:cNvSpPr txBox="1"/>
          <p:nvPr/>
        </p:nvSpPr>
        <p:spPr>
          <a:xfrm>
            <a:off x="7162800" y="3398838"/>
            <a:ext cx="381000" cy="338137"/>
          </a:xfrm>
          <a:prstGeom prst="rect">
            <a:avLst/>
          </a:prstGeom>
          <a:noFill/>
          <a:ln w="9525">
            <a:noFill/>
          </a:ln>
        </p:spPr>
        <p:txBody>
          <a:bodyPr anchor="t" anchorCtr="0">
            <a:spAutoFit/>
          </a:bodyPr>
          <a:lstStyle/>
          <a:p>
            <a:pPr>
              <a:spcBef>
                <a:spcPct val="50000"/>
              </a:spcBef>
            </a:pPr>
            <a:r>
              <a:rPr lang="en-US" altLang="zh-CN" sz="1600">
                <a:solidFill>
                  <a:schemeClr val="bg2"/>
                </a:solidFill>
                <a:latin typeface="Times New Roman" panose="02020603050405020304" charset="0"/>
              </a:rPr>
              <a:t>1</a:t>
            </a:r>
            <a:endParaRPr lang="en-US" altLang="zh-CN" sz="1600">
              <a:solidFill>
                <a:schemeClr val="bg2"/>
              </a:solidFill>
              <a:latin typeface="Times New Roman" panose="02020603050405020304" charset="0"/>
            </a:endParaRPr>
          </a:p>
        </p:txBody>
      </p:sp>
      <p:sp>
        <p:nvSpPr>
          <p:cNvPr id="131105" name="文本框 131104"/>
          <p:cNvSpPr txBox="1"/>
          <p:nvPr/>
        </p:nvSpPr>
        <p:spPr>
          <a:xfrm>
            <a:off x="7162800" y="2255838"/>
            <a:ext cx="381000" cy="338137"/>
          </a:xfrm>
          <a:prstGeom prst="rect">
            <a:avLst/>
          </a:prstGeom>
          <a:noFill/>
          <a:ln w="9525">
            <a:noFill/>
          </a:ln>
        </p:spPr>
        <p:txBody>
          <a:bodyPr anchor="t" anchorCtr="0">
            <a:spAutoFit/>
          </a:bodyPr>
          <a:lstStyle/>
          <a:p>
            <a:pPr>
              <a:spcBef>
                <a:spcPct val="50000"/>
              </a:spcBef>
            </a:pPr>
            <a:r>
              <a:rPr lang="en-US" altLang="zh-CN" sz="1600">
                <a:solidFill>
                  <a:schemeClr val="bg2"/>
                </a:solidFill>
                <a:latin typeface="Times New Roman" panose="02020603050405020304" charset="0"/>
              </a:rPr>
              <a:t>0</a:t>
            </a:r>
            <a:endParaRPr lang="en-US" altLang="zh-CN" sz="1600">
              <a:solidFill>
                <a:schemeClr val="bg2"/>
              </a:solidFill>
              <a:latin typeface="Times New Roman" panose="02020603050405020304" charset="0"/>
            </a:endParaRPr>
          </a:p>
        </p:txBody>
      </p:sp>
      <p:sp>
        <p:nvSpPr>
          <p:cNvPr id="11288" name="文本框 131105"/>
          <p:cNvSpPr txBox="1"/>
          <p:nvPr/>
        </p:nvSpPr>
        <p:spPr>
          <a:xfrm>
            <a:off x="5181600" y="3627438"/>
            <a:ext cx="381000" cy="338137"/>
          </a:xfrm>
          <a:prstGeom prst="rect">
            <a:avLst/>
          </a:prstGeom>
          <a:noFill/>
          <a:ln w="9525">
            <a:noFill/>
          </a:ln>
        </p:spPr>
        <p:txBody>
          <a:bodyPr anchor="t" anchorCtr="0">
            <a:spAutoFit/>
          </a:bodyPr>
          <a:lstStyle/>
          <a:p>
            <a:pPr>
              <a:spcBef>
                <a:spcPct val="50000"/>
              </a:spcBef>
            </a:pPr>
            <a:r>
              <a:rPr lang="en-US" altLang="zh-CN" sz="1600">
                <a:solidFill>
                  <a:srgbClr val="0000FF"/>
                </a:solidFill>
                <a:latin typeface="Times New Roman" panose="02020603050405020304" charset="0"/>
              </a:rPr>
              <a:t>1</a:t>
            </a:r>
            <a:endParaRPr lang="en-US" altLang="zh-CN" sz="1600">
              <a:solidFill>
                <a:srgbClr val="0000FF"/>
              </a:solidFill>
              <a:latin typeface="Times New Roman" panose="02020603050405020304" charset="0"/>
            </a:endParaRPr>
          </a:p>
        </p:txBody>
      </p:sp>
      <p:sp>
        <p:nvSpPr>
          <p:cNvPr id="131120" name="文本框 131119"/>
          <p:cNvSpPr txBox="1"/>
          <p:nvPr/>
        </p:nvSpPr>
        <p:spPr>
          <a:xfrm>
            <a:off x="7467600" y="2686050"/>
            <a:ext cx="1066800" cy="922338"/>
          </a:xfrm>
          <a:prstGeom prst="rect">
            <a:avLst/>
          </a:prstGeom>
          <a:noFill/>
          <a:ln w="9525">
            <a:noFill/>
          </a:ln>
        </p:spPr>
        <p:txBody>
          <a:bodyPr anchor="t" anchorCtr="0">
            <a:spAutoFit/>
          </a:bodyPr>
          <a:lstStyle/>
          <a:p>
            <a:pPr>
              <a:spcBef>
                <a:spcPct val="50000"/>
              </a:spcBef>
            </a:pPr>
            <a:r>
              <a:rPr lang="en-US" altLang="zh-CN" sz="1800">
                <a:latin typeface="Times New Roman" panose="02020603050405020304" charset="0"/>
              </a:rPr>
              <a:t>Latch initially RESET</a:t>
            </a:r>
            <a:endParaRPr lang="en-US" altLang="zh-CN" sz="1800">
              <a:latin typeface="Times New Roman" panose="02020603050405020304" charset="0"/>
            </a:endParaRPr>
          </a:p>
        </p:txBody>
      </p:sp>
      <p:sp>
        <p:nvSpPr>
          <p:cNvPr id="11290" name="直接连接符 131121"/>
          <p:cNvSpPr/>
          <p:nvPr/>
        </p:nvSpPr>
        <p:spPr>
          <a:xfrm>
            <a:off x="3074988" y="1374775"/>
            <a:ext cx="152400" cy="0"/>
          </a:xfrm>
          <a:prstGeom prst="line">
            <a:avLst/>
          </a:prstGeom>
          <a:ln w="9525" cap="flat" cmpd="sng">
            <a:solidFill>
              <a:schemeClr val="tx1"/>
            </a:solidFill>
            <a:prstDash val="solid"/>
            <a:round/>
            <a:headEnd type="none" w="med" len="med"/>
            <a:tailEnd type="none" w="med" len="med"/>
          </a:ln>
        </p:spPr>
      </p:sp>
      <p:sp>
        <p:nvSpPr>
          <p:cNvPr id="11291" name="直接连接符 131122"/>
          <p:cNvSpPr/>
          <p:nvPr/>
        </p:nvSpPr>
        <p:spPr>
          <a:xfrm>
            <a:off x="3352800" y="1374775"/>
            <a:ext cx="152400" cy="0"/>
          </a:xfrm>
          <a:prstGeom prst="line">
            <a:avLst/>
          </a:prstGeom>
          <a:ln w="9525" cap="flat" cmpd="sng">
            <a:solidFill>
              <a:schemeClr val="tx1"/>
            </a:solidFill>
            <a:prstDash val="solid"/>
            <a:round/>
            <a:headEnd type="none" w="med" len="med"/>
            <a:tailEnd type="none" w="med" len="med"/>
          </a:ln>
        </p:spPr>
      </p:sp>
      <p:graphicFrame>
        <p:nvGraphicFramePr>
          <p:cNvPr id="11292" name="对象 131123"/>
          <p:cNvGraphicFramePr/>
          <p:nvPr/>
        </p:nvGraphicFramePr>
        <p:xfrm>
          <a:off x="5638800" y="2325688"/>
          <a:ext cx="1773238" cy="1641475"/>
        </p:xfrm>
        <a:graphic>
          <a:graphicData uri="http://schemas.openxmlformats.org/presentationml/2006/ole">
            <mc:AlternateContent xmlns:mc="http://schemas.openxmlformats.org/markup-compatibility/2006">
              <mc:Choice xmlns:v="urn:schemas-microsoft-com:vml" Requires="v">
                <p:oleObj spid="_x0000_s5127" name="" r:id="rId1" imgW="903605" imgH="840105" progId="CorelDRAW.Graphic.13">
                  <p:embed/>
                </p:oleObj>
              </mc:Choice>
              <mc:Fallback>
                <p:oleObj name="" r:id="rId1" imgW="903605" imgH="840105" progId="CorelDRAW.Graphic.13">
                  <p:embed/>
                  <p:pic>
                    <p:nvPicPr>
                      <p:cNvPr id="0" name="图片 3078"/>
                      <p:cNvPicPr/>
                      <p:nvPr/>
                    </p:nvPicPr>
                    <p:blipFill>
                      <a:blip r:embed="rId2"/>
                      <a:stretch>
                        <a:fillRect/>
                      </a:stretch>
                    </p:blipFill>
                    <p:spPr>
                      <a:xfrm>
                        <a:off x="5638800" y="2325688"/>
                        <a:ext cx="1773238" cy="1641475"/>
                      </a:xfrm>
                      <a:prstGeom prst="rect">
                        <a:avLst/>
                      </a:prstGeom>
                      <a:noFill/>
                      <a:ln w="38100">
                        <a:noFill/>
                        <a:miter/>
                      </a:ln>
                    </p:spPr>
                  </p:pic>
                </p:oleObj>
              </mc:Fallback>
            </mc:AlternateContent>
          </a:graphicData>
        </a:graphic>
      </p:graphicFrame>
      <p:sp>
        <p:nvSpPr>
          <p:cNvPr id="11293" name="文本框 131126"/>
          <p:cNvSpPr txBox="1"/>
          <p:nvPr/>
        </p:nvSpPr>
        <p:spPr>
          <a:xfrm>
            <a:off x="7381875" y="4540250"/>
            <a:ext cx="381000" cy="336550"/>
          </a:xfrm>
          <a:prstGeom prst="rect">
            <a:avLst/>
          </a:prstGeom>
          <a:noFill/>
          <a:ln w="9525">
            <a:noFill/>
          </a:ln>
        </p:spPr>
        <p:txBody>
          <a:bodyPr anchor="t" anchorCtr="0">
            <a:spAutoFit/>
          </a:bodyPr>
          <a:lstStyle/>
          <a:p>
            <a:pPr>
              <a:spcBef>
                <a:spcPct val="50000"/>
              </a:spcBef>
            </a:pPr>
            <a:r>
              <a:rPr lang="en-US" altLang="zh-CN" sz="1600" i="1">
                <a:solidFill>
                  <a:srgbClr val="FF0000"/>
                </a:solidFill>
                <a:latin typeface="Times New Roman" panose="02020603050405020304" charset="0"/>
              </a:rPr>
              <a:t>Q</a:t>
            </a:r>
            <a:endParaRPr lang="en-US" altLang="zh-CN" sz="1600" i="1">
              <a:solidFill>
                <a:srgbClr val="FF0000"/>
              </a:solidFill>
              <a:latin typeface="Times New Roman" panose="02020603050405020304" charset="0"/>
            </a:endParaRPr>
          </a:p>
        </p:txBody>
      </p:sp>
      <p:grpSp>
        <p:nvGrpSpPr>
          <p:cNvPr id="11294" name="组合 131127"/>
          <p:cNvGrpSpPr/>
          <p:nvPr/>
        </p:nvGrpSpPr>
        <p:grpSpPr>
          <a:xfrm>
            <a:off x="7391400" y="5659438"/>
            <a:ext cx="381000" cy="336550"/>
            <a:chOff x="2454" y="3201"/>
            <a:chExt cx="240" cy="212"/>
          </a:xfrm>
        </p:grpSpPr>
        <p:sp>
          <p:nvSpPr>
            <p:cNvPr id="11295" name="文本框 131128"/>
            <p:cNvSpPr txBox="1"/>
            <p:nvPr/>
          </p:nvSpPr>
          <p:spPr>
            <a:xfrm>
              <a:off x="2454" y="3201"/>
              <a:ext cx="240" cy="212"/>
            </a:xfrm>
            <a:prstGeom prst="rect">
              <a:avLst/>
            </a:prstGeom>
            <a:noFill/>
            <a:ln w="9525">
              <a:noFill/>
            </a:ln>
          </p:spPr>
          <p:txBody>
            <a:bodyPr anchor="t" anchorCtr="0">
              <a:spAutoFit/>
            </a:bodyPr>
            <a:lstStyle/>
            <a:p>
              <a:pPr>
                <a:spcBef>
                  <a:spcPct val="50000"/>
                </a:spcBef>
              </a:pPr>
              <a:r>
                <a:rPr lang="en-US" altLang="zh-CN" sz="1600" i="1">
                  <a:solidFill>
                    <a:srgbClr val="FF0000"/>
                  </a:solidFill>
                  <a:latin typeface="Times New Roman" panose="02020603050405020304" charset="0"/>
                </a:rPr>
                <a:t>Q</a:t>
              </a:r>
              <a:endParaRPr lang="en-US" altLang="zh-CN" sz="1600" i="1">
                <a:solidFill>
                  <a:srgbClr val="FF0000"/>
                </a:solidFill>
                <a:latin typeface="Times New Roman" panose="02020603050405020304" charset="0"/>
              </a:endParaRPr>
            </a:p>
          </p:txBody>
        </p:sp>
        <p:sp>
          <p:nvSpPr>
            <p:cNvPr id="11296" name="直接连接符 131129"/>
            <p:cNvSpPr/>
            <p:nvPr/>
          </p:nvSpPr>
          <p:spPr>
            <a:xfrm>
              <a:off x="2524" y="3237"/>
              <a:ext cx="96" cy="0"/>
            </a:xfrm>
            <a:prstGeom prst="line">
              <a:avLst/>
            </a:prstGeom>
            <a:ln w="9525" cap="flat" cmpd="sng">
              <a:solidFill>
                <a:srgbClr val="FF0000"/>
              </a:solidFill>
              <a:prstDash val="solid"/>
              <a:round/>
              <a:headEnd type="none" w="med" len="med"/>
              <a:tailEnd type="none" w="med" len="med"/>
            </a:ln>
          </p:spPr>
        </p:sp>
      </p:grpSp>
      <p:grpSp>
        <p:nvGrpSpPr>
          <p:cNvPr id="131131" name="组合 131130"/>
          <p:cNvGrpSpPr/>
          <p:nvPr/>
        </p:nvGrpSpPr>
        <p:grpSpPr>
          <a:xfrm flipV="1">
            <a:off x="5029200" y="5867400"/>
            <a:ext cx="457200" cy="152400"/>
            <a:chOff x="2208" y="2928"/>
            <a:chExt cx="336" cy="144"/>
          </a:xfrm>
        </p:grpSpPr>
        <p:sp>
          <p:nvSpPr>
            <p:cNvPr id="11298" name="直接连接符 131131"/>
            <p:cNvSpPr/>
            <p:nvPr/>
          </p:nvSpPr>
          <p:spPr>
            <a:xfrm>
              <a:off x="2208" y="3072"/>
              <a:ext cx="96" cy="0"/>
            </a:xfrm>
            <a:prstGeom prst="line">
              <a:avLst/>
            </a:prstGeom>
            <a:ln w="19050" cap="flat" cmpd="sng">
              <a:solidFill>
                <a:srgbClr val="0000FF"/>
              </a:solidFill>
              <a:prstDash val="solid"/>
              <a:round/>
              <a:headEnd type="none" w="med" len="med"/>
              <a:tailEnd type="none" w="med" len="med"/>
            </a:ln>
          </p:spPr>
        </p:sp>
        <p:sp>
          <p:nvSpPr>
            <p:cNvPr id="11299" name="直接连接符 131132"/>
            <p:cNvSpPr/>
            <p:nvPr/>
          </p:nvSpPr>
          <p:spPr>
            <a:xfrm flipV="1">
              <a:off x="2304" y="2928"/>
              <a:ext cx="0" cy="144"/>
            </a:xfrm>
            <a:prstGeom prst="line">
              <a:avLst/>
            </a:prstGeom>
            <a:ln w="19050" cap="flat" cmpd="sng">
              <a:solidFill>
                <a:srgbClr val="0000FF"/>
              </a:solidFill>
              <a:prstDash val="solid"/>
              <a:round/>
              <a:headEnd type="none" w="med" len="med"/>
              <a:tailEnd type="none" w="med" len="med"/>
            </a:ln>
          </p:spPr>
        </p:sp>
        <p:sp>
          <p:nvSpPr>
            <p:cNvPr id="11300" name="直接连接符 131133"/>
            <p:cNvSpPr/>
            <p:nvPr/>
          </p:nvSpPr>
          <p:spPr>
            <a:xfrm>
              <a:off x="2304" y="2928"/>
              <a:ext cx="144" cy="0"/>
            </a:xfrm>
            <a:prstGeom prst="line">
              <a:avLst/>
            </a:prstGeom>
            <a:ln w="19050" cap="flat" cmpd="sng">
              <a:solidFill>
                <a:srgbClr val="0000FF"/>
              </a:solidFill>
              <a:prstDash val="solid"/>
              <a:round/>
              <a:headEnd type="none" w="med" len="med"/>
              <a:tailEnd type="none" w="med" len="med"/>
            </a:ln>
          </p:spPr>
        </p:sp>
        <p:sp>
          <p:nvSpPr>
            <p:cNvPr id="11301" name="直接连接符 131134"/>
            <p:cNvSpPr/>
            <p:nvPr/>
          </p:nvSpPr>
          <p:spPr>
            <a:xfrm>
              <a:off x="2448" y="2928"/>
              <a:ext cx="0" cy="144"/>
            </a:xfrm>
            <a:prstGeom prst="line">
              <a:avLst/>
            </a:prstGeom>
            <a:ln w="19050" cap="flat" cmpd="sng">
              <a:solidFill>
                <a:srgbClr val="0000FF"/>
              </a:solidFill>
              <a:prstDash val="solid"/>
              <a:round/>
              <a:headEnd type="none" w="med" len="med"/>
              <a:tailEnd type="none" w="med" len="med"/>
            </a:ln>
          </p:spPr>
        </p:sp>
        <p:sp>
          <p:nvSpPr>
            <p:cNvPr id="11302" name="直接连接符 131135"/>
            <p:cNvSpPr/>
            <p:nvPr/>
          </p:nvSpPr>
          <p:spPr>
            <a:xfrm>
              <a:off x="2448" y="3072"/>
              <a:ext cx="96" cy="0"/>
            </a:xfrm>
            <a:prstGeom prst="line">
              <a:avLst/>
            </a:prstGeom>
            <a:ln w="19050" cap="flat" cmpd="sng">
              <a:solidFill>
                <a:srgbClr val="0000FF"/>
              </a:solidFill>
              <a:prstDash val="solid"/>
              <a:round/>
              <a:headEnd type="none" w="med" len="med"/>
              <a:tailEnd type="none" w="med" len="med"/>
            </a:ln>
          </p:spPr>
        </p:sp>
      </p:grpSp>
      <p:sp>
        <p:nvSpPr>
          <p:cNvPr id="11303" name="文本框 131136"/>
          <p:cNvSpPr txBox="1"/>
          <p:nvPr/>
        </p:nvSpPr>
        <p:spPr>
          <a:xfrm>
            <a:off x="5181600" y="4343400"/>
            <a:ext cx="381000" cy="336550"/>
          </a:xfrm>
          <a:prstGeom prst="rect">
            <a:avLst/>
          </a:prstGeom>
          <a:noFill/>
          <a:ln w="9525">
            <a:noFill/>
          </a:ln>
        </p:spPr>
        <p:txBody>
          <a:bodyPr anchor="t" anchorCtr="0">
            <a:spAutoFit/>
          </a:bodyPr>
          <a:lstStyle/>
          <a:p>
            <a:pPr>
              <a:spcBef>
                <a:spcPct val="50000"/>
              </a:spcBef>
            </a:pPr>
            <a:r>
              <a:rPr lang="en-US" altLang="zh-CN" sz="1600">
                <a:solidFill>
                  <a:srgbClr val="0000FF"/>
                </a:solidFill>
                <a:latin typeface="Times New Roman" panose="02020603050405020304" charset="0"/>
              </a:rPr>
              <a:t>1</a:t>
            </a:r>
            <a:endParaRPr lang="en-US" altLang="zh-CN" sz="1600">
              <a:solidFill>
                <a:srgbClr val="0000FF"/>
              </a:solidFill>
              <a:latin typeface="Times New Roman" panose="02020603050405020304" charset="0"/>
            </a:endParaRPr>
          </a:p>
        </p:txBody>
      </p:sp>
      <p:sp>
        <p:nvSpPr>
          <p:cNvPr id="131138" name="文本框 131137"/>
          <p:cNvSpPr txBox="1"/>
          <p:nvPr/>
        </p:nvSpPr>
        <p:spPr>
          <a:xfrm>
            <a:off x="7162800" y="5486400"/>
            <a:ext cx="381000" cy="336550"/>
          </a:xfrm>
          <a:prstGeom prst="rect">
            <a:avLst/>
          </a:prstGeom>
          <a:noFill/>
          <a:ln w="9525">
            <a:noFill/>
          </a:ln>
        </p:spPr>
        <p:txBody>
          <a:bodyPr anchor="t" anchorCtr="0">
            <a:spAutoFit/>
          </a:bodyPr>
          <a:lstStyle/>
          <a:p>
            <a:pPr>
              <a:spcBef>
                <a:spcPct val="50000"/>
              </a:spcBef>
            </a:pPr>
            <a:r>
              <a:rPr lang="en-US" altLang="zh-CN" sz="1600">
                <a:solidFill>
                  <a:srgbClr val="0000FF"/>
                </a:solidFill>
                <a:latin typeface="Times New Roman" panose="02020603050405020304" charset="0"/>
              </a:rPr>
              <a:t>1</a:t>
            </a:r>
            <a:endParaRPr lang="en-US" altLang="zh-CN" sz="1600">
              <a:solidFill>
                <a:srgbClr val="0000FF"/>
              </a:solidFill>
              <a:latin typeface="Times New Roman" panose="02020603050405020304" charset="0"/>
            </a:endParaRPr>
          </a:p>
        </p:txBody>
      </p:sp>
      <p:sp>
        <p:nvSpPr>
          <p:cNvPr id="131139" name="文本框 131138"/>
          <p:cNvSpPr txBox="1"/>
          <p:nvPr/>
        </p:nvSpPr>
        <p:spPr>
          <a:xfrm>
            <a:off x="7162800" y="4419600"/>
            <a:ext cx="381000" cy="336550"/>
          </a:xfrm>
          <a:prstGeom prst="rect">
            <a:avLst/>
          </a:prstGeom>
          <a:noFill/>
          <a:ln w="9525">
            <a:noFill/>
          </a:ln>
        </p:spPr>
        <p:txBody>
          <a:bodyPr anchor="t" anchorCtr="0">
            <a:spAutoFit/>
          </a:bodyPr>
          <a:lstStyle/>
          <a:p>
            <a:pPr>
              <a:spcBef>
                <a:spcPct val="50000"/>
              </a:spcBef>
            </a:pPr>
            <a:r>
              <a:rPr lang="en-US" altLang="zh-CN" sz="1600">
                <a:solidFill>
                  <a:srgbClr val="0000FF"/>
                </a:solidFill>
                <a:latin typeface="Times New Roman" panose="02020603050405020304" charset="0"/>
              </a:rPr>
              <a:t>0</a:t>
            </a:r>
            <a:endParaRPr lang="en-US" altLang="zh-CN" sz="1600">
              <a:solidFill>
                <a:srgbClr val="0000FF"/>
              </a:solidFill>
              <a:latin typeface="Times New Roman" panose="02020603050405020304" charset="0"/>
            </a:endParaRPr>
          </a:p>
        </p:txBody>
      </p:sp>
      <p:sp>
        <p:nvSpPr>
          <p:cNvPr id="131140" name="文本框 131139"/>
          <p:cNvSpPr txBox="1"/>
          <p:nvPr/>
        </p:nvSpPr>
        <p:spPr>
          <a:xfrm>
            <a:off x="7162800" y="4419600"/>
            <a:ext cx="381000" cy="336550"/>
          </a:xfrm>
          <a:prstGeom prst="rect">
            <a:avLst/>
          </a:prstGeom>
          <a:noFill/>
          <a:ln w="9525">
            <a:noFill/>
          </a:ln>
        </p:spPr>
        <p:txBody>
          <a:bodyPr anchor="t" anchorCtr="0">
            <a:spAutoFit/>
          </a:bodyPr>
          <a:lstStyle/>
          <a:p>
            <a:pPr>
              <a:spcBef>
                <a:spcPct val="50000"/>
              </a:spcBef>
            </a:pPr>
            <a:r>
              <a:rPr lang="en-US" altLang="zh-CN" sz="1600">
                <a:solidFill>
                  <a:schemeClr val="bg2"/>
                </a:solidFill>
                <a:latin typeface="Times New Roman" panose="02020603050405020304" charset="0"/>
              </a:rPr>
              <a:t>1</a:t>
            </a:r>
            <a:endParaRPr lang="en-US" altLang="zh-CN" sz="1600">
              <a:solidFill>
                <a:schemeClr val="bg2"/>
              </a:solidFill>
              <a:latin typeface="Times New Roman" panose="02020603050405020304" charset="0"/>
            </a:endParaRPr>
          </a:p>
        </p:txBody>
      </p:sp>
      <p:sp>
        <p:nvSpPr>
          <p:cNvPr id="131141" name="文本框 131140"/>
          <p:cNvSpPr txBox="1"/>
          <p:nvPr/>
        </p:nvSpPr>
        <p:spPr>
          <a:xfrm>
            <a:off x="7162800" y="5486400"/>
            <a:ext cx="381000" cy="336550"/>
          </a:xfrm>
          <a:prstGeom prst="rect">
            <a:avLst/>
          </a:prstGeom>
          <a:noFill/>
          <a:ln w="9525">
            <a:noFill/>
          </a:ln>
        </p:spPr>
        <p:txBody>
          <a:bodyPr anchor="t" anchorCtr="0">
            <a:spAutoFit/>
          </a:bodyPr>
          <a:lstStyle/>
          <a:p>
            <a:pPr>
              <a:spcBef>
                <a:spcPct val="50000"/>
              </a:spcBef>
            </a:pPr>
            <a:r>
              <a:rPr lang="en-US" altLang="zh-CN" sz="1600">
                <a:solidFill>
                  <a:schemeClr val="bg2"/>
                </a:solidFill>
                <a:latin typeface="Times New Roman" panose="02020603050405020304" charset="0"/>
              </a:rPr>
              <a:t>0</a:t>
            </a:r>
            <a:endParaRPr lang="en-US" altLang="zh-CN" sz="1600">
              <a:solidFill>
                <a:schemeClr val="bg2"/>
              </a:solidFill>
              <a:latin typeface="Times New Roman" panose="02020603050405020304" charset="0"/>
            </a:endParaRPr>
          </a:p>
        </p:txBody>
      </p:sp>
      <p:sp>
        <p:nvSpPr>
          <p:cNvPr id="131142" name="文本框 131141"/>
          <p:cNvSpPr txBox="1"/>
          <p:nvPr/>
        </p:nvSpPr>
        <p:spPr>
          <a:xfrm>
            <a:off x="5257800" y="5759450"/>
            <a:ext cx="381000" cy="336550"/>
          </a:xfrm>
          <a:prstGeom prst="rect">
            <a:avLst/>
          </a:prstGeom>
          <a:noFill/>
          <a:ln w="9525">
            <a:noFill/>
          </a:ln>
        </p:spPr>
        <p:txBody>
          <a:bodyPr anchor="t" anchorCtr="0">
            <a:spAutoFit/>
          </a:bodyPr>
          <a:lstStyle/>
          <a:p>
            <a:pPr>
              <a:spcBef>
                <a:spcPct val="50000"/>
              </a:spcBef>
            </a:pPr>
            <a:r>
              <a:rPr lang="en-US" altLang="zh-CN" sz="1600">
                <a:solidFill>
                  <a:srgbClr val="0000FF"/>
                </a:solidFill>
                <a:latin typeface="Times New Roman" panose="02020603050405020304" charset="0"/>
              </a:rPr>
              <a:t>1</a:t>
            </a:r>
            <a:endParaRPr lang="en-US" altLang="zh-CN" sz="1600">
              <a:solidFill>
                <a:srgbClr val="0000FF"/>
              </a:solidFill>
              <a:latin typeface="Times New Roman" panose="02020603050405020304" charset="0"/>
            </a:endParaRPr>
          </a:p>
        </p:txBody>
      </p:sp>
      <p:sp>
        <p:nvSpPr>
          <p:cNvPr id="131143" name="文本框 131142"/>
          <p:cNvSpPr txBox="1"/>
          <p:nvPr/>
        </p:nvSpPr>
        <p:spPr>
          <a:xfrm>
            <a:off x="7467600" y="4818063"/>
            <a:ext cx="1066800" cy="922337"/>
          </a:xfrm>
          <a:prstGeom prst="rect">
            <a:avLst/>
          </a:prstGeom>
          <a:noFill/>
          <a:ln w="9525">
            <a:noFill/>
          </a:ln>
        </p:spPr>
        <p:txBody>
          <a:bodyPr anchor="t" anchorCtr="0">
            <a:spAutoFit/>
          </a:bodyPr>
          <a:lstStyle/>
          <a:p>
            <a:pPr>
              <a:spcBef>
                <a:spcPct val="50000"/>
              </a:spcBef>
            </a:pPr>
            <a:r>
              <a:rPr lang="en-US" altLang="zh-CN" sz="1800">
                <a:latin typeface="Times New Roman" panose="02020603050405020304" charset="0"/>
              </a:rPr>
              <a:t>Latch initially SET</a:t>
            </a:r>
            <a:endParaRPr lang="en-US" altLang="zh-CN" sz="1800">
              <a:latin typeface="Times New Roman" panose="02020603050405020304" charset="0"/>
            </a:endParaRPr>
          </a:p>
        </p:txBody>
      </p:sp>
      <p:graphicFrame>
        <p:nvGraphicFramePr>
          <p:cNvPr id="11310" name="对象 131143"/>
          <p:cNvGraphicFramePr/>
          <p:nvPr/>
        </p:nvGraphicFramePr>
        <p:xfrm>
          <a:off x="5638800" y="4457700"/>
          <a:ext cx="1773238" cy="1641475"/>
        </p:xfrm>
        <a:graphic>
          <a:graphicData uri="http://schemas.openxmlformats.org/presentationml/2006/ole">
            <mc:AlternateContent xmlns:mc="http://schemas.openxmlformats.org/markup-compatibility/2006">
              <mc:Choice xmlns:v="urn:schemas-microsoft-com:vml" Requires="v">
                <p:oleObj spid="_x0000_s5128" name="" r:id="rId3" imgW="903605" imgH="840105" progId="CorelDRAW.Graphic.13">
                  <p:embed/>
                </p:oleObj>
              </mc:Choice>
              <mc:Fallback>
                <p:oleObj name="" r:id="rId3" imgW="903605" imgH="840105" progId="CorelDRAW.Graphic.13">
                  <p:embed/>
                  <p:pic>
                    <p:nvPicPr>
                      <p:cNvPr id="0" name="图片 3079"/>
                      <p:cNvPicPr/>
                      <p:nvPr/>
                    </p:nvPicPr>
                    <p:blipFill>
                      <a:blip r:embed="rId2"/>
                      <a:stretch>
                        <a:fillRect/>
                      </a:stretch>
                    </p:blipFill>
                    <p:spPr>
                      <a:xfrm>
                        <a:off x="5638800" y="4457700"/>
                        <a:ext cx="1773238" cy="1641475"/>
                      </a:xfrm>
                      <a:prstGeom prst="rect">
                        <a:avLst/>
                      </a:prstGeom>
                      <a:noFill/>
                      <a:ln w="38100">
                        <a:noFill/>
                        <a:miter/>
                      </a:ln>
                    </p:spPr>
                  </p:pic>
                </p:oleObj>
              </mc:Fallback>
            </mc:AlternateContent>
          </a:graphicData>
        </a:graphic>
      </p:graphicFrame>
      <p:sp>
        <p:nvSpPr>
          <p:cNvPr id="131146" name="矩形 131145"/>
          <p:cNvSpPr/>
          <p:nvPr/>
        </p:nvSpPr>
        <p:spPr>
          <a:xfrm>
            <a:off x="4953000" y="4191000"/>
            <a:ext cx="3581400" cy="1981200"/>
          </a:xfrm>
          <a:prstGeom prst="rect">
            <a:avLst/>
          </a:prstGeom>
          <a:solidFill>
            <a:srgbClr val="FFFFFF"/>
          </a:solidFill>
          <a:ln w="9525">
            <a:noFill/>
          </a:ln>
        </p:spPr>
        <p:txBody>
          <a:bodyPr anchor="t" anchorCtr="0"/>
          <a:lstStyle/>
          <a:p>
            <a:endParaRPr lang="zh-CN" altLang="en-US">
              <a:latin typeface="Arial" panose="020B0604020202020204" pitchFamily="34" charset="0"/>
              <a:ea typeface="MS PGothic" panose="020B0600070205080204" pitchFamily="-110" charset="-128"/>
            </a:endParaRPr>
          </a:p>
        </p:txBody>
      </p:sp>
      <p:grpSp>
        <p:nvGrpSpPr>
          <p:cNvPr id="11312" name="组合 131150"/>
          <p:cNvGrpSpPr/>
          <p:nvPr/>
        </p:nvGrpSpPr>
        <p:grpSpPr>
          <a:xfrm>
            <a:off x="5400675" y="2255838"/>
            <a:ext cx="381000" cy="336550"/>
            <a:chOff x="3402" y="1564"/>
            <a:chExt cx="240" cy="212"/>
          </a:xfrm>
        </p:grpSpPr>
        <p:sp>
          <p:nvSpPr>
            <p:cNvPr id="11313" name="文本框 131078"/>
            <p:cNvSpPr txBox="1"/>
            <p:nvPr/>
          </p:nvSpPr>
          <p:spPr>
            <a:xfrm>
              <a:off x="3402" y="1564"/>
              <a:ext cx="240" cy="212"/>
            </a:xfrm>
            <a:prstGeom prst="rect">
              <a:avLst/>
            </a:prstGeom>
            <a:noFill/>
            <a:ln w="9525">
              <a:noFill/>
            </a:ln>
          </p:spPr>
          <p:txBody>
            <a:bodyPr anchor="t" anchorCtr="0">
              <a:spAutoFit/>
            </a:bodyPr>
            <a:lstStyle/>
            <a:p>
              <a:pPr>
                <a:spcBef>
                  <a:spcPct val="50000"/>
                </a:spcBef>
              </a:pPr>
              <a:r>
                <a:rPr lang="en-US" altLang="zh-CN" sz="1600" i="1">
                  <a:solidFill>
                    <a:srgbClr val="FF0000"/>
                  </a:solidFill>
                  <a:latin typeface="Times New Roman" panose="02020603050405020304" charset="0"/>
                </a:rPr>
                <a:t>S</a:t>
              </a:r>
              <a:endParaRPr lang="en-US" altLang="zh-CN" sz="1600" i="1">
                <a:solidFill>
                  <a:srgbClr val="FF0000"/>
                </a:solidFill>
                <a:latin typeface="Times New Roman" panose="02020603050405020304" charset="0"/>
              </a:endParaRPr>
            </a:p>
          </p:txBody>
        </p:sp>
        <p:sp>
          <p:nvSpPr>
            <p:cNvPr id="11314" name="直接连接符 131146"/>
            <p:cNvSpPr/>
            <p:nvPr/>
          </p:nvSpPr>
          <p:spPr>
            <a:xfrm>
              <a:off x="3456" y="1584"/>
              <a:ext cx="96" cy="0"/>
            </a:xfrm>
            <a:prstGeom prst="line">
              <a:avLst/>
            </a:prstGeom>
            <a:ln w="9525" cap="flat" cmpd="sng">
              <a:solidFill>
                <a:srgbClr val="FF0000"/>
              </a:solidFill>
              <a:prstDash val="solid"/>
              <a:round/>
              <a:headEnd type="none" w="med" len="med"/>
              <a:tailEnd type="none" w="med" len="med"/>
            </a:ln>
          </p:spPr>
        </p:sp>
      </p:grpSp>
      <p:grpSp>
        <p:nvGrpSpPr>
          <p:cNvPr id="11315" name="组合 131151"/>
          <p:cNvGrpSpPr/>
          <p:nvPr/>
        </p:nvGrpSpPr>
        <p:grpSpPr>
          <a:xfrm>
            <a:off x="5400675" y="3703638"/>
            <a:ext cx="381000" cy="336550"/>
            <a:chOff x="3402" y="2476"/>
            <a:chExt cx="240" cy="212"/>
          </a:xfrm>
        </p:grpSpPr>
        <p:sp>
          <p:nvSpPr>
            <p:cNvPr id="11316" name="文本框 131079"/>
            <p:cNvSpPr txBox="1"/>
            <p:nvPr/>
          </p:nvSpPr>
          <p:spPr>
            <a:xfrm>
              <a:off x="3402" y="2476"/>
              <a:ext cx="240" cy="212"/>
            </a:xfrm>
            <a:prstGeom prst="rect">
              <a:avLst/>
            </a:prstGeom>
            <a:noFill/>
            <a:ln w="9525">
              <a:noFill/>
            </a:ln>
          </p:spPr>
          <p:txBody>
            <a:bodyPr anchor="t" anchorCtr="0">
              <a:spAutoFit/>
            </a:bodyPr>
            <a:lstStyle/>
            <a:p>
              <a:pPr>
                <a:spcBef>
                  <a:spcPct val="50000"/>
                </a:spcBef>
              </a:pPr>
              <a:r>
                <a:rPr lang="en-US" altLang="zh-CN" sz="1600" i="1">
                  <a:solidFill>
                    <a:srgbClr val="FF0000"/>
                  </a:solidFill>
                  <a:latin typeface="Times New Roman" panose="02020603050405020304" charset="0"/>
                </a:rPr>
                <a:t>R</a:t>
              </a:r>
              <a:endParaRPr lang="en-US" altLang="zh-CN" sz="1600" i="1">
                <a:solidFill>
                  <a:srgbClr val="FF0000"/>
                </a:solidFill>
                <a:latin typeface="Times New Roman" panose="02020603050405020304" charset="0"/>
              </a:endParaRPr>
            </a:p>
          </p:txBody>
        </p:sp>
        <p:sp>
          <p:nvSpPr>
            <p:cNvPr id="11317" name="直接连接符 131147"/>
            <p:cNvSpPr/>
            <p:nvPr/>
          </p:nvSpPr>
          <p:spPr>
            <a:xfrm>
              <a:off x="3456" y="2496"/>
              <a:ext cx="96" cy="0"/>
            </a:xfrm>
            <a:prstGeom prst="line">
              <a:avLst/>
            </a:prstGeom>
            <a:ln w="9525" cap="flat" cmpd="sng">
              <a:solidFill>
                <a:srgbClr val="FF0000"/>
              </a:solidFill>
              <a:prstDash val="solid"/>
              <a:round/>
              <a:headEnd type="none" w="med" len="med"/>
              <a:tailEnd type="none" w="med" len="med"/>
            </a:ln>
          </p:spPr>
        </p:sp>
      </p:grpSp>
      <p:grpSp>
        <p:nvGrpSpPr>
          <p:cNvPr id="131159" name="组合 131158"/>
          <p:cNvGrpSpPr/>
          <p:nvPr/>
        </p:nvGrpSpPr>
        <p:grpSpPr>
          <a:xfrm>
            <a:off x="914400" y="2209800"/>
            <a:ext cx="3886200" cy="1920875"/>
            <a:chOff x="576" y="1392"/>
            <a:chExt cx="2448" cy="1210"/>
          </a:xfrm>
        </p:grpSpPr>
        <p:sp>
          <p:nvSpPr>
            <p:cNvPr id="11319" name="文本框 131085"/>
            <p:cNvSpPr txBox="1"/>
            <p:nvPr/>
          </p:nvSpPr>
          <p:spPr>
            <a:xfrm>
              <a:off x="576" y="1392"/>
              <a:ext cx="2448" cy="1210"/>
            </a:xfrm>
            <a:prstGeom prst="rect">
              <a:avLst/>
            </a:prstGeom>
            <a:noFill/>
            <a:ln w="9525">
              <a:noFill/>
            </a:ln>
          </p:spPr>
          <p:txBody>
            <a:bodyPr anchor="t" anchorCtr="0">
              <a:spAutoFit/>
            </a:bodyPr>
            <a:lstStyle/>
            <a:p>
              <a:pPr>
                <a:spcBef>
                  <a:spcPct val="50000"/>
                </a:spcBef>
              </a:pPr>
              <a:r>
                <a:rPr lang="en-US" altLang="zh-CN" sz="2000">
                  <a:latin typeface="Times New Roman" panose="02020603050405020304" charset="0"/>
                </a:rPr>
                <a:t>Assume the latch is initially RESET (</a:t>
              </a:r>
              <a:r>
                <a:rPr lang="en-US" altLang="zh-CN" sz="2000" i="1">
                  <a:latin typeface="Times New Roman" panose="02020603050405020304" charset="0"/>
                </a:rPr>
                <a:t>Q</a:t>
              </a:r>
              <a:r>
                <a:rPr lang="en-US" altLang="zh-CN" sz="2000">
                  <a:latin typeface="Times New Roman" panose="02020603050405020304" charset="0"/>
                </a:rPr>
                <a:t> = 0) and the inputs are at their inactive level (1). To SET the latch (</a:t>
              </a:r>
              <a:r>
                <a:rPr lang="en-US" altLang="zh-CN" sz="2000" i="1">
                  <a:latin typeface="Times New Roman" panose="02020603050405020304" charset="0"/>
                </a:rPr>
                <a:t>Q </a:t>
              </a:r>
              <a:r>
                <a:rPr lang="en-US" altLang="zh-CN" sz="2000">
                  <a:latin typeface="Times New Roman" panose="02020603050405020304" charset="0"/>
                </a:rPr>
                <a:t>= 1), a momentary LOW signal is applied to the </a:t>
              </a:r>
              <a:r>
                <a:rPr lang="en-US" altLang="zh-CN" sz="2000" i="1">
                  <a:latin typeface="Times New Roman" panose="02020603050405020304" charset="0"/>
                </a:rPr>
                <a:t>S</a:t>
              </a:r>
              <a:r>
                <a:rPr lang="en-US" altLang="zh-CN" sz="2000">
                  <a:latin typeface="Times New Roman" panose="02020603050405020304" charset="0"/>
                </a:rPr>
                <a:t> input while the </a:t>
              </a:r>
              <a:r>
                <a:rPr lang="en-US" altLang="zh-CN" sz="2000" i="1">
                  <a:latin typeface="Times New Roman" panose="02020603050405020304" charset="0"/>
                </a:rPr>
                <a:t>R</a:t>
              </a:r>
              <a:r>
                <a:rPr lang="en-US" altLang="zh-CN" sz="2000">
                  <a:latin typeface="Times New Roman" panose="02020603050405020304" charset="0"/>
                </a:rPr>
                <a:t> remains HIGH. </a:t>
              </a:r>
              <a:endParaRPr lang="en-US" altLang="zh-CN" sz="2000">
                <a:latin typeface="Times New Roman" panose="02020603050405020304" charset="0"/>
              </a:endParaRPr>
            </a:p>
          </p:txBody>
        </p:sp>
        <p:sp>
          <p:nvSpPr>
            <p:cNvPr id="11320" name="直接连接符 131154"/>
            <p:cNvSpPr/>
            <p:nvPr/>
          </p:nvSpPr>
          <p:spPr>
            <a:xfrm>
              <a:off x="1680" y="2352"/>
              <a:ext cx="96" cy="0"/>
            </a:xfrm>
            <a:prstGeom prst="line">
              <a:avLst/>
            </a:prstGeom>
            <a:ln w="9525" cap="flat" cmpd="sng">
              <a:solidFill>
                <a:schemeClr val="tx1"/>
              </a:solidFill>
              <a:prstDash val="solid"/>
              <a:round/>
              <a:headEnd type="none" w="med" len="med"/>
              <a:tailEnd type="none" w="med" len="med"/>
            </a:ln>
          </p:spPr>
        </p:sp>
        <p:sp>
          <p:nvSpPr>
            <p:cNvPr id="11321" name="直接连接符 131155"/>
            <p:cNvSpPr/>
            <p:nvPr/>
          </p:nvSpPr>
          <p:spPr>
            <a:xfrm>
              <a:off x="2784" y="2352"/>
              <a:ext cx="96" cy="0"/>
            </a:xfrm>
            <a:prstGeom prst="line">
              <a:avLst/>
            </a:prstGeom>
            <a:ln w="9525" cap="flat" cmpd="sng">
              <a:solidFill>
                <a:schemeClr val="tx1"/>
              </a:solidFill>
              <a:prstDash val="solid"/>
              <a:round/>
              <a:headEnd type="none" w="med" len="med"/>
              <a:tailEnd type="none" w="med" len="med"/>
            </a:ln>
          </p:spPr>
        </p:sp>
      </p:grpSp>
      <p:grpSp>
        <p:nvGrpSpPr>
          <p:cNvPr id="131160" name="组合 131159"/>
          <p:cNvGrpSpPr/>
          <p:nvPr/>
        </p:nvGrpSpPr>
        <p:grpSpPr>
          <a:xfrm>
            <a:off x="914400" y="4267200"/>
            <a:ext cx="3657600" cy="1006475"/>
            <a:chOff x="576" y="2880"/>
            <a:chExt cx="2304" cy="634"/>
          </a:xfrm>
        </p:grpSpPr>
        <p:sp>
          <p:nvSpPr>
            <p:cNvPr id="11323" name="文本框 131144"/>
            <p:cNvSpPr txBox="1"/>
            <p:nvPr/>
          </p:nvSpPr>
          <p:spPr>
            <a:xfrm>
              <a:off x="576" y="2880"/>
              <a:ext cx="2304" cy="634"/>
            </a:xfrm>
            <a:prstGeom prst="rect">
              <a:avLst/>
            </a:prstGeom>
            <a:noFill/>
            <a:ln w="9525">
              <a:noFill/>
            </a:ln>
          </p:spPr>
          <p:txBody>
            <a:bodyPr anchor="t" anchorCtr="0">
              <a:spAutoFit/>
            </a:bodyPr>
            <a:lstStyle/>
            <a:p>
              <a:pPr>
                <a:spcBef>
                  <a:spcPct val="50000"/>
                </a:spcBef>
              </a:pPr>
              <a:r>
                <a:rPr lang="en-US" altLang="zh-CN" sz="2000">
                  <a:latin typeface="Times New Roman" panose="02020603050405020304" charset="0"/>
                </a:rPr>
                <a:t>To RESET the latch a momentary LOW is applied to the </a:t>
              </a:r>
              <a:r>
                <a:rPr lang="en-US" altLang="zh-CN" sz="2000" i="1">
                  <a:latin typeface="Times New Roman" panose="02020603050405020304" charset="0"/>
                </a:rPr>
                <a:t>R</a:t>
              </a:r>
              <a:r>
                <a:rPr lang="en-US" altLang="zh-CN" sz="2000">
                  <a:latin typeface="Times New Roman" panose="02020603050405020304" charset="0"/>
                </a:rPr>
                <a:t> input while </a:t>
              </a:r>
              <a:r>
                <a:rPr lang="en-US" altLang="zh-CN" sz="2000" i="1">
                  <a:latin typeface="Times New Roman" panose="02020603050405020304" charset="0"/>
                </a:rPr>
                <a:t>S</a:t>
              </a:r>
              <a:r>
                <a:rPr lang="en-US" altLang="zh-CN" sz="2000">
                  <a:latin typeface="Times New Roman" panose="02020603050405020304" charset="0"/>
                </a:rPr>
                <a:t> is HIGH.</a:t>
              </a:r>
              <a:endParaRPr lang="en-US" altLang="zh-CN" sz="2000">
                <a:latin typeface="Times New Roman" panose="02020603050405020304" charset="0"/>
              </a:endParaRPr>
            </a:p>
          </p:txBody>
        </p:sp>
        <p:sp>
          <p:nvSpPr>
            <p:cNvPr id="11324" name="直接连接符 131156"/>
            <p:cNvSpPr/>
            <p:nvPr/>
          </p:nvSpPr>
          <p:spPr>
            <a:xfrm>
              <a:off x="2112" y="3120"/>
              <a:ext cx="96" cy="0"/>
            </a:xfrm>
            <a:prstGeom prst="line">
              <a:avLst/>
            </a:prstGeom>
            <a:ln w="9525" cap="flat" cmpd="sng">
              <a:solidFill>
                <a:schemeClr val="tx1"/>
              </a:solidFill>
              <a:prstDash val="solid"/>
              <a:round/>
              <a:headEnd type="none" w="med" len="med"/>
              <a:tailEnd type="none" w="med" len="med"/>
            </a:ln>
          </p:spPr>
        </p:sp>
        <p:sp>
          <p:nvSpPr>
            <p:cNvPr id="11325" name="直接连接符 131157"/>
            <p:cNvSpPr/>
            <p:nvPr/>
          </p:nvSpPr>
          <p:spPr>
            <a:xfrm>
              <a:off x="1008" y="3312"/>
              <a:ext cx="96" cy="0"/>
            </a:xfrm>
            <a:prstGeom prst="line">
              <a:avLst/>
            </a:prstGeom>
            <a:ln w="9525" cap="flat" cmpd="sng">
              <a:solidFill>
                <a:schemeClr val="tx1"/>
              </a:solidFill>
              <a:prstDash val="solid"/>
              <a:round/>
              <a:headEnd type="none" w="med" len="med"/>
              <a:tailEnd type="none" w="med" len="med"/>
            </a:ln>
          </p:spPr>
        </p:sp>
      </p:grpSp>
      <p:sp>
        <p:nvSpPr>
          <p:cNvPr id="131161" name="文本框 131160"/>
          <p:cNvSpPr txBox="1"/>
          <p:nvPr/>
        </p:nvSpPr>
        <p:spPr>
          <a:xfrm>
            <a:off x="914400" y="5637213"/>
            <a:ext cx="3505200" cy="706437"/>
          </a:xfrm>
          <a:prstGeom prst="rect">
            <a:avLst/>
          </a:prstGeom>
          <a:noFill/>
          <a:ln w="9525">
            <a:noFill/>
          </a:ln>
        </p:spPr>
        <p:txBody>
          <a:bodyPr anchor="t" anchorCtr="0">
            <a:spAutoFit/>
          </a:bodyPr>
          <a:lstStyle/>
          <a:p>
            <a:pPr>
              <a:spcBef>
                <a:spcPct val="50000"/>
              </a:spcBef>
            </a:pPr>
            <a:r>
              <a:rPr lang="en-US" altLang="zh-CN" sz="2000">
                <a:latin typeface="Times New Roman" panose="02020603050405020304" charset="0"/>
              </a:rPr>
              <a:t>Never apply an active set and reset at the same time (invalid).</a:t>
            </a:r>
            <a:endParaRPr lang="en-US" altLang="zh-CN" sz="2000">
              <a:latin typeface="Times New Roman" panose="02020603050405020304" charset="0"/>
            </a:endParaRPr>
          </a:p>
        </p:txBody>
      </p:sp>
      <p:sp>
        <p:nvSpPr>
          <p:cNvPr id="11327" name="灯片编号占位符 1"/>
          <p:cNvSpPr>
            <a:spLocks noGrp="1"/>
          </p:cNvSpPr>
          <p:nvPr>
            <p:ph type="sldNum" sz="quarter" idx="12"/>
          </p:nvPr>
        </p:nvSpPr>
        <p:spPr>
          <a:prstGeom prst="rect">
            <a:avLst/>
          </a:prstGeom>
          <a:noFill/>
          <a:ln>
            <a:noFill/>
          </a:ln>
        </p:spPr>
        <p:txBody>
          <a:bodyPr anchor="t" anchorCtr="0"/>
          <a:lstStyle/>
          <a:p>
            <a:fld id="{9A0DB2DC-4C9A-4742-B13C-FB6460FD3503}" type="slidenum">
              <a:rPr lang="zh-CN" altLang="en-US" sz="1800">
                <a:latin typeface="Arial" panose="020B0604020202020204" pitchFamily="34" charset="0"/>
                <a:ea typeface="MS PGothic" panose="020B0600070205080204" pitchFamily="-110" charset="-128"/>
              </a:rPr>
            </a:fld>
            <a:endParaRPr lang="zh-CN" altLang="en-US" sz="1800">
              <a:latin typeface="Arial" panose="020B0604020202020204" pitchFamily="34" charset="0"/>
              <a:ea typeface="MS PGothic" panose="020B0600070205080204" pitchFamily="-110" charset="-128"/>
            </a:endParaRP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31159"/>
                                        </p:tgtEl>
                                        <p:attrNameLst>
                                          <p:attrName>style.visibility</p:attrName>
                                        </p:attrNameLst>
                                      </p:cBhvr>
                                      <p:to>
                                        <p:strVal val="visible"/>
                                      </p:to>
                                    </p:set>
                                    <p:anim calcmode="lin" valueType="num">
                                      <p:cBhvr>
                                        <p:cTn id="7" dur="500" fill="hold"/>
                                        <p:tgtEl>
                                          <p:spTgt spid="131159"/>
                                        </p:tgtEl>
                                        <p:attrNameLst>
                                          <p:attrName>ppt_x</p:attrName>
                                        </p:attrNameLst>
                                      </p:cBhvr>
                                      <p:tavLst>
                                        <p:tav tm="0">
                                          <p:val>
                                            <p:strVal val="0-#ppt_w/2"/>
                                          </p:val>
                                        </p:tav>
                                        <p:tav tm="100000">
                                          <p:val>
                                            <p:strVal val="#ppt_x"/>
                                          </p:val>
                                        </p:tav>
                                      </p:tavLst>
                                    </p:anim>
                                    <p:anim calcmode="lin" valueType="num">
                                      <p:cBhvr>
                                        <p:cTn id="8" dur="500" fill="hold"/>
                                        <p:tgtEl>
                                          <p:spTgt spid="13115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 presetClass="exit" presetSubtype="0" fill="hold" grpId="0" nodeType="afterEffect">
                                  <p:stCondLst>
                                    <p:cond delay="0"/>
                                  </p:stCondLst>
                                  <p:childTnLst>
                                    <p:set>
                                      <p:cBhvr>
                                        <p:cTn id="11" dur="1" fill="hold">
                                          <p:stCondLst>
                                            <p:cond delay="0"/>
                                          </p:stCondLst>
                                        </p:cTn>
                                        <p:tgtEl>
                                          <p:spTgt spid="131120"/>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grpId="0" nodeType="clickEffect">
                                  <p:stCondLst>
                                    <p:cond delay="0"/>
                                  </p:stCondLst>
                                  <p:childTnLst>
                                    <p:animEffect transition="out" filter="fade">
                                      <p:cBhvr>
                                        <p:cTn id="15" dur="1000"/>
                                        <p:tgtEl>
                                          <p:spTgt spid="131093"/>
                                        </p:tgtEl>
                                      </p:cBhvr>
                                    </p:animEffect>
                                    <p:set>
                                      <p:cBhvr>
                                        <p:cTn id="16" dur="1" fill="hold">
                                          <p:stCondLst>
                                            <p:cond delay="999"/>
                                          </p:stCondLst>
                                        </p:cTn>
                                        <p:tgtEl>
                                          <p:spTgt spid="131093"/>
                                        </p:tgtEl>
                                        <p:attrNameLst>
                                          <p:attrName>style.visibility</p:attrName>
                                        </p:attrNameLst>
                                      </p:cBhvr>
                                      <p:to>
                                        <p:strVal val="hidden"/>
                                      </p:to>
                                    </p:set>
                                  </p:childTnLst>
                                </p:cTn>
                              </p:par>
                              <p:par>
                                <p:cTn id="17" presetID="10" presetClass="entr" presetSubtype="0" fill="hold" nodeType="withEffect">
                                  <p:stCondLst>
                                    <p:cond delay="0"/>
                                  </p:stCondLst>
                                  <p:childTnLst>
                                    <p:set>
                                      <p:cBhvr>
                                        <p:cTn id="18" dur="1" fill="hold">
                                          <p:stCondLst>
                                            <p:cond delay="0"/>
                                          </p:stCondLst>
                                        </p:cTn>
                                        <p:tgtEl>
                                          <p:spTgt spid="131087"/>
                                        </p:tgtEl>
                                        <p:attrNameLst>
                                          <p:attrName>style.visibility</p:attrName>
                                        </p:attrNameLst>
                                      </p:cBhvr>
                                      <p:to>
                                        <p:strVal val="visible"/>
                                      </p:to>
                                    </p:set>
                                    <p:animEffect transition="in" filter="fade">
                                      <p:cBhvr>
                                        <p:cTn id="19" dur="500"/>
                                        <p:tgtEl>
                                          <p:spTgt spid="131087"/>
                                        </p:tgtEl>
                                      </p:cBhvr>
                                    </p:animEffect>
                                  </p:childTnLst>
                                </p:cTn>
                              </p:par>
                            </p:childTnLst>
                          </p:cTn>
                        </p:par>
                        <p:par>
                          <p:cTn id="20" fill="hold">
                            <p:stCondLst>
                              <p:cond delay="1000"/>
                            </p:stCondLst>
                            <p:childTnLst>
                              <p:par>
                                <p:cTn id="21" presetID="10" presetClass="exit" presetSubtype="0" fill="hold" grpId="0" nodeType="afterEffect">
                                  <p:stCondLst>
                                    <p:cond delay="0"/>
                                  </p:stCondLst>
                                  <p:childTnLst>
                                    <p:animEffect transition="out" filter="fade">
                                      <p:cBhvr>
                                        <p:cTn id="22" dur="500"/>
                                        <p:tgtEl>
                                          <p:spTgt spid="131104"/>
                                        </p:tgtEl>
                                      </p:cBhvr>
                                    </p:animEffect>
                                    <p:set>
                                      <p:cBhvr>
                                        <p:cTn id="23" dur="1" fill="hold">
                                          <p:stCondLst>
                                            <p:cond delay="499"/>
                                          </p:stCondLst>
                                        </p:cTn>
                                        <p:tgtEl>
                                          <p:spTgt spid="131104"/>
                                        </p:tgtEl>
                                        <p:attrNameLst>
                                          <p:attrName>style.visibility</p:attrName>
                                        </p:attrNameLst>
                                      </p:cBhvr>
                                      <p:to>
                                        <p:strVal val="hidden"/>
                                      </p:to>
                                    </p:set>
                                  </p:childTnLst>
                                </p:cTn>
                              </p:par>
                            </p:childTnLst>
                          </p:cTn>
                        </p:par>
                        <p:par>
                          <p:cTn id="24" fill="hold">
                            <p:stCondLst>
                              <p:cond delay="1500"/>
                            </p:stCondLst>
                            <p:childTnLst>
                              <p:par>
                                <p:cTn id="25" presetID="10" presetClass="entr" presetSubtype="0" fill="hold" grpId="0" nodeType="afterEffect">
                                  <p:stCondLst>
                                    <p:cond delay="0"/>
                                  </p:stCondLst>
                                  <p:childTnLst>
                                    <p:set>
                                      <p:cBhvr>
                                        <p:cTn id="26" dur="1" fill="hold">
                                          <p:stCondLst>
                                            <p:cond delay="0"/>
                                          </p:stCondLst>
                                        </p:cTn>
                                        <p:tgtEl>
                                          <p:spTgt spid="131095"/>
                                        </p:tgtEl>
                                        <p:attrNameLst>
                                          <p:attrName>style.visibility</p:attrName>
                                        </p:attrNameLst>
                                      </p:cBhvr>
                                      <p:to>
                                        <p:strVal val="visible"/>
                                      </p:to>
                                    </p:set>
                                    <p:animEffect transition="in" filter="fade">
                                      <p:cBhvr>
                                        <p:cTn id="27" dur="500"/>
                                        <p:tgtEl>
                                          <p:spTgt spid="131095"/>
                                        </p:tgtEl>
                                      </p:cBhvr>
                                    </p:animEffect>
                                  </p:childTnLst>
                                </p:cTn>
                              </p:par>
                            </p:childTnLst>
                          </p:cTn>
                        </p:par>
                        <p:par>
                          <p:cTn id="28" fill="hold">
                            <p:stCondLst>
                              <p:cond delay="2000"/>
                            </p:stCondLst>
                            <p:childTnLst>
                              <p:par>
                                <p:cTn id="29" presetID="10" presetClass="exit" presetSubtype="0" fill="hold" grpId="0" nodeType="afterEffect">
                                  <p:stCondLst>
                                    <p:cond delay="0"/>
                                  </p:stCondLst>
                                  <p:childTnLst>
                                    <p:animEffect transition="out" filter="fade">
                                      <p:cBhvr>
                                        <p:cTn id="30" dur="500"/>
                                        <p:tgtEl>
                                          <p:spTgt spid="131105"/>
                                        </p:tgtEl>
                                      </p:cBhvr>
                                    </p:animEffect>
                                    <p:set>
                                      <p:cBhvr>
                                        <p:cTn id="31" dur="1" fill="hold">
                                          <p:stCondLst>
                                            <p:cond delay="499"/>
                                          </p:stCondLst>
                                        </p:cTn>
                                        <p:tgtEl>
                                          <p:spTgt spid="131105"/>
                                        </p:tgtEl>
                                        <p:attrNameLst>
                                          <p:attrName>style.visibility</p:attrName>
                                        </p:attrNameLst>
                                      </p:cBhvr>
                                      <p:to>
                                        <p:strVal val="hidden"/>
                                      </p:to>
                                    </p:set>
                                  </p:childTnLst>
                                </p:cTn>
                              </p:par>
                              <p:par>
                                <p:cTn id="32" presetID="10" presetClass="entr" presetSubtype="0" fill="hold" grpId="0" nodeType="withEffect">
                                  <p:stCondLst>
                                    <p:cond delay="0"/>
                                  </p:stCondLst>
                                  <p:childTnLst>
                                    <p:set>
                                      <p:cBhvr>
                                        <p:cTn id="33" dur="1" fill="hold">
                                          <p:stCondLst>
                                            <p:cond delay="0"/>
                                          </p:stCondLst>
                                        </p:cTn>
                                        <p:tgtEl>
                                          <p:spTgt spid="131094"/>
                                        </p:tgtEl>
                                        <p:attrNameLst>
                                          <p:attrName>style.visibility</p:attrName>
                                        </p:attrNameLst>
                                      </p:cBhvr>
                                      <p:to>
                                        <p:strVal val="visible"/>
                                      </p:to>
                                    </p:set>
                                    <p:animEffect transition="in" filter="fade">
                                      <p:cBhvr>
                                        <p:cTn id="34" dur="1000"/>
                                        <p:tgtEl>
                                          <p:spTgt spid="131094"/>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nodeType="clickEffect">
                                  <p:stCondLst>
                                    <p:cond delay="0"/>
                                  </p:stCondLst>
                                  <p:childTnLst>
                                    <p:set>
                                      <p:cBhvr>
                                        <p:cTn id="38" dur="1" fill="hold">
                                          <p:stCondLst>
                                            <p:cond delay="0"/>
                                          </p:stCondLst>
                                        </p:cTn>
                                        <p:tgtEl>
                                          <p:spTgt spid="131160"/>
                                        </p:tgtEl>
                                        <p:attrNameLst>
                                          <p:attrName>style.visibility</p:attrName>
                                        </p:attrNameLst>
                                      </p:cBhvr>
                                      <p:to>
                                        <p:strVal val="visible"/>
                                      </p:to>
                                    </p:set>
                                    <p:anim calcmode="lin" valueType="num">
                                      <p:cBhvr>
                                        <p:cTn id="39" dur="500" fill="hold"/>
                                        <p:tgtEl>
                                          <p:spTgt spid="131160"/>
                                        </p:tgtEl>
                                        <p:attrNameLst>
                                          <p:attrName>ppt_x</p:attrName>
                                        </p:attrNameLst>
                                      </p:cBhvr>
                                      <p:tavLst>
                                        <p:tav tm="0">
                                          <p:val>
                                            <p:strVal val="0-#ppt_w/2"/>
                                          </p:val>
                                        </p:tav>
                                        <p:tav tm="100000">
                                          <p:val>
                                            <p:strVal val="#ppt_x"/>
                                          </p:val>
                                        </p:tav>
                                      </p:tavLst>
                                    </p:anim>
                                    <p:anim calcmode="lin" valueType="num">
                                      <p:cBhvr>
                                        <p:cTn id="40" dur="500" fill="hold"/>
                                        <p:tgtEl>
                                          <p:spTgt spid="131160"/>
                                        </p:tgtEl>
                                        <p:attrNameLst>
                                          <p:attrName>ppt_y</p:attrName>
                                        </p:attrNameLst>
                                      </p:cBhvr>
                                      <p:tavLst>
                                        <p:tav tm="0">
                                          <p:val>
                                            <p:strVal val="#ppt_y"/>
                                          </p:val>
                                        </p:tav>
                                        <p:tav tm="100000">
                                          <p:val>
                                            <p:strVal val="#ppt_y"/>
                                          </p:val>
                                        </p:tav>
                                      </p:tavLst>
                                    </p:anim>
                                  </p:childTnLst>
                                </p:cTn>
                              </p:par>
                            </p:childTnLst>
                          </p:cTn>
                        </p:par>
                        <p:par>
                          <p:cTn id="41" fill="hold">
                            <p:stCondLst>
                              <p:cond delay="500"/>
                            </p:stCondLst>
                            <p:childTnLst>
                              <p:par>
                                <p:cTn id="42" presetID="1" presetClass="exit" presetSubtype="0" fill="hold" grpId="0" nodeType="afterEffect">
                                  <p:stCondLst>
                                    <p:cond delay="0"/>
                                  </p:stCondLst>
                                  <p:childTnLst>
                                    <p:set>
                                      <p:cBhvr>
                                        <p:cTn id="43" dur="1" fill="hold">
                                          <p:stCondLst>
                                            <p:cond delay="0"/>
                                          </p:stCondLst>
                                        </p:cTn>
                                        <p:tgtEl>
                                          <p:spTgt spid="131143"/>
                                        </p:tgtEl>
                                        <p:attrNameLst>
                                          <p:attrName>style.visibility</p:attrName>
                                        </p:attrNameLst>
                                      </p:cBhvr>
                                      <p:to>
                                        <p:strVal val="hidden"/>
                                      </p:to>
                                    </p:set>
                                  </p:childTnLst>
                                </p:cTn>
                              </p:par>
                            </p:childTnLst>
                          </p:cTn>
                        </p:par>
                        <p:par>
                          <p:cTn id="44" fill="hold">
                            <p:stCondLst>
                              <p:cond delay="500"/>
                            </p:stCondLst>
                            <p:childTnLst>
                              <p:par>
                                <p:cTn id="45" presetID="22" presetClass="exit" presetSubtype="8" fill="hold" nodeType="afterEffect">
                                  <p:stCondLst>
                                    <p:cond delay="0"/>
                                  </p:stCondLst>
                                  <p:childTnLst>
                                    <p:animEffect transition="out" filter="wipe(left)">
                                      <p:cBhvr>
                                        <p:cTn id="46" dur="500"/>
                                        <p:tgtEl>
                                          <p:spTgt spid="131146"/>
                                        </p:tgtEl>
                                      </p:cBhvr>
                                    </p:animEffect>
                                    <p:set>
                                      <p:cBhvr>
                                        <p:cTn id="47" dur="1" fill="hold">
                                          <p:stCondLst>
                                            <p:cond delay="499"/>
                                          </p:stCondLst>
                                        </p:cTn>
                                        <p:tgtEl>
                                          <p:spTgt spid="131146"/>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grpId="0" nodeType="clickEffect">
                                  <p:stCondLst>
                                    <p:cond delay="0"/>
                                  </p:stCondLst>
                                  <p:childTnLst>
                                    <p:animEffect transition="out" filter="fade">
                                      <p:cBhvr>
                                        <p:cTn id="51" dur="1000"/>
                                        <p:tgtEl>
                                          <p:spTgt spid="131142"/>
                                        </p:tgtEl>
                                      </p:cBhvr>
                                    </p:animEffect>
                                    <p:set>
                                      <p:cBhvr>
                                        <p:cTn id="52" dur="1" fill="hold">
                                          <p:stCondLst>
                                            <p:cond delay="999"/>
                                          </p:stCondLst>
                                        </p:cTn>
                                        <p:tgtEl>
                                          <p:spTgt spid="131142"/>
                                        </p:tgtEl>
                                        <p:attrNameLst>
                                          <p:attrName>style.visibility</p:attrName>
                                        </p:attrNameLst>
                                      </p:cBhvr>
                                      <p:to>
                                        <p:strVal val="hidden"/>
                                      </p:to>
                                    </p:set>
                                  </p:childTnLst>
                                </p:cTn>
                              </p:par>
                              <p:par>
                                <p:cTn id="53" presetID="10" presetClass="entr" presetSubtype="0" fill="hold" nodeType="withEffect">
                                  <p:stCondLst>
                                    <p:cond delay="0"/>
                                  </p:stCondLst>
                                  <p:childTnLst>
                                    <p:set>
                                      <p:cBhvr>
                                        <p:cTn id="54" dur="1" fill="hold">
                                          <p:stCondLst>
                                            <p:cond delay="0"/>
                                          </p:stCondLst>
                                        </p:cTn>
                                        <p:tgtEl>
                                          <p:spTgt spid="131131"/>
                                        </p:tgtEl>
                                        <p:attrNameLst>
                                          <p:attrName>style.visibility</p:attrName>
                                        </p:attrNameLst>
                                      </p:cBhvr>
                                      <p:to>
                                        <p:strVal val="visible"/>
                                      </p:to>
                                    </p:set>
                                    <p:animEffect transition="in" filter="fade">
                                      <p:cBhvr>
                                        <p:cTn id="55" dur="500"/>
                                        <p:tgtEl>
                                          <p:spTgt spid="131131"/>
                                        </p:tgtEl>
                                      </p:cBhvr>
                                    </p:animEffect>
                                  </p:childTnLst>
                                </p:cTn>
                              </p:par>
                            </p:childTnLst>
                          </p:cTn>
                        </p:par>
                        <p:par>
                          <p:cTn id="56" fill="hold">
                            <p:stCondLst>
                              <p:cond delay="1000"/>
                            </p:stCondLst>
                            <p:childTnLst>
                              <p:par>
                                <p:cTn id="57" presetID="10" presetClass="exit" presetSubtype="0" fill="hold" grpId="0" nodeType="afterEffect">
                                  <p:stCondLst>
                                    <p:cond delay="0"/>
                                  </p:stCondLst>
                                  <p:childTnLst>
                                    <p:animEffect transition="out" filter="fade">
                                      <p:cBhvr>
                                        <p:cTn id="58" dur="500"/>
                                        <p:tgtEl>
                                          <p:spTgt spid="131140"/>
                                        </p:tgtEl>
                                      </p:cBhvr>
                                    </p:animEffect>
                                    <p:set>
                                      <p:cBhvr>
                                        <p:cTn id="59" dur="1" fill="hold">
                                          <p:stCondLst>
                                            <p:cond delay="499"/>
                                          </p:stCondLst>
                                        </p:cTn>
                                        <p:tgtEl>
                                          <p:spTgt spid="131140"/>
                                        </p:tgtEl>
                                        <p:attrNameLst>
                                          <p:attrName>style.visibility</p:attrName>
                                        </p:attrNameLst>
                                      </p:cBhvr>
                                      <p:to>
                                        <p:strVal val="hidden"/>
                                      </p:to>
                                    </p:set>
                                  </p:childTnLst>
                                </p:cTn>
                              </p:par>
                            </p:childTnLst>
                          </p:cTn>
                        </p:par>
                        <p:par>
                          <p:cTn id="60" fill="hold">
                            <p:stCondLst>
                              <p:cond delay="1500"/>
                            </p:stCondLst>
                            <p:childTnLst>
                              <p:par>
                                <p:cTn id="61" presetID="10" presetClass="entr" presetSubtype="0" fill="hold" grpId="0" nodeType="afterEffect">
                                  <p:stCondLst>
                                    <p:cond delay="0"/>
                                  </p:stCondLst>
                                  <p:childTnLst>
                                    <p:set>
                                      <p:cBhvr>
                                        <p:cTn id="62" dur="1" fill="hold">
                                          <p:stCondLst>
                                            <p:cond delay="0"/>
                                          </p:stCondLst>
                                        </p:cTn>
                                        <p:tgtEl>
                                          <p:spTgt spid="131139"/>
                                        </p:tgtEl>
                                        <p:attrNameLst>
                                          <p:attrName>style.visibility</p:attrName>
                                        </p:attrNameLst>
                                      </p:cBhvr>
                                      <p:to>
                                        <p:strVal val="visible"/>
                                      </p:to>
                                    </p:set>
                                    <p:animEffect transition="in" filter="fade">
                                      <p:cBhvr>
                                        <p:cTn id="63" dur="500"/>
                                        <p:tgtEl>
                                          <p:spTgt spid="131139"/>
                                        </p:tgtEl>
                                      </p:cBhvr>
                                    </p:animEffect>
                                  </p:childTnLst>
                                </p:cTn>
                              </p:par>
                            </p:childTnLst>
                          </p:cTn>
                        </p:par>
                        <p:par>
                          <p:cTn id="64" fill="hold">
                            <p:stCondLst>
                              <p:cond delay="2000"/>
                            </p:stCondLst>
                            <p:childTnLst>
                              <p:par>
                                <p:cTn id="65" presetID="10" presetClass="exit" presetSubtype="0" fill="hold" grpId="0" nodeType="afterEffect">
                                  <p:stCondLst>
                                    <p:cond delay="0"/>
                                  </p:stCondLst>
                                  <p:childTnLst>
                                    <p:animEffect transition="out" filter="fade">
                                      <p:cBhvr>
                                        <p:cTn id="66" dur="500"/>
                                        <p:tgtEl>
                                          <p:spTgt spid="131141"/>
                                        </p:tgtEl>
                                      </p:cBhvr>
                                    </p:animEffect>
                                    <p:set>
                                      <p:cBhvr>
                                        <p:cTn id="67" dur="1" fill="hold">
                                          <p:stCondLst>
                                            <p:cond delay="499"/>
                                          </p:stCondLst>
                                        </p:cTn>
                                        <p:tgtEl>
                                          <p:spTgt spid="131141"/>
                                        </p:tgtEl>
                                        <p:attrNameLst>
                                          <p:attrName>style.visibility</p:attrName>
                                        </p:attrNameLst>
                                      </p:cBhvr>
                                      <p:to>
                                        <p:strVal val="hidden"/>
                                      </p:to>
                                    </p:set>
                                  </p:childTnLst>
                                </p:cTn>
                              </p:par>
                              <p:par>
                                <p:cTn id="68" presetID="10" presetClass="entr" presetSubtype="0" fill="hold" grpId="0" nodeType="withEffect">
                                  <p:stCondLst>
                                    <p:cond delay="0"/>
                                  </p:stCondLst>
                                  <p:childTnLst>
                                    <p:set>
                                      <p:cBhvr>
                                        <p:cTn id="69" dur="1" fill="hold">
                                          <p:stCondLst>
                                            <p:cond delay="0"/>
                                          </p:stCondLst>
                                        </p:cTn>
                                        <p:tgtEl>
                                          <p:spTgt spid="131138"/>
                                        </p:tgtEl>
                                        <p:attrNameLst>
                                          <p:attrName>style.visibility</p:attrName>
                                        </p:attrNameLst>
                                      </p:cBhvr>
                                      <p:to>
                                        <p:strVal val="visible"/>
                                      </p:to>
                                    </p:set>
                                    <p:animEffect transition="in" filter="fade">
                                      <p:cBhvr>
                                        <p:cTn id="70" dur="1000"/>
                                        <p:tgtEl>
                                          <p:spTgt spid="131138"/>
                                        </p:tgtEl>
                                      </p:cBhvr>
                                    </p:animEffect>
                                  </p:childTnLst>
                                </p:cTn>
                              </p:par>
                            </p:childTnLst>
                          </p:cTn>
                        </p:par>
                      </p:childTnLst>
                    </p:cTn>
                  </p:par>
                  <p:par>
                    <p:cTn id="71" fill="hold">
                      <p:stCondLst>
                        <p:cond delay="indefinite"/>
                      </p:stCondLst>
                      <p:childTnLst>
                        <p:par>
                          <p:cTn id="72" fill="hold">
                            <p:stCondLst>
                              <p:cond delay="0"/>
                            </p:stCondLst>
                            <p:childTnLst>
                              <p:par>
                                <p:cTn id="73" presetID="37" presetClass="entr" presetSubtype="0" fill="hold" grpId="0" nodeType="clickEffect">
                                  <p:stCondLst>
                                    <p:cond delay="0"/>
                                  </p:stCondLst>
                                  <p:childTnLst>
                                    <p:set>
                                      <p:cBhvr>
                                        <p:cTn id="74" dur="1" fill="hold">
                                          <p:stCondLst>
                                            <p:cond delay="0"/>
                                          </p:stCondLst>
                                        </p:cTn>
                                        <p:tgtEl>
                                          <p:spTgt spid="131161"/>
                                        </p:tgtEl>
                                        <p:attrNameLst>
                                          <p:attrName>style.visibility</p:attrName>
                                        </p:attrNameLst>
                                      </p:cBhvr>
                                      <p:to>
                                        <p:strVal val="visible"/>
                                      </p:to>
                                    </p:set>
                                    <p:animEffect transition="in" filter="fade">
                                      <p:cBhvr>
                                        <p:cTn id="75" dur="1000"/>
                                        <p:tgtEl>
                                          <p:spTgt spid="131161"/>
                                        </p:tgtEl>
                                      </p:cBhvr>
                                    </p:animEffect>
                                    <p:anim calcmode="lin" valueType="num">
                                      <p:cBhvr>
                                        <p:cTn id="76" dur="1000" fill="hold"/>
                                        <p:tgtEl>
                                          <p:spTgt spid="131161"/>
                                        </p:tgtEl>
                                        <p:attrNameLst>
                                          <p:attrName>ppt_x</p:attrName>
                                        </p:attrNameLst>
                                      </p:cBhvr>
                                      <p:tavLst>
                                        <p:tav tm="0">
                                          <p:val>
                                            <p:strVal val="#ppt_x"/>
                                          </p:val>
                                        </p:tav>
                                        <p:tav tm="100000">
                                          <p:val>
                                            <p:strVal val="#ppt_x"/>
                                          </p:val>
                                        </p:tav>
                                      </p:tavLst>
                                    </p:anim>
                                    <p:anim calcmode="lin" valueType="num">
                                      <p:cBhvr>
                                        <p:cTn id="77" dur="900" decel="100000" fill="hold"/>
                                        <p:tgtEl>
                                          <p:spTgt spid="131161"/>
                                        </p:tgtEl>
                                        <p:attrNameLst>
                                          <p:attrName>ppt_y</p:attrName>
                                        </p:attrNameLst>
                                      </p:cBhvr>
                                      <p:tavLst>
                                        <p:tav tm="0">
                                          <p:val>
                                            <p:strVal val="#ppt_y+1"/>
                                          </p:val>
                                        </p:tav>
                                        <p:tav tm="100000">
                                          <p:val>
                                            <p:strVal val="#ppt_y-.03"/>
                                          </p:val>
                                        </p:tav>
                                      </p:tavLst>
                                    </p:anim>
                                    <p:anim calcmode="lin" valueType="num">
                                      <p:cBhvr>
                                        <p:cTn id="78" dur="100" accel="100000" fill="hold">
                                          <p:stCondLst>
                                            <p:cond delay="900"/>
                                          </p:stCondLst>
                                        </p:cTn>
                                        <p:tgtEl>
                                          <p:spTgt spid="131161"/>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93" grpId="0"/>
      <p:bldP spid="131094" grpId="0"/>
      <p:bldP spid="131095" grpId="0"/>
      <p:bldP spid="131104" grpId="0"/>
      <p:bldP spid="131105" grpId="0"/>
      <p:bldP spid="131120" grpId="0"/>
      <p:bldP spid="131138" grpId="0"/>
      <p:bldP spid="131139" grpId="0"/>
      <p:bldP spid="131140" grpId="0"/>
      <p:bldP spid="131141" grpId="0"/>
      <p:bldP spid="131142" grpId="0"/>
      <p:bldP spid="131143" grpId="0"/>
      <p:bldP spid="131161"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矩形 165891"/>
          <p:cNvSpPr/>
          <p:nvPr/>
        </p:nvSpPr>
        <p:spPr>
          <a:xfrm>
            <a:off x="914400" y="765175"/>
            <a:ext cx="1470025" cy="460375"/>
          </a:xfrm>
          <a:prstGeom prst="rect">
            <a:avLst/>
          </a:prstGeom>
          <a:solidFill>
            <a:schemeClr val="accent2"/>
          </a:solidFill>
          <a:ln w="9525" cap="flat" cmpd="sng">
            <a:solidFill>
              <a:srgbClr val="000000"/>
            </a:solidFill>
            <a:prstDash val="solid"/>
            <a:miter/>
            <a:headEnd type="none" w="med" len="med"/>
            <a:tailEnd type="none" w="med" len="med"/>
          </a:ln>
        </p:spPr>
        <p:txBody>
          <a:bodyPr wrap="none" anchor="t" anchorCtr="0">
            <a:spAutoFit/>
          </a:bodyPr>
          <a:lstStyle/>
          <a:p>
            <a:r>
              <a:rPr lang="en-US" altLang="zh-CN">
                <a:solidFill>
                  <a:srgbClr val="FFFF99"/>
                </a:solidFill>
                <a:latin typeface="Times New Roman" panose="02020603050405020304" charset="0"/>
              </a:rPr>
              <a:t>One-Shots</a:t>
            </a:r>
            <a:endParaRPr lang="en-US" altLang="zh-CN">
              <a:solidFill>
                <a:srgbClr val="FFFF99"/>
              </a:solidFill>
              <a:latin typeface="Times New Roman" panose="02020603050405020304" charset="0"/>
            </a:endParaRPr>
          </a:p>
        </p:txBody>
      </p:sp>
      <p:sp>
        <p:nvSpPr>
          <p:cNvPr id="50178" name="文本框 165911"/>
          <p:cNvSpPr txBox="1"/>
          <p:nvPr/>
        </p:nvSpPr>
        <p:spPr>
          <a:xfrm>
            <a:off x="1143000" y="1449388"/>
            <a:ext cx="6858000" cy="1568450"/>
          </a:xfrm>
          <a:prstGeom prst="rect">
            <a:avLst/>
          </a:prstGeom>
          <a:noFill/>
          <a:ln w="9525">
            <a:noFill/>
          </a:ln>
        </p:spPr>
        <p:txBody>
          <a:bodyPr anchor="t" anchorCtr="0">
            <a:spAutoFit/>
          </a:bodyPr>
          <a:lstStyle/>
          <a:p>
            <a:pPr>
              <a:spcBef>
                <a:spcPct val="50000"/>
              </a:spcBef>
            </a:pPr>
            <a:r>
              <a:rPr lang="en-US" altLang="zh-CN">
                <a:latin typeface="Times New Roman" panose="02020603050405020304" charset="0"/>
              </a:rPr>
              <a:t>The </a:t>
            </a:r>
            <a:r>
              <a:rPr lang="en-US" altLang="zh-CN" b="1">
                <a:latin typeface="Times New Roman" panose="02020603050405020304" charset="0"/>
              </a:rPr>
              <a:t>one-shot</a:t>
            </a:r>
            <a:r>
              <a:rPr lang="en-US" altLang="zh-CN">
                <a:latin typeface="Times New Roman" panose="02020603050405020304" charset="0"/>
              </a:rPr>
              <a:t> or </a:t>
            </a:r>
            <a:r>
              <a:rPr lang="en-US" altLang="zh-CN" b="1">
                <a:latin typeface="Times New Roman" panose="02020603050405020304" charset="0"/>
              </a:rPr>
              <a:t>monostable</a:t>
            </a:r>
            <a:r>
              <a:rPr lang="en-US" altLang="zh-CN">
                <a:latin typeface="Times New Roman" panose="02020603050405020304" charset="0"/>
              </a:rPr>
              <a:t> multivibrator is a device with only one stable state. When triggered, it goes to its unstable state for a predetermined length of time, then returns to its stable state.</a:t>
            </a:r>
            <a:endParaRPr lang="en-US" altLang="zh-CN">
              <a:latin typeface="Times New Roman" panose="02020603050405020304" charset="0"/>
            </a:endParaRPr>
          </a:p>
        </p:txBody>
      </p:sp>
      <p:sp>
        <p:nvSpPr>
          <p:cNvPr id="165913" name="文本框 165912"/>
          <p:cNvSpPr txBox="1"/>
          <p:nvPr/>
        </p:nvSpPr>
        <p:spPr>
          <a:xfrm>
            <a:off x="1143000" y="3278188"/>
            <a:ext cx="4114800" cy="1014412"/>
          </a:xfrm>
          <a:prstGeom prst="rect">
            <a:avLst/>
          </a:prstGeom>
          <a:noFill/>
          <a:ln w="9525">
            <a:noFill/>
          </a:ln>
        </p:spPr>
        <p:txBody>
          <a:bodyPr anchor="t" anchorCtr="0">
            <a:spAutoFit/>
          </a:bodyPr>
          <a:lstStyle/>
          <a:p>
            <a:r>
              <a:rPr lang="en-US" altLang="zh-CN" sz="2000">
                <a:latin typeface="Times New Roman" panose="02020603050405020304" charset="0"/>
              </a:rPr>
              <a:t>For most one-shots, the length of time in the unstable state (</a:t>
            </a:r>
            <a:r>
              <a:rPr lang="en-US" altLang="zh-CN" sz="2000" i="1" err="1">
                <a:latin typeface="Times New Roman" panose="02020603050405020304" charset="0"/>
              </a:rPr>
              <a:t>t</a:t>
            </a:r>
            <a:r>
              <a:rPr lang="en-US" altLang="zh-CN" sz="2000" i="1" baseline="-25000" err="1">
                <a:latin typeface="Times New Roman" panose="02020603050405020304" charset="0"/>
              </a:rPr>
              <a:t>W</a:t>
            </a:r>
            <a:r>
              <a:rPr lang="en-US" altLang="zh-CN" sz="2000">
                <a:latin typeface="Times New Roman" panose="02020603050405020304" charset="0"/>
              </a:rPr>
              <a:t>) is determined by an external </a:t>
            </a:r>
            <a:r>
              <a:rPr lang="en-US" altLang="zh-CN" sz="2000" i="1">
                <a:latin typeface="Times New Roman" panose="02020603050405020304" charset="0"/>
              </a:rPr>
              <a:t>RC</a:t>
            </a:r>
            <a:r>
              <a:rPr lang="en-US" altLang="zh-CN" sz="2000">
                <a:latin typeface="Times New Roman" panose="02020603050405020304" charset="0"/>
              </a:rPr>
              <a:t> circuit.</a:t>
            </a:r>
            <a:endParaRPr lang="en-US" altLang="zh-CN" sz="2000">
              <a:latin typeface="Times New Roman" panose="02020603050405020304" charset="0"/>
            </a:endParaRPr>
          </a:p>
        </p:txBody>
      </p:sp>
      <p:graphicFrame>
        <p:nvGraphicFramePr>
          <p:cNvPr id="50180" name="对象 165913"/>
          <p:cNvGraphicFramePr/>
          <p:nvPr/>
        </p:nvGraphicFramePr>
        <p:xfrm>
          <a:off x="5943600" y="2971800"/>
          <a:ext cx="1552575" cy="1981200"/>
        </p:xfrm>
        <a:graphic>
          <a:graphicData uri="http://schemas.openxmlformats.org/presentationml/2006/ole">
            <mc:AlternateContent xmlns:mc="http://schemas.openxmlformats.org/markup-compatibility/2006">
              <mc:Choice xmlns:v="urn:schemas-microsoft-com:vml" Requires="v">
                <p:oleObj spid="_x0000_s31751" name="" r:id="rId1" imgW="977900" imgH="1254760" progId="CorelDRAW.Graphic.13">
                  <p:embed/>
                </p:oleObj>
              </mc:Choice>
              <mc:Fallback>
                <p:oleObj name="" r:id="rId1" imgW="977900" imgH="1254760" progId="CorelDRAW.Graphic.13">
                  <p:embed/>
                  <p:pic>
                    <p:nvPicPr>
                      <p:cNvPr id="0" name="图片 3092"/>
                      <p:cNvPicPr/>
                      <p:nvPr/>
                    </p:nvPicPr>
                    <p:blipFill>
                      <a:blip r:embed="rId2"/>
                      <a:stretch>
                        <a:fillRect/>
                      </a:stretch>
                    </p:blipFill>
                    <p:spPr>
                      <a:xfrm>
                        <a:off x="5943600" y="2971800"/>
                        <a:ext cx="1552575" cy="1981200"/>
                      </a:xfrm>
                      <a:prstGeom prst="rect">
                        <a:avLst/>
                      </a:prstGeom>
                      <a:noFill/>
                      <a:ln w="38100">
                        <a:noFill/>
                        <a:miter/>
                      </a:ln>
                    </p:spPr>
                  </p:pic>
                </p:oleObj>
              </mc:Fallback>
            </mc:AlternateContent>
          </a:graphicData>
        </a:graphic>
      </p:graphicFrame>
      <p:sp>
        <p:nvSpPr>
          <p:cNvPr id="50181" name="文本框 165914"/>
          <p:cNvSpPr txBox="1"/>
          <p:nvPr/>
        </p:nvSpPr>
        <p:spPr>
          <a:xfrm>
            <a:off x="5573713" y="4025900"/>
            <a:ext cx="914400" cy="307975"/>
          </a:xfrm>
          <a:prstGeom prst="rect">
            <a:avLst/>
          </a:prstGeom>
          <a:noFill/>
          <a:ln w="9525">
            <a:noFill/>
          </a:ln>
        </p:spPr>
        <p:txBody>
          <a:bodyPr anchor="t" anchorCtr="0">
            <a:spAutoFit/>
          </a:bodyPr>
          <a:lstStyle/>
          <a:p>
            <a:pPr>
              <a:spcBef>
                <a:spcPct val="50000"/>
              </a:spcBef>
            </a:pPr>
            <a:r>
              <a:rPr lang="en-US" altLang="zh-CN" sz="1400">
                <a:solidFill>
                  <a:srgbClr val="FF0000"/>
                </a:solidFill>
                <a:latin typeface="Times New Roman" panose="02020603050405020304" charset="0"/>
              </a:rPr>
              <a:t>Trigger</a:t>
            </a:r>
            <a:endParaRPr lang="en-US" altLang="zh-CN" sz="1400">
              <a:solidFill>
                <a:srgbClr val="FF0000"/>
              </a:solidFill>
              <a:latin typeface="Times New Roman" panose="02020603050405020304" charset="0"/>
            </a:endParaRPr>
          </a:p>
        </p:txBody>
      </p:sp>
      <p:sp>
        <p:nvSpPr>
          <p:cNvPr id="50182" name="文本框 165915"/>
          <p:cNvSpPr txBox="1"/>
          <p:nvPr/>
        </p:nvSpPr>
        <p:spPr>
          <a:xfrm>
            <a:off x="6096000" y="3276600"/>
            <a:ext cx="609600" cy="307975"/>
          </a:xfrm>
          <a:prstGeom prst="rect">
            <a:avLst/>
          </a:prstGeom>
          <a:noFill/>
          <a:ln w="9525">
            <a:noFill/>
          </a:ln>
        </p:spPr>
        <p:txBody>
          <a:bodyPr anchor="t" anchorCtr="0">
            <a:spAutoFit/>
          </a:bodyPr>
          <a:lstStyle/>
          <a:p>
            <a:pPr>
              <a:spcBef>
                <a:spcPct val="50000"/>
              </a:spcBef>
            </a:pPr>
            <a:r>
              <a:rPr lang="en-US" altLang="zh-CN" sz="1400" i="1">
                <a:solidFill>
                  <a:srgbClr val="FF0000"/>
                </a:solidFill>
                <a:latin typeface="Times New Roman" panose="02020603050405020304" charset="0"/>
              </a:rPr>
              <a:t>C</a:t>
            </a:r>
            <a:r>
              <a:rPr lang="en-US" altLang="zh-CN" sz="1400" baseline="-25000">
                <a:solidFill>
                  <a:srgbClr val="FF0000"/>
                </a:solidFill>
                <a:latin typeface="Times New Roman" panose="02020603050405020304" charset="0"/>
              </a:rPr>
              <a:t>EXT</a:t>
            </a:r>
            <a:endParaRPr lang="en-US" altLang="zh-CN" sz="1400" baseline="-25000">
              <a:solidFill>
                <a:srgbClr val="FF0000"/>
              </a:solidFill>
              <a:latin typeface="Times New Roman" panose="02020603050405020304" charset="0"/>
            </a:endParaRPr>
          </a:p>
        </p:txBody>
      </p:sp>
      <p:sp>
        <p:nvSpPr>
          <p:cNvPr id="50183" name="文本框 165916"/>
          <p:cNvSpPr txBox="1"/>
          <p:nvPr/>
        </p:nvSpPr>
        <p:spPr>
          <a:xfrm>
            <a:off x="5486400" y="3276600"/>
            <a:ext cx="609600" cy="307975"/>
          </a:xfrm>
          <a:prstGeom prst="rect">
            <a:avLst/>
          </a:prstGeom>
          <a:noFill/>
          <a:ln w="9525">
            <a:noFill/>
          </a:ln>
        </p:spPr>
        <p:txBody>
          <a:bodyPr anchor="t" anchorCtr="0">
            <a:spAutoFit/>
          </a:bodyPr>
          <a:lstStyle/>
          <a:p>
            <a:pPr>
              <a:spcBef>
                <a:spcPct val="50000"/>
              </a:spcBef>
            </a:pPr>
            <a:r>
              <a:rPr lang="en-US" altLang="zh-CN" sz="1400" i="1">
                <a:solidFill>
                  <a:srgbClr val="FF0000"/>
                </a:solidFill>
                <a:latin typeface="Times New Roman" panose="02020603050405020304" charset="0"/>
              </a:rPr>
              <a:t>R</a:t>
            </a:r>
            <a:r>
              <a:rPr lang="en-US" altLang="zh-CN" sz="1400" baseline="-25000">
                <a:solidFill>
                  <a:srgbClr val="FF0000"/>
                </a:solidFill>
                <a:latin typeface="Times New Roman" panose="02020603050405020304" charset="0"/>
              </a:rPr>
              <a:t>EXT</a:t>
            </a:r>
            <a:endParaRPr lang="en-US" altLang="zh-CN" sz="1400" baseline="-25000">
              <a:solidFill>
                <a:srgbClr val="FF0000"/>
              </a:solidFill>
              <a:latin typeface="Times New Roman" panose="02020603050405020304" charset="0"/>
            </a:endParaRPr>
          </a:p>
        </p:txBody>
      </p:sp>
      <p:sp>
        <p:nvSpPr>
          <p:cNvPr id="50184" name="文本框 165917"/>
          <p:cNvSpPr txBox="1"/>
          <p:nvPr/>
        </p:nvSpPr>
        <p:spPr>
          <a:xfrm>
            <a:off x="5867400" y="2743200"/>
            <a:ext cx="533400" cy="307975"/>
          </a:xfrm>
          <a:prstGeom prst="rect">
            <a:avLst/>
          </a:prstGeom>
          <a:noFill/>
          <a:ln w="9525">
            <a:noFill/>
          </a:ln>
        </p:spPr>
        <p:txBody>
          <a:bodyPr anchor="t" anchorCtr="0">
            <a:spAutoFit/>
          </a:bodyPr>
          <a:lstStyle/>
          <a:p>
            <a:pPr>
              <a:spcBef>
                <a:spcPct val="50000"/>
              </a:spcBef>
            </a:pPr>
            <a:r>
              <a:rPr lang="en-US" altLang="zh-CN" sz="1400">
                <a:latin typeface="Times New Roman" panose="02020603050405020304" charset="0"/>
              </a:rPr>
              <a:t>+</a:t>
            </a:r>
            <a:r>
              <a:rPr lang="en-US" altLang="zh-CN" sz="1400" i="1">
                <a:latin typeface="Times New Roman" panose="02020603050405020304" charset="0"/>
              </a:rPr>
              <a:t>V</a:t>
            </a:r>
            <a:endParaRPr lang="en-US" altLang="zh-CN" sz="1400" i="1">
              <a:latin typeface="Times New Roman" panose="02020603050405020304" charset="0"/>
            </a:endParaRPr>
          </a:p>
        </p:txBody>
      </p:sp>
      <p:sp>
        <p:nvSpPr>
          <p:cNvPr id="50185" name="文本框 165918"/>
          <p:cNvSpPr txBox="1"/>
          <p:nvPr/>
        </p:nvSpPr>
        <p:spPr>
          <a:xfrm>
            <a:off x="6553200" y="3624263"/>
            <a:ext cx="609600" cy="276225"/>
          </a:xfrm>
          <a:prstGeom prst="rect">
            <a:avLst/>
          </a:prstGeom>
          <a:noFill/>
          <a:ln w="9525">
            <a:noFill/>
          </a:ln>
        </p:spPr>
        <p:txBody>
          <a:bodyPr anchor="t" anchorCtr="0">
            <a:spAutoFit/>
          </a:bodyPr>
          <a:lstStyle/>
          <a:p>
            <a:pPr>
              <a:spcBef>
                <a:spcPct val="50000"/>
              </a:spcBef>
            </a:pPr>
            <a:r>
              <a:rPr lang="en-US" altLang="zh-CN" sz="1200">
                <a:latin typeface="Times New Roman" panose="02020603050405020304" charset="0"/>
              </a:rPr>
              <a:t>CX</a:t>
            </a:r>
            <a:endParaRPr lang="en-US" altLang="zh-CN" sz="1200">
              <a:latin typeface="Times New Roman" panose="02020603050405020304" charset="0"/>
            </a:endParaRPr>
          </a:p>
        </p:txBody>
      </p:sp>
      <p:sp>
        <p:nvSpPr>
          <p:cNvPr id="50186" name="文本框 165919"/>
          <p:cNvSpPr txBox="1"/>
          <p:nvPr/>
        </p:nvSpPr>
        <p:spPr>
          <a:xfrm>
            <a:off x="6553200" y="3875088"/>
            <a:ext cx="685800" cy="276225"/>
          </a:xfrm>
          <a:prstGeom prst="rect">
            <a:avLst/>
          </a:prstGeom>
          <a:noFill/>
          <a:ln w="9525">
            <a:noFill/>
          </a:ln>
        </p:spPr>
        <p:txBody>
          <a:bodyPr anchor="t" anchorCtr="0">
            <a:spAutoFit/>
          </a:bodyPr>
          <a:lstStyle/>
          <a:p>
            <a:pPr>
              <a:spcBef>
                <a:spcPct val="50000"/>
              </a:spcBef>
            </a:pPr>
            <a:r>
              <a:rPr lang="en-US" altLang="zh-CN" sz="1200">
                <a:latin typeface="Times New Roman" panose="02020603050405020304" charset="0"/>
              </a:rPr>
              <a:t>RX/CX</a:t>
            </a:r>
            <a:endParaRPr lang="en-US" altLang="zh-CN" sz="1200">
              <a:latin typeface="Times New Roman" panose="02020603050405020304" charset="0"/>
            </a:endParaRPr>
          </a:p>
        </p:txBody>
      </p:sp>
      <p:grpSp>
        <p:nvGrpSpPr>
          <p:cNvPr id="50187" name="组合 165920"/>
          <p:cNvGrpSpPr/>
          <p:nvPr/>
        </p:nvGrpSpPr>
        <p:grpSpPr>
          <a:xfrm>
            <a:off x="7469188" y="4530725"/>
            <a:ext cx="381000" cy="336550"/>
            <a:chOff x="2454" y="3201"/>
            <a:chExt cx="240" cy="212"/>
          </a:xfrm>
        </p:grpSpPr>
        <p:sp>
          <p:nvSpPr>
            <p:cNvPr id="50188" name="文本框 165921"/>
            <p:cNvSpPr txBox="1"/>
            <p:nvPr/>
          </p:nvSpPr>
          <p:spPr>
            <a:xfrm>
              <a:off x="2454" y="3201"/>
              <a:ext cx="240" cy="212"/>
            </a:xfrm>
            <a:prstGeom prst="rect">
              <a:avLst/>
            </a:prstGeom>
            <a:noFill/>
            <a:ln w="9525">
              <a:noFill/>
            </a:ln>
          </p:spPr>
          <p:txBody>
            <a:bodyPr anchor="t" anchorCtr="0">
              <a:spAutoFit/>
            </a:bodyPr>
            <a:lstStyle/>
            <a:p>
              <a:pPr>
                <a:spcBef>
                  <a:spcPct val="50000"/>
                </a:spcBef>
              </a:pPr>
              <a:r>
                <a:rPr lang="en-US" altLang="zh-CN" sz="1600" i="1">
                  <a:solidFill>
                    <a:srgbClr val="FF0000"/>
                  </a:solidFill>
                  <a:latin typeface="Times New Roman" panose="02020603050405020304" charset="0"/>
                </a:rPr>
                <a:t>Q</a:t>
              </a:r>
              <a:endParaRPr lang="en-US" altLang="zh-CN" sz="1600" i="1">
                <a:solidFill>
                  <a:srgbClr val="FF0000"/>
                </a:solidFill>
                <a:latin typeface="Times New Roman" panose="02020603050405020304" charset="0"/>
              </a:endParaRPr>
            </a:p>
          </p:txBody>
        </p:sp>
        <p:sp>
          <p:nvSpPr>
            <p:cNvPr id="50189" name="直接连接符 165922"/>
            <p:cNvSpPr/>
            <p:nvPr/>
          </p:nvSpPr>
          <p:spPr>
            <a:xfrm>
              <a:off x="2524" y="3237"/>
              <a:ext cx="96" cy="0"/>
            </a:xfrm>
            <a:prstGeom prst="line">
              <a:avLst/>
            </a:prstGeom>
            <a:ln w="9525" cap="flat" cmpd="sng">
              <a:solidFill>
                <a:srgbClr val="FF0000"/>
              </a:solidFill>
              <a:prstDash val="solid"/>
              <a:round/>
              <a:headEnd type="none" w="med" len="med"/>
              <a:tailEnd type="none" w="med" len="med"/>
            </a:ln>
          </p:spPr>
        </p:sp>
      </p:grpSp>
      <p:sp>
        <p:nvSpPr>
          <p:cNvPr id="50190" name="文本框 165923"/>
          <p:cNvSpPr txBox="1"/>
          <p:nvPr/>
        </p:nvSpPr>
        <p:spPr>
          <a:xfrm>
            <a:off x="7467600" y="3429000"/>
            <a:ext cx="533400" cy="338138"/>
          </a:xfrm>
          <a:prstGeom prst="rect">
            <a:avLst/>
          </a:prstGeom>
          <a:noFill/>
          <a:ln w="9525">
            <a:noFill/>
          </a:ln>
        </p:spPr>
        <p:txBody>
          <a:bodyPr anchor="t" anchorCtr="0">
            <a:spAutoFit/>
          </a:bodyPr>
          <a:lstStyle/>
          <a:p>
            <a:pPr>
              <a:spcBef>
                <a:spcPct val="50000"/>
              </a:spcBef>
            </a:pPr>
            <a:r>
              <a:rPr lang="en-US" altLang="zh-CN" sz="1600" i="1">
                <a:solidFill>
                  <a:srgbClr val="FF0000"/>
                </a:solidFill>
                <a:latin typeface="Times New Roman" panose="02020603050405020304" charset="0"/>
              </a:rPr>
              <a:t>Q</a:t>
            </a:r>
            <a:endParaRPr lang="en-US" altLang="zh-CN" sz="1600" i="1">
              <a:solidFill>
                <a:srgbClr val="FF0000"/>
              </a:solidFill>
              <a:latin typeface="Times New Roman" panose="02020603050405020304" charset="0"/>
            </a:endParaRPr>
          </a:p>
        </p:txBody>
      </p:sp>
      <p:graphicFrame>
        <p:nvGraphicFramePr>
          <p:cNvPr id="165925" name="对象 165924"/>
          <p:cNvGraphicFramePr/>
          <p:nvPr/>
        </p:nvGraphicFramePr>
        <p:xfrm>
          <a:off x="1600200" y="5029200"/>
          <a:ext cx="5316538" cy="1011238"/>
        </p:xfrm>
        <a:graphic>
          <a:graphicData uri="http://schemas.openxmlformats.org/presentationml/2006/ole">
            <mc:AlternateContent xmlns:mc="http://schemas.openxmlformats.org/markup-compatibility/2006">
              <mc:Choice xmlns:v="urn:schemas-microsoft-com:vml" Requires="v">
                <p:oleObj spid="_x0000_s31752" name="" r:id="rId3" imgW="3370580" imgH="648335" progId="CorelDRAW.Graphic.13">
                  <p:embed/>
                </p:oleObj>
              </mc:Choice>
              <mc:Fallback>
                <p:oleObj name="" r:id="rId3" imgW="3370580" imgH="648335" progId="CorelDRAW.Graphic.13">
                  <p:embed/>
                  <p:pic>
                    <p:nvPicPr>
                      <p:cNvPr id="0" name="图片 3091"/>
                      <p:cNvPicPr/>
                      <p:nvPr/>
                    </p:nvPicPr>
                    <p:blipFill>
                      <a:blip r:embed="rId4"/>
                      <a:stretch>
                        <a:fillRect/>
                      </a:stretch>
                    </p:blipFill>
                    <p:spPr>
                      <a:xfrm>
                        <a:off x="1600200" y="5029200"/>
                        <a:ext cx="5316538" cy="1011238"/>
                      </a:xfrm>
                      <a:prstGeom prst="rect">
                        <a:avLst/>
                      </a:prstGeom>
                      <a:noFill/>
                      <a:ln w="38100">
                        <a:noFill/>
                        <a:miter/>
                      </a:ln>
                    </p:spPr>
                  </p:pic>
                </p:oleObj>
              </mc:Fallback>
            </mc:AlternateContent>
          </a:graphicData>
        </a:graphic>
      </p:graphicFrame>
      <p:sp>
        <p:nvSpPr>
          <p:cNvPr id="165927" name="文本框 165926"/>
          <p:cNvSpPr txBox="1"/>
          <p:nvPr/>
        </p:nvSpPr>
        <p:spPr>
          <a:xfrm>
            <a:off x="2347913" y="5715000"/>
            <a:ext cx="381000" cy="306388"/>
          </a:xfrm>
          <a:prstGeom prst="rect">
            <a:avLst/>
          </a:prstGeom>
          <a:solidFill>
            <a:srgbClr val="FFFFFF"/>
          </a:solidFill>
          <a:ln w="9525">
            <a:noFill/>
          </a:ln>
        </p:spPr>
        <p:txBody>
          <a:bodyPr anchor="t" anchorCtr="0">
            <a:spAutoFit/>
          </a:bodyPr>
          <a:lstStyle/>
          <a:p>
            <a:pPr>
              <a:spcBef>
                <a:spcPct val="50000"/>
              </a:spcBef>
            </a:pPr>
            <a:r>
              <a:rPr lang="en-US" altLang="zh-CN" sz="1400" i="1" err="1">
                <a:solidFill>
                  <a:srgbClr val="FF0066"/>
                </a:solidFill>
                <a:latin typeface="Times New Roman" panose="02020603050405020304" charset="0"/>
              </a:rPr>
              <a:t>t</a:t>
            </a:r>
            <a:r>
              <a:rPr lang="en-US" altLang="zh-CN" sz="1400" i="1" baseline="-25000" err="1">
                <a:solidFill>
                  <a:srgbClr val="FF0066"/>
                </a:solidFill>
                <a:latin typeface="Times New Roman" panose="02020603050405020304" charset="0"/>
              </a:rPr>
              <a:t>W</a:t>
            </a:r>
            <a:endParaRPr lang="en-US" altLang="zh-CN" sz="1400" i="1" baseline="-25000">
              <a:solidFill>
                <a:srgbClr val="FF0066"/>
              </a:solidFill>
              <a:latin typeface="Times New Roman" panose="02020603050405020304" charset="0"/>
            </a:endParaRPr>
          </a:p>
        </p:txBody>
      </p:sp>
      <p:sp>
        <p:nvSpPr>
          <p:cNvPr id="165928" name="文本框 165927"/>
          <p:cNvSpPr txBox="1"/>
          <p:nvPr/>
        </p:nvSpPr>
        <p:spPr>
          <a:xfrm>
            <a:off x="990600" y="5029200"/>
            <a:ext cx="914400" cy="306388"/>
          </a:xfrm>
          <a:prstGeom prst="rect">
            <a:avLst/>
          </a:prstGeom>
          <a:noFill/>
          <a:ln w="9525">
            <a:noFill/>
          </a:ln>
        </p:spPr>
        <p:txBody>
          <a:bodyPr anchor="t" anchorCtr="0">
            <a:spAutoFit/>
          </a:bodyPr>
          <a:lstStyle/>
          <a:p>
            <a:pPr>
              <a:spcBef>
                <a:spcPct val="50000"/>
              </a:spcBef>
            </a:pPr>
            <a:r>
              <a:rPr lang="en-US" altLang="zh-CN" sz="1400">
                <a:solidFill>
                  <a:srgbClr val="FF0066"/>
                </a:solidFill>
                <a:latin typeface="Times New Roman" panose="02020603050405020304" charset="0"/>
              </a:rPr>
              <a:t>Trigger</a:t>
            </a:r>
            <a:endParaRPr lang="en-US" altLang="zh-CN" sz="1400">
              <a:solidFill>
                <a:srgbClr val="FF0066"/>
              </a:solidFill>
              <a:latin typeface="Times New Roman" panose="02020603050405020304" charset="0"/>
            </a:endParaRPr>
          </a:p>
        </p:txBody>
      </p:sp>
      <p:sp>
        <p:nvSpPr>
          <p:cNvPr id="165929" name="文本框 165928"/>
          <p:cNvSpPr txBox="1"/>
          <p:nvPr/>
        </p:nvSpPr>
        <p:spPr>
          <a:xfrm>
            <a:off x="1295400" y="5486400"/>
            <a:ext cx="533400" cy="336550"/>
          </a:xfrm>
          <a:prstGeom prst="rect">
            <a:avLst/>
          </a:prstGeom>
          <a:noFill/>
          <a:ln w="9525">
            <a:noFill/>
          </a:ln>
        </p:spPr>
        <p:txBody>
          <a:bodyPr anchor="t" anchorCtr="0">
            <a:spAutoFit/>
          </a:bodyPr>
          <a:lstStyle/>
          <a:p>
            <a:pPr>
              <a:spcBef>
                <a:spcPct val="50000"/>
              </a:spcBef>
            </a:pPr>
            <a:r>
              <a:rPr lang="en-US" altLang="zh-CN" sz="1600" i="1">
                <a:solidFill>
                  <a:srgbClr val="FF0066"/>
                </a:solidFill>
                <a:latin typeface="Times New Roman" panose="02020603050405020304" charset="0"/>
              </a:rPr>
              <a:t>Q</a:t>
            </a:r>
            <a:endParaRPr lang="en-US" altLang="zh-CN" sz="1600" i="1">
              <a:solidFill>
                <a:srgbClr val="FF0066"/>
              </a:solidFill>
              <a:latin typeface="Times New Roman" panose="02020603050405020304" charset="0"/>
            </a:endParaRPr>
          </a:p>
        </p:txBody>
      </p:sp>
      <p:sp>
        <p:nvSpPr>
          <p:cNvPr id="165930" name="直接连接符 165929"/>
          <p:cNvSpPr/>
          <p:nvPr/>
        </p:nvSpPr>
        <p:spPr>
          <a:xfrm flipV="1">
            <a:off x="5334000" y="3657600"/>
            <a:ext cx="533400" cy="304800"/>
          </a:xfrm>
          <a:prstGeom prst="line">
            <a:avLst/>
          </a:prstGeom>
          <a:ln w="9525" cap="flat" cmpd="sng">
            <a:solidFill>
              <a:schemeClr val="tx1"/>
            </a:solidFill>
            <a:prstDash val="solid"/>
            <a:round/>
            <a:headEnd type="none" w="med" len="med"/>
            <a:tailEnd type="triangle" w="med" len="med"/>
          </a:ln>
        </p:spPr>
      </p:sp>
      <p:sp>
        <p:nvSpPr>
          <p:cNvPr id="50196" name="灯片编号占位符 1"/>
          <p:cNvSpPr>
            <a:spLocks noGrp="1"/>
          </p:cNvSpPr>
          <p:nvPr>
            <p:ph type="sldNum" sz="quarter" idx="12"/>
          </p:nvPr>
        </p:nvSpPr>
        <p:spPr>
          <a:prstGeom prst="rect">
            <a:avLst/>
          </a:prstGeom>
          <a:noFill/>
          <a:ln>
            <a:noFill/>
          </a:ln>
        </p:spPr>
        <p:txBody>
          <a:bodyPr anchor="t" anchorCtr="0"/>
          <a:lstStyle/>
          <a:p>
            <a:fld id="{9A0DB2DC-4C9A-4742-B13C-FB6460FD3503}" type="slidenum">
              <a:rPr lang="zh-CN" altLang="en-US" sz="1800">
                <a:latin typeface="Arial" panose="020B0604020202020204" pitchFamily="34" charset="0"/>
                <a:ea typeface="MS PGothic" panose="020B0600070205080204" pitchFamily="-110" charset="-128"/>
              </a:rPr>
            </a:fld>
            <a:endParaRPr lang="zh-CN" altLang="en-US" sz="1800">
              <a:latin typeface="Arial" panose="020B0604020202020204" pitchFamily="34" charset="0"/>
              <a:ea typeface="MS PGothic" panose="020B0600070205080204" pitchFamily="-110" charset="-128"/>
            </a:endParaRP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5913"/>
                                        </p:tgtEl>
                                        <p:attrNameLst>
                                          <p:attrName>style.visibility</p:attrName>
                                        </p:attrNameLst>
                                      </p:cBhvr>
                                      <p:to>
                                        <p:strVal val="visible"/>
                                      </p:to>
                                    </p:set>
                                    <p:anim calcmode="lin" valueType="num">
                                      <p:cBhvr>
                                        <p:cTn id="7" dur="500" fill="hold"/>
                                        <p:tgtEl>
                                          <p:spTgt spid="165913"/>
                                        </p:tgtEl>
                                        <p:attrNameLst>
                                          <p:attrName>ppt_x</p:attrName>
                                        </p:attrNameLst>
                                      </p:cBhvr>
                                      <p:tavLst>
                                        <p:tav tm="0">
                                          <p:val>
                                            <p:strVal val="0-#ppt_w/2"/>
                                          </p:val>
                                        </p:tav>
                                        <p:tav tm="100000">
                                          <p:val>
                                            <p:strVal val="#ppt_x"/>
                                          </p:val>
                                        </p:tav>
                                      </p:tavLst>
                                    </p:anim>
                                    <p:anim calcmode="lin" valueType="num">
                                      <p:cBhvr>
                                        <p:cTn id="8" dur="500" fill="hold"/>
                                        <p:tgtEl>
                                          <p:spTgt spid="16591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4" fill="hold" nodeType="afterEffect">
                                  <p:stCondLst>
                                    <p:cond delay="0"/>
                                  </p:stCondLst>
                                  <p:childTnLst>
                                    <p:set>
                                      <p:cBhvr>
                                        <p:cTn id="11" dur="1" fill="hold">
                                          <p:stCondLst>
                                            <p:cond delay="0"/>
                                          </p:stCondLst>
                                        </p:cTn>
                                        <p:tgtEl>
                                          <p:spTgt spid="165930"/>
                                        </p:tgtEl>
                                        <p:attrNameLst>
                                          <p:attrName>style.visibility</p:attrName>
                                        </p:attrNameLst>
                                      </p:cBhvr>
                                      <p:to>
                                        <p:strVal val="visible"/>
                                      </p:to>
                                    </p:set>
                                    <p:animEffect transition="in" filter="wipe(down)">
                                      <p:cBhvr>
                                        <p:cTn id="12" dur="500"/>
                                        <p:tgtEl>
                                          <p:spTgt spid="165930"/>
                                        </p:tgtEl>
                                      </p:cBhvr>
                                    </p:animEffect>
                                  </p:childTnLst>
                                  <p:subTnLst>
                                    <p:set>
                                      <p:cBhvr override="childStyle">
                                        <p:cTn dur="1" fill="hold" display="0" masterRel="nextClick" afterEffect="1"/>
                                        <p:tgtEl>
                                          <p:spTgt spid="165930"/>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65925"/>
                                        </p:tgtEl>
                                        <p:attrNameLst>
                                          <p:attrName>style.visibility</p:attrName>
                                        </p:attrNameLst>
                                      </p:cBhvr>
                                      <p:to>
                                        <p:strVal val="visible"/>
                                      </p:to>
                                    </p:set>
                                    <p:animEffect transition="in" filter="wipe(left)">
                                      <p:cBhvr>
                                        <p:cTn id="17" dur="1000"/>
                                        <p:tgtEl>
                                          <p:spTgt spid="165925"/>
                                        </p:tgtEl>
                                      </p:cBhvr>
                                    </p:animEffect>
                                  </p:childTnLst>
                                </p:cTn>
                              </p:par>
                            </p:childTnLst>
                          </p:cTn>
                        </p:par>
                        <p:par>
                          <p:cTn id="18" fill="hold">
                            <p:stCondLst>
                              <p:cond delay="1000"/>
                            </p:stCondLst>
                            <p:childTnLst>
                              <p:par>
                                <p:cTn id="19" presetID="37" presetClass="entr" presetSubtype="0" fill="hold" grpId="0" nodeType="afterEffect">
                                  <p:stCondLst>
                                    <p:cond delay="0"/>
                                  </p:stCondLst>
                                  <p:childTnLst>
                                    <p:set>
                                      <p:cBhvr>
                                        <p:cTn id="20" dur="1" fill="hold">
                                          <p:stCondLst>
                                            <p:cond delay="0"/>
                                          </p:stCondLst>
                                        </p:cTn>
                                        <p:tgtEl>
                                          <p:spTgt spid="165927"/>
                                        </p:tgtEl>
                                        <p:attrNameLst>
                                          <p:attrName>style.visibility</p:attrName>
                                        </p:attrNameLst>
                                      </p:cBhvr>
                                      <p:to>
                                        <p:strVal val="visible"/>
                                      </p:to>
                                    </p:set>
                                    <p:animEffect transition="in" filter="fade">
                                      <p:cBhvr>
                                        <p:cTn id="21" dur="1000"/>
                                        <p:tgtEl>
                                          <p:spTgt spid="165927"/>
                                        </p:tgtEl>
                                      </p:cBhvr>
                                    </p:animEffect>
                                    <p:anim calcmode="lin" valueType="num">
                                      <p:cBhvr>
                                        <p:cTn id="22" dur="1000" fill="hold"/>
                                        <p:tgtEl>
                                          <p:spTgt spid="165927"/>
                                        </p:tgtEl>
                                        <p:attrNameLst>
                                          <p:attrName>ppt_x</p:attrName>
                                        </p:attrNameLst>
                                      </p:cBhvr>
                                      <p:tavLst>
                                        <p:tav tm="0">
                                          <p:val>
                                            <p:strVal val="#ppt_x"/>
                                          </p:val>
                                        </p:tav>
                                        <p:tav tm="100000">
                                          <p:val>
                                            <p:strVal val="#ppt_x"/>
                                          </p:val>
                                        </p:tav>
                                      </p:tavLst>
                                    </p:anim>
                                    <p:anim calcmode="lin" valueType="num">
                                      <p:cBhvr>
                                        <p:cTn id="23" dur="900" decel="100000" fill="hold"/>
                                        <p:tgtEl>
                                          <p:spTgt spid="165927"/>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165927"/>
                                        </p:tgtEl>
                                        <p:attrNameLst>
                                          <p:attrName>ppt_y</p:attrName>
                                        </p:attrNameLst>
                                      </p:cBhvr>
                                      <p:tavLst>
                                        <p:tav tm="0">
                                          <p:val>
                                            <p:strVal val="#ppt_y-.03"/>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165928"/>
                                        </p:tgtEl>
                                        <p:attrNameLst>
                                          <p:attrName>style.visibility</p:attrName>
                                        </p:attrNameLst>
                                      </p:cBhvr>
                                      <p:to>
                                        <p:strVal val="visible"/>
                                      </p:to>
                                    </p:set>
                                    <p:anim calcmode="lin" valueType="num">
                                      <p:cBhvr>
                                        <p:cTn id="27" dur="500" fill="hold"/>
                                        <p:tgtEl>
                                          <p:spTgt spid="165928"/>
                                        </p:tgtEl>
                                        <p:attrNameLst>
                                          <p:attrName>ppt_x</p:attrName>
                                        </p:attrNameLst>
                                      </p:cBhvr>
                                      <p:tavLst>
                                        <p:tav tm="0">
                                          <p:val>
                                            <p:strVal val="0-#ppt_w/2"/>
                                          </p:val>
                                        </p:tav>
                                        <p:tav tm="100000">
                                          <p:val>
                                            <p:strVal val="#ppt_x"/>
                                          </p:val>
                                        </p:tav>
                                      </p:tavLst>
                                    </p:anim>
                                    <p:anim calcmode="lin" valueType="num">
                                      <p:cBhvr>
                                        <p:cTn id="28" dur="500" fill="hold"/>
                                        <p:tgtEl>
                                          <p:spTgt spid="165928"/>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65929"/>
                                        </p:tgtEl>
                                        <p:attrNameLst>
                                          <p:attrName>style.visibility</p:attrName>
                                        </p:attrNameLst>
                                      </p:cBhvr>
                                      <p:to>
                                        <p:strVal val="visible"/>
                                      </p:to>
                                    </p:set>
                                    <p:anim calcmode="lin" valueType="num">
                                      <p:cBhvr>
                                        <p:cTn id="31" dur="500" fill="hold"/>
                                        <p:tgtEl>
                                          <p:spTgt spid="165929"/>
                                        </p:tgtEl>
                                        <p:attrNameLst>
                                          <p:attrName>ppt_x</p:attrName>
                                        </p:attrNameLst>
                                      </p:cBhvr>
                                      <p:tavLst>
                                        <p:tav tm="0">
                                          <p:val>
                                            <p:strVal val="0-#ppt_w/2"/>
                                          </p:val>
                                        </p:tav>
                                        <p:tav tm="100000">
                                          <p:val>
                                            <p:strVal val="#ppt_x"/>
                                          </p:val>
                                        </p:tav>
                                      </p:tavLst>
                                    </p:anim>
                                    <p:anim calcmode="lin" valueType="num">
                                      <p:cBhvr>
                                        <p:cTn id="32" dur="500" fill="hold"/>
                                        <p:tgtEl>
                                          <p:spTgt spid="1659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913" grpId="0"/>
      <p:bldP spid="165927" grpId="0" bldLvl="0" animBg="1"/>
      <p:bldP spid="165928" grpId="0"/>
      <p:bldP spid="165929"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矩形 169987"/>
          <p:cNvSpPr/>
          <p:nvPr/>
        </p:nvSpPr>
        <p:spPr>
          <a:xfrm>
            <a:off x="914400" y="841375"/>
            <a:ext cx="1470025" cy="460375"/>
          </a:xfrm>
          <a:prstGeom prst="rect">
            <a:avLst/>
          </a:prstGeom>
          <a:solidFill>
            <a:schemeClr val="accent2"/>
          </a:solidFill>
          <a:ln w="9525" cap="flat" cmpd="sng">
            <a:solidFill>
              <a:srgbClr val="000000"/>
            </a:solidFill>
            <a:prstDash val="solid"/>
            <a:miter/>
            <a:headEnd type="none" w="med" len="med"/>
            <a:tailEnd type="none" w="med" len="med"/>
          </a:ln>
        </p:spPr>
        <p:txBody>
          <a:bodyPr wrap="none" anchor="t" anchorCtr="0">
            <a:spAutoFit/>
          </a:bodyPr>
          <a:lstStyle/>
          <a:p>
            <a:r>
              <a:rPr lang="en-US" altLang="zh-CN">
                <a:solidFill>
                  <a:srgbClr val="FFFF99"/>
                </a:solidFill>
                <a:latin typeface="Times New Roman" panose="02020603050405020304" charset="0"/>
              </a:rPr>
              <a:t>One-Shots</a:t>
            </a:r>
            <a:endParaRPr lang="en-US" altLang="zh-CN">
              <a:solidFill>
                <a:srgbClr val="FFFF99"/>
              </a:solidFill>
              <a:latin typeface="Times New Roman" panose="02020603050405020304" charset="0"/>
            </a:endParaRPr>
          </a:p>
        </p:txBody>
      </p:sp>
      <p:sp>
        <p:nvSpPr>
          <p:cNvPr id="52226" name="文本框 169988"/>
          <p:cNvSpPr txBox="1"/>
          <p:nvPr/>
        </p:nvSpPr>
        <p:spPr>
          <a:xfrm>
            <a:off x="1143000" y="2438400"/>
            <a:ext cx="6858000" cy="1568450"/>
          </a:xfrm>
          <a:prstGeom prst="rect">
            <a:avLst/>
          </a:prstGeom>
          <a:noFill/>
          <a:ln w="9525">
            <a:noFill/>
          </a:ln>
        </p:spPr>
        <p:txBody>
          <a:bodyPr anchor="t" anchorCtr="0">
            <a:spAutoFit/>
          </a:bodyPr>
          <a:lstStyle/>
          <a:p>
            <a:pPr>
              <a:spcBef>
                <a:spcPct val="50000"/>
              </a:spcBef>
            </a:pPr>
            <a:r>
              <a:rPr lang="en-US" altLang="zh-CN">
                <a:latin typeface="Times New Roman" panose="02020603050405020304" charset="0"/>
              </a:rPr>
              <a:t>Retriggerable one-shots respond to any trigger, even if it occurs in the unstable state. If it occurs during the unstable state, the state is extended by an amount equal to the pulse width.</a:t>
            </a:r>
            <a:endParaRPr lang="en-US" altLang="zh-CN">
              <a:latin typeface="Times New Roman" panose="02020603050405020304" charset="0"/>
            </a:endParaRPr>
          </a:p>
        </p:txBody>
      </p:sp>
      <p:graphicFrame>
        <p:nvGraphicFramePr>
          <p:cNvPr id="169990" name="对象 169989"/>
          <p:cNvGraphicFramePr/>
          <p:nvPr/>
        </p:nvGraphicFramePr>
        <p:xfrm>
          <a:off x="1981200" y="4619625"/>
          <a:ext cx="5773738" cy="1095375"/>
        </p:xfrm>
        <a:graphic>
          <a:graphicData uri="http://schemas.openxmlformats.org/presentationml/2006/ole">
            <mc:AlternateContent xmlns:mc="http://schemas.openxmlformats.org/markup-compatibility/2006">
              <mc:Choice xmlns:v="urn:schemas-microsoft-com:vml" Requires="v">
                <p:oleObj spid="_x0000_s32772" name="" r:id="rId1" imgW="3370580" imgH="648335" progId="CorelDRAW.Graphic.13">
                  <p:embed/>
                </p:oleObj>
              </mc:Choice>
              <mc:Fallback>
                <p:oleObj name="" r:id="rId1" imgW="3370580" imgH="648335" progId="CorelDRAW.Graphic.13">
                  <p:embed/>
                  <p:pic>
                    <p:nvPicPr>
                      <p:cNvPr id="0" name="图片 3093"/>
                      <p:cNvPicPr/>
                      <p:nvPr/>
                    </p:nvPicPr>
                    <p:blipFill>
                      <a:blip r:embed="rId2"/>
                      <a:stretch>
                        <a:fillRect/>
                      </a:stretch>
                    </p:blipFill>
                    <p:spPr>
                      <a:xfrm>
                        <a:off x="1981200" y="4619625"/>
                        <a:ext cx="5773738" cy="1095375"/>
                      </a:xfrm>
                      <a:prstGeom prst="rect">
                        <a:avLst/>
                      </a:prstGeom>
                      <a:noFill/>
                      <a:ln w="38100">
                        <a:noFill/>
                        <a:miter/>
                      </a:ln>
                    </p:spPr>
                  </p:pic>
                </p:oleObj>
              </mc:Fallback>
            </mc:AlternateContent>
          </a:graphicData>
        </a:graphic>
      </p:graphicFrame>
      <p:sp>
        <p:nvSpPr>
          <p:cNvPr id="169991" name="文本框 169990"/>
          <p:cNvSpPr txBox="1"/>
          <p:nvPr/>
        </p:nvSpPr>
        <p:spPr>
          <a:xfrm>
            <a:off x="3657600" y="4897438"/>
            <a:ext cx="1219200" cy="306387"/>
          </a:xfrm>
          <a:prstGeom prst="rect">
            <a:avLst/>
          </a:prstGeom>
          <a:noFill/>
          <a:ln w="9525">
            <a:noFill/>
          </a:ln>
        </p:spPr>
        <p:txBody>
          <a:bodyPr anchor="t" anchorCtr="0">
            <a:spAutoFit/>
          </a:bodyPr>
          <a:lstStyle/>
          <a:p>
            <a:pPr>
              <a:spcBef>
                <a:spcPct val="50000"/>
              </a:spcBef>
            </a:pPr>
            <a:r>
              <a:rPr lang="en-US" altLang="zh-CN" sz="1400">
                <a:solidFill>
                  <a:srgbClr val="FF0066"/>
                </a:solidFill>
                <a:latin typeface="Times New Roman" panose="02020603050405020304" charset="0"/>
              </a:rPr>
              <a:t>Retriggers</a:t>
            </a:r>
            <a:endParaRPr lang="en-US" altLang="zh-CN" sz="1400">
              <a:solidFill>
                <a:srgbClr val="FF0066"/>
              </a:solidFill>
              <a:latin typeface="Times New Roman" panose="02020603050405020304" charset="0"/>
            </a:endParaRPr>
          </a:p>
        </p:txBody>
      </p:sp>
      <p:sp>
        <p:nvSpPr>
          <p:cNvPr id="169992" name="文本框 169991"/>
          <p:cNvSpPr txBox="1"/>
          <p:nvPr/>
        </p:nvSpPr>
        <p:spPr>
          <a:xfrm>
            <a:off x="3733800" y="5381625"/>
            <a:ext cx="381000" cy="306388"/>
          </a:xfrm>
          <a:prstGeom prst="rect">
            <a:avLst/>
          </a:prstGeom>
          <a:solidFill>
            <a:srgbClr val="FFFFFF"/>
          </a:solidFill>
          <a:ln w="9525">
            <a:noFill/>
          </a:ln>
        </p:spPr>
        <p:txBody>
          <a:bodyPr anchor="t" anchorCtr="0">
            <a:spAutoFit/>
          </a:bodyPr>
          <a:lstStyle/>
          <a:p>
            <a:pPr>
              <a:spcBef>
                <a:spcPct val="50000"/>
              </a:spcBef>
            </a:pPr>
            <a:r>
              <a:rPr lang="en-US" altLang="zh-CN" sz="1400" i="1" err="1">
                <a:solidFill>
                  <a:srgbClr val="FF0066"/>
                </a:solidFill>
                <a:latin typeface="Times New Roman" panose="02020603050405020304" charset="0"/>
              </a:rPr>
              <a:t>t</a:t>
            </a:r>
            <a:r>
              <a:rPr lang="en-US" altLang="zh-CN" sz="1400" i="1" baseline="-25000" err="1">
                <a:solidFill>
                  <a:srgbClr val="FF0066"/>
                </a:solidFill>
                <a:latin typeface="Times New Roman" panose="02020603050405020304" charset="0"/>
              </a:rPr>
              <a:t>W</a:t>
            </a:r>
            <a:endParaRPr lang="en-US" altLang="zh-CN" sz="1400" i="1" baseline="-25000">
              <a:solidFill>
                <a:srgbClr val="FF0066"/>
              </a:solidFill>
              <a:latin typeface="Times New Roman" panose="02020603050405020304" charset="0"/>
            </a:endParaRPr>
          </a:p>
        </p:txBody>
      </p:sp>
      <p:sp>
        <p:nvSpPr>
          <p:cNvPr id="169993" name="文本框 169992"/>
          <p:cNvSpPr txBox="1"/>
          <p:nvPr/>
        </p:nvSpPr>
        <p:spPr>
          <a:xfrm>
            <a:off x="1295400" y="4648200"/>
            <a:ext cx="914400" cy="306388"/>
          </a:xfrm>
          <a:prstGeom prst="rect">
            <a:avLst/>
          </a:prstGeom>
          <a:noFill/>
          <a:ln w="9525">
            <a:noFill/>
          </a:ln>
        </p:spPr>
        <p:txBody>
          <a:bodyPr anchor="t" anchorCtr="0">
            <a:spAutoFit/>
          </a:bodyPr>
          <a:lstStyle/>
          <a:p>
            <a:pPr>
              <a:spcBef>
                <a:spcPct val="50000"/>
              </a:spcBef>
            </a:pPr>
            <a:r>
              <a:rPr lang="en-US" altLang="zh-CN" sz="1400">
                <a:solidFill>
                  <a:srgbClr val="FF0066"/>
                </a:solidFill>
                <a:latin typeface="Times New Roman" panose="02020603050405020304" charset="0"/>
              </a:rPr>
              <a:t>Trigger</a:t>
            </a:r>
            <a:endParaRPr lang="en-US" altLang="zh-CN" sz="1400">
              <a:solidFill>
                <a:srgbClr val="FF0066"/>
              </a:solidFill>
              <a:latin typeface="Times New Roman" panose="02020603050405020304" charset="0"/>
            </a:endParaRPr>
          </a:p>
        </p:txBody>
      </p:sp>
      <p:sp>
        <p:nvSpPr>
          <p:cNvPr id="169994" name="文本框 169993"/>
          <p:cNvSpPr txBox="1"/>
          <p:nvPr/>
        </p:nvSpPr>
        <p:spPr>
          <a:xfrm>
            <a:off x="1600200" y="5105400"/>
            <a:ext cx="533400" cy="336550"/>
          </a:xfrm>
          <a:prstGeom prst="rect">
            <a:avLst/>
          </a:prstGeom>
          <a:noFill/>
          <a:ln w="9525">
            <a:noFill/>
          </a:ln>
        </p:spPr>
        <p:txBody>
          <a:bodyPr anchor="t" anchorCtr="0">
            <a:spAutoFit/>
          </a:bodyPr>
          <a:lstStyle/>
          <a:p>
            <a:pPr>
              <a:spcBef>
                <a:spcPct val="50000"/>
              </a:spcBef>
            </a:pPr>
            <a:r>
              <a:rPr lang="en-US" altLang="zh-CN" sz="1600" i="1">
                <a:solidFill>
                  <a:srgbClr val="FF0066"/>
                </a:solidFill>
                <a:latin typeface="Times New Roman" panose="02020603050405020304" charset="0"/>
              </a:rPr>
              <a:t>Q</a:t>
            </a:r>
            <a:endParaRPr lang="en-US" altLang="zh-CN" sz="1600" i="1">
              <a:solidFill>
                <a:srgbClr val="FF0066"/>
              </a:solidFill>
              <a:latin typeface="Times New Roman" panose="02020603050405020304" charset="0"/>
            </a:endParaRPr>
          </a:p>
        </p:txBody>
      </p:sp>
      <p:sp>
        <p:nvSpPr>
          <p:cNvPr id="169995" name="文本框 169994"/>
          <p:cNvSpPr txBox="1"/>
          <p:nvPr/>
        </p:nvSpPr>
        <p:spPr>
          <a:xfrm>
            <a:off x="1219200" y="4191000"/>
            <a:ext cx="2971800" cy="398463"/>
          </a:xfrm>
          <a:prstGeom prst="rect">
            <a:avLst/>
          </a:prstGeom>
          <a:noFill/>
          <a:ln w="9525">
            <a:noFill/>
          </a:ln>
        </p:spPr>
        <p:txBody>
          <a:bodyPr anchor="t" anchorCtr="0">
            <a:spAutoFit/>
          </a:bodyPr>
          <a:lstStyle/>
          <a:p>
            <a:pPr>
              <a:spcBef>
                <a:spcPct val="50000"/>
              </a:spcBef>
            </a:pPr>
            <a:r>
              <a:rPr lang="en-US" altLang="zh-CN" sz="2000">
                <a:latin typeface="Times New Roman" panose="02020603050405020304" charset="0"/>
              </a:rPr>
              <a:t>Retriggerable one-shot:</a:t>
            </a:r>
            <a:endParaRPr lang="en-US" altLang="zh-CN" sz="2000">
              <a:latin typeface="Times New Roman" panose="02020603050405020304" charset="0"/>
            </a:endParaRPr>
          </a:p>
        </p:txBody>
      </p:sp>
      <p:sp>
        <p:nvSpPr>
          <p:cNvPr id="52233" name="文本框 169995"/>
          <p:cNvSpPr txBox="1"/>
          <p:nvPr/>
        </p:nvSpPr>
        <p:spPr>
          <a:xfrm>
            <a:off x="1143000" y="1449388"/>
            <a:ext cx="6858000" cy="830262"/>
          </a:xfrm>
          <a:prstGeom prst="rect">
            <a:avLst/>
          </a:prstGeom>
          <a:noFill/>
          <a:ln w="9525">
            <a:noFill/>
          </a:ln>
        </p:spPr>
        <p:txBody>
          <a:bodyPr anchor="t" anchorCtr="0">
            <a:spAutoFit/>
          </a:bodyPr>
          <a:lstStyle/>
          <a:p>
            <a:pPr>
              <a:spcBef>
                <a:spcPct val="50000"/>
              </a:spcBef>
            </a:pPr>
            <a:r>
              <a:rPr lang="en-US" altLang="zh-CN">
                <a:latin typeface="Times New Roman" panose="02020603050405020304" charset="0"/>
              </a:rPr>
              <a:t>Nonretriggerable one-shots do not respond to any triggers that occur during the unstable state.</a:t>
            </a:r>
            <a:endParaRPr lang="en-US" altLang="zh-CN">
              <a:latin typeface="Times New Roman" panose="02020603050405020304" charset="0"/>
            </a:endParaRPr>
          </a:p>
        </p:txBody>
      </p:sp>
      <p:sp>
        <p:nvSpPr>
          <p:cNvPr id="52234" name="灯片编号占位符 1"/>
          <p:cNvSpPr>
            <a:spLocks noGrp="1"/>
          </p:cNvSpPr>
          <p:nvPr>
            <p:ph type="sldNum" sz="quarter" idx="12"/>
          </p:nvPr>
        </p:nvSpPr>
        <p:spPr>
          <a:prstGeom prst="rect">
            <a:avLst/>
          </a:prstGeom>
          <a:noFill/>
          <a:ln>
            <a:noFill/>
          </a:ln>
        </p:spPr>
        <p:txBody>
          <a:bodyPr anchor="t" anchorCtr="0"/>
          <a:lstStyle/>
          <a:p>
            <a:fld id="{9A0DB2DC-4C9A-4742-B13C-FB6460FD3503}" type="slidenum">
              <a:rPr lang="zh-CN" altLang="en-US" sz="1800">
                <a:latin typeface="Arial" panose="020B0604020202020204" pitchFamily="34" charset="0"/>
                <a:ea typeface="MS PGothic" panose="020B0600070205080204" pitchFamily="-110" charset="-128"/>
              </a:rPr>
            </a:fld>
            <a:endParaRPr lang="zh-CN" altLang="en-US" sz="1800">
              <a:latin typeface="Arial" panose="020B0604020202020204" pitchFamily="34" charset="0"/>
              <a:ea typeface="MS PGothic" panose="020B0600070205080204" pitchFamily="-110" charset="-128"/>
            </a:endParaRP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9995"/>
                                        </p:tgtEl>
                                        <p:attrNameLst>
                                          <p:attrName>style.visibility</p:attrName>
                                        </p:attrNameLst>
                                      </p:cBhvr>
                                      <p:to>
                                        <p:strVal val="visible"/>
                                      </p:to>
                                    </p:set>
                                    <p:anim calcmode="lin" valueType="num">
                                      <p:cBhvr>
                                        <p:cTn id="7" dur="500" fill="hold"/>
                                        <p:tgtEl>
                                          <p:spTgt spid="169995"/>
                                        </p:tgtEl>
                                        <p:attrNameLst>
                                          <p:attrName>ppt_x</p:attrName>
                                        </p:attrNameLst>
                                      </p:cBhvr>
                                      <p:tavLst>
                                        <p:tav tm="0">
                                          <p:val>
                                            <p:strVal val="0-#ppt_w/2"/>
                                          </p:val>
                                        </p:tav>
                                        <p:tav tm="100000">
                                          <p:val>
                                            <p:strVal val="#ppt_x"/>
                                          </p:val>
                                        </p:tav>
                                      </p:tavLst>
                                    </p:anim>
                                    <p:anim calcmode="lin" valueType="num">
                                      <p:cBhvr>
                                        <p:cTn id="8" dur="500" fill="hold"/>
                                        <p:tgtEl>
                                          <p:spTgt spid="16999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169990"/>
                                        </p:tgtEl>
                                        <p:attrNameLst>
                                          <p:attrName>style.visibility</p:attrName>
                                        </p:attrNameLst>
                                      </p:cBhvr>
                                      <p:to>
                                        <p:strVal val="visible"/>
                                      </p:to>
                                    </p:set>
                                    <p:animEffect transition="in" filter="wipe(left)">
                                      <p:cBhvr>
                                        <p:cTn id="12" dur="1000"/>
                                        <p:tgtEl>
                                          <p:spTgt spid="169990"/>
                                        </p:tgtEl>
                                      </p:cBhvr>
                                    </p:animEffect>
                                  </p:childTnLst>
                                </p:cTn>
                              </p:par>
                            </p:childTnLst>
                          </p:cTn>
                        </p:par>
                        <p:par>
                          <p:cTn id="13" fill="hold">
                            <p:stCondLst>
                              <p:cond delay="1500"/>
                            </p:stCondLst>
                            <p:childTnLst>
                              <p:par>
                                <p:cTn id="14" presetID="37" presetClass="entr" presetSubtype="0" fill="hold" grpId="0" nodeType="afterEffect">
                                  <p:stCondLst>
                                    <p:cond delay="0"/>
                                  </p:stCondLst>
                                  <p:childTnLst>
                                    <p:set>
                                      <p:cBhvr>
                                        <p:cTn id="15" dur="1" fill="hold">
                                          <p:stCondLst>
                                            <p:cond delay="0"/>
                                          </p:stCondLst>
                                        </p:cTn>
                                        <p:tgtEl>
                                          <p:spTgt spid="169992"/>
                                        </p:tgtEl>
                                        <p:attrNameLst>
                                          <p:attrName>style.visibility</p:attrName>
                                        </p:attrNameLst>
                                      </p:cBhvr>
                                      <p:to>
                                        <p:strVal val="visible"/>
                                      </p:to>
                                    </p:set>
                                    <p:animEffect transition="in" filter="fade">
                                      <p:cBhvr>
                                        <p:cTn id="16" dur="1000"/>
                                        <p:tgtEl>
                                          <p:spTgt spid="169992"/>
                                        </p:tgtEl>
                                      </p:cBhvr>
                                    </p:animEffect>
                                    <p:anim calcmode="lin" valueType="num">
                                      <p:cBhvr>
                                        <p:cTn id="17" dur="1000" fill="hold"/>
                                        <p:tgtEl>
                                          <p:spTgt spid="169992"/>
                                        </p:tgtEl>
                                        <p:attrNameLst>
                                          <p:attrName>ppt_x</p:attrName>
                                        </p:attrNameLst>
                                      </p:cBhvr>
                                      <p:tavLst>
                                        <p:tav tm="0">
                                          <p:val>
                                            <p:strVal val="#ppt_x"/>
                                          </p:val>
                                        </p:tav>
                                        <p:tav tm="100000">
                                          <p:val>
                                            <p:strVal val="#ppt_x"/>
                                          </p:val>
                                        </p:tav>
                                      </p:tavLst>
                                    </p:anim>
                                    <p:anim calcmode="lin" valueType="num">
                                      <p:cBhvr>
                                        <p:cTn id="18" dur="900" decel="100000" fill="hold"/>
                                        <p:tgtEl>
                                          <p:spTgt spid="169992"/>
                                        </p:tgtEl>
                                        <p:attrNameLst>
                                          <p:attrName>ppt_y</p:attrName>
                                        </p:attrNameLst>
                                      </p:cBhvr>
                                      <p:tavLst>
                                        <p:tav tm="0">
                                          <p:val>
                                            <p:strVal val="#ppt_y+1"/>
                                          </p:val>
                                        </p:tav>
                                        <p:tav tm="100000">
                                          <p:val>
                                            <p:strVal val="#ppt_y-.03"/>
                                          </p:val>
                                        </p:tav>
                                      </p:tavLst>
                                    </p:anim>
                                    <p:anim calcmode="lin" valueType="num">
                                      <p:cBhvr>
                                        <p:cTn id="19" dur="100" accel="100000" fill="hold">
                                          <p:stCondLst>
                                            <p:cond delay="900"/>
                                          </p:stCondLst>
                                        </p:cTn>
                                        <p:tgtEl>
                                          <p:spTgt spid="169992"/>
                                        </p:tgtEl>
                                        <p:attrNameLst>
                                          <p:attrName>ppt_y</p:attrName>
                                        </p:attrNameLst>
                                      </p:cBhvr>
                                      <p:tavLst>
                                        <p:tav tm="0">
                                          <p:val>
                                            <p:strVal val="#ppt_y-.03"/>
                                          </p:val>
                                        </p:tav>
                                        <p:tav tm="100000">
                                          <p:val>
                                            <p:strVal val="#ppt_y"/>
                                          </p:val>
                                        </p:tav>
                                      </p:tavLst>
                                    </p:anim>
                                  </p:childTnLst>
                                </p:cTn>
                              </p:par>
                              <p:par>
                                <p:cTn id="20" presetID="2" presetClass="entr" presetSubtype="8" fill="hold" grpId="0" nodeType="withEffect">
                                  <p:stCondLst>
                                    <p:cond delay="0"/>
                                  </p:stCondLst>
                                  <p:childTnLst>
                                    <p:set>
                                      <p:cBhvr>
                                        <p:cTn id="21" dur="1" fill="hold">
                                          <p:stCondLst>
                                            <p:cond delay="0"/>
                                          </p:stCondLst>
                                        </p:cTn>
                                        <p:tgtEl>
                                          <p:spTgt spid="169993"/>
                                        </p:tgtEl>
                                        <p:attrNameLst>
                                          <p:attrName>style.visibility</p:attrName>
                                        </p:attrNameLst>
                                      </p:cBhvr>
                                      <p:to>
                                        <p:strVal val="visible"/>
                                      </p:to>
                                    </p:set>
                                    <p:anim calcmode="lin" valueType="num">
                                      <p:cBhvr>
                                        <p:cTn id="22" dur="500" fill="hold"/>
                                        <p:tgtEl>
                                          <p:spTgt spid="169993"/>
                                        </p:tgtEl>
                                        <p:attrNameLst>
                                          <p:attrName>ppt_x</p:attrName>
                                        </p:attrNameLst>
                                      </p:cBhvr>
                                      <p:tavLst>
                                        <p:tav tm="0">
                                          <p:val>
                                            <p:strVal val="0-#ppt_w/2"/>
                                          </p:val>
                                        </p:tav>
                                        <p:tav tm="100000">
                                          <p:val>
                                            <p:strVal val="#ppt_x"/>
                                          </p:val>
                                        </p:tav>
                                      </p:tavLst>
                                    </p:anim>
                                    <p:anim calcmode="lin" valueType="num">
                                      <p:cBhvr>
                                        <p:cTn id="23" dur="500" fill="hold"/>
                                        <p:tgtEl>
                                          <p:spTgt spid="169993"/>
                                        </p:tgtEl>
                                        <p:attrNameLst>
                                          <p:attrName>ppt_y</p:attrName>
                                        </p:attrNameLst>
                                      </p:cBhvr>
                                      <p:tavLst>
                                        <p:tav tm="0">
                                          <p:val>
                                            <p:strVal val="#ppt_y"/>
                                          </p:val>
                                        </p:tav>
                                        <p:tav tm="100000">
                                          <p:val>
                                            <p:strVal val="#ppt_y"/>
                                          </p:val>
                                        </p:tav>
                                      </p:tavLst>
                                    </p:anim>
                                  </p:childTnLst>
                                </p:cTn>
                              </p:par>
                              <p:par>
                                <p:cTn id="24" presetID="2" presetClass="entr" presetSubtype="8" fill="hold" grpId="0" nodeType="withEffect">
                                  <p:stCondLst>
                                    <p:cond delay="0"/>
                                  </p:stCondLst>
                                  <p:childTnLst>
                                    <p:set>
                                      <p:cBhvr>
                                        <p:cTn id="25" dur="1" fill="hold">
                                          <p:stCondLst>
                                            <p:cond delay="0"/>
                                          </p:stCondLst>
                                        </p:cTn>
                                        <p:tgtEl>
                                          <p:spTgt spid="169994"/>
                                        </p:tgtEl>
                                        <p:attrNameLst>
                                          <p:attrName>style.visibility</p:attrName>
                                        </p:attrNameLst>
                                      </p:cBhvr>
                                      <p:to>
                                        <p:strVal val="visible"/>
                                      </p:to>
                                    </p:set>
                                    <p:anim calcmode="lin" valueType="num">
                                      <p:cBhvr>
                                        <p:cTn id="26" dur="500" fill="hold"/>
                                        <p:tgtEl>
                                          <p:spTgt spid="169994"/>
                                        </p:tgtEl>
                                        <p:attrNameLst>
                                          <p:attrName>ppt_x</p:attrName>
                                        </p:attrNameLst>
                                      </p:cBhvr>
                                      <p:tavLst>
                                        <p:tav tm="0">
                                          <p:val>
                                            <p:strVal val="0-#ppt_w/2"/>
                                          </p:val>
                                        </p:tav>
                                        <p:tav tm="100000">
                                          <p:val>
                                            <p:strVal val="#ppt_x"/>
                                          </p:val>
                                        </p:tav>
                                      </p:tavLst>
                                    </p:anim>
                                    <p:anim calcmode="lin" valueType="num">
                                      <p:cBhvr>
                                        <p:cTn id="27" dur="500" fill="hold"/>
                                        <p:tgtEl>
                                          <p:spTgt spid="169994"/>
                                        </p:tgtEl>
                                        <p:attrNameLst>
                                          <p:attrName>ppt_y</p:attrName>
                                        </p:attrNameLst>
                                      </p:cBhvr>
                                      <p:tavLst>
                                        <p:tav tm="0">
                                          <p:val>
                                            <p:strVal val="#ppt_y"/>
                                          </p:val>
                                        </p:tav>
                                        <p:tav tm="100000">
                                          <p:val>
                                            <p:strVal val="#ppt_y"/>
                                          </p:val>
                                        </p:tav>
                                      </p:tavLst>
                                    </p:anim>
                                  </p:childTnLst>
                                </p:cTn>
                              </p:par>
                              <p:par>
                                <p:cTn id="28" presetID="2" presetClass="entr" presetSubtype="2" fill="hold" grpId="0" nodeType="withEffect">
                                  <p:stCondLst>
                                    <p:cond delay="0"/>
                                  </p:stCondLst>
                                  <p:childTnLst>
                                    <p:set>
                                      <p:cBhvr>
                                        <p:cTn id="29" dur="1" fill="hold">
                                          <p:stCondLst>
                                            <p:cond delay="0"/>
                                          </p:stCondLst>
                                        </p:cTn>
                                        <p:tgtEl>
                                          <p:spTgt spid="169991"/>
                                        </p:tgtEl>
                                        <p:attrNameLst>
                                          <p:attrName>style.visibility</p:attrName>
                                        </p:attrNameLst>
                                      </p:cBhvr>
                                      <p:to>
                                        <p:strVal val="visible"/>
                                      </p:to>
                                    </p:set>
                                    <p:anim calcmode="lin" valueType="num">
                                      <p:cBhvr>
                                        <p:cTn id="30" dur="500" fill="hold"/>
                                        <p:tgtEl>
                                          <p:spTgt spid="169991"/>
                                        </p:tgtEl>
                                        <p:attrNameLst>
                                          <p:attrName>ppt_x</p:attrName>
                                        </p:attrNameLst>
                                      </p:cBhvr>
                                      <p:tavLst>
                                        <p:tav tm="0">
                                          <p:val>
                                            <p:strVal val="1+#ppt_w/2"/>
                                          </p:val>
                                        </p:tav>
                                        <p:tav tm="100000">
                                          <p:val>
                                            <p:strVal val="#ppt_x"/>
                                          </p:val>
                                        </p:tav>
                                      </p:tavLst>
                                    </p:anim>
                                    <p:anim calcmode="lin" valueType="num">
                                      <p:cBhvr>
                                        <p:cTn id="31" dur="500" fill="hold"/>
                                        <p:tgtEl>
                                          <p:spTgt spid="16999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91" grpId="0"/>
      <p:bldP spid="169992" grpId="0" bldLvl="0" animBg="1"/>
      <p:bldP spid="169993" grpId="0"/>
      <p:bldP spid="169994" grpId="0"/>
      <p:bldP spid="169995"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7982" name="对象 167981"/>
          <p:cNvGraphicFramePr/>
          <p:nvPr/>
        </p:nvGraphicFramePr>
        <p:xfrm>
          <a:off x="1600200" y="4191000"/>
          <a:ext cx="6553200" cy="1754188"/>
        </p:xfrm>
        <a:graphic>
          <a:graphicData uri="http://schemas.openxmlformats.org/presentationml/2006/ole">
            <mc:AlternateContent xmlns:mc="http://schemas.openxmlformats.org/markup-compatibility/2006">
              <mc:Choice xmlns:v="urn:schemas-microsoft-com:vml" Requires="v">
                <p:oleObj spid="_x0000_s33796" name="" r:id="rId1" imgW="3179445" imgH="861060" progId="CorelDRAW.Graphic.13">
                  <p:embed/>
                </p:oleObj>
              </mc:Choice>
              <mc:Fallback>
                <p:oleObj name="" r:id="rId1" imgW="3179445" imgH="861060" progId="CorelDRAW.Graphic.13">
                  <p:embed/>
                  <p:pic>
                    <p:nvPicPr>
                      <p:cNvPr id="0" name="图片 3094"/>
                      <p:cNvPicPr/>
                      <p:nvPr/>
                    </p:nvPicPr>
                    <p:blipFill>
                      <a:blip r:embed="rId2"/>
                      <a:stretch>
                        <a:fillRect/>
                      </a:stretch>
                    </p:blipFill>
                    <p:spPr>
                      <a:xfrm>
                        <a:off x="1600200" y="4191000"/>
                        <a:ext cx="6553200" cy="1754188"/>
                      </a:xfrm>
                      <a:prstGeom prst="rect">
                        <a:avLst/>
                      </a:prstGeom>
                      <a:noFill/>
                      <a:ln w="38100">
                        <a:noFill/>
                        <a:miter/>
                      </a:ln>
                    </p:spPr>
                  </p:pic>
                </p:oleObj>
              </mc:Fallback>
            </mc:AlternateContent>
          </a:graphicData>
        </a:graphic>
      </p:graphicFrame>
      <p:sp>
        <p:nvSpPr>
          <p:cNvPr id="54274" name="矩形 167939"/>
          <p:cNvSpPr/>
          <p:nvPr/>
        </p:nvSpPr>
        <p:spPr>
          <a:xfrm>
            <a:off x="914400" y="688975"/>
            <a:ext cx="1470025" cy="460375"/>
          </a:xfrm>
          <a:prstGeom prst="rect">
            <a:avLst/>
          </a:prstGeom>
          <a:solidFill>
            <a:schemeClr val="accent2"/>
          </a:solidFill>
          <a:ln w="9525" cap="flat" cmpd="sng">
            <a:solidFill>
              <a:srgbClr val="000000"/>
            </a:solidFill>
            <a:prstDash val="solid"/>
            <a:miter/>
            <a:headEnd type="none" w="med" len="med"/>
            <a:tailEnd type="none" w="med" len="med"/>
          </a:ln>
        </p:spPr>
        <p:txBody>
          <a:bodyPr wrap="none" anchor="t" anchorCtr="0">
            <a:spAutoFit/>
          </a:bodyPr>
          <a:lstStyle/>
          <a:p>
            <a:r>
              <a:rPr lang="en-US" altLang="zh-CN">
                <a:solidFill>
                  <a:srgbClr val="FFFF99"/>
                </a:solidFill>
                <a:latin typeface="Times New Roman" panose="02020603050405020304" charset="0"/>
              </a:rPr>
              <a:t>One-Shots</a:t>
            </a:r>
            <a:endParaRPr lang="en-US" altLang="zh-CN">
              <a:solidFill>
                <a:srgbClr val="FFFF99"/>
              </a:solidFill>
              <a:latin typeface="Times New Roman" panose="02020603050405020304" charset="0"/>
            </a:endParaRPr>
          </a:p>
        </p:txBody>
      </p:sp>
      <p:sp>
        <p:nvSpPr>
          <p:cNvPr id="54275" name="文本框 167958"/>
          <p:cNvSpPr txBox="1"/>
          <p:nvPr/>
        </p:nvSpPr>
        <p:spPr>
          <a:xfrm>
            <a:off x="1143000" y="1450975"/>
            <a:ext cx="6858000" cy="1936750"/>
          </a:xfrm>
          <a:prstGeom prst="rect">
            <a:avLst/>
          </a:prstGeom>
          <a:noFill/>
          <a:ln w="9525">
            <a:noFill/>
          </a:ln>
        </p:spPr>
        <p:txBody>
          <a:bodyPr anchor="t" anchorCtr="0">
            <a:spAutoFit/>
          </a:bodyPr>
          <a:lstStyle/>
          <a:p>
            <a:pPr>
              <a:spcBef>
                <a:spcPct val="50000"/>
              </a:spcBef>
            </a:pPr>
            <a:r>
              <a:rPr lang="en-US" altLang="zh-CN">
                <a:latin typeface="Times New Roman" panose="02020603050405020304" charset="0"/>
              </a:rPr>
              <a:t>An application for a retriggerable one-shot is a power failure detection circuit. Triggers are derived from the ac power source, and continue to retrigger the one shot. In the event of a power failure, the one-shot is not triggered and an alarm can be initiated.</a:t>
            </a:r>
            <a:endParaRPr lang="en-US" altLang="zh-CN">
              <a:latin typeface="Times New Roman" panose="02020603050405020304" charset="0"/>
            </a:endParaRPr>
          </a:p>
        </p:txBody>
      </p:sp>
      <p:sp>
        <p:nvSpPr>
          <p:cNvPr id="167969" name="文本框 167968"/>
          <p:cNvSpPr txBox="1"/>
          <p:nvPr/>
        </p:nvSpPr>
        <p:spPr>
          <a:xfrm>
            <a:off x="2895600" y="5638800"/>
            <a:ext cx="381000" cy="306388"/>
          </a:xfrm>
          <a:prstGeom prst="rect">
            <a:avLst/>
          </a:prstGeom>
          <a:solidFill>
            <a:srgbClr val="FFFFFF"/>
          </a:solidFill>
          <a:ln w="9525">
            <a:noFill/>
          </a:ln>
        </p:spPr>
        <p:txBody>
          <a:bodyPr anchor="t" anchorCtr="0">
            <a:spAutoFit/>
          </a:bodyPr>
          <a:lstStyle/>
          <a:p>
            <a:pPr>
              <a:spcBef>
                <a:spcPct val="50000"/>
              </a:spcBef>
            </a:pPr>
            <a:r>
              <a:rPr lang="en-US" altLang="zh-CN" sz="1400" i="1" err="1">
                <a:solidFill>
                  <a:srgbClr val="FF0066"/>
                </a:solidFill>
                <a:latin typeface="Times New Roman" panose="02020603050405020304" charset="0"/>
              </a:rPr>
              <a:t>t</a:t>
            </a:r>
            <a:r>
              <a:rPr lang="en-US" altLang="zh-CN" sz="1400" i="1" baseline="-25000" err="1">
                <a:solidFill>
                  <a:srgbClr val="FF0066"/>
                </a:solidFill>
                <a:latin typeface="Times New Roman" panose="02020603050405020304" charset="0"/>
              </a:rPr>
              <a:t>W</a:t>
            </a:r>
            <a:endParaRPr lang="en-US" altLang="zh-CN" sz="1400" i="1" baseline="-25000">
              <a:solidFill>
                <a:srgbClr val="FF0066"/>
              </a:solidFill>
              <a:latin typeface="Times New Roman" panose="02020603050405020304" charset="0"/>
            </a:endParaRPr>
          </a:p>
        </p:txBody>
      </p:sp>
      <p:sp>
        <p:nvSpPr>
          <p:cNvPr id="167970" name="文本框 167969"/>
          <p:cNvSpPr txBox="1"/>
          <p:nvPr/>
        </p:nvSpPr>
        <p:spPr>
          <a:xfrm>
            <a:off x="4114800" y="5330825"/>
            <a:ext cx="381000" cy="306388"/>
          </a:xfrm>
          <a:prstGeom prst="rect">
            <a:avLst/>
          </a:prstGeom>
          <a:solidFill>
            <a:srgbClr val="FFFFFF"/>
          </a:solidFill>
          <a:ln w="9525">
            <a:noFill/>
          </a:ln>
        </p:spPr>
        <p:txBody>
          <a:bodyPr anchor="t" anchorCtr="0">
            <a:spAutoFit/>
          </a:bodyPr>
          <a:lstStyle/>
          <a:p>
            <a:pPr>
              <a:spcBef>
                <a:spcPct val="50000"/>
              </a:spcBef>
            </a:pPr>
            <a:r>
              <a:rPr lang="en-US" altLang="zh-CN" sz="1400" i="1" err="1">
                <a:solidFill>
                  <a:srgbClr val="FF0066"/>
                </a:solidFill>
                <a:latin typeface="Times New Roman" panose="02020603050405020304" charset="0"/>
              </a:rPr>
              <a:t>t</a:t>
            </a:r>
            <a:r>
              <a:rPr lang="en-US" altLang="zh-CN" sz="1400" i="1" baseline="-25000" err="1">
                <a:solidFill>
                  <a:srgbClr val="FF0066"/>
                </a:solidFill>
                <a:latin typeface="Times New Roman" panose="02020603050405020304" charset="0"/>
              </a:rPr>
              <a:t>W</a:t>
            </a:r>
            <a:endParaRPr lang="en-US" altLang="zh-CN" sz="1400" i="1" baseline="-25000">
              <a:solidFill>
                <a:srgbClr val="FF0066"/>
              </a:solidFill>
              <a:latin typeface="Times New Roman" panose="02020603050405020304" charset="0"/>
            </a:endParaRPr>
          </a:p>
        </p:txBody>
      </p:sp>
      <p:sp>
        <p:nvSpPr>
          <p:cNvPr id="167971" name="文本框 167970"/>
          <p:cNvSpPr txBox="1"/>
          <p:nvPr/>
        </p:nvSpPr>
        <p:spPr>
          <a:xfrm>
            <a:off x="5410200" y="5102225"/>
            <a:ext cx="381000" cy="306388"/>
          </a:xfrm>
          <a:prstGeom prst="rect">
            <a:avLst/>
          </a:prstGeom>
          <a:solidFill>
            <a:srgbClr val="FFFFFF"/>
          </a:solidFill>
          <a:ln w="9525">
            <a:noFill/>
          </a:ln>
        </p:spPr>
        <p:txBody>
          <a:bodyPr anchor="t" anchorCtr="0">
            <a:spAutoFit/>
          </a:bodyPr>
          <a:lstStyle/>
          <a:p>
            <a:pPr>
              <a:spcBef>
                <a:spcPct val="50000"/>
              </a:spcBef>
            </a:pPr>
            <a:r>
              <a:rPr lang="en-US" altLang="zh-CN" sz="1400" i="1" err="1">
                <a:solidFill>
                  <a:srgbClr val="FF0066"/>
                </a:solidFill>
                <a:latin typeface="Times New Roman" panose="02020603050405020304" charset="0"/>
              </a:rPr>
              <a:t>t</a:t>
            </a:r>
            <a:r>
              <a:rPr lang="en-US" altLang="zh-CN" sz="1400" i="1" baseline="-25000" err="1">
                <a:solidFill>
                  <a:srgbClr val="FF0066"/>
                </a:solidFill>
                <a:latin typeface="Times New Roman" panose="02020603050405020304" charset="0"/>
              </a:rPr>
              <a:t>W</a:t>
            </a:r>
            <a:endParaRPr lang="en-US" altLang="zh-CN" sz="1400" i="1" baseline="-25000">
              <a:solidFill>
                <a:srgbClr val="FF0066"/>
              </a:solidFill>
              <a:latin typeface="Times New Roman" panose="02020603050405020304" charset="0"/>
            </a:endParaRPr>
          </a:p>
        </p:txBody>
      </p:sp>
      <p:sp>
        <p:nvSpPr>
          <p:cNvPr id="167972" name="文本框 167971"/>
          <p:cNvSpPr txBox="1"/>
          <p:nvPr/>
        </p:nvSpPr>
        <p:spPr>
          <a:xfrm>
            <a:off x="3276600" y="4873625"/>
            <a:ext cx="1219200" cy="306388"/>
          </a:xfrm>
          <a:prstGeom prst="rect">
            <a:avLst/>
          </a:prstGeom>
          <a:noFill/>
          <a:ln w="9525">
            <a:noFill/>
          </a:ln>
        </p:spPr>
        <p:txBody>
          <a:bodyPr anchor="t" anchorCtr="0">
            <a:spAutoFit/>
          </a:bodyPr>
          <a:lstStyle/>
          <a:p>
            <a:pPr>
              <a:spcBef>
                <a:spcPct val="50000"/>
              </a:spcBef>
            </a:pPr>
            <a:r>
              <a:rPr lang="en-US" altLang="zh-CN" sz="1400">
                <a:solidFill>
                  <a:srgbClr val="FF0066"/>
                </a:solidFill>
                <a:latin typeface="Times New Roman" panose="02020603050405020304" charset="0"/>
              </a:rPr>
              <a:t>Retriggers</a:t>
            </a:r>
            <a:endParaRPr lang="en-US" altLang="zh-CN" sz="1400">
              <a:solidFill>
                <a:srgbClr val="FF0066"/>
              </a:solidFill>
              <a:latin typeface="Times New Roman" panose="02020603050405020304" charset="0"/>
            </a:endParaRPr>
          </a:p>
        </p:txBody>
      </p:sp>
      <p:sp>
        <p:nvSpPr>
          <p:cNvPr id="167973" name="文本框 167972"/>
          <p:cNvSpPr txBox="1"/>
          <p:nvPr/>
        </p:nvSpPr>
        <p:spPr>
          <a:xfrm>
            <a:off x="4572000" y="4873625"/>
            <a:ext cx="1219200" cy="306388"/>
          </a:xfrm>
          <a:prstGeom prst="rect">
            <a:avLst/>
          </a:prstGeom>
          <a:noFill/>
          <a:ln w="9525">
            <a:noFill/>
          </a:ln>
        </p:spPr>
        <p:txBody>
          <a:bodyPr anchor="t" anchorCtr="0">
            <a:spAutoFit/>
          </a:bodyPr>
          <a:lstStyle/>
          <a:p>
            <a:pPr>
              <a:spcBef>
                <a:spcPct val="50000"/>
              </a:spcBef>
            </a:pPr>
            <a:r>
              <a:rPr lang="en-US" altLang="zh-CN" sz="1400">
                <a:solidFill>
                  <a:srgbClr val="FF0066"/>
                </a:solidFill>
                <a:latin typeface="Times New Roman" panose="02020603050405020304" charset="0"/>
              </a:rPr>
              <a:t>Retriggers</a:t>
            </a:r>
            <a:endParaRPr lang="en-US" altLang="zh-CN" sz="1400">
              <a:solidFill>
                <a:srgbClr val="FF0066"/>
              </a:solidFill>
              <a:latin typeface="Times New Roman" panose="02020603050405020304" charset="0"/>
            </a:endParaRPr>
          </a:p>
        </p:txBody>
      </p:sp>
      <p:sp>
        <p:nvSpPr>
          <p:cNvPr id="167974" name="文本框 167973"/>
          <p:cNvSpPr txBox="1"/>
          <p:nvPr/>
        </p:nvSpPr>
        <p:spPr>
          <a:xfrm>
            <a:off x="1066800" y="3810000"/>
            <a:ext cx="838200" cy="736600"/>
          </a:xfrm>
          <a:prstGeom prst="rect">
            <a:avLst/>
          </a:prstGeom>
          <a:noFill/>
          <a:ln w="9525">
            <a:noFill/>
          </a:ln>
        </p:spPr>
        <p:txBody>
          <a:bodyPr anchor="t" anchorCtr="0">
            <a:spAutoFit/>
          </a:bodyPr>
          <a:lstStyle/>
          <a:p>
            <a:pPr>
              <a:spcBef>
                <a:spcPct val="50000"/>
              </a:spcBef>
            </a:pPr>
            <a:r>
              <a:rPr lang="en-US" altLang="zh-CN" sz="1400">
                <a:solidFill>
                  <a:srgbClr val="FF0066"/>
                </a:solidFill>
                <a:latin typeface="Times New Roman" panose="02020603050405020304" charset="0"/>
              </a:rPr>
              <a:t>Triggers derived from ac</a:t>
            </a:r>
            <a:endParaRPr lang="en-US" altLang="zh-CN" sz="1400">
              <a:solidFill>
                <a:srgbClr val="FF0066"/>
              </a:solidFill>
              <a:latin typeface="Times New Roman" panose="02020603050405020304" charset="0"/>
            </a:endParaRPr>
          </a:p>
        </p:txBody>
      </p:sp>
      <p:sp>
        <p:nvSpPr>
          <p:cNvPr id="167975" name="文本框 167974"/>
          <p:cNvSpPr txBox="1"/>
          <p:nvPr/>
        </p:nvSpPr>
        <p:spPr>
          <a:xfrm>
            <a:off x="1295400" y="4876800"/>
            <a:ext cx="533400" cy="336550"/>
          </a:xfrm>
          <a:prstGeom prst="rect">
            <a:avLst/>
          </a:prstGeom>
          <a:noFill/>
          <a:ln w="9525">
            <a:noFill/>
          </a:ln>
        </p:spPr>
        <p:txBody>
          <a:bodyPr anchor="t" anchorCtr="0">
            <a:spAutoFit/>
          </a:bodyPr>
          <a:lstStyle/>
          <a:p>
            <a:pPr>
              <a:spcBef>
                <a:spcPct val="50000"/>
              </a:spcBef>
            </a:pPr>
            <a:r>
              <a:rPr lang="en-US" altLang="zh-CN" sz="1600" i="1">
                <a:solidFill>
                  <a:srgbClr val="FF0066"/>
                </a:solidFill>
                <a:latin typeface="Times New Roman" panose="02020603050405020304" charset="0"/>
              </a:rPr>
              <a:t>Q</a:t>
            </a:r>
            <a:endParaRPr lang="en-US" altLang="zh-CN" sz="1600" i="1">
              <a:solidFill>
                <a:srgbClr val="FF0066"/>
              </a:solidFill>
              <a:latin typeface="Times New Roman" panose="02020603050405020304" charset="0"/>
            </a:endParaRPr>
          </a:p>
        </p:txBody>
      </p:sp>
      <p:sp>
        <p:nvSpPr>
          <p:cNvPr id="167976" name="文本框 167975"/>
          <p:cNvSpPr txBox="1"/>
          <p:nvPr/>
        </p:nvSpPr>
        <p:spPr>
          <a:xfrm>
            <a:off x="6400800" y="3733800"/>
            <a:ext cx="1371600" cy="736600"/>
          </a:xfrm>
          <a:prstGeom prst="rect">
            <a:avLst/>
          </a:prstGeom>
          <a:noFill/>
          <a:ln w="9525">
            <a:noFill/>
          </a:ln>
        </p:spPr>
        <p:txBody>
          <a:bodyPr anchor="t" anchorCtr="0">
            <a:spAutoFit/>
          </a:bodyPr>
          <a:lstStyle/>
          <a:p>
            <a:pPr>
              <a:spcBef>
                <a:spcPct val="50000"/>
              </a:spcBef>
            </a:pPr>
            <a:r>
              <a:rPr lang="en-US" altLang="zh-CN" sz="1400">
                <a:solidFill>
                  <a:srgbClr val="FF0066"/>
                </a:solidFill>
                <a:latin typeface="Times New Roman" panose="02020603050405020304" charset="0"/>
              </a:rPr>
              <a:t>Missing  trigger due to power failure</a:t>
            </a:r>
            <a:endParaRPr lang="en-US" altLang="zh-CN" sz="1400">
              <a:solidFill>
                <a:srgbClr val="FF0066"/>
              </a:solidFill>
              <a:latin typeface="Times New Roman" panose="02020603050405020304" charset="0"/>
            </a:endParaRPr>
          </a:p>
        </p:txBody>
      </p:sp>
      <p:sp>
        <p:nvSpPr>
          <p:cNvPr id="167979" name="直接连接符 167978"/>
          <p:cNvSpPr/>
          <p:nvPr/>
        </p:nvSpPr>
        <p:spPr>
          <a:xfrm flipH="1">
            <a:off x="6096000" y="4114800"/>
            <a:ext cx="304800" cy="152400"/>
          </a:xfrm>
          <a:prstGeom prst="line">
            <a:avLst/>
          </a:prstGeom>
          <a:ln w="9525" cap="flat" cmpd="sng">
            <a:solidFill>
              <a:srgbClr val="FF0066"/>
            </a:solidFill>
            <a:prstDash val="solid"/>
            <a:round/>
            <a:headEnd type="none" w="med" len="med"/>
            <a:tailEnd type="triangle" w="med" len="med"/>
          </a:ln>
        </p:spPr>
      </p:sp>
      <p:sp>
        <p:nvSpPr>
          <p:cNvPr id="167983" name="文本框 167982"/>
          <p:cNvSpPr txBox="1"/>
          <p:nvPr/>
        </p:nvSpPr>
        <p:spPr>
          <a:xfrm>
            <a:off x="6324600" y="4876800"/>
            <a:ext cx="2362200" cy="306388"/>
          </a:xfrm>
          <a:prstGeom prst="rect">
            <a:avLst/>
          </a:prstGeom>
          <a:noFill/>
          <a:ln w="9525">
            <a:noFill/>
          </a:ln>
        </p:spPr>
        <p:txBody>
          <a:bodyPr anchor="t" anchorCtr="0">
            <a:spAutoFit/>
          </a:bodyPr>
          <a:lstStyle/>
          <a:p>
            <a:pPr>
              <a:spcBef>
                <a:spcPct val="50000"/>
              </a:spcBef>
            </a:pPr>
            <a:r>
              <a:rPr lang="en-US" altLang="zh-CN" sz="1400">
                <a:solidFill>
                  <a:srgbClr val="FF0066"/>
                </a:solidFill>
                <a:latin typeface="Times New Roman" panose="02020603050405020304" charset="0"/>
              </a:rPr>
              <a:t>Power failure indication</a:t>
            </a:r>
            <a:endParaRPr lang="en-US" altLang="zh-CN" sz="1400">
              <a:solidFill>
                <a:srgbClr val="FF0066"/>
              </a:solidFill>
              <a:latin typeface="Times New Roman" panose="02020603050405020304" charset="0"/>
            </a:endParaRPr>
          </a:p>
        </p:txBody>
      </p:sp>
      <p:sp>
        <p:nvSpPr>
          <p:cNvPr id="54286" name="灯片编号占位符 1"/>
          <p:cNvSpPr>
            <a:spLocks noGrp="1"/>
          </p:cNvSpPr>
          <p:nvPr>
            <p:ph type="sldNum" sz="quarter" idx="12"/>
          </p:nvPr>
        </p:nvSpPr>
        <p:spPr>
          <a:prstGeom prst="rect">
            <a:avLst/>
          </a:prstGeom>
          <a:noFill/>
          <a:ln>
            <a:noFill/>
          </a:ln>
        </p:spPr>
        <p:txBody>
          <a:bodyPr anchor="t" anchorCtr="0"/>
          <a:lstStyle/>
          <a:p>
            <a:fld id="{9A0DB2DC-4C9A-4742-B13C-FB6460FD3503}" type="slidenum">
              <a:rPr lang="zh-CN" altLang="en-US" sz="1800">
                <a:latin typeface="Arial" panose="020B0604020202020204" pitchFamily="34" charset="0"/>
                <a:ea typeface="MS PGothic" panose="020B0600070205080204" pitchFamily="-110" charset="-128"/>
              </a:rPr>
            </a:fld>
            <a:endParaRPr lang="zh-CN" altLang="en-US" sz="1800">
              <a:latin typeface="Arial" panose="020B0604020202020204" pitchFamily="34" charset="0"/>
              <a:ea typeface="MS PGothic" panose="020B0600070205080204" pitchFamily="-110" charset="-128"/>
            </a:endParaRP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67982"/>
                                        </p:tgtEl>
                                        <p:attrNameLst>
                                          <p:attrName>style.visibility</p:attrName>
                                        </p:attrNameLst>
                                      </p:cBhvr>
                                      <p:to>
                                        <p:strVal val="visible"/>
                                      </p:to>
                                    </p:set>
                                    <p:animEffect transition="in" filter="wipe(left)">
                                      <p:cBhvr>
                                        <p:cTn id="7" dur="1000"/>
                                        <p:tgtEl>
                                          <p:spTgt spid="167982"/>
                                        </p:tgtEl>
                                      </p:cBhvr>
                                    </p:animEffect>
                                  </p:childTnLst>
                                </p:cTn>
                              </p:par>
                            </p:childTnLst>
                          </p:cTn>
                        </p:par>
                        <p:par>
                          <p:cTn id="8" fill="hold">
                            <p:stCondLst>
                              <p:cond delay="1000"/>
                            </p:stCondLst>
                            <p:childTnLst>
                              <p:par>
                                <p:cTn id="9" presetID="2" presetClass="entr" presetSubtype="8" fill="hold" grpId="0" nodeType="afterEffect">
                                  <p:stCondLst>
                                    <p:cond delay="0"/>
                                  </p:stCondLst>
                                  <p:childTnLst>
                                    <p:set>
                                      <p:cBhvr>
                                        <p:cTn id="10" dur="1" fill="hold">
                                          <p:stCondLst>
                                            <p:cond delay="0"/>
                                          </p:stCondLst>
                                        </p:cTn>
                                        <p:tgtEl>
                                          <p:spTgt spid="167974"/>
                                        </p:tgtEl>
                                        <p:attrNameLst>
                                          <p:attrName>style.visibility</p:attrName>
                                        </p:attrNameLst>
                                      </p:cBhvr>
                                      <p:to>
                                        <p:strVal val="visible"/>
                                      </p:to>
                                    </p:set>
                                    <p:anim calcmode="lin" valueType="num">
                                      <p:cBhvr>
                                        <p:cTn id="11" dur="500" fill="hold"/>
                                        <p:tgtEl>
                                          <p:spTgt spid="167974"/>
                                        </p:tgtEl>
                                        <p:attrNameLst>
                                          <p:attrName>ppt_x</p:attrName>
                                        </p:attrNameLst>
                                      </p:cBhvr>
                                      <p:tavLst>
                                        <p:tav tm="0">
                                          <p:val>
                                            <p:strVal val="0-#ppt_w/2"/>
                                          </p:val>
                                        </p:tav>
                                        <p:tav tm="100000">
                                          <p:val>
                                            <p:strVal val="#ppt_x"/>
                                          </p:val>
                                        </p:tav>
                                      </p:tavLst>
                                    </p:anim>
                                    <p:anim calcmode="lin" valueType="num">
                                      <p:cBhvr>
                                        <p:cTn id="12" dur="500" fill="hold"/>
                                        <p:tgtEl>
                                          <p:spTgt spid="167974"/>
                                        </p:tgtEl>
                                        <p:attrNameLst>
                                          <p:attrName>ppt_y</p:attrName>
                                        </p:attrNameLst>
                                      </p:cBhvr>
                                      <p:tavLst>
                                        <p:tav tm="0">
                                          <p:val>
                                            <p:strVal val="#ppt_y"/>
                                          </p:val>
                                        </p:tav>
                                        <p:tav tm="100000">
                                          <p:val>
                                            <p:strVal val="#ppt_y"/>
                                          </p:val>
                                        </p:tav>
                                      </p:tavLst>
                                    </p:anim>
                                  </p:childTnLst>
                                </p:cTn>
                              </p:par>
                              <p:par>
                                <p:cTn id="13" presetID="37" presetClass="entr" presetSubtype="0" fill="hold" grpId="0" nodeType="withEffect">
                                  <p:stCondLst>
                                    <p:cond delay="0"/>
                                  </p:stCondLst>
                                  <p:childTnLst>
                                    <p:set>
                                      <p:cBhvr>
                                        <p:cTn id="14" dur="1" fill="hold">
                                          <p:stCondLst>
                                            <p:cond delay="0"/>
                                          </p:stCondLst>
                                        </p:cTn>
                                        <p:tgtEl>
                                          <p:spTgt spid="167969"/>
                                        </p:tgtEl>
                                        <p:attrNameLst>
                                          <p:attrName>style.visibility</p:attrName>
                                        </p:attrNameLst>
                                      </p:cBhvr>
                                      <p:to>
                                        <p:strVal val="visible"/>
                                      </p:to>
                                    </p:set>
                                    <p:animEffect transition="in" filter="fade">
                                      <p:cBhvr>
                                        <p:cTn id="15" dur="1000"/>
                                        <p:tgtEl>
                                          <p:spTgt spid="167969"/>
                                        </p:tgtEl>
                                      </p:cBhvr>
                                    </p:animEffect>
                                    <p:anim calcmode="lin" valueType="num">
                                      <p:cBhvr>
                                        <p:cTn id="16" dur="1000" fill="hold"/>
                                        <p:tgtEl>
                                          <p:spTgt spid="167969"/>
                                        </p:tgtEl>
                                        <p:attrNameLst>
                                          <p:attrName>ppt_x</p:attrName>
                                        </p:attrNameLst>
                                      </p:cBhvr>
                                      <p:tavLst>
                                        <p:tav tm="0">
                                          <p:val>
                                            <p:strVal val="#ppt_x"/>
                                          </p:val>
                                        </p:tav>
                                        <p:tav tm="100000">
                                          <p:val>
                                            <p:strVal val="#ppt_x"/>
                                          </p:val>
                                        </p:tav>
                                      </p:tavLst>
                                    </p:anim>
                                    <p:anim calcmode="lin" valueType="num">
                                      <p:cBhvr>
                                        <p:cTn id="17" dur="900" decel="100000" fill="hold"/>
                                        <p:tgtEl>
                                          <p:spTgt spid="167969"/>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167969"/>
                                        </p:tgtEl>
                                        <p:attrNameLst>
                                          <p:attrName>ppt_y</p:attrName>
                                        </p:attrNameLst>
                                      </p:cBhvr>
                                      <p:tavLst>
                                        <p:tav tm="0">
                                          <p:val>
                                            <p:strVal val="#ppt_y-.03"/>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167972"/>
                                        </p:tgtEl>
                                        <p:attrNameLst>
                                          <p:attrName>style.visibility</p:attrName>
                                        </p:attrNameLst>
                                      </p:cBhvr>
                                      <p:to>
                                        <p:strVal val="visible"/>
                                      </p:to>
                                    </p:set>
                                    <p:anim calcmode="lin" valueType="num">
                                      <p:cBhvr>
                                        <p:cTn id="21" dur="500" fill="hold"/>
                                        <p:tgtEl>
                                          <p:spTgt spid="167972"/>
                                        </p:tgtEl>
                                        <p:attrNameLst>
                                          <p:attrName>ppt_x</p:attrName>
                                        </p:attrNameLst>
                                      </p:cBhvr>
                                      <p:tavLst>
                                        <p:tav tm="0">
                                          <p:val>
                                            <p:strVal val="1+#ppt_w/2"/>
                                          </p:val>
                                        </p:tav>
                                        <p:tav tm="100000">
                                          <p:val>
                                            <p:strVal val="#ppt_x"/>
                                          </p:val>
                                        </p:tav>
                                      </p:tavLst>
                                    </p:anim>
                                    <p:anim calcmode="lin" valueType="num">
                                      <p:cBhvr>
                                        <p:cTn id="22" dur="500" fill="hold"/>
                                        <p:tgtEl>
                                          <p:spTgt spid="167972"/>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167973"/>
                                        </p:tgtEl>
                                        <p:attrNameLst>
                                          <p:attrName>style.visibility</p:attrName>
                                        </p:attrNameLst>
                                      </p:cBhvr>
                                      <p:to>
                                        <p:strVal val="visible"/>
                                      </p:to>
                                    </p:set>
                                    <p:anim calcmode="lin" valueType="num">
                                      <p:cBhvr>
                                        <p:cTn id="25" dur="500" fill="hold"/>
                                        <p:tgtEl>
                                          <p:spTgt spid="167973"/>
                                        </p:tgtEl>
                                        <p:attrNameLst>
                                          <p:attrName>ppt_x</p:attrName>
                                        </p:attrNameLst>
                                      </p:cBhvr>
                                      <p:tavLst>
                                        <p:tav tm="0">
                                          <p:val>
                                            <p:strVal val="1+#ppt_w/2"/>
                                          </p:val>
                                        </p:tav>
                                        <p:tav tm="100000">
                                          <p:val>
                                            <p:strVal val="#ppt_x"/>
                                          </p:val>
                                        </p:tav>
                                      </p:tavLst>
                                    </p:anim>
                                    <p:anim calcmode="lin" valueType="num">
                                      <p:cBhvr>
                                        <p:cTn id="26" dur="500" fill="hold"/>
                                        <p:tgtEl>
                                          <p:spTgt spid="167973"/>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167975"/>
                                        </p:tgtEl>
                                        <p:attrNameLst>
                                          <p:attrName>style.visibility</p:attrName>
                                        </p:attrNameLst>
                                      </p:cBhvr>
                                      <p:to>
                                        <p:strVal val="visible"/>
                                      </p:to>
                                    </p:set>
                                    <p:anim calcmode="lin" valueType="num">
                                      <p:cBhvr>
                                        <p:cTn id="29" dur="500" fill="hold"/>
                                        <p:tgtEl>
                                          <p:spTgt spid="167975"/>
                                        </p:tgtEl>
                                        <p:attrNameLst>
                                          <p:attrName>ppt_x</p:attrName>
                                        </p:attrNameLst>
                                      </p:cBhvr>
                                      <p:tavLst>
                                        <p:tav tm="0">
                                          <p:val>
                                            <p:strVal val="0-#ppt_w/2"/>
                                          </p:val>
                                        </p:tav>
                                        <p:tav tm="100000">
                                          <p:val>
                                            <p:strVal val="#ppt_x"/>
                                          </p:val>
                                        </p:tav>
                                      </p:tavLst>
                                    </p:anim>
                                    <p:anim calcmode="lin" valueType="num">
                                      <p:cBhvr>
                                        <p:cTn id="30" dur="500" fill="hold"/>
                                        <p:tgtEl>
                                          <p:spTgt spid="167975"/>
                                        </p:tgtEl>
                                        <p:attrNameLst>
                                          <p:attrName>ppt_y</p:attrName>
                                        </p:attrNameLst>
                                      </p:cBhvr>
                                      <p:tavLst>
                                        <p:tav tm="0">
                                          <p:val>
                                            <p:strVal val="#ppt_y"/>
                                          </p:val>
                                        </p:tav>
                                        <p:tav tm="100000">
                                          <p:val>
                                            <p:strVal val="#ppt_y"/>
                                          </p:val>
                                        </p:tav>
                                      </p:tavLst>
                                    </p:anim>
                                  </p:childTnLst>
                                </p:cTn>
                              </p:par>
                              <p:par>
                                <p:cTn id="31" presetID="2" presetClass="entr" presetSubtype="6" fill="hold" grpId="0" nodeType="withEffect">
                                  <p:stCondLst>
                                    <p:cond delay="0"/>
                                  </p:stCondLst>
                                  <p:childTnLst>
                                    <p:set>
                                      <p:cBhvr>
                                        <p:cTn id="32" dur="1" fill="hold">
                                          <p:stCondLst>
                                            <p:cond delay="0"/>
                                          </p:stCondLst>
                                        </p:cTn>
                                        <p:tgtEl>
                                          <p:spTgt spid="167983"/>
                                        </p:tgtEl>
                                        <p:attrNameLst>
                                          <p:attrName>style.visibility</p:attrName>
                                        </p:attrNameLst>
                                      </p:cBhvr>
                                      <p:to>
                                        <p:strVal val="visible"/>
                                      </p:to>
                                    </p:set>
                                    <p:anim calcmode="lin" valueType="num">
                                      <p:cBhvr>
                                        <p:cTn id="33" dur="500" fill="hold"/>
                                        <p:tgtEl>
                                          <p:spTgt spid="167983"/>
                                        </p:tgtEl>
                                        <p:attrNameLst>
                                          <p:attrName>ppt_x</p:attrName>
                                        </p:attrNameLst>
                                      </p:cBhvr>
                                      <p:tavLst>
                                        <p:tav tm="0">
                                          <p:val>
                                            <p:strVal val="1+#ppt_w/2"/>
                                          </p:val>
                                        </p:tav>
                                        <p:tav tm="100000">
                                          <p:val>
                                            <p:strVal val="#ppt_x"/>
                                          </p:val>
                                        </p:tav>
                                      </p:tavLst>
                                    </p:anim>
                                    <p:anim calcmode="lin" valueType="num">
                                      <p:cBhvr>
                                        <p:cTn id="34" dur="500" fill="hold"/>
                                        <p:tgtEl>
                                          <p:spTgt spid="167983"/>
                                        </p:tgtEl>
                                        <p:attrNameLst>
                                          <p:attrName>ppt_y</p:attrName>
                                        </p:attrNameLst>
                                      </p:cBhvr>
                                      <p:tavLst>
                                        <p:tav tm="0">
                                          <p:val>
                                            <p:strVal val="1+#ppt_h/2"/>
                                          </p:val>
                                        </p:tav>
                                        <p:tav tm="100000">
                                          <p:val>
                                            <p:strVal val="#ppt_y"/>
                                          </p:val>
                                        </p:tav>
                                      </p:tavLst>
                                    </p:anim>
                                  </p:childTnLst>
                                </p:cTn>
                              </p:par>
                              <p:par>
                                <p:cTn id="35" presetID="2" presetClass="entr" presetSubtype="3" fill="hold" grpId="0" nodeType="withEffect">
                                  <p:stCondLst>
                                    <p:cond delay="0"/>
                                  </p:stCondLst>
                                  <p:childTnLst>
                                    <p:set>
                                      <p:cBhvr>
                                        <p:cTn id="36" dur="1" fill="hold">
                                          <p:stCondLst>
                                            <p:cond delay="0"/>
                                          </p:stCondLst>
                                        </p:cTn>
                                        <p:tgtEl>
                                          <p:spTgt spid="167976"/>
                                        </p:tgtEl>
                                        <p:attrNameLst>
                                          <p:attrName>style.visibility</p:attrName>
                                        </p:attrNameLst>
                                      </p:cBhvr>
                                      <p:to>
                                        <p:strVal val="visible"/>
                                      </p:to>
                                    </p:set>
                                    <p:anim calcmode="lin" valueType="num">
                                      <p:cBhvr>
                                        <p:cTn id="37" dur="500" fill="hold"/>
                                        <p:tgtEl>
                                          <p:spTgt spid="167976"/>
                                        </p:tgtEl>
                                        <p:attrNameLst>
                                          <p:attrName>ppt_x</p:attrName>
                                        </p:attrNameLst>
                                      </p:cBhvr>
                                      <p:tavLst>
                                        <p:tav tm="0">
                                          <p:val>
                                            <p:strVal val="1+#ppt_w/2"/>
                                          </p:val>
                                        </p:tav>
                                        <p:tav tm="100000">
                                          <p:val>
                                            <p:strVal val="#ppt_x"/>
                                          </p:val>
                                        </p:tav>
                                      </p:tavLst>
                                    </p:anim>
                                    <p:anim calcmode="lin" valueType="num">
                                      <p:cBhvr>
                                        <p:cTn id="38" dur="500" fill="hold"/>
                                        <p:tgtEl>
                                          <p:spTgt spid="167976"/>
                                        </p:tgtEl>
                                        <p:attrNameLst>
                                          <p:attrName>ppt_y</p:attrName>
                                        </p:attrNameLst>
                                      </p:cBhvr>
                                      <p:tavLst>
                                        <p:tav tm="0">
                                          <p:val>
                                            <p:strVal val="0-#ppt_h/2"/>
                                          </p:val>
                                        </p:tav>
                                        <p:tav tm="100000">
                                          <p:val>
                                            <p:strVal val="#ppt_y"/>
                                          </p:val>
                                        </p:tav>
                                      </p:tavLst>
                                    </p:anim>
                                  </p:childTnLst>
                                </p:cTn>
                              </p:par>
                              <p:par>
                                <p:cTn id="39" presetID="22" presetClass="entr" presetSubtype="2" fill="hold" nodeType="withEffect">
                                  <p:stCondLst>
                                    <p:cond delay="0"/>
                                  </p:stCondLst>
                                  <p:childTnLst>
                                    <p:set>
                                      <p:cBhvr>
                                        <p:cTn id="40" dur="1" fill="hold">
                                          <p:stCondLst>
                                            <p:cond delay="0"/>
                                          </p:stCondLst>
                                        </p:cTn>
                                        <p:tgtEl>
                                          <p:spTgt spid="167979"/>
                                        </p:tgtEl>
                                        <p:attrNameLst>
                                          <p:attrName>style.visibility</p:attrName>
                                        </p:attrNameLst>
                                      </p:cBhvr>
                                      <p:to>
                                        <p:strVal val="visible"/>
                                      </p:to>
                                    </p:set>
                                    <p:animEffect transition="in" filter="wipe(right)">
                                      <p:cBhvr>
                                        <p:cTn id="41" dur="500"/>
                                        <p:tgtEl>
                                          <p:spTgt spid="167979"/>
                                        </p:tgtEl>
                                      </p:cBhvr>
                                    </p:animEffect>
                                  </p:childTnLst>
                                </p:cTn>
                              </p:par>
                              <p:par>
                                <p:cTn id="42" presetID="37" presetClass="entr" presetSubtype="0" fill="hold" grpId="0" nodeType="withEffect">
                                  <p:stCondLst>
                                    <p:cond delay="0"/>
                                  </p:stCondLst>
                                  <p:childTnLst>
                                    <p:set>
                                      <p:cBhvr>
                                        <p:cTn id="43" dur="1" fill="hold">
                                          <p:stCondLst>
                                            <p:cond delay="0"/>
                                          </p:stCondLst>
                                        </p:cTn>
                                        <p:tgtEl>
                                          <p:spTgt spid="167970"/>
                                        </p:tgtEl>
                                        <p:attrNameLst>
                                          <p:attrName>style.visibility</p:attrName>
                                        </p:attrNameLst>
                                      </p:cBhvr>
                                      <p:to>
                                        <p:strVal val="visible"/>
                                      </p:to>
                                    </p:set>
                                    <p:animEffect transition="in" filter="fade">
                                      <p:cBhvr>
                                        <p:cTn id="44" dur="1000"/>
                                        <p:tgtEl>
                                          <p:spTgt spid="167970"/>
                                        </p:tgtEl>
                                      </p:cBhvr>
                                    </p:animEffect>
                                    <p:anim calcmode="lin" valueType="num">
                                      <p:cBhvr>
                                        <p:cTn id="45" dur="1000" fill="hold"/>
                                        <p:tgtEl>
                                          <p:spTgt spid="167970"/>
                                        </p:tgtEl>
                                        <p:attrNameLst>
                                          <p:attrName>ppt_x</p:attrName>
                                        </p:attrNameLst>
                                      </p:cBhvr>
                                      <p:tavLst>
                                        <p:tav tm="0">
                                          <p:val>
                                            <p:strVal val="#ppt_x"/>
                                          </p:val>
                                        </p:tav>
                                        <p:tav tm="100000">
                                          <p:val>
                                            <p:strVal val="#ppt_x"/>
                                          </p:val>
                                        </p:tav>
                                      </p:tavLst>
                                    </p:anim>
                                    <p:anim calcmode="lin" valueType="num">
                                      <p:cBhvr>
                                        <p:cTn id="46" dur="900" decel="100000" fill="hold"/>
                                        <p:tgtEl>
                                          <p:spTgt spid="167970"/>
                                        </p:tgtEl>
                                        <p:attrNameLst>
                                          <p:attrName>ppt_y</p:attrName>
                                        </p:attrNameLst>
                                      </p:cBhvr>
                                      <p:tavLst>
                                        <p:tav tm="0">
                                          <p:val>
                                            <p:strVal val="#ppt_y+1"/>
                                          </p:val>
                                        </p:tav>
                                        <p:tav tm="100000">
                                          <p:val>
                                            <p:strVal val="#ppt_y-.03"/>
                                          </p:val>
                                        </p:tav>
                                      </p:tavLst>
                                    </p:anim>
                                    <p:anim calcmode="lin" valueType="num">
                                      <p:cBhvr>
                                        <p:cTn id="47" dur="100" accel="100000" fill="hold">
                                          <p:stCondLst>
                                            <p:cond delay="900"/>
                                          </p:stCondLst>
                                        </p:cTn>
                                        <p:tgtEl>
                                          <p:spTgt spid="167970"/>
                                        </p:tgtEl>
                                        <p:attrNameLst>
                                          <p:attrName>ppt_y</p:attrName>
                                        </p:attrNameLst>
                                      </p:cBhvr>
                                      <p:tavLst>
                                        <p:tav tm="0">
                                          <p:val>
                                            <p:strVal val="#ppt_y-.03"/>
                                          </p:val>
                                        </p:tav>
                                        <p:tav tm="100000">
                                          <p:val>
                                            <p:strVal val="#ppt_y"/>
                                          </p:val>
                                        </p:tav>
                                      </p:tavLst>
                                    </p:anim>
                                  </p:childTnLst>
                                </p:cTn>
                              </p:par>
                              <p:par>
                                <p:cTn id="48" presetID="37" presetClass="entr" presetSubtype="0" fill="hold" grpId="0" nodeType="withEffect">
                                  <p:stCondLst>
                                    <p:cond delay="0"/>
                                  </p:stCondLst>
                                  <p:childTnLst>
                                    <p:set>
                                      <p:cBhvr>
                                        <p:cTn id="49" dur="1" fill="hold">
                                          <p:stCondLst>
                                            <p:cond delay="0"/>
                                          </p:stCondLst>
                                        </p:cTn>
                                        <p:tgtEl>
                                          <p:spTgt spid="167971"/>
                                        </p:tgtEl>
                                        <p:attrNameLst>
                                          <p:attrName>style.visibility</p:attrName>
                                        </p:attrNameLst>
                                      </p:cBhvr>
                                      <p:to>
                                        <p:strVal val="visible"/>
                                      </p:to>
                                    </p:set>
                                    <p:animEffect transition="in" filter="fade">
                                      <p:cBhvr>
                                        <p:cTn id="50" dur="1000"/>
                                        <p:tgtEl>
                                          <p:spTgt spid="167971"/>
                                        </p:tgtEl>
                                      </p:cBhvr>
                                    </p:animEffect>
                                    <p:anim calcmode="lin" valueType="num">
                                      <p:cBhvr>
                                        <p:cTn id="51" dur="1000" fill="hold"/>
                                        <p:tgtEl>
                                          <p:spTgt spid="167971"/>
                                        </p:tgtEl>
                                        <p:attrNameLst>
                                          <p:attrName>ppt_x</p:attrName>
                                        </p:attrNameLst>
                                      </p:cBhvr>
                                      <p:tavLst>
                                        <p:tav tm="0">
                                          <p:val>
                                            <p:strVal val="#ppt_x"/>
                                          </p:val>
                                        </p:tav>
                                        <p:tav tm="100000">
                                          <p:val>
                                            <p:strVal val="#ppt_x"/>
                                          </p:val>
                                        </p:tav>
                                      </p:tavLst>
                                    </p:anim>
                                    <p:anim calcmode="lin" valueType="num">
                                      <p:cBhvr>
                                        <p:cTn id="52" dur="900" decel="100000" fill="hold"/>
                                        <p:tgtEl>
                                          <p:spTgt spid="167971"/>
                                        </p:tgtEl>
                                        <p:attrNameLst>
                                          <p:attrName>ppt_y</p:attrName>
                                        </p:attrNameLst>
                                      </p:cBhvr>
                                      <p:tavLst>
                                        <p:tav tm="0">
                                          <p:val>
                                            <p:strVal val="#ppt_y+1"/>
                                          </p:val>
                                        </p:tav>
                                        <p:tav tm="100000">
                                          <p:val>
                                            <p:strVal val="#ppt_y-.03"/>
                                          </p:val>
                                        </p:tav>
                                      </p:tavLst>
                                    </p:anim>
                                    <p:anim calcmode="lin" valueType="num">
                                      <p:cBhvr>
                                        <p:cTn id="53" dur="100" accel="100000" fill="hold">
                                          <p:stCondLst>
                                            <p:cond delay="900"/>
                                          </p:stCondLst>
                                        </p:cTn>
                                        <p:tgtEl>
                                          <p:spTgt spid="167971"/>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69" grpId="0" bldLvl="0" animBg="1"/>
      <p:bldP spid="167970" grpId="0" bldLvl="0" animBg="1"/>
      <p:bldP spid="167971" grpId="0" bldLvl="0" animBg="1"/>
      <p:bldP spid="167972" grpId="0"/>
      <p:bldP spid="167973" grpId="0"/>
      <p:bldP spid="167974" grpId="0"/>
      <p:bldP spid="167975" grpId="0"/>
      <p:bldP spid="167976" grpId="0"/>
      <p:bldP spid="167983"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6321" name="对象 172236"/>
          <p:cNvGraphicFramePr/>
          <p:nvPr/>
        </p:nvGraphicFramePr>
        <p:xfrm>
          <a:off x="3406775" y="3106738"/>
          <a:ext cx="2843213" cy="2913062"/>
        </p:xfrm>
        <a:graphic>
          <a:graphicData uri="http://schemas.openxmlformats.org/presentationml/2006/ole">
            <mc:AlternateContent xmlns:mc="http://schemas.openxmlformats.org/markup-compatibility/2006">
              <mc:Choice xmlns:v="urn:schemas-microsoft-com:vml" Requires="v">
                <p:oleObj spid="_x0000_s34820" name="" r:id="rId1" imgW="2041525" imgH="2094865" progId="CorelDRAW.Graphic.13">
                  <p:embed/>
                </p:oleObj>
              </mc:Choice>
              <mc:Fallback>
                <p:oleObj name="" r:id="rId1" imgW="2041525" imgH="2094865" progId="CorelDRAW.Graphic.13">
                  <p:embed/>
                  <p:pic>
                    <p:nvPicPr>
                      <p:cNvPr id="0" name="图片 3095"/>
                      <p:cNvPicPr/>
                      <p:nvPr/>
                    </p:nvPicPr>
                    <p:blipFill>
                      <a:blip r:embed="rId2"/>
                      <a:stretch>
                        <a:fillRect/>
                      </a:stretch>
                    </p:blipFill>
                    <p:spPr>
                      <a:xfrm>
                        <a:off x="3406775" y="3106738"/>
                        <a:ext cx="2843213" cy="2913062"/>
                      </a:xfrm>
                      <a:prstGeom prst="rect">
                        <a:avLst/>
                      </a:prstGeom>
                      <a:noFill/>
                      <a:ln w="38100">
                        <a:noFill/>
                        <a:miter/>
                      </a:ln>
                    </p:spPr>
                  </p:pic>
                </p:oleObj>
              </mc:Fallback>
            </mc:AlternateContent>
          </a:graphicData>
        </a:graphic>
      </p:graphicFrame>
      <p:sp>
        <p:nvSpPr>
          <p:cNvPr id="56322" name="矩形 172036"/>
          <p:cNvSpPr/>
          <p:nvPr/>
        </p:nvSpPr>
        <p:spPr>
          <a:xfrm>
            <a:off x="914400" y="688975"/>
            <a:ext cx="1908175" cy="460375"/>
          </a:xfrm>
          <a:prstGeom prst="rect">
            <a:avLst/>
          </a:prstGeom>
          <a:solidFill>
            <a:schemeClr val="accent2"/>
          </a:solidFill>
          <a:ln w="9525" cap="flat" cmpd="sng">
            <a:solidFill>
              <a:srgbClr val="000000"/>
            </a:solidFill>
            <a:prstDash val="solid"/>
            <a:miter/>
            <a:headEnd type="none" w="med" len="med"/>
            <a:tailEnd type="none" w="med" len="med"/>
          </a:ln>
        </p:spPr>
        <p:txBody>
          <a:bodyPr wrap="none" anchor="t" anchorCtr="0">
            <a:spAutoFit/>
          </a:bodyPr>
          <a:lstStyle/>
          <a:p>
            <a:r>
              <a:rPr lang="en-US" altLang="zh-CN">
                <a:solidFill>
                  <a:srgbClr val="FFFF99"/>
                </a:solidFill>
                <a:latin typeface="Times New Roman" panose="02020603050405020304" charset="0"/>
              </a:rPr>
              <a:t>The 555 timer</a:t>
            </a:r>
            <a:endParaRPr lang="en-US" altLang="zh-CN">
              <a:solidFill>
                <a:srgbClr val="FFFF99"/>
              </a:solidFill>
              <a:latin typeface="Times New Roman" panose="02020603050405020304" charset="0"/>
            </a:endParaRPr>
          </a:p>
        </p:txBody>
      </p:sp>
      <p:sp>
        <p:nvSpPr>
          <p:cNvPr id="56323" name="文本框 172048"/>
          <p:cNvSpPr txBox="1"/>
          <p:nvPr/>
        </p:nvSpPr>
        <p:spPr>
          <a:xfrm>
            <a:off x="914400" y="1450975"/>
            <a:ext cx="7315200" cy="1568450"/>
          </a:xfrm>
          <a:prstGeom prst="rect">
            <a:avLst/>
          </a:prstGeom>
          <a:noFill/>
          <a:ln w="9525">
            <a:noFill/>
          </a:ln>
        </p:spPr>
        <p:txBody>
          <a:bodyPr anchor="t" anchorCtr="0">
            <a:spAutoFit/>
          </a:bodyPr>
          <a:lstStyle/>
          <a:p>
            <a:pPr>
              <a:spcBef>
                <a:spcPct val="50000"/>
              </a:spcBef>
            </a:pPr>
            <a:r>
              <a:rPr lang="en-US" altLang="zh-CN">
                <a:latin typeface="Times New Roman" panose="02020603050405020304" charset="0"/>
              </a:rPr>
              <a:t>The 555 timer can be configured in various ways, including as a one-shot. A basic one shot is shown. The pulse width is determined by </a:t>
            </a:r>
            <a:r>
              <a:rPr lang="en-US" altLang="zh-CN" i="1">
                <a:latin typeface="Times New Roman" panose="02020603050405020304" charset="0"/>
              </a:rPr>
              <a:t>R</a:t>
            </a:r>
            <a:r>
              <a:rPr lang="en-US" altLang="zh-CN" baseline="-25000">
                <a:latin typeface="Times New Roman" panose="02020603050405020304" charset="0"/>
              </a:rPr>
              <a:t>1</a:t>
            </a:r>
            <a:r>
              <a:rPr lang="en-US" altLang="zh-CN" i="1">
                <a:latin typeface="Times New Roman" panose="02020603050405020304" charset="0"/>
              </a:rPr>
              <a:t>C</a:t>
            </a:r>
            <a:r>
              <a:rPr lang="en-US" altLang="zh-CN" baseline="-25000">
                <a:latin typeface="Times New Roman" panose="02020603050405020304" charset="0"/>
              </a:rPr>
              <a:t>1</a:t>
            </a:r>
            <a:r>
              <a:rPr lang="en-US" altLang="zh-CN">
                <a:latin typeface="Times New Roman" panose="02020603050405020304" charset="0"/>
              </a:rPr>
              <a:t> and is approximately </a:t>
            </a:r>
            <a:r>
              <a:rPr lang="en-US" altLang="zh-CN" i="1" err="1">
                <a:latin typeface="Times New Roman" panose="02020603050405020304" charset="0"/>
              </a:rPr>
              <a:t>t</a:t>
            </a:r>
            <a:r>
              <a:rPr lang="en-US" altLang="zh-CN" i="1" baseline="-25000" err="1">
                <a:latin typeface="Times New Roman" panose="02020603050405020304" charset="0"/>
              </a:rPr>
              <a:t>W</a:t>
            </a:r>
            <a:r>
              <a:rPr lang="en-US" altLang="zh-CN">
                <a:latin typeface="Times New Roman" panose="02020603050405020304" charset="0"/>
              </a:rPr>
              <a:t> = 1.1</a:t>
            </a:r>
            <a:r>
              <a:rPr lang="en-US" altLang="zh-CN" i="1">
                <a:latin typeface="Times New Roman" panose="02020603050405020304" charset="0"/>
              </a:rPr>
              <a:t>R</a:t>
            </a:r>
            <a:r>
              <a:rPr lang="en-US" altLang="zh-CN" baseline="-25000">
                <a:latin typeface="Times New Roman" panose="02020603050405020304" charset="0"/>
              </a:rPr>
              <a:t>1</a:t>
            </a:r>
            <a:r>
              <a:rPr lang="en-US" altLang="zh-CN" i="1">
                <a:latin typeface="Times New Roman" panose="02020603050405020304" charset="0"/>
              </a:rPr>
              <a:t>C</a:t>
            </a:r>
            <a:r>
              <a:rPr lang="en-US" altLang="zh-CN" baseline="-25000">
                <a:latin typeface="Times New Roman" panose="02020603050405020304" charset="0"/>
              </a:rPr>
              <a:t>1</a:t>
            </a:r>
            <a:r>
              <a:rPr lang="en-US" altLang="zh-CN">
                <a:latin typeface="Times New Roman" panose="02020603050405020304" charset="0"/>
              </a:rPr>
              <a:t>. </a:t>
            </a:r>
            <a:endParaRPr lang="en-US" altLang="zh-CN">
              <a:latin typeface="Times New Roman" panose="02020603050405020304" charset="0"/>
            </a:endParaRPr>
          </a:p>
        </p:txBody>
      </p:sp>
      <p:sp>
        <p:nvSpPr>
          <p:cNvPr id="172208" name="文本框 172207"/>
          <p:cNvSpPr txBox="1"/>
          <p:nvPr/>
        </p:nvSpPr>
        <p:spPr>
          <a:xfrm>
            <a:off x="914400" y="4117975"/>
            <a:ext cx="2362200" cy="706438"/>
          </a:xfrm>
          <a:prstGeom prst="rect">
            <a:avLst/>
          </a:prstGeom>
          <a:noFill/>
          <a:ln w="9525">
            <a:noFill/>
          </a:ln>
        </p:spPr>
        <p:txBody>
          <a:bodyPr anchor="t" anchorCtr="0">
            <a:spAutoFit/>
          </a:bodyPr>
          <a:lstStyle/>
          <a:p>
            <a:pPr>
              <a:spcBef>
                <a:spcPct val="50000"/>
              </a:spcBef>
            </a:pPr>
            <a:r>
              <a:rPr lang="en-US" altLang="zh-CN" sz="2000">
                <a:latin typeface="Times New Roman" panose="02020603050405020304" charset="0"/>
              </a:rPr>
              <a:t>The trigger is a negative-going pulse.</a:t>
            </a:r>
            <a:endParaRPr lang="en-US" altLang="zh-CN" sz="2000">
              <a:latin typeface="Times New Roman" panose="02020603050405020304" charset="0"/>
            </a:endParaRPr>
          </a:p>
        </p:txBody>
      </p:sp>
      <p:grpSp>
        <p:nvGrpSpPr>
          <p:cNvPr id="172218" name="组合 172217"/>
          <p:cNvGrpSpPr/>
          <p:nvPr/>
        </p:nvGrpSpPr>
        <p:grpSpPr>
          <a:xfrm>
            <a:off x="2743200" y="4953000"/>
            <a:ext cx="685800" cy="304800"/>
            <a:chOff x="1152" y="4512"/>
            <a:chExt cx="432" cy="192"/>
          </a:xfrm>
        </p:grpSpPr>
        <p:sp>
          <p:nvSpPr>
            <p:cNvPr id="56326" name="直接连接符 172209"/>
            <p:cNvSpPr/>
            <p:nvPr/>
          </p:nvSpPr>
          <p:spPr>
            <a:xfrm>
              <a:off x="1152" y="4512"/>
              <a:ext cx="192" cy="0"/>
            </a:xfrm>
            <a:prstGeom prst="line">
              <a:avLst/>
            </a:prstGeom>
            <a:ln w="28575" cap="flat" cmpd="sng">
              <a:solidFill>
                <a:schemeClr val="tx1"/>
              </a:solidFill>
              <a:prstDash val="solid"/>
              <a:round/>
              <a:headEnd type="none" w="med" len="med"/>
              <a:tailEnd type="none" w="med" len="med"/>
            </a:ln>
          </p:spPr>
        </p:sp>
        <p:sp>
          <p:nvSpPr>
            <p:cNvPr id="56327" name="直接连接符 172213"/>
            <p:cNvSpPr/>
            <p:nvPr/>
          </p:nvSpPr>
          <p:spPr>
            <a:xfrm>
              <a:off x="1344" y="4512"/>
              <a:ext cx="0" cy="192"/>
            </a:xfrm>
            <a:prstGeom prst="line">
              <a:avLst/>
            </a:prstGeom>
            <a:ln w="28575" cap="flat" cmpd="sng">
              <a:solidFill>
                <a:schemeClr val="tx1"/>
              </a:solidFill>
              <a:prstDash val="solid"/>
              <a:round/>
              <a:headEnd type="none" w="med" len="med"/>
              <a:tailEnd type="none" w="med" len="med"/>
            </a:ln>
          </p:spPr>
        </p:sp>
        <p:sp>
          <p:nvSpPr>
            <p:cNvPr id="56328" name="直接连接符 172214"/>
            <p:cNvSpPr/>
            <p:nvPr/>
          </p:nvSpPr>
          <p:spPr>
            <a:xfrm>
              <a:off x="1344" y="4704"/>
              <a:ext cx="96" cy="0"/>
            </a:xfrm>
            <a:prstGeom prst="line">
              <a:avLst/>
            </a:prstGeom>
            <a:ln w="28575" cap="flat" cmpd="sng">
              <a:solidFill>
                <a:schemeClr val="tx1"/>
              </a:solidFill>
              <a:prstDash val="solid"/>
              <a:round/>
              <a:headEnd type="none" w="med" len="med"/>
              <a:tailEnd type="none" w="med" len="med"/>
            </a:ln>
          </p:spPr>
        </p:sp>
        <p:sp>
          <p:nvSpPr>
            <p:cNvPr id="56329" name="直接连接符 172215"/>
            <p:cNvSpPr/>
            <p:nvPr/>
          </p:nvSpPr>
          <p:spPr>
            <a:xfrm flipV="1">
              <a:off x="1440" y="4512"/>
              <a:ext cx="0" cy="192"/>
            </a:xfrm>
            <a:prstGeom prst="line">
              <a:avLst/>
            </a:prstGeom>
            <a:ln w="28575" cap="flat" cmpd="sng">
              <a:solidFill>
                <a:schemeClr val="tx1"/>
              </a:solidFill>
              <a:prstDash val="solid"/>
              <a:round/>
              <a:headEnd type="none" w="med" len="med"/>
              <a:tailEnd type="none" w="med" len="med"/>
            </a:ln>
          </p:spPr>
        </p:sp>
        <p:sp>
          <p:nvSpPr>
            <p:cNvPr id="56330" name="直接连接符 172216"/>
            <p:cNvSpPr/>
            <p:nvPr/>
          </p:nvSpPr>
          <p:spPr>
            <a:xfrm>
              <a:off x="1440" y="4512"/>
              <a:ext cx="144" cy="0"/>
            </a:xfrm>
            <a:prstGeom prst="line">
              <a:avLst/>
            </a:prstGeom>
            <a:ln w="28575" cap="flat" cmpd="sng">
              <a:solidFill>
                <a:schemeClr val="tx1"/>
              </a:solidFill>
              <a:prstDash val="solid"/>
              <a:round/>
              <a:headEnd type="none" w="med" len="med"/>
              <a:tailEnd type="none" w="med" len="med"/>
            </a:ln>
          </p:spPr>
        </p:sp>
      </p:grpSp>
      <p:sp>
        <p:nvSpPr>
          <p:cNvPr id="56331" name="文本框 172218"/>
          <p:cNvSpPr txBox="1"/>
          <p:nvPr/>
        </p:nvSpPr>
        <p:spPr>
          <a:xfrm>
            <a:off x="4267200" y="3944938"/>
            <a:ext cx="762000" cy="306387"/>
          </a:xfrm>
          <a:prstGeom prst="rect">
            <a:avLst/>
          </a:prstGeom>
          <a:noFill/>
          <a:ln w="9525">
            <a:noFill/>
          </a:ln>
        </p:spPr>
        <p:txBody>
          <a:bodyPr anchor="t" anchorCtr="0">
            <a:spAutoFit/>
          </a:bodyPr>
          <a:lstStyle/>
          <a:p>
            <a:pPr>
              <a:spcBef>
                <a:spcPct val="50000"/>
              </a:spcBef>
            </a:pPr>
            <a:r>
              <a:rPr lang="en-US" altLang="zh-CN" sz="1400" i="1">
                <a:latin typeface="Times New Roman" panose="02020603050405020304" charset="0"/>
              </a:rPr>
              <a:t>RESET</a:t>
            </a:r>
            <a:endParaRPr lang="en-US" altLang="zh-CN" sz="1400" i="1">
              <a:latin typeface="Times New Roman" panose="02020603050405020304" charset="0"/>
            </a:endParaRPr>
          </a:p>
        </p:txBody>
      </p:sp>
      <p:sp>
        <p:nvSpPr>
          <p:cNvPr id="56332" name="文本框 172219"/>
          <p:cNvSpPr txBox="1"/>
          <p:nvPr/>
        </p:nvSpPr>
        <p:spPr>
          <a:xfrm>
            <a:off x="4267200" y="4173538"/>
            <a:ext cx="762000" cy="306387"/>
          </a:xfrm>
          <a:prstGeom prst="rect">
            <a:avLst/>
          </a:prstGeom>
          <a:noFill/>
          <a:ln w="9525">
            <a:noFill/>
          </a:ln>
        </p:spPr>
        <p:txBody>
          <a:bodyPr anchor="t" anchorCtr="0">
            <a:spAutoFit/>
          </a:bodyPr>
          <a:lstStyle/>
          <a:p>
            <a:pPr>
              <a:spcBef>
                <a:spcPct val="50000"/>
              </a:spcBef>
            </a:pPr>
            <a:r>
              <a:rPr lang="en-US" altLang="zh-CN" sz="1400" i="1">
                <a:latin typeface="Times New Roman" panose="02020603050405020304" charset="0"/>
              </a:rPr>
              <a:t>DISCH</a:t>
            </a:r>
            <a:endParaRPr lang="en-US" altLang="zh-CN" sz="1400" i="1">
              <a:latin typeface="Times New Roman" panose="02020603050405020304" charset="0"/>
            </a:endParaRPr>
          </a:p>
        </p:txBody>
      </p:sp>
      <p:sp>
        <p:nvSpPr>
          <p:cNvPr id="56333" name="文本框 172220"/>
          <p:cNvSpPr txBox="1"/>
          <p:nvPr/>
        </p:nvSpPr>
        <p:spPr>
          <a:xfrm>
            <a:off x="4267200" y="4554538"/>
            <a:ext cx="762000" cy="306387"/>
          </a:xfrm>
          <a:prstGeom prst="rect">
            <a:avLst/>
          </a:prstGeom>
          <a:noFill/>
          <a:ln w="9525">
            <a:noFill/>
          </a:ln>
        </p:spPr>
        <p:txBody>
          <a:bodyPr anchor="t" anchorCtr="0">
            <a:spAutoFit/>
          </a:bodyPr>
          <a:lstStyle/>
          <a:p>
            <a:pPr>
              <a:spcBef>
                <a:spcPct val="50000"/>
              </a:spcBef>
            </a:pPr>
            <a:r>
              <a:rPr lang="en-US" altLang="zh-CN" sz="1400" i="1">
                <a:latin typeface="Times New Roman" panose="02020603050405020304" charset="0"/>
              </a:rPr>
              <a:t>THRES</a:t>
            </a:r>
            <a:endParaRPr lang="en-US" altLang="zh-CN" sz="1400" i="1">
              <a:latin typeface="Times New Roman" panose="02020603050405020304" charset="0"/>
            </a:endParaRPr>
          </a:p>
        </p:txBody>
      </p:sp>
      <p:sp>
        <p:nvSpPr>
          <p:cNvPr id="56334" name="文本框 172221"/>
          <p:cNvSpPr txBox="1"/>
          <p:nvPr/>
        </p:nvSpPr>
        <p:spPr>
          <a:xfrm>
            <a:off x="4267200" y="4999038"/>
            <a:ext cx="762000" cy="306387"/>
          </a:xfrm>
          <a:prstGeom prst="rect">
            <a:avLst/>
          </a:prstGeom>
          <a:noFill/>
          <a:ln w="9525">
            <a:noFill/>
          </a:ln>
        </p:spPr>
        <p:txBody>
          <a:bodyPr anchor="t" anchorCtr="0">
            <a:spAutoFit/>
          </a:bodyPr>
          <a:lstStyle/>
          <a:p>
            <a:pPr>
              <a:spcBef>
                <a:spcPct val="50000"/>
              </a:spcBef>
            </a:pPr>
            <a:r>
              <a:rPr lang="en-US" altLang="zh-CN" sz="1400" i="1">
                <a:latin typeface="Times New Roman" panose="02020603050405020304" charset="0"/>
              </a:rPr>
              <a:t>TRIG</a:t>
            </a:r>
            <a:endParaRPr lang="en-US" altLang="zh-CN" sz="1400" i="1">
              <a:latin typeface="Times New Roman" panose="02020603050405020304" charset="0"/>
            </a:endParaRPr>
          </a:p>
        </p:txBody>
      </p:sp>
      <p:sp>
        <p:nvSpPr>
          <p:cNvPr id="56335" name="文本框 172222"/>
          <p:cNvSpPr txBox="1"/>
          <p:nvPr/>
        </p:nvSpPr>
        <p:spPr>
          <a:xfrm>
            <a:off x="4572000" y="5240338"/>
            <a:ext cx="762000" cy="306387"/>
          </a:xfrm>
          <a:prstGeom prst="rect">
            <a:avLst/>
          </a:prstGeom>
          <a:noFill/>
          <a:ln w="9525">
            <a:noFill/>
          </a:ln>
        </p:spPr>
        <p:txBody>
          <a:bodyPr anchor="t" anchorCtr="0">
            <a:spAutoFit/>
          </a:bodyPr>
          <a:lstStyle/>
          <a:p>
            <a:pPr>
              <a:spcBef>
                <a:spcPct val="50000"/>
              </a:spcBef>
            </a:pPr>
            <a:r>
              <a:rPr lang="en-US" altLang="zh-CN" sz="1400" i="1">
                <a:latin typeface="Times New Roman" panose="02020603050405020304" charset="0"/>
              </a:rPr>
              <a:t>GND</a:t>
            </a:r>
            <a:endParaRPr lang="en-US" altLang="zh-CN" sz="1400" i="1">
              <a:latin typeface="Times New Roman" panose="02020603050405020304" charset="0"/>
            </a:endParaRPr>
          </a:p>
        </p:txBody>
      </p:sp>
      <p:sp>
        <p:nvSpPr>
          <p:cNvPr id="56336" name="文本框 172223"/>
          <p:cNvSpPr txBox="1"/>
          <p:nvPr/>
        </p:nvSpPr>
        <p:spPr>
          <a:xfrm>
            <a:off x="4953000" y="5011738"/>
            <a:ext cx="762000" cy="306387"/>
          </a:xfrm>
          <a:prstGeom prst="rect">
            <a:avLst/>
          </a:prstGeom>
          <a:noFill/>
          <a:ln w="9525">
            <a:noFill/>
          </a:ln>
        </p:spPr>
        <p:txBody>
          <a:bodyPr anchor="t" anchorCtr="0">
            <a:spAutoFit/>
          </a:bodyPr>
          <a:lstStyle/>
          <a:p>
            <a:pPr>
              <a:spcBef>
                <a:spcPct val="50000"/>
              </a:spcBef>
            </a:pPr>
            <a:r>
              <a:rPr lang="en-US" altLang="zh-CN" sz="1400" i="1">
                <a:latin typeface="Times New Roman" panose="02020603050405020304" charset="0"/>
              </a:rPr>
              <a:t>CONT</a:t>
            </a:r>
            <a:endParaRPr lang="en-US" altLang="zh-CN" sz="1400" i="1">
              <a:latin typeface="Times New Roman" panose="02020603050405020304" charset="0"/>
            </a:endParaRPr>
          </a:p>
        </p:txBody>
      </p:sp>
      <p:sp>
        <p:nvSpPr>
          <p:cNvPr id="56337" name="文本框 172224"/>
          <p:cNvSpPr txBox="1"/>
          <p:nvPr/>
        </p:nvSpPr>
        <p:spPr>
          <a:xfrm>
            <a:off x="5080000" y="4592638"/>
            <a:ext cx="762000" cy="306387"/>
          </a:xfrm>
          <a:prstGeom prst="rect">
            <a:avLst/>
          </a:prstGeom>
          <a:noFill/>
          <a:ln w="9525">
            <a:noFill/>
          </a:ln>
        </p:spPr>
        <p:txBody>
          <a:bodyPr anchor="t" anchorCtr="0">
            <a:spAutoFit/>
          </a:bodyPr>
          <a:lstStyle/>
          <a:p>
            <a:pPr>
              <a:spcBef>
                <a:spcPct val="50000"/>
              </a:spcBef>
            </a:pPr>
            <a:r>
              <a:rPr lang="en-US" altLang="zh-CN" sz="1400" i="1">
                <a:latin typeface="Times New Roman" panose="02020603050405020304" charset="0"/>
              </a:rPr>
              <a:t>OUT</a:t>
            </a:r>
            <a:endParaRPr lang="en-US" altLang="zh-CN" sz="1400" i="1">
              <a:latin typeface="Times New Roman" panose="02020603050405020304" charset="0"/>
            </a:endParaRPr>
          </a:p>
        </p:txBody>
      </p:sp>
      <p:sp>
        <p:nvSpPr>
          <p:cNvPr id="56338" name="文本框 172225"/>
          <p:cNvSpPr txBox="1"/>
          <p:nvPr/>
        </p:nvSpPr>
        <p:spPr>
          <a:xfrm>
            <a:off x="5029200" y="3944938"/>
            <a:ext cx="762000" cy="306387"/>
          </a:xfrm>
          <a:prstGeom prst="rect">
            <a:avLst/>
          </a:prstGeom>
          <a:noFill/>
          <a:ln w="9525">
            <a:noFill/>
          </a:ln>
        </p:spPr>
        <p:txBody>
          <a:bodyPr anchor="t" anchorCtr="0">
            <a:spAutoFit/>
          </a:bodyPr>
          <a:lstStyle/>
          <a:p>
            <a:pPr>
              <a:spcBef>
                <a:spcPct val="50000"/>
              </a:spcBef>
            </a:pPr>
            <a:r>
              <a:rPr lang="en-US" altLang="zh-CN" sz="1400" i="1">
                <a:latin typeface="Times New Roman" panose="02020603050405020304" charset="0"/>
              </a:rPr>
              <a:t>V</a:t>
            </a:r>
            <a:r>
              <a:rPr lang="en-US" altLang="zh-CN" sz="1400" baseline="-25000">
                <a:latin typeface="Times New Roman" panose="02020603050405020304" charset="0"/>
              </a:rPr>
              <a:t>CC</a:t>
            </a:r>
            <a:endParaRPr lang="en-US" altLang="zh-CN" sz="1400" baseline="-25000">
              <a:latin typeface="Times New Roman" panose="02020603050405020304" charset="0"/>
            </a:endParaRPr>
          </a:p>
        </p:txBody>
      </p:sp>
      <p:sp>
        <p:nvSpPr>
          <p:cNvPr id="56339" name="文本框 172226"/>
          <p:cNvSpPr txBox="1"/>
          <p:nvPr/>
        </p:nvSpPr>
        <p:spPr>
          <a:xfrm>
            <a:off x="4991100" y="2870200"/>
            <a:ext cx="762000" cy="306388"/>
          </a:xfrm>
          <a:prstGeom prst="rect">
            <a:avLst/>
          </a:prstGeom>
          <a:noFill/>
          <a:ln w="9525">
            <a:noFill/>
          </a:ln>
        </p:spPr>
        <p:txBody>
          <a:bodyPr anchor="t" anchorCtr="0">
            <a:spAutoFit/>
          </a:bodyPr>
          <a:lstStyle/>
          <a:p>
            <a:pPr>
              <a:spcBef>
                <a:spcPct val="50000"/>
              </a:spcBef>
            </a:pPr>
            <a:r>
              <a:rPr lang="en-US" altLang="zh-CN" sz="1400" i="1">
                <a:latin typeface="Times New Roman" panose="02020603050405020304" charset="0"/>
              </a:rPr>
              <a:t>+V</a:t>
            </a:r>
            <a:r>
              <a:rPr lang="en-US" altLang="zh-CN" sz="1400" baseline="-25000">
                <a:latin typeface="Times New Roman" panose="02020603050405020304" charset="0"/>
              </a:rPr>
              <a:t>CC</a:t>
            </a:r>
            <a:endParaRPr lang="en-US" altLang="zh-CN" sz="1400" baseline="-25000">
              <a:latin typeface="Times New Roman" panose="02020603050405020304" charset="0"/>
            </a:endParaRPr>
          </a:p>
        </p:txBody>
      </p:sp>
      <p:grpSp>
        <p:nvGrpSpPr>
          <p:cNvPr id="172238" name="组合 172237"/>
          <p:cNvGrpSpPr/>
          <p:nvPr/>
        </p:nvGrpSpPr>
        <p:grpSpPr>
          <a:xfrm>
            <a:off x="6324600" y="4478338"/>
            <a:ext cx="1295400" cy="322262"/>
            <a:chOff x="3984" y="2821"/>
            <a:chExt cx="816" cy="203"/>
          </a:xfrm>
        </p:grpSpPr>
        <p:sp>
          <p:nvSpPr>
            <p:cNvPr id="56341" name="直接连接符 172227"/>
            <p:cNvSpPr/>
            <p:nvPr/>
          </p:nvSpPr>
          <p:spPr>
            <a:xfrm>
              <a:off x="3984" y="3013"/>
              <a:ext cx="192" cy="0"/>
            </a:xfrm>
            <a:prstGeom prst="line">
              <a:avLst/>
            </a:prstGeom>
            <a:ln w="28575" cap="flat" cmpd="sng">
              <a:solidFill>
                <a:srgbClr val="009900"/>
              </a:solidFill>
              <a:prstDash val="solid"/>
              <a:round/>
              <a:headEnd type="none" w="med" len="med"/>
              <a:tailEnd type="none" w="med" len="med"/>
            </a:ln>
          </p:spPr>
        </p:sp>
        <p:sp>
          <p:nvSpPr>
            <p:cNvPr id="56342" name="直接连接符 172229"/>
            <p:cNvSpPr/>
            <p:nvPr/>
          </p:nvSpPr>
          <p:spPr>
            <a:xfrm flipV="1">
              <a:off x="4176" y="2821"/>
              <a:ext cx="0" cy="192"/>
            </a:xfrm>
            <a:prstGeom prst="line">
              <a:avLst/>
            </a:prstGeom>
            <a:ln w="28575" cap="flat" cmpd="sng">
              <a:solidFill>
                <a:srgbClr val="009900"/>
              </a:solidFill>
              <a:prstDash val="solid"/>
              <a:round/>
              <a:headEnd type="none" w="med" len="med"/>
              <a:tailEnd type="none" w="med" len="med"/>
            </a:ln>
          </p:spPr>
        </p:sp>
        <p:sp>
          <p:nvSpPr>
            <p:cNvPr id="56343" name="直接连接符 172230"/>
            <p:cNvSpPr/>
            <p:nvPr/>
          </p:nvSpPr>
          <p:spPr>
            <a:xfrm>
              <a:off x="4176" y="2832"/>
              <a:ext cx="432" cy="0"/>
            </a:xfrm>
            <a:prstGeom prst="line">
              <a:avLst/>
            </a:prstGeom>
            <a:ln w="28575" cap="flat" cmpd="sng">
              <a:solidFill>
                <a:srgbClr val="009900"/>
              </a:solidFill>
              <a:prstDash val="solid"/>
              <a:round/>
              <a:headEnd type="none" w="med" len="med"/>
              <a:tailEnd type="none" w="med" len="med"/>
            </a:ln>
          </p:spPr>
        </p:sp>
        <p:sp>
          <p:nvSpPr>
            <p:cNvPr id="56344" name="直接连接符 172231"/>
            <p:cNvSpPr/>
            <p:nvPr/>
          </p:nvSpPr>
          <p:spPr>
            <a:xfrm>
              <a:off x="4608" y="2832"/>
              <a:ext cx="0" cy="192"/>
            </a:xfrm>
            <a:prstGeom prst="line">
              <a:avLst/>
            </a:prstGeom>
            <a:ln w="28575" cap="flat" cmpd="sng">
              <a:solidFill>
                <a:srgbClr val="009900"/>
              </a:solidFill>
              <a:prstDash val="solid"/>
              <a:round/>
              <a:headEnd type="none" w="med" len="med"/>
              <a:tailEnd type="none" w="med" len="med"/>
            </a:ln>
          </p:spPr>
        </p:sp>
        <p:sp>
          <p:nvSpPr>
            <p:cNvPr id="56345" name="直接连接符 172232"/>
            <p:cNvSpPr/>
            <p:nvPr/>
          </p:nvSpPr>
          <p:spPr>
            <a:xfrm>
              <a:off x="4608" y="3024"/>
              <a:ext cx="192" cy="0"/>
            </a:xfrm>
            <a:prstGeom prst="line">
              <a:avLst/>
            </a:prstGeom>
            <a:ln w="28575" cap="flat" cmpd="sng">
              <a:solidFill>
                <a:srgbClr val="009900"/>
              </a:solidFill>
              <a:prstDash val="solid"/>
              <a:round/>
              <a:headEnd type="none" w="med" len="med"/>
              <a:tailEnd type="none" w="med" len="med"/>
            </a:ln>
          </p:spPr>
        </p:sp>
      </p:grpSp>
      <p:sp>
        <p:nvSpPr>
          <p:cNvPr id="172234" name="文本框 172233"/>
          <p:cNvSpPr txBox="1"/>
          <p:nvPr/>
        </p:nvSpPr>
        <p:spPr>
          <a:xfrm>
            <a:off x="6324600" y="4800600"/>
            <a:ext cx="1447800" cy="336550"/>
          </a:xfrm>
          <a:prstGeom prst="rect">
            <a:avLst/>
          </a:prstGeom>
          <a:noFill/>
          <a:ln w="9525">
            <a:noFill/>
          </a:ln>
        </p:spPr>
        <p:txBody>
          <a:bodyPr anchor="t" anchorCtr="0">
            <a:spAutoFit/>
          </a:bodyPr>
          <a:lstStyle/>
          <a:p>
            <a:pPr>
              <a:spcBef>
                <a:spcPct val="50000"/>
              </a:spcBef>
            </a:pPr>
            <a:r>
              <a:rPr lang="en-US" altLang="zh-CN" sz="1600" i="1" err="1">
                <a:latin typeface="Times New Roman" panose="02020603050405020304" charset="0"/>
              </a:rPr>
              <a:t>t</a:t>
            </a:r>
            <a:r>
              <a:rPr lang="en-US" altLang="zh-CN" sz="1600" i="1" baseline="-25000" err="1">
                <a:latin typeface="Times New Roman" panose="02020603050405020304" charset="0"/>
              </a:rPr>
              <a:t>W</a:t>
            </a:r>
            <a:r>
              <a:rPr lang="en-US" altLang="zh-CN" sz="1600">
                <a:latin typeface="Times New Roman" panose="02020603050405020304" charset="0"/>
              </a:rPr>
              <a:t> = 1.1</a:t>
            </a:r>
            <a:r>
              <a:rPr lang="en-US" altLang="zh-CN" sz="1600" i="1">
                <a:latin typeface="Times New Roman" panose="02020603050405020304" charset="0"/>
              </a:rPr>
              <a:t>R</a:t>
            </a:r>
            <a:r>
              <a:rPr lang="en-US" altLang="zh-CN" sz="1600" baseline="-25000">
                <a:latin typeface="Times New Roman" panose="02020603050405020304" charset="0"/>
              </a:rPr>
              <a:t>1</a:t>
            </a:r>
            <a:r>
              <a:rPr lang="en-US" altLang="zh-CN" sz="1600" i="1">
                <a:latin typeface="Times New Roman" panose="02020603050405020304" charset="0"/>
              </a:rPr>
              <a:t>C</a:t>
            </a:r>
            <a:r>
              <a:rPr lang="en-US" altLang="zh-CN" sz="1600" baseline="-25000">
                <a:latin typeface="Times New Roman" panose="02020603050405020304" charset="0"/>
              </a:rPr>
              <a:t>1</a:t>
            </a:r>
            <a:endParaRPr lang="en-US" altLang="zh-CN" sz="1600">
              <a:latin typeface="Times New Roman" panose="02020603050405020304" charset="0"/>
            </a:endParaRPr>
          </a:p>
        </p:txBody>
      </p:sp>
      <p:sp>
        <p:nvSpPr>
          <p:cNvPr id="56347" name="文本框 172234"/>
          <p:cNvSpPr txBox="1"/>
          <p:nvPr/>
        </p:nvSpPr>
        <p:spPr>
          <a:xfrm>
            <a:off x="3886200" y="5410200"/>
            <a:ext cx="533400" cy="336550"/>
          </a:xfrm>
          <a:prstGeom prst="rect">
            <a:avLst/>
          </a:prstGeom>
          <a:noFill/>
          <a:ln w="9525">
            <a:noFill/>
          </a:ln>
        </p:spPr>
        <p:txBody>
          <a:bodyPr anchor="t" anchorCtr="0">
            <a:spAutoFit/>
          </a:bodyPr>
          <a:lstStyle/>
          <a:p>
            <a:pPr>
              <a:spcBef>
                <a:spcPct val="50000"/>
              </a:spcBef>
            </a:pPr>
            <a:r>
              <a:rPr lang="en-US" altLang="zh-CN" sz="1600" i="1">
                <a:latin typeface="Times New Roman" panose="02020603050405020304" charset="0"/>
              </a:rPr>
              <a:t>C</a:t>
            </a:r>
            <a:r>
              <a:rPr lang="en-US" altLang="zh-CN" sz="1600" baseline="-25000">
                <a:latin typeface="Times New Roman" panose="02020603050405020304" charset="0"/>
              </a:rPr>
              <a:t>1</a:t>
            </a:r>
            <a:endParaRPr lang="en-US" altLang="zh-CN" sz="1600">
              <a:latin typeface="Times New Roman" panose="02020603050405020304" charset="0"/>
            </a:endParaRPr>
          </a:p>
        </p:txBody>
      </p:sp>
      <p:sp>
        <p:nvSpPr>
          <p:cNvPr id="56348" name="文本框 172235"/>
          <p:cNvSpPr txBox="1"/>
          <p:nvPr/>
        </p:nvSpPr>
        <p:spPr>
          <a:xfrm>
            <a:off x="3810000" y="3657600"/>
            <a:ext cx="533400" cy="336550"/>
          </a:xfrm>
          <a:prstGeom prst="rect">
            <a:avLst/>
          </a:prstGeom>
          <a:noFill/>
          <a:ln w="9525">
            <a:noFill/>
          </a:ln>
        </p:spPr>
        <p:txBody>
          <a:bodyPr anchor="t" anchorCtr="0">
            <a:spAutoFit/>
          </a:bodyPr>
          <a:lstStyle/>
          <a:p>
            <a:pPr>
              <a:spcBef>
                <a:spcPct val="50000"/>
              </a:spcBef>
            </a:pPr>
            <a:r>
              <a:rPr lang="en-US" altLang="zh-CN" sz="1600" i="1">
                <a:latin typeface="Times New Roman" panose="02020603050405020304" charset="0"/>
              </a:rPr>
              <a:t>R</a:t>
            </a:r>
            <a:r>
              <a:rPr lang="en-US" altLang="zh-CN" sz="1600" baseline="-25000">
                <a:latin typeface="Times New Roman" panose="02020603050405020304" charset="0"/>
              </a:rPr>
              <a:t>1</a:t>
            </a:r>
            <a:endParaRPr lang="en-US" altLang="zh-CN" sz="1600">
              <a:latin typeface="Times New Roman" panose="02020603050405020304" charset="0"/>
            </a:endParaRPr>
          </a:p>
        </p:txBody>
      </p:sp>
      <p:sp>
        <p:nvSpPr>
          <p:cNvPr id="56349" name="灯片编号占位符 1"/>
          <p:cNvSpPr>
            <a:spLocks noGrp="1"/>
          </p:cNvSpPr>
          <p:nvPr>
            <p:ph type="sldNum" sz="quarter" idx="12"/>
          </p:nvPr>
        </p:nvSpPr>
        <p:spPr>
          <a:prstGeom prst="rect">
            <a:avLst/>
          </a:prstGeom>
          <a:noFill/>
          <a:ln>
            <a:noFill/>
          </a:ln>
        </p:spPr>
        <p:txBody>
          <a:bodyPr anchor="t" anchorCtr="0"/>
          <a:lstStyle/>
          <a:p>
            <a:fld id="{9A0DB2DC-4C9A-4742-B13C-FB6460FD3503}" type="slidenum">
              <a:rPr lang="zh-CN" altLang="en-US" sz="1800">
                <a:latin typeface="Arial" panose="020B0604020202020204" pitchFamily="34" charset="0"/>
                <a:ea typeface="MS PGothic" panose="020B0600070205080204" pitchFamily="-110" charset="-128"/>
              </a:rPr>
            </a:fld>
            <a:endParaRPr lang="zh-CN" altLang="en-US" sz="1800">
              <a:latin typeface="Arial" panose="020B0604020202020204" pitchFamily="34" charset="0"/>
              <a:ea typeface="MS PGothic" panose="020B0600070205080204" pitchFamily="-110" charset="-128"/>
            </a:endParaRP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2208"/>
                                        </p:tgtEl>
                                        <p:attrNameLst>
                                          <p:attrName>style.visibility</p:attrName>
                                        </p:attrNameLst>
                                      </p:cBhvr>
                                      <p:to>
                                        <p:strVal val="visible"/>
                                      </p:to>
                                    </p:set>
                                    <p:anim calcmode="lin" valueType="num">
                                      <p:cBhvr>
                                        <p:cTn id="7" dur="500" fill="hold"/>
                                        <p:tgtEl>
                                          <p:spTgt spid="172208"/>
                                        </p:tgtEl>
                                        <p:attrNameLst>
                                          <p:attrName>ppt_x</p:attrName>
                                        </p:attrNameLst>
                                      </p:cBhvr>
                                      <p:tavLst>
                                        <p:tav tm="0">
                                          <p:val>
                                            <p:strVal val="0-#ppt_w/2"/>
                                          </p:val>
                                        </p:tav>
                                        <p:tav tm="100000">
                                          <p:val>
                                            <p:strVal val="#ppt_x"/>
                                          </p:val>
                                        </p:tav>
                                      </p:tavLst>
                                    </p:anim>
                                    <p:anim calcmode="lin" valueType="num">
                                      <p:cBhvr>
                                        <p:cTn id="8" dur="500" fill="hold"/>
                                        <p:tgtEl>
                                          <p:spTgt spid="17220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172218"/>
                                        </p:tgtEl>
                                        <p:attrNameLst>
                                          <p:attrName>style.visibility</p:attrName>
                                        </p:attrNameLst>
                                      </p:cBhvr>
                                      <p:to>
                                        <p:strVal val="visible"/>
                                      </p:to>
                                    </p:set>
                                    <p:animEffect transition="in" filter="wipe(left)">
                                      <p:cBhvr>
                                        <p:cTn id="12" dur="500"/>
                                        <p:tgtEl>
                                          <p:spTgt spid="172218"/>
                                        </p:tgtEl>
                                      </p:cBhvr>
                                    </p:animEffect>
                                  </p:childTnLst>
                                </p:cTn>
                              </p:par>
                              <p:par>
                                <p:cTn id="13" presetID="22" presetClass="entr" presetSubtype="8" fill="hold" nodeType="withEffect">
                                  <p:stCondLst>
                                    <p:cond delay="0"/>
                                  </p:stCondLst>
                                  <p:childTnLst>
                                    <p:set>
                                      <p:cBhvr>
                                        <p:cTn id="14" dur="1" fill="hold">
                                          <p:stCondLst>
                                            <p:cond delay="0"/>
                                          </p:stCondLst>
                                        </p:cTn>
                                        <p:tgtEl>
                                          <p:spTgt spid="172238"/>
                                        </p:tgtEl>
                                        <p:attrNameLst>
                                          <p:attrName>style.visibility</p:attrName>
                                        </p:attrNameLst>
                                      </p:cBhvr>
                                      <p:to>
                                        <p:strVal val="visible"/>
                                      </p:to>
                                    </p:set>
                                    <p:animEffect transition="in" filter="wipe(left)">
                                      <p:cBhvr>
                                        <p:cTn id="15" dur="500"/>
                                        <p:tgtEl>
                                          <p:spTgt spid="172238"/>
                                        </p:tgtEl>
                                      </p:cBhvr>
                                    </p:animEffect>
                                  </p:childTnLst>
                                </p:cTn>
                              </p:par>
                            </p:childTnLst>
                          </p:cTn>
                        </p:par>
                        <p:par>
                          <p:cTn id="16" fill="hold">
                            <p:stCondLst>
                              <p:cond delay="1000"/>
                            </p:stCondLst>
                            <p:childTnLst>
                              <p:par>
                                <p:cTn id="17" presetID="37" presetClass="entr" presetSubtype="0" fill="hold" grpId="0" nodeType="afterEffect">
                                  <p:stCondLst>
                                    <p:cond delay="0"/>
                                  </p:stCondLst>
                                  <p:childTnLst>
                                    <p:set>
                                      <p:cBhvr>
                                        <p:cTn id="18" dur="1" fill="hold">
                                          <p:stCondLst>
                                            <p:cond delay="0"/>
                                          </p:stCondLst>
                                        </p:cTn>
                                        <p:tgtEl>
                                          <p:spTgt spid="172234"/>
                                        </p:tgtEl>
                                        <p:attrNameLst>
                                          <p:attrName>style.visibility</p:attrName>
                                        </p:attrNameLst>
                                      </p:cBhvr>
                                      <p:to>
                                        <p:strVal val="visible"/>
                                      </p:to>
                                    </p:set>
                                    <p:animEffect transition="in" filter="fade">
                                      <p:cBhvr>
                                        <p:cTn id="19" dur="1000"/>
                                        <p:tgtEl>
                                          <p:spTgt spid="172234"/>
                                        </p:tgtEl>
                                      </p:cBhvr>
                                    </p:animEffect>
                                    <p:anim calcmode="lin" valueType="num">
                                      <p:cBhvr>
                                        <p:cTn id="20" dur="1000" fill="hold"/>
                                        <p:tgtEl>
                                          <p:spTgt spid="172234"/>
                                        </p:tgtEl>
                                        <p:attrNameLst>
                                          <p:attrName>ppt_x</p:attrName>
                                        </p:attrNameLst>
                                      </p:cBhvr>
                                      <p:tavLst>
                                        <p:tav tm="0">
                                          <p:val>
                                            <p:strVal val="#ppt_x"/>
                                          </p:val>
                                        </p:tav>
                                        <p:tav tm="100000">
                                          <p:val>
                                            <p:strVal val="#ppt_x"/>
                                          </p:val>
                                        </p:tav>
                                      </p:tavLst>
                                    </p:anim>
                                    <p:anim calcmode="lin" valueType="num">
                                      <p:cBhvr>
                                        <p:cTn id="21" dur="900" decel="100000" fill="hold"/>
                                        <p:tgtEl>
                                          <p:spTgt spid="172234"/>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17223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208" grpId="0"/>
      <p:bldP spid="172234"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8369" name="对象 176129"/>
          <p:cNvGraphicFramePr/>
          <p:nvPr/>
        </p:nvGraphicFramePr>
        <p:xfrm>
          <a:off x="3406775" y="3182938"/>
          <a:ext cx="2843213" cy="2913062"/>
        </p:xfrm>
        <a:graphic>
          <a:graphicData uri="http://schemas.openxmlformats.org/presentationml/2006/ole">
            <mc:AlternateContent xmlns:mc="http://schemas.openxmlformats.org/markup-compatibility/2006">
              <mc:Choice xmlns:v="urn:schemas-microsoft-com:vml" Requires="v">
                <p:oleObj spid="_x0000_s35844" name="" r:id="rId1" imgW="2041525" imgH="2094865" progId="CorelDRAW.Graphic.13">
                  <p:embed/>
                </p:oleObj>
              </mc:Choice>
              <mc:Fallback>
                <p:oleObj name="" r:id="rId1" imgW="2041525" imgH="2094865" progId="CorelDRAW.Graphic.13">
                  <p:embed/>
                  <p:pic>
                    <p:nvPicPr>
                      <p:cNvPr id="0" name="图片 3096"/>
                      <p:cNvPicPr/>
                      <p:nvPr/>
                    </p:nvPicPr>
                    <p:blipFill>
                      <a:blip r:embed="rId2"/>
                      <a:stretch>
                        <a:fillRect/>
                      </a:stretch>
                    </p:blipFill>
                    <p:spPr>
                      <a:xfrm>
                        <a:off x="3406775" y="3182938"/>
                        <a:ext cx="2843213" cy="2913062"/>
                      </a:xfrm>
                      <a:prstGeom prst="rect">
                        <a:avLst/>
                      </a:prstGeom>
                      <a:noFill/>
                      <a:ln w="38100">
                        <a:noFill/>
                        <a:miter/>
                      </a:ln>
                    </p:spPr>
                  </p:pic>
                </p:oleObj>
              </mc:Fallback>
            </mc:AlternateContent>
          </a:graphicData>
        </a:graphic>
      </p:graphicFrame>
      <p:sp>
        <p:nvSpPr>
          <p:cNvPr id="58370" name="矩形 176132"/>
          <p:cNvSpPr/>
          <p:nvPr/>
        </p:nvSpPr>
        <p:spPr>
          <a:xfrm>
            <a:off x="914400" y="765175"/>
            <a:ext cx="1908175" cy="460375"/>
          </a:xfrm>
          <a:prstGeom prst="rect">
            <a:avLst/>
          </a:prstGeom>
          <a:solidFill>
            <a:schemeClr val="accent2"/>
          </a:solidFill>
          <a:ln w="9525" cap="flat" cmpd="sng">
            <a:solidFill>
              <a:srgbClr val="000000"/>
            </a:solidFill>
            <a:prstDash val="solid"/>
            <a:miter/>
            <a:headEnd type="none" w="med" len="med"/>
            <a:tailEnd type="none" w="med" len="med"/>
          </a:ln>
        </p:spPr>
        <p:txBody>
          <a:bodyPr wrap="none" anchor="t" anchorCtr="0">
            <a:spAutoFit/>
          </a:bodyPr>
          <a:lstStyle/>
          <a:p>
            <a:r>
              <a:rPr lang="en-US" altLang="zh-CN">
                <a:solidFill>
                  <a:srgbClr val="FFFF99"/>
                </a:solidFill>
                <a:latin typeface="Times New Roman" panose="02020603050405020304" charset="0"/>
              </a:rPr>
              <a:t>The 555 timer</a:t>
            </a:r>
            <a:endParaRPr lang="en-US" altLang="zh-CN">
              <a:solidFill>
                <a:srgbClr val="FFFF99"/>
              </a:solidFill>
              <a:latin typeface="Times New Roman" panose="02020603050405020304" charset="0"/>
            </a:endParaRPr>
          </a:p>
        </p:txBody>
      </p:sp>
      <p:grpSp>
        <p:nvGrpSpPr>
          <p:cNvPr id="58371" name="组合 176135"/>
          <p:cNvGrpSpPr/>
          <p:nvPr/>
        </p:nvGrpSpPr>
        <p:grpSpPr>
          <a:xfrm>
            <a:off x="2743200" y="5029200"/>
            <a:ext cx="685800" cy="304800"/>
            <a:chOff x="1152" y="4512"/>
            <a:chExt cx="432" cy="192"/>
          </a:xfrm>
        </p:grpSpPr>
        <p:sp>
          <p:nvSpPr>
            <p:cNvPr id="58372" name="直接连接符 176136"/>
            <p:cNvSpPr/>
            <p:nvPr/>
          </p:nvSpPr>
          <p:spPr>
            <a:xfrm>
              <a:off x="1152" y="4512"/>
              <a:ext cx="192" cy="0"/>
            </a:xfrm>
            <a:prstGeom prst="line">
              <a:avLst/>
            </a:prstGeom>
            <a:ln w="28575" cap="flat" cmpd="sng">
              <a:solidFill>
                <a:schemeClr val="tx1"/>
              </a:solidFill>
              <a:prstDash val="solid"/>
              <a:round/>
              <a:headEnd type="none" w="med" len="med"/>
              <a:tailEnd type="none" w="med" len="med"/>
            </a:ln>
          </p:spPr>
        </p:sp>
        <p:sp>
          <p:nvSpPr>
            <p:cNvPr id="58373" name="直接连接符 176137"/>
            <p:cNvSpPr/>
            <p:nvPr/>
          </p:nvSpPr>
          <p:spPr>
            <a:xfrm>
              <a:off x="1344" y="4512"/>
              <a:ext cx="0" cy="192"/>
            </a:xfrm>
            <a:prstGeom prst="line">
              <a:avLst/>
            </a:prstGeom>
            <a:ln w="28575" cap="flat" cmpd="sng">
              <a:solidFill>
                <a:schemeClr val="tx1"/>
              </a:solidFill>
              <a:prstDash val="solid"/>
              <a:round/>
              <a:headEnd type="none" w="med" len="med"/>
              <a:tailEnd type="none" w="med" len="med"/>
            </a:ln>
          </p:spPr>
        </p:sp>
        <p:sp>
          <p:nvSpPr>
            <p:cNvPr id="58374" name="直接连接符 176138"/>
            <p:cNvSpPr/>
            <p:nvPr/>
          </p:nvSpPr>
          <p:spPr>
            <a:xfrm>
              <a:off x="1344" y="4704"/>
              <a:ext cx="96" cy="0"/>
            </a:xfrm>
            <a:prstGeom prst="line">
              <a:avLst/>
            </a:prstGeom>
            <a:ln w="28575" cap="flat" cmpd="sng">
              <a:solidFill>
                <a:schemeClr val="tx1"/>
              </a:solidFill>
              <a:prstDash val="solid"/>
              <a:round/>
              <a:headEnd type="none" w="med" len="med"/>
              <a:tailEnd type="none" w="med" len="med"/>
            </a:ln>
          </p:spPr>
        </p:sp>
        <p:sp>
          <p:nvSpPr>
            <p:cNvPr id="58375" name="直接连接符 176139"/>
            <p:cNvSpPr/>
            <p:nvPr/>
          </p:nvSpPr>
          <p:spPr>
            <a:xfrm flipV="1">
              <a:off x="1440" y="4512"/>
              <a:ext cx="0" cy="192"/>
            </a:xfrm>
            <a:prstGeom prst="line">
              <a:avLst/>
            </a:prstGeom>
            <a:ln w="28575" cap="flat" cmpd="sng">
              <a:solidFill>
                <a:schemeClr val="tx1"/>
              </a:solidFill>
              <a:prstDash val="solid"/>
              <a:round/>
              <a:headEnd type="none" w="med" len="med"/>
              <a:tailEnd type="none" w="med" len="med"/>
            </a:ln>
          </p:spPr>
        </p:sp>
        <p:sp>
          <p:nvSpPr>
            <p:cNvPr id="58376" name="直接连接符 176140"/>
            <p:cNvSpPr/>
            <p:nvPr/>
          </p:nvSpPr>
          <p:spPr>
            <a:xfrm>
              <a:off x="1440" y="4512"/>
              <a:ext cx="144" cy="0"/>
            </a:xfrm>
            <a:prstGeom prst="line">
              <a:avLst/>
            </a:prstGeom>
            <a:ln w="28575" cap="flat" cmpd="sng">
              <a:solidFill>
                <a:schemeClr val="tx1"/>
              </a:solidFill>
              <a:prstDash val="solid"/>
              <a:round/>
              <a:headEnd type="none" w="med" len="med"/>
              <a:tailEnd type="none" w="med" len="med"/>
            </a:ln>
          </p:spPr>
        </p:sp>
      </p:grpSp>
      <p:sp>
        <p:nvSpPr>
          <p:cNvPr id="58377" name="文本框 176141"/>
          <p:cNvSpPr txBox="1"/>
          <p:nvPr/>
        </p:nvSpPr>
        <p:spPr>
          <a:xfrm>
            <a:off x="4267200" y="4021138"/>
            <a:ext cx="762000" cy="306387"/>
          </a:xfrm>
          <a:prstGeom prst="rect">
            <a:avLst/>
          </a:prstGeom>
          <a:noFill/>
          <a:ln w="9525">
            <a:noFill/>
          </a:ln>
        </p:spPr>
        <p:txBody>
          <a:bodyPr anchor="t" anchorCtr="0">
            <a:spAutoFit/>
          </a:bodyPr>
          <a:lstStyle/>
          <a:p>
            <a:pPr>
              <a:spcBef>
                <a:spcPct val="50000"/>
              </a:spcBef>
            </a:pPr>
            <a:r>
              <a:rPr lang="en-US" altLang="zh-CN" sz="1400" i="1">
                <a:latin typeface="Times New Roman" panose="02020603050405020304" charset="0"/>
              </a:rPr>
              <a:t>RESET</a:t>
            </a:r>
            <a:endParaRPr lang="en-US" altLang="zh-CN" sz="1400" i="1">
              <a:latin typeface="Times New Roman" panose="02020603050405020304" charset="0"/>
            </a:endParaRPr>
          </a:p>
        </p:txBody>
      </p:sp>
      <p:sp>
        <p:nvSpPr>
          <p:cNvPr id="58378" name="文本框 176142"/>
          <p:cNvSpPr txBox="1"/>
          <p:nvPr/>
        </p:nvSpPr>
        <p:spPr>
          <a:xfrm>
            <a:off x="4267200" y="4249738"/>
            <a:ext cx="762000" cy="306387"/>
          </a:xfrm>
          <a:prstGeom prst="rect">
            <a:avLst/>
          </a:prstGeom>
          <a:noFill/>
          <a:ln w="9525">
            <a:noFill/>
          </a:ln>
        </p:spPr>
        <p:txBody>
          <a:bodyPr anchor="t" anchorCtr="0">
            <a:spAutoFit/>
          </a:bodyPr>
          <a:lstStyle/>
          <a:p>
            <a:pPr>
              <a:spcBef>
                <a:spcPct val="50000"/>
              </a:spcBef>
            </a:pPr>
            <a:r>
              <a:rPr lang="en-US" altLang="zh-CN" sz="1400" i="1">
                <a:latin typeface="Times New Roman" panose="02020603050405020304" charset="0"/>
              </a:rPr>
              <a:t>DISCH</a:t>
            </a:r>
            <a:endParaRPr lang="en-US" altLang="zh-CN" sz="1400" i="1">
              <a:latin typeface="Times New Roman" panose="02020603050405020304" charset="0"/>
            </a:endParaRPr>
          </a:p>
        </p:txBody>
      </p:sp>
      <p:sp>
        <p:nvSpPr>
          <p:cNvPr id="58379" name="文本框 176143"/>
          <p:cNvSpPr txBox="1"/>
          <p:nvPr/>
        </p:nvSpPr>
        <p:spPr>
          <a:xfrm>
            <a:off x="4267200" y="4630738"/>
            <a:ext cx="762000" cy="306387"/>
          </a:xfrm>
          <a:prstGeom prst="rect">
            <a:avLst/>
          </a:prstGeom>
          <a:noFill/>
          <a:ln w="9525">
            <a:noFill/>
          </a:ln>
        </p:spPr>
        <p:txBody>
          <a:bodyPr anchor="t" anchorCtr="0">
            <a:spAutoFit/>
          </a:bodyPr>
          <a:lstStyle/>
          <a:p>
            <a:pPr>
              <a:spcBef>
                <a:spcPct val="50000"/>
              </a:spcBef>
            </a:pPr>
            <a:r>
              <a:rPr lang="en-US" altLang="zh-CN" sz="1400" i="1">
                <a:latin typeface="Times New Roman" panose="02020603050405020304" charset="0"/>
              </a:rPr>
              <a:t>THRES</a:t>
            </a:r>
            <a:endParaRPr lang="en-US" altLang="zh-CN" sz="1400" i="1">
              <a:latin typeface="Times New Roman" panose="02020603050405020304" charset="0"/>
            </a:endParaRPr>
          </a:p>
        </p:txBody>
      </p:sp>
      <p:sp>
        <p:nvSpPr>
          <p:cNvPr id="58380" name="文本框 176144"/>
          <p:cNvSpPr txBox="1"/>
          <p:nvPr/>
        </p:nvSpPr>
        <p:spPr>
          <a:xfrm>
            <a:off x="4267200" y="5075238"/>
            <a:ext cx="762000" cy="306387"/>
          </a:xfrm>
          <a:prstGeom prst="rect">
            <a:avLst/>
          </a:prstGeom>
          <a:noFill/>
          <a:ln w="9525">
            <a:noFill/>
          </a:ln>
        </p:spPr>
        <p:txBody>
          <a:bodyPr anchor="t" anchorCtr="0">
            <a:spAutoFit/>
          </a:bodyPr>
          <a:lstStyle/>
          <a:p>
            <a:pPr>
              <a:spcBef>
                <a:spcPct val="50000"/>
              </a:spcBef>
            </a:pPr>
            <a:r>
              <a:rPr lang="en-US" altLang="zh-CN" sz="1400" i="1">
                <a:latin typeface="Times New Roman" panose="02020603050405020304" charset="0"/>
              </a:rPr>
              <a:t>TRIG</a:t>
            </a:r>
            <a:endParaRPr lang="en-US" altLang="zh-CN" sz="1400" i="1">
              <a:latin typeface="Times New Roman" panose="02020603050405020304" charset="0"/>
            </a:endParaRPr>
          </a:p>
        </p:txBody>
      </p:sp>
      <p:sp>
        <p:nvSpPr>
          <p:cNvPr id="58381" name="文本框 176145"/>
          <p:cNvSpPr txBox="1"/>
          <p:nvPr/>
        </p:nvSpPr>
        <p:spPr>
          <a:xfrm>
            <a:off x="4572000" y="5316538"/>
            <a:ext cx="762000" cy="306387"/>
          </a:xfrm>
          <a:prstGeom prst="rect">
            <a:avLst/>
          </a:prstGeom>
          <a:noFill/>
          <a:ln w="9525">
            <a:noFill/>
          </a:ln>
        </p:spPr>
        <p:txBody>
          <a:bodyPr anchor="t" anchorCtr="0">
            <a:spAutoFit/>
          </a:bodyPr>
          <a:lstStyle/>
          <a:p>
            <a:pPr>
              <a:spcBef>
                <a:spcPct val="50000"/>
              </a:spcBef>
            </a:pPr>
            <a:r>
              <a:rPr lang="en-US" altLang="zh-CN" sz="1400" i="1">
                <a:latin typeface="Times New Roman" panose="02020603050405020304" charset="0"/>
              </a:rPr>
              <a:t>GND</a:t>
            </a:r>
            <a:endParaRPr lang="en-US" altLang="zh-CN" sz="1400" i="1">
              <a:latin typeface="Times New Roman" panose="02020603050405020304" charset="0"/>
            </a:endParaRPr>
          </a:p>
        </p:txBody>
      </p:sp>
      <p:sp>
        <p:nvSpPr>
          <p:cNvPr id="58382" name="文本框 176146"/>
          <p:cNvSpPr txBox="1"/>
          <p:nvPr/>
        </p:nvSpPr>
        <p:spPr>
          <a:xfrm>
            <a:off x="4953000" y="5087938"/>
            <a:ext cx="762000" cy="306387"/>
          </a:xfrm>
          <a:prstGeom prst="rect">
            <a:avLst/>
          </a:prstGeom>
          <a:noFill/>
          <a:ln w="9525">
            <a:noFill/>
          </a:ln>
        </p:spPr>
        <p:txBody>
          <a:bodyPr anchor="t" anchorCtr="0">
            <a:spAutoFit/>
          </a:bodyPr>
          <a:lstStyle/>
          <a:p>
            <a:pPr>
              <a:spcBef>
                <a:spcPct val="50000"/>
              </a:spcBef>
            </a:pPr>
            <a:r>
              <a:rPr lang="en-US" altLang="zh-CN" sz="1400" i="1">
                <a:latin typeface="Times New Roman" panose="02020603050405020304" charset="0"/>
              </a:rPr>
              <a:t>CONT</a:t>
            </a:r>
            <a:endParaRPr lang="en-US" altLang="zh-CN" sz="1400" i="1">
              <a:latin typeface="Times New Roman" panose="02020603050405020304" charset="0"/>
            </a:endParaRPr>
          </a:p>
        </p:txBody>
      </p:sp>
      <p:sp>
        <p:nvSpPr>
          <p:cNvPr id="58383" name="文本框 176147"/>
          <p:cNvSpPr txBox="1"/>
          <p:nvPr/>
        </p:nvSpPr>
        <p:spPr>
          <a:xfrm>
            <a:off x="5080000" y="4668838"/>
            <a:ext cx="762000" cy="306387"/>
          </a:xfrm>
          <a:prstGeom prst="rect">
            <a:avLst/>
          </a:prstGeom>
          <a:noFill/>
          <a:ln w="9525">
            <a:noFill/>
          </a:ln>
        </p:spPr>
        <p:txBody>
          <a:bodyPr anchor="t" anchorCtr="0">
            <a:spAutoFit/>
          </a:bodyPr>
          <a:lstStyle/>
          <a:p>
            <a:pPr>
              <a:spcBef>
                <a:spcPct val="50000"/>
              </a:spcBef>
            </a:pPr>
            <a:r>
              <a:rPr lang="en-US" altLang="zh-CN" sz="1400" i="1">
                <a:latin typeface="Times New Roman" panose="02020603050405020304" charset="0"/>
              </a:rPr>
              <a:t>OUT</a:t>
            </a:r>
            <a:endParaRPr lang="en-US" altLang="zh-CN" sz="1400" i="1">
              <a:latin typeface="Times New Roman" panose="02020603050405020304" charset="0"/>
            </a:endParaRPr>
          </a:p>
        </p:txBody>
      </p:sp>
      <p:sp>
        <p:nvSpPr>
          <p:cNvPr id="58384" name="文本框 176148"/>
          <p:cNvSpPr txBox="1"/>
          <p:nvPr/>
        </p:nvSpPr>
        <p:spPr>
          <a:xfrm>
            <a:off x="5029200" y="4021138"/>
            <a:ext cx="762000" cy="306387"/>
          </a:xfrm>
          <a:prstGeom prst="rect">
            <a:avLst/>
          </a:prstGeom>
          <a:noFill/>
          <a:ln w="9525">
            <a:noFill/>
          </a:ln>
        </p:spPr>
        <p:txBody>
          <a:bodyPr anchor="t" anchorCtr="0">
            <a:spAutoFit/>
          </a:bodyPr>
          <a:lstStyle/>
          <a:p>
            <a:pPr>
              <a:spcBef>
                <a:spcPct val="50000"/>
              </a:spcBef>
            </a:pPr>
            <a:r>
              <a:rPr lang="en-US" altLang="zh-CN" sz="1400" i="1">
                <a:latin typeface="Times New Roman" panose="02020603050405020304" charset="0"/>
              </a:rPr>
              <a:t>V</a:t>
            </a:r>
            <a:r>
              <a:rPr lang="en-US" altLang="zh-CN" sz="1400" baseline="-25000">
                <a:latin typeface="Times New Roman" panose="02020603050405020304" charset="0"/>
              </a:rPr>
              <a:t>CC</a:t>
            </a:r>
            <a:endParaRPr lang="en-US" altLang="zh-CN" sz="1400" baseline="-25000">
              <a:latin typeface="Times New Roman" panose="02020603050405020304" charset="0"/>
            </a:endParaRPr>
          </a:p>
        </p:txBody>
      </p:sp>
      <p:sp>
        <p:nvSpPr>
          <p:cNvPr id="58385" name="文本框 176149"/>
          <p:cNvSpPr txBox="1"/>
          <p:nvPr/>
        </p:nvSpPr>
        <p:spPr>
          <a:xfrm>
            <a:off x="4991100" y="2743200"/>
            <a:ext cx="762000" cy="306388"/>
          </a:xfrm>
          <a:prstGeom prst="rect">
            <a:avLst/>
          </a:prstGeom>
          <a:noFill/>
          <a:ln w="9525">
            <a:noFill/>
          </a:ln>
        </p:spPr>
        <p:txBody>
          <a:bodyPr anchor="t" anchorCtr="0">
            <a:spAutoFit/>
          </a:bodyPr>
          <a:lstStyle/>
          <a:p>
            <a:pPr>
              <a:spcBef>
                <a:spcPct val="50000"/>
              </a:spcBef>
            </a:pPr>
            <a:r>
              <a:rPr lang="en-US" altLang="zh-CN" sz="1400" i="1">
                <a:latin typeface="Times New Roman" panose="02020603050405020304" charset="0"/>
              </a:rPr>
              <a:t>+V</a:t>
            </a:r>
            <a:r>
              <a:rPr lang="en-US" altLang="zh-CN" sz="1400" baseline="-25000">
                <a:latin typeface="Times New Roman" panose="02020603050405020304" charset="0"/>
              </a:rPr>
              <a:t>CC</a:t>
            </a:r>
            <a:endParaRPr lang="en-US" altLang="zh-CN" sz="1400" baseline="-25000">
              <a:latin typeface="Times New Roman" panose="02020603050405020304" charset="0"/>
            </a:endParaRPr>
          </a:p>
        </p:txBody>
      </p:sp>
      <p:grpSp>
        <p:nvGrpSpPr>
          <p:cNvPr id="58386" name="组合 176150"/>
          <p:cNvGrpSpPr/>
          <p:nvPr/>
        </p:nvGrpSpPr>
        <p:grpSpPr>
          <a:xfrm>
            <a:off x="6324600" y="4554538"/>
            <a:ext cx="1295400" cy="322262"/>
            <a:chOff x="3984" y="2821"/>
            <a:chExt cx="816" cy="203"/>
          </a:xfrm>
        </p:grpSpPr>
        <p:sp>
          <p:nvSpPr>
            <p:cNvPr id="58387" name="直接连接符 176151"/>
            <p:cNvSpPr/>
            <p:nvPr/>
          </p:nvSpPr>
          <p:spPr>
            <a:xfrm>
              <a:off x="3984" y="3013"/>
              <a:ext cx="192" cy="0"/>
            </a:xfrm>
            <a:prstGeom prst="line">
              <a:avLst/>
            </a:prstGeom>
            <a:ln w="28575" cap="flat" cmpd="sng">
              <a:solidFill>
                <a:srgbClr val="009900"/>
              </a:solidFill>
              <a:prstDash val="solid"/>
              <a:round/>
              <a:headEnd type="none" w="med" len="med"/>
              <a:tailEnd type="none" w="med" len="med"/>
            </a:ln>
          </p:spPr>
        </p:sp>
        <p:sp>
          <p:nvSpPr>
            <p:cNvPr id="58388" name="直接连接符 176152"/>
            <p:cNvSpPr/>
            <p:nvPr/>
          </p:nvSpPr>
          <p:spPr>
            <a:xfrm flipV="1">
              <a:off x="4176" y="2821"/>
              <a:ext cx="0" cy="192"/>
            </a:xfrm>
            <a:prstGeom prst="line">
              <a:avLst/>
            </a:prstGeom>
            <a:ln w="28575" cap="flat" cmpd="sng">
              <a:solidFill>
                <a:srgbClr val="009900"/>
              </a:solidFill>
              <a:prstDash val="solid"/>
              <a:round/>
              <a:headEnd type="none" w="med" len="med"/>
              <a:tailEnd type="none" w="med" len="med"/>
            </a:ln>
          </p:spPr>
        </p:sp>
        <p:sp>
          <p:nvSpPr>
            <p:cNvPr id="58389" name="直接连接符 176153"/>
            <p:cNvSpPr/>
            <p:nvPr/>
          </p:nvSpPr>
          <p:spPr>
            <a:xfrm>
              <a:off x="4176" y="2832"/>
              <a:ext cx="432" cy="0"/>
            </a:xfrm>
            <a:prstGeom prst="line">
              <a:avLst/>
            </a:prstGeom>
            <a:ln w="28575" cap="flat" cmpd="sng">
              <a:solidFill>
                <a:srgbClr val="009900"/>
              </a:solidFill>
              <a:prstDash val="solid"/>
              <a:round/>
              <a:headEnd type="none" w="med" len="med"/>
              <a:tailEnd type="none" w="med" len="med"/>
            </a:ln>
          </p:spPr>
        </p:sp>
        <p:sp>
          <p:nvSpPr>
            <p:cNvPr id="58390" name="直接连接符 176154"/>
            <p:cNvSpPr/>
            <p:nvPr/>
          </p:nvSpPr>
          <p:spPr>
            <a:xfrm>
              <a:off x="4608" y="2832"/>
              <a:ext cx="0" cy="192"/>
            </a:xfrm>
            <a:prstGeom prst="line">
              <a:avLst/>
            </a:prstGeom>
            <a:ln w="28575" cap="flat" cmpd="sng">
              <a:solidFill>
                <a:srgbClr val="009900"/>
              </a:solidFill>
              <a:prstDash val="solid"/>
              <a:round/>
              <a:headEnd type="none" w="med" len="med"/>
              <a:tailEnd type="none" w="med" len="med"/>
            </a:ln>
          </p:spPr>
        </p:sp>
        <p:sp>
          <p:nvSpPr>
            <p:cNvPr id="58391" name="直接连接符 176155"/>
            <p:cNvSpPr/>
            <p:nvPr/>
          </p:nvSpPr>
          <p:spPr>
            <a:xfrm>
              <a:off x="4608" y="3024"/>
              <a:ext cx="192" cy="0"/>
            </a:xfrm>
            <a:prstGeom prst="line">
              <a:avLst/>
            </a:prstGeom>
            <a:ln w="28575" cap="flat" cmpd="sng">
              <a:solidFill>
                <a:srgbClr val="009900"/>
              </a:solidFill>
              <a:prstDash val="solid"/>
              <a:round/>
              <a:headEnd type="none" w="med" len="med"/>
              <a:tailEnd type="none" w="med" len="med"/>
            </a:ln>
          </p:spPr>
        </p:sp>
      </p:grpSp>
      <p:sp>
        <p:nvSpPr>
          <p:cNvPr id="58392" name="文本框 176156"/>
          <p:cNvSpPr txBox="1"/>
          <p:nvPr/>
        </p:nvSpPr>
        <p:spPr>
          <a:xfrm>
            <a:off x="6324600" y="4876800"/>
            <a:ext cx="1447800" cy="336550"/>
          </a:xfrm>
          <a:prstGeom prst="rect">
            <a:avLst/>
          </a:prstGeom>
          <a:noFill/>
          <a:ln w="9525">
            <a:noFill/>
          </a:ln>
        </p:spPr>
        <p:txBody>
          <a:bodyPr anchor="t" anchorCtr="0">
            <a:spAutoFit/>
          </a:bodyPr>
          <a:lstStyle/>
          <a:p>
            <a:pPr>
              <a:spcBef>
                <a:spcPct val="50000"/>
              </a:spcBef>
            </a:pPr>
            <a:r>
              <a:rPr lang="en-US" altLang="zh-CN" sz="1600" i="1" err="1">
                <a:latin typeface="Times New Roman" panose="02020603050405020304" charset="0"/>
              </a:rPr>
              <a:t>t</a:t>
            </a:r>
            <a:r>
              <a:rPr lang="en-US" altLang="zh-CN" sz="1600" i="1" baseline="-25000" err="1">
                <a:latin typeface="Times New Roman" panose="02020603050405020304" charset="0"/>
              </a:rPr>
              <a:t>W</a:t>
            </a:r>
            <a:r>
              <a:rPr lang="en-US" altLang="zh-CN" sz="1600">
                <a:latin typeface="Times New Roman" panose="02020603050405020304" charset="0"/>
              </a:rPr>
              <a:t> = 1.1</a:t>
            </a:r>
            <a:r>
              <a:rPr lang="en-US" altLang="zh-CN" sz="1600" i="1">
                <a:latin typeface="Times New Roman" panose="02020603050405020304" charset="0"/>
              </a:rPr>
              <a:t>R</a:t>
            </a:r>
            <a:r>
              <a:rPr lang="en-US" altLang="zh-CN" sz="1600" baseline="-25000">
                <a:latin typeface="Times New Roman" panose="02020603050405020304" charset="0"/>
              </a:rPr>
              <a:t>1</a:t>
            </a:r>
            <a:r>
              <a:rPr lang="en-US" altLang="zh-CN" sz="1600" i="1">
                <a:latin typeface="Times New Roman" panose="02020603050405020304" charset="0"/>
              </a:rPr>
              <a:t>C</a:t>
            </a:r>
            <a:r>
              <a:rPr lang="en-US" altLang="zh-CN" sz="1600" baseline="-25000">
                <a:latin typeface="Times New Roman" panose="02020603050405020304" charset="0"/>
              </a:rPr>
              <a:t>1</a:t>
            </a:r>
            <a:endParaRPr lang="en-US" altLang="zh-CN" sz="1600">
              <a:latin typeface="Times New Roman" panose="02020603050405020304" charset="0"/>
            </a:endParaRPr>
          </a:p>
        </p:txBody>
      </p:sp>
      <p:sp>
        <p:nvSpPr>
          <p:cNvPr id="58393" name="文本框 176157"/>
          <p:cNvSpPr txBox="1"/>
          <p:nvPr/>
        </p:nvSpPr>
        <p:spPr>
          <a:xfrm>
            <a:off x="3276600" y="5334000"/>
            <a:ext cx="533400" cy="336550"/>
          </a:xfrm>
          <a:prstGeom prst="rect">
            <a:avLst/>
          </a:prstGeom>
          <a:noFill/>
          <a:ln w="9525">
            <a:noFill/>
          </a:ln>
        </p:spPr>
        <p:txBody>
          <a:bodyPr anchor="t" anchorCtr="0">
            <a:spAutoFit/>
          </a:bodyPr>
          <a:lstStyle/>
          <a:p>
            <a:pPr>
              <a:spcBef>
                <a:spcPct val="50000"/>
              </a:spcBef>
            </a:pPr>
            <a:r>
              <a:rPr lang="en-US" altLang="zh-CN" sz="1600" i="1">
                <a:latin typeface="Times New Roman" panose="02020603050405020304" charset="0"/>
              </a:rPr>
              <a:t>C</a:t>
            </a:r>
            <a:r>
              <a:rPr lang="en-US" altLang="zh-CN" sz="1600" baseline="-25000">
                <a:latin typeface="Times New Roman" panose="02020603050405020304" charset="0"/>
              </a:rPr>
              <a:t>1</a:t>
            </a:r>
            <a:endParaRPr lang="en-US" altLang="zh-CN" sz="1600">
              <a:latin typeface="Times New Roman" panose="02020603050405020304" charset="0"/>
            </a:endParaRPr>
          </a:p>
        </p:txBody>
      </p:sp>
      <p:sp>
        <p:nvSpPr>
          <p:cNvPr id="58394" name="文本框 176158"/>
          <p:cNvSpPr txBox="1"/>
          <p:nvPr/>
        </p:nvSpPr>
        <p:spPr>
          <a:xfrm>
            <a:off x="3352800" y="3702050"/>
            <a:ext cx="533400" cy="336550"/>
          </a:xfrm>
          <a:prstGeom prst="rect">
            <a:avLst/>
          </a:prstGeom>
          <a:noFill/>
          <a:ln w="9525">
            <a:noFill/>
          </a:ln>
        </p:spPr>
        <p:txBody>
          <a:bodyPr anchor="t" anchorCtr="0">
            <a:spAutoFit/>
          </a:bodyPr>
          <a:lstStyle/>
          <a:p>
            <a:pPr>
              <a:spcBef>
                <a:spcPct val="50000"/>
              </a:spcBef>
            </a:pPr>
            <a:r>
              <a:rPr lang="en-US" altLang="zh-CN" sz="1600" i="1">
                <a:latin typeface="Times New Roman" panose="02020603050405020304" charset="0"/>
              </a:rPr>
              <a:t>R</a:t>
            </a:r>
            <a:r>
              <a:rPr lang="en-US" altLang="zh-CN" sz="1600" baseline="-25000">
                <a:latin typeface="Times New Roman" panose="02020603050405020304" charset="0"/>
              </a:rPr>
              <a:t>1</a:t>
            </a:r>
            <a:endParaRPr lang="en-US" altLang="zh-CN" sz="1600">
              <a:latin typeface="Times New Roman" panose="02020603050405020304" charset="0"/>
            </a:endParaRPr>
          </a:p>
        </p:txBody>
      </p:sp>
      <p:sp>
        <p:nvSpPr>
          <p:cNvPr id="58395" name="文本框 176160"/>
          <p:cNvSpPr txBox="1"/>
          <p:nvPr/>
        </p:nvSpPr>
        <p:spPr>
          <a:xfrm>
            <a:off x="2209800" y="1525588"/>
            <a:ext cx="6096000" cy="460375"/>
          </a:xfrm>
          <a:prstGeom prst="rect">
            <a:avLst/>
          </a:prstGeom>
          <a:noFill/>
          <a:ln w="9525">
            <a:noFill/>
          </a:ln>
        </p:spPr>
        <p:txBody>
          <a:bodyPr anchor="t" anchorCtr="0">
            <a:spAutoFit/>
          </a:bodyPr>
          <a:lstStyle/>
          <a:p>
            <a:pPr>
              <a:spcBef>
                <a:spcPct val="50000"/>
              </a:spcBef>
            </a:pPr>
            <a:r>
              <a:rPr lang="en-US" altLang="zh-CN">
                <a:latin typeface="Times New Roman" panose="02020603050405020304" charset="0"/>
              </a:rPr>
              <a:t>Determine the pulse width for the circuit shown. </a:t>
            </a:r>
            <a:endParaRPr lang="en-US" altLang="zh-CN">
              <a:latin typeface="Times New Roman" panose="02020603050405020304" charset="0"/>
            </a:endParaRPr>
          </a:p>
        </p:txBody>
      </p:sp>
      <p:sp>
        <p:nvSpPr>
          <p:cNvPr id="176162" name="矩形 176161"/>
          <p:cNvSpPr/>
          <p:nvPr/>
        </p:nvSpPr>
        <p:spPr>
          <a:xfrm>
            <a:off x="914400" y="1525588"/>
            <a:ext cx="1219200" cy="449263"/>
          </a:xfrm>
          <a:prstGeom prst="rect">
            <a:avLst/>
          </a:prstGeom>
        </p:spPr>
        <p:txBody>
          <a:bodyPr wrap="none" fromWordArt="1">
            <a:prstTxWarp prst="textPlain">
              <a:avLst>
                <a:gd name="adj" fmla="val 50000"/>
              </a:avLst>
            </a:prstTxWarp>
            <a:normAutofit fontScale="87500" lnSpcReduction="10000"/>
          </a:bodyPr>
          <a:lstStyle/>
          <a:p>
            <a:pPr algn="ctr" eaLnBrk="1" fontAlgn="base" hangingPunct="1"/>
            <a:r>
              <a:rPr lang="zh-CN" altLang="en-US" sz="2800" strike="noStrike" noProof="1">
                <a:ln w="6600">
                  <a:solidFill>
                    <a:schemeClr val="accent2"/>
                  </a:solidFill>
                  <a:prstDash val="solid"/>
                </a:ln>
                <a:solidFill>
                  <a:srgbClr val="FFFFFF"/>
                </a:solidFill>
                <a:effectLst>
                  <a:outerShdw dist="38100" dir="2700000" algn="tl" rotWithShape="0">
                    <a:schemeClr val="accent2"/>
                  </a:outerShdw>
                </a:effectLst>
                <a:latin typeface="Impact" panose="020B0806030902050204" charset="0"/>
                <a:ea typeface="Impact" panose="020B0806030902050204" charset="0"/>
                <a:cs typeface="+mn-cs"/>
              </a:rPr>
              <a:t>Example</a:t>
            </a:r>
            <a:endParaRPr lang="zh-CN" altLang="en-US" sz="2800" strike="noStrike" noProof="1">
              <a:ln w="6600">
                <a:solidFill>
                  <a:schemeClr val="accent2"/>
                </a:solidFill>
                <a:prstDash val="solid"/>
              </a:ln>
              <a:solidFill>
                <a:srgbClr val="FFFFFF"/>
              </a:solidFill>
              <a:effectLst>
                <a:outerShdw dist="38100" dir="2700000" algn="tl" rotWithShape="0">
                  <a:schemeClr val="accent2"/>
                </a:outerShdw>
              </a:effectLst>
              <a:latin typeface="Impact" panose="020B0806030902050204" charset="0"/>
              <a:ea typeface="Impact" panose="020B0806030902050204" charset="0"/>
            </a:endParaRPr>
          </a:p>
        </p:txBody>
      </p:sp>
      <p:sp>
        <p:nvSpPr>
          <p:cNvPr id="176163" name="矩形 176162"/>
          <p:cNvSpPr/>
          <p:nvPr/>
        </p:nvSpPr>
        <p:spPr>
          <a:xfrm>
            <a:off x="914400" y="2209800"/>
            <a:ext cx="1219200" cy="449263"/>
          </a:xfrm>
          <a:prstGeom prst="rect">
            <a:avLst/>
          </a:prstGeom>
        </p:spPr>
        <p:txBody>
          <a:bodyPr wrap="none" fromWordArt="1">
            <a:prstTxWarp prst="textPlain">
              <a:avLst>
                <a:gd name="adj" fmla="val 50000"/>
              </a:avLst>
            </a:prstTxWarp>
            <a:normAutofit fontScale="87500" lnSpcReduction="10000"/>
          </a:bodyPr>
          <a:lstStyle/>
          <a:p>
            <a:pPr algn="ctr" eaLnBrk="1" fontAlgn="base" hangingPunct="1"/>
            <a:r>
              <a:rPr lang="zh-CN" altLang="en-US" sz="2800" strike="noStrike" noProof="1">
                <a:ln w="6600">
                  <a:solidFill>
                    <a:schemeClr val="accent2"/>
                  </a:solidFill>
                  <a:prstDash val="solid"/>
                </a:ln>
                <a:solidFill>
                  <a:srgbClr val="FFFFFF"/>
                </a:solidFill>
                <a:effectLst>
                  <a:outerShdw dist="38100" dir="2700000" algn="tl" rotWithShape="0">
                    <a:schemeClr val="accent2"/>
                  </a:outerShdw>
                </a:effectLst>
                <a:latin typeface="Impact" panose="020B0806030902050204" charset="0"/>
                <a:ea typeface="Impact" panose="020B0806030902050204" charset="0"/>
                <a:cs typeface="+mn-cs"/>
              </a:rPr>
              <a:t>Solution</a:t>
            </a:r>
            <a:endParaRPr lang="zh-CN" altLang="en-US" sz="2800" strike="noStrike" noProof="1">
              <a:ln w="6600">
                <a:solidFill>
                  <a:schemeClr val="accent2"/>
                </a:solidFill>
                <a:prstDash val="solid"/>
              </a:ln>
              <a:solidFill>
                <a:srgbClr val="FFFFFF"/>
              </a:solidFill>
              <a:effectLst>
                <a:outerShdw dist="38100" dir="2700000" algn="tl" rotWithShape="0">
                  <a:schemeClr val="accent2"/>
                </a:outerShdw>
              </a:effectLst>
              <a:latin typeface="Impact" panose="020B0806030902050204" charset="0"/>
              <a:ea typeface="Impact" panose="020B0806030902050204" charset="0"/>
            </a:endParaRPr>
          </a:p>
        </p:txBody>
      </p:sp>
      <p:sp>
        <p:nvSpPr>
          <p:cNvPr id="176165" name="文本框 176164"/>
          <p:cNvSpPr txBox="1"/>
          <p:nvPr/>
        </p:nvSpPr>
        <p:spPr>
          <a:xfrm>
            <a:off x="2209800" y="2209800"/>
            <a:ext cx="6248400" cy="460375"/>
          </a:xfrm>
          <a:prstGeom prst="rect">
            <a:avLst/>
          </a:prstGeom>
          <a:noFill/>
          <a:ln w="9525">
            <a:noFill/>
          </a:ln>
        </p:spPr>
        <p:txBody>
          <a:bodyPr anchor="t" anchorCtr="0">
            <a:spAutoFit/>
          </a:bodyPr>
          <a:lstStyle/>
          <a:p>
            <a:pPr>
              <a:spcBef>
                <a:spcPct val="50000"/>
              </a:spcBef>
            </a:pPr>
            <a:r>
              <a:rPr lang="en-US" altLang="zh-CN" i="1" err="1">
                <a:latin typeface="Times New Roman" panose="02020603050405020304" charset="0"/>
              </a:rPr>
              <a:t>t</a:t>
            </a:r>
            <a:r>
              <a:rPr lang="en-US" altLang="zh-CN" i="1" baseline="-25000" err="1">
                <a:latin typeface="Times New Roman" panose="02020603050405020304" charset="0"/>
              </a:rPr>
              <a:t>W</a:t>
            </a:r>
            <a:r>
              <a:rPr lang="en-US" altLang="zh-CN">
                <a:latin typeface="Times New Roman" panose="02020603050405020304" charset="0"/>
              </a:rPr>
              <a:t> = 1.1</a:t>
            </a:r>
            <a:r>
              <a:rPr lang="en-US" altLang="zh-CN" i="1">
                <a:latin typeface="Times New Roman" panose="02020603050405020304" charset="0"/>
              </a:rPr>
              <a:t>R</a:t>
            </a:r>
            <a:r>
              <a:rPr lang="en-US" altLang="zh-CN" baseline="-25000">
                <a:latin typeface="Times New Roman" panose="02020603050405020304" charset="0"/>
              </a:rPr>
              <a:t>1</a:t>
            </a:r>
            <a:r>
              <a:rPr lang="en-US" altLang="zh-CN" i="1">
                <a:latin typeface="Times New Roman" panose="02020603050405020304" charset="0"/>
              </a:rPr>
              <a:t>C</a:t>
            </a:r>
            <a:r>
              <a:rPr lang="en-US" altLang="zh-CN" baseline="-25000">
                <a:latin typeface="Times New Roman" panose="02020603050405020304" charset="0"/>
              </a:rPr>
              <a:t>1</a:t>
            </a:r>
            <a:r>
              <a:rPr lang="en-US" altLang="zh-CN">
                <a:latin typeface="Times New Roman" panose="02020603050405020304" charset="0"/>
              </a:rPr>
              <a:t> = 1.1(10 k</a:t>
            </a:r>
            <a:r>
              <a:rPr lang="en-US" altLang="zh-CN">
                <a:latin typeface="Symbol" panose="05050102010706020507" pitchFamily="18" charset="2"/>
              </a:rPr>
              <a:t>W</a:t>
            </a:r>
            <a:r>
              <a:rPr lang="en-US" altLang="zh-CN">
                <a:latin typeface="Times New Roman" panose="02020603050405020304" charset="0"/>
              </a:rPr>
              <a:t>)(2.2 </a:t>
            </a:r>
            <a:r>
              <a:rPr lang="en-US" altLang="zh-CN">
                <a:latin typeface="Symbol" panose="05050102010706020507" pitchFamily="18" charset="2"/>
              </a:rPr>
              <a:t>m</a:t>
            </a:r>
            <a:r>
              <a:rPr lang="en-US" altLang="zh-CN">
                <a:latin typeface="Times New Roman" panose="02020603050405020304" charset="0"/>
              </a:rPr>
              <a:t>F) =</a:t>
            </a:r>
            <a:endParaRPr lang="en-US" altLang="zh-CN">
              <a:latin typeface="Times New Roman" panose="02020603050405020304" charset="0"/>
            </a:endParaRPr>
          </a:p>
        </p:txBody>
      </p:sp>
      <p:sp>
        <p:nvSpPr>
          <p:cNvPr id="58399" name="文本框 176165"/>
          <p:cNvSpPr txBox="1"/>
          <p:nvPr/>
        </p:nvSpPr>
        <p:spPr>
          <a:xfrm>
            <a:off x="3200400" y="4038600"/>
            <a:ext cx="762000" cy="306388"/>
          </a:xfrm>
          <a:prstGeom prst="rect">
            <a:avLst/>
          </a:prstGeom>
          <a:noFill/>
          <a:ln w="9525">
            <a:noFill/>
          </a:ln>
        </p:spPr>
        <p:txBody>
          <a:bodyPr anchor="t" anchorCtr="0">
            <a:spAutoFit/>
          </a:bodyPr>
          <a:lstStyle/>
          <a:p>
            <a:pPr>
              <a:spcBef>
                <a:spcPct val="50000"/>
              </a:spcBef>
            </a:pPr>
            <a:r>
              <a:rPr lang="en-US" altLang="zh-CN" sz="1400">
                <a:latin typeface="Times New Roman" panose="02020603050405020304" charset="0"/>
              </a:rPr>
              <a:t>10 k</a:t>
            </a:r>
            <a:r>
              <a:rPr lang="en-US" altLang="zh-CN" sz="1400">
                <a:latin typeface="Symbol" panose="05050102010706020507" pitchFamily="18" charset="2"/>
              </a:rPr>
              <a:t>W</a:t>
            </a:r>
            <a:endParaRPr lang="en-US" altLang="zh-CN" sz="1400">
              <a:latin typeface="Symbol" panose="05050102010706020507" pitchFamily="18" charset="2"/>
            </a:endParaRPr>
          </a:p>
        </p:txBody>
      </p:sp>
      <p:sp>
        <p:nvSpPr>
          <p:cNvPr id="58400" name="文本框 176166"/>
          <p:cNvSpPr txBox="1"/>
          <p:nvPr/>
        </p:nvSpPr>
        <p:spPr>
          <a:xfrm>
            <a:off x="3048000" y="5638800"/>
            <a:ext cx="1371600" cy="306388"/>
          </a:xfrm>
          <a:prstGeom prst="rect">
            <a:avLst/>
          </a:prstGeom>
          <a:noFill/>
          <a:ln w="9525">
            <a:noFill/>
          </a:ln>
        </p:spPr>
        <p:txBody>
          <a:bodyPr anchor="t" anchorCtr="0">
            <a:spAutoFit/>
          </a:bodyPr>
          <a:lstStyle/>
          <a:p>
            <a:pPr>
              <a:spcBef>
                <a:spcPct val="50000"/>
              </a:spcBef>
            </a:pPr>
            <a:r>
              <a:rPr lang="en-US" altLang="zh-CN" sz="1400">
                <a:latin typeface="Times New Roman" panose="02020603050405020304" charset="0"/>
              </a:rPr>
              <a:t>2.2 </a:t>
            </a:r>
            <a:r>
              <a:rPr lang="en-US" altLang="zh-CN" sz="1400">
                <a:latin typeface="Symbol" panose="05050102010706020507" pitchFamily="18" charset="2"/>
              </a:rPr>
              <a:t>m</a:t>
            </a:r>
            <a:r>
              <a:rPr lang="en-US" altLang="zh-CN" sz="1400">
                <a:latin typeface="Times New Roman" panose="02020603050405020304" charset="0"/>
              </a:rPr>
              <a:t>F</a:t>
            </a:r>
            <a:endParaRPr lang="en-US" altLang="zh-CN" sz="1400">
              <a:latin typeface="Times New Roman" panose="02020603050405020304" charset="0"/>
            </a:endParaRPr>
          </a:p>
        </p:txBody>
      </p:sp>
      <p:sp>
        <p:nvSpPr>
          <p:cNvPr id="176168" name="文本框 176167"/>
          <p:cNvSpPr txBox="1"/>
          <p:nvPr/>
        </p:nvSpPr>
        <p:spPr>
          <a:xfrm>
            <a:off x="6781800" y="2209800"/>
            <a:ext cx="1371600" cy="460375"/>
          </a:xfrm>
          <a:prstGeom prst="rect">
            <a:avLst/>
          </a:prstGeom>
          <a:noFill/>
          <a:ln w="9525">
            <a:noFill/>
          </a:ln>
        </p:spPr>
        <p:txBody>
          <a:bodyPr anchor="t" anchorCtr="0">
            <a:spAutoFit/>
          </a:bodyPr>
          <a:lstStyle/>
          <a:p>
            <a:pPr>
              <a:spcBef>
                <a:spcPct val="50000"/>
              </a:spcBef>
            </a:pPr>
            <a:r>
              <a:rPr lang="en-US" altLang="zh-CN">
                <a:solidFill>
                  <a:srgbClr val="FF0000"/>
                </a:solidFill>
                <a:latin typeface="Times New Roman" panose="02020603050405020304" charset="0"/>
              </a:rPr>
              <a:t>24.2 ms</a:t>
            </a:r>
            <a:endParaRPr lang="en-US" altLang="zh-CN">
              <a:solidFill>
                <a:srgbClr val="FF0000"/>
              </a:solidFill>
              <a:latin typeface="Times New Roman" panose="02020603050405020304" charset="0"/>
            </a:endParaRPr>
          </a:p>
        </p:txBody>
      </p:sp>
      <p:sp>
        <p:nvSpPr>
          <p:cNvPr id="58402" name="文本框 176168"/>
          <p:cNvSpPr txBox="1"/>
          <p:nvPr/>
        </p:nvSpPr>
        <p:spPr>
          <a:xfrm>
            <a:off x="5029200" y="2946400"/>
            <a:ext cx="762000" cy="306388"/>
          </a:xfrm>
          <a:prstGeom prst="rect">
            <a:avLst/>
          </a:prstGeom>
          <a:noFill/>
          <a:ln w="9525">
            <a:noFill/>
          </a:ln>
        </p:spPr>
        <p:txBody>
          <a:bodyPr anchor="t" anchorCtr="0">
            <a:spAutoFit/>
          </a:bodyPr>
          <a:lstStyle/>
          <a:p>
            <a:pPr>
              <a:spcBef>
                <a:spcPct val="50000"/>
              </a:spcBef>
            </a:pPr>
            <a:r>
              <a:rPr lang="en-US" altLang="zh-CN" sz="1400">
                <a:latin typeface="Times New Roman" panose="02020603050405020304" charset="0"/>
              </a:rPr>
              <a:t>+15 V</a:t>
            </a:r>
            <a:endParaRPr lang="en-US" altLang="zh-CN" sz="1400">
              <a:latin typeface="Symbol" panose="05050102010706020507" pitchFamily="18" charset="2"/>
            </a:endParaRPr>
          </a:p>
        </p:txBody>
      </p:sp>
      <p:sp>
        <p:nvSpPr>
          <p:cNvPr id="58403" name="灯片编号占位符 1"/>
          <p:cNvSpPr>
            <a:spLocks noGrp="1"/>
          </p:cNvSpPr>
          <p:nvPr>
            <p:ph type="sldNum" sz="quarter" idx="12"/>
          </p:nvPr>
        </p:nvSpPr>
        <p:spPr>
          <a:prstGeom prst="rect">
            <a:avLst/>
          </a:prstGeom>
          <a:noFill/>
          <a:ln>
            <a:noFill/>
          </a:ln>
        </p:spPr>
        <p:txBody>
          <a:bodyPr anchor="t" anchorCtr="0"/>
          <a:lstStyle/>
          <a:p>
            <a:fld id="{9A0DB2DC-4C9A-4742-B13C-FB6460FD3503}" type="slidenum">
              <a:rPr lang="zh-CN" altLang="en-US" sz="1800">
                <a:latin typeface="Arial" panose="020B0604020202020204" pitchFamily="34" charset="0"/>
                <a:ea typeface="MS PGothic" panose="020B0600070205080204" pitchFamily="-110" charset="-128"/>
              </a:rPr>
            </a:fld>
            <a:endParaRPr lang="zh-CN" altLang="en-US" sz="1800">
              <a:latin typeface="Arial" panose="020B0604020202020204" pitchFamily="34" charset="0"/>
              <a:ea typeface="MS PGothic" panose="020B0600070205080204" pitchFamily="-110" charset="-128"/>
            </a:endParaRP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76163"/>
                                        </p:tgtEl>
                                        <p:attrNameLst>
                                          <p:attrName>style.visibility</p:attrName>
                                        </p:attrNameLst>
                                      </p:cBhvr>
                                      <p:to>
                                        <p:strVal val="visible"/>
                                      </p:to>
                                    </p:set>
                                    <p:animEffect transition="in" filter="dissolve">
                                      <p:cBhvr>
                                        <p:cTn id="7" dur="500"/>
                                        <p:tgtEl>
                                          <p:spTgt spid="176163"/>
                                        </p:tgtEl>
                                      </p:cBhvr>
                                    </p:animEffect>
                                  </p:childTnLst>
                                </p:cTn>
                              </p:par>
                              <p:par>
                                <p:cTn id="8" presetID="2" presetClass="entr" presetSubtype="2" fill="hold" grpId="0" nodeType="withEffect">
                                  <p:stCondLst>
                                    <p:cond delay="0"/>
                                  </p:stCondLst>
                                  <p:childTnLst>
                                    <p:set>
                                      <p:cBhvr>
                                        <p:cTn id="9" dur="1" fill="hold">
                                          <p:stCondLst>
                                            <p:cond delay="0"/>
                                          </p:stCondLst>
                                        </p:cTn>
                                        <p:tgtEl>
                                          <p:spTgt spid="176165"/>
                                        </p:tgtEl>
                                        <p:attrNameLst>
                                          <p:attrName>style.visibility</p:attrName>
                                        </p:attrNameLst>
                                      </p:cBhvr>
                                      <p:to>
                                        <p:strVal val="visible"/>
                                      </p:to>
                                    </p:set>
                                    <p:anim calcmode="lin" valueType="num">
                                      <p:cBhvr>
                                        <p:cTn id="10" dur="500" fill="hold"/>
                                        <p:tgtEl>
                                          <p:spTgt spid="176165"/>
                                        </p:tgtEl>
                                        <p:attrNameLst>
                                          <p:attrName>ppt_x</p:attrName>
                                        </p:attrNameLst>
                                      </p:cBhvr>
                                      <p:tavLst>
                                        <p:tav tm="0">
                                          <p:val>
                                            <p:strVal val="1+#ppt_w/2"/>
                                          </p:val>
                                        </p:tav>
                                        <p:tav tm="100000">
                                          <p:val>
                                            <p:strVal val="#ppt_x"/>
                                          </p:val>
                                        </p:tav>
                                      </p:tavLst>
                                    </p:anim>
                                    <p:anim calcmode="lin" valueType="num">
                                      <p:cBhvr>
                                        <p:cTn id="11" dur="500" fill="hold"/>
                                        <p:tgtEl>
                                          <p:spTgt spid="176165"/>
                                        </p:tgtEl>
                                        <p:attrNameLst>
                                          <p:attrName>ppt_y</p:attrName>
                                        </p:attrNameLst>
                                      </p:cBhvr>
                                      <p:tavLst>
                                        <p:tav tm="0">
                                          <p:val>
                                            <p:strVal val="#ppt_y"/>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15" presetClass="entr" presetSubtype="0" fill="hold" grpId="0" nodeType="clickEffect">
                                  <p:stCondLst>
                                    <p:cond delay="0"/>
                                  </p:stCondLst>
                                  <p:childTnLst>
                                    <p:set>
                                      <p:cBhvr>
                                        <p:cTn id="15" dur="1" fill="hold">
                                          <p:stCondLst>
                                            <p:cond delay="0"/>
                                          </p:stCondLst>
                                        </p:cTn>
                                        <p:tgtEl>
                                          <p:spTgt spid="176168"/>
                                        </p:tgtEl>
                                        <p:attrNameLst>
                                          <p:attrName>style.visibility</p:attrName>
                                        </p:attrNameLst>
                                      </p:cBhvr>
                                      <p:to>
                                        <p:strVal val="visible"/>
                                      </p:to>
                                    </p:set>
                                    <p:anim calcmode="lin" valueType="num">
                                      <p:cBhvr>
                                        <p:cTn id="16" dur="1000" fill="hold"/>
                                        <p:tgtEl>
                                          <p:spTgt spid="176168"/>
                                        </p:tgtEl>
                                        <p:attrNameLst>
                                          <p:attrName>ppt_w</p:attrName>
                                        </p:attrNameLst>
                                      </p:cBhvr>
                                      <p:tavLst>
                                        <p:tav tm="0">
                                          <p:val>
                                            <p:fltVal val="0"/>
                                          </p:val>
                                        </p:tav>
                                        <p:tav tm="100000">
                                          <p:val>
                                            <p:strVal val="#ppt_w"/>
                                          </p:val>
                                        </p:tav>
                                      </p:tavLst>
                                    </p:anim>
                                    <p:anim calcmode="lin" valueType="num">
                                      <p:cBhvr>
                                        <p:cTn id="17" dur="1000" fill="hold"/>
                                        <p:tgtEl>
                                          <p:spTgt spid="176168"/>
                                        </p:tgtEl>
                                        <p:attrNameLst>
                                          <p:attrName>ppt_h</p:attrName>
                                        </p:attrNameLst>
                                      </p:cBhvr>
                                      <p:tavLst>
                                        <p:tav tm="0">
                                          <p:val>
                                            <p:fltVal val="0"/>
                                          </p:val>
                                        </p:tav>
                                        <p:tav tm="100000">
                                          <p:val>
                                            <p:strVal val="#ppt_h"/>
                                          </p:val>
                                        </p:tav>
                                      </p:tavLst>
                                    </p:anim>
                                    <p:anim calcmode="lin" valueType="num">
                                      <p:cBhvr>
                                        <p:cTn id="18" dur="1000" fill="hold"/>
                                        <p:tgtEl>
                                          <p:spTgt spid="176168"/>
                                        </p:tgtEl>
                                        <p:attrNameLst>
                                          <p:attrName>ppt_x</p:attrName>
                                        </p:attrNameLst>
                                      </p:cBhvr>
                                      <p:tavLst>
                                        <p:tav tm="0" fmla="#ppt_x+(cos(-2*pi*(1-$))*-#ppt_x-sin(-2*pi*(1-$))*(1-#ppt_y))*(1-$)">
                                          <p:val>
                                            <p:fltVal val="0"/>
                                          </p:val>
                                        </p:tav>
                                        <p:tav tm="100000">
                                          <p:val>
                                            <p:fltVal val="1"/>
                                          </p:val>
                                        </p:tav>
                                      </p:tavLst>
                                    </p:anim>
                                    <p:anim calcmode="lin" valueType="num">
                                      <p:cBhvr>
                                        <p:cTn id="19" dur="1000" fill="hold"/>
                                        <p:tgtEl>
                                          <p:spTgt spid="176168"/>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65" grpId="0"/>
      <p:bldP spid="176168"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矩形 174083"/>
          <p:cNvSpPr/>
          <p:nvPr/>
        </p:nvSpPr>
        <p:spPr>
          <a:xfrm>
            <a:off x="914400" y="688975"/>
            <a:ext cx="1908175" cy="460375"/>
          </a:xfrm>
          <a:prstGeom prst="rect">
            <a:avLst/>
          </a:prstGeom>
          <a:solidFill>
            <a:schemeClr val="accent2"/>
          </a:solidFill>
          <a:ln w="9525" cap="flat" cmpd="sng">
            <a:solidFill>
              <a:srgbClr val="000000"/>
            </a:solidFill>
            <a:prstDash val="solid"/>
            <a:miter/>
            <a:headEnd type="none" w="med" len="med"/>
            <a:tailEnd type="none" w="med" len="med"/>
          </a:ln>
        </p:spPr>
        <p:txBody>
          <a:bodyPr wrap="none" anchor="t" anchorCtr="0">
            <a:spAutoFit/>
          </a:bodyPr>
          <a:lstStyle/>
          <a:p>
            <a:r>
              <a:rPr lang="en-US" altLang="zh-CN">
                <a:solidFill>
                  <a:srgbClr val="FFFF99"/>
                </a:solidFill>
                <a:latin typeface="Times New Roman" panose="02020603050405020304" charset="0"/>
              </a:rPr>
              <a:t>The 555 timer</a:t>
            </a:r>
            <a:endParaRPr lang="en-US" altLang="zh-CN">
              <a:solidFill>
                <a:srgbClr val="FFFF99"/>
              </a:solidFill>
              <a:latin typeface="Times New Roman" panose="02020603050405020304" charset="0"/>
            </a:endParaRPr>
          </a:p>
        </p:txBody>
      </p:sp>
      <p:sp>
        <p:nvSpPr>
          <p:cNvPr id="60418" name="文本框 174084"/>
          <p:cNvSpPr txBox="1"/>
          <p:nvPr/>
        </p:nvSpPr>
        <p:spPr>
          <a:xfrm>
            <a:off x="914400" y="1374775"/>
            <a:ext cx="7315200" cy="1568450"/>
          </a:xfrm>
          <a:prstGeom prst="rect">
            <a:avLst/>
          </a:prstGeom>
          <a:noFill/>
          <a:ln w="9525">
            <a:noFill/>
          </a:ln>
        </p:spPr>
        <p:txBody>
          <a:bodyPr anchor="t" anchorCtr="0">
            <a:spAutoFit/>
          </a:bodyPr>
          <a:lstStyle/>
          <a:p>
            <a:pPr>
              <a:spcBef>
                <a:spcPct val="50000"/>
              </a:spcBef>
            </a:pPr>
            <a:r>
              <a:rPr lang="en-US" altLang="zh-CN">
                <a:latin typeface="Times New Roman" panose="02020603050405020304" charset="0"/>
              </a:rPr>
              <a:t>The 555 can be configured as a basic astable multivibrator with the circuit shown. In this circuit </a:t>
            </a:r>
            <a:r>
              <a:rPr lang="en-US" altLang="zh-CN" i="1">
                <a:latin typeface="Times New Roman" panose="02020603050405020304" charset="0"/>
              </a:rPr>
              <a:t>C</a:t>
            </a:r>
            <a:r>
              <a:rPr lang="en-US" altLang="zh-CN" baseline="-25000">
                <a:latin typeface="Times New Roman" panose="02020603050405020304" charset="0"/>
              </a:rPr>
              <a:t>1</a:t>
            </a:r>
            <a:r>
              <a:rPr lang="en-US" altLang="zh-CN">
                <a:latin typeface="Times New Roman" panose="02020603050405020304" charset="0"/>
              </a:rPr>
              <a:t> charges through </a:t>
            </a:r>
            <a:r>
              <a:rPr lang="en-US" altLang="zh-CN" i="1">
                <a:latin typeface="Times New Roman" panose="02020603050405020304" charset="0"/>
              </a:rPr>
              <a:t>R</a:t>
            </a:r>
            <a:r>
              <a:rPr lang="en-US" altLang="zh-CN" baseline="-25000">
                <a:latin typeface="Times New Roman" panose="02020603050405020304" charset="0"/>
              </a:rPr>
              <a:t>1</a:t>
            </a:r>
            <a:r>
              <a:rPr lang="en-US" altLang="zh-CN">
                <a:latin typeface="Times New Roman" panose="02020603050405020304" charset="0"/>
              </a:rPr>
              <a:t> and </a:t>
            </a:r>
            <a:r>
              <a:rPr lang="en-US" altLang="zh-CN" i="1">
                <a:latin typeface="Times New Roman" panose="02020603050405020304" charset="0"/>
              </a:rPr>
              <a:t>R</a:t>
            </a:r>
            <a:r>
              <a:rPr lang="en-US" altLang="zh-CN" baseline="-25000">
                <a:latin typeface="Times New Roman" panose="02020603050405020304" charset="0"/>
              </a:rPr>
              <a:t>2</a:t>
            </a:r>
            <a:r>
              <a:rPr lang="en-US" altLang="zh-CN">
                <a:latin typeface="Times New Roman" panose="02020603050405020304" charset="0"/>
              </a:rPr>
              <a:t> and discharges through only </a:t>
            </a:r>
            <a:r>
              <a:rPr lang="en-US" altLang="zh-CN" i="1">
                <a:latin typeface="Times New Roman" panose="02020603050405020304" charset="0"/>
              </a:rPr>
              <a:t>R</a:t>
            </a:r>
            <a:r>
              <a:rPr lang="en-US" altLang="zh-CN" baseline="-25000">
                <a:latin typeface="Times New Roman" panose="02020603050405020304" charset="0"/>
              </a:rPr>
              <a:t>2</a:t>
            </a:r>
            <a:r>
              <a:rPr lang="en-US" altLang="zh-CN">
                <a:latin typeface="Times New Roman" panose="02020603050405020304" charset="0"/>
              </a:rPr>
              <a:t>. The output frequency is given by:</a:t>
            </a:r>
            <a:endParaRPr lang="en-US" altLang="zh-CN">
              <a:latin typeface="Times New Roman" panose="02020603050405020304" charset="0"/>
            </a:endParaRPr>
          </a:p>
        </p:txBody>
      </p:sp>
      <p:sp>
        <p:nvSpPr>
          <p:cNvPr id="174086" name="文本框 174085"/>
          <p:cNvSpPr txBox="1"/>
          <p:nvPr/>
        </p:nvSpPr>
        <p:spPr>
          <a:xfrm>
            <a:off x="1219200" y="4419600"/>
            <a:ext cx="3429000" cy="706438"/>
          </a:xfrm>
          <a:prstGeom prst="rect">
            <a:avLst/>
          </a:prstGeom>
          <a:noFill/>
          <a:ln w="9525">
            <a:noFill/>
          </a:ln>
        </p:spPr>
        <p:txBody>
          <a:bodyPr anchor="t" anchorCtr="0">
            <a:spAutoFit/>
          </a:bodyPr>
          <a:lstStyle/>
          <a:p>
            <a:pPr>
              <a:spcBef>
                <a:spcPct val="50000"/>
              </a:spcBef>
            </a:pPr>
            <a:r>
              <a:rPr lang="en-US" altLang="zh-CN" sz="2000">
                <a:latin typeface="Times New Roman" panose="02020603050405020304" charset="0"/>
              </a:rPr>
              <a:t>The frequency and duty cycle are set by these components.</a:t>
            </a:r>
            <a:endParaRPr lang="en-US" altLang="zh-CN" sz="2000">
              <a:latin typeface="Times New Roman" panose="02020603050405020304" charset="0"/>
            </a:endParaRPr>
          </a:p>
        </p:txBody>
      </p:sp>
      <p:sp>
        <p:nvSpPr>
          <p:cNvPr id="60420" name="左大括号 174086"/>
          <p:cNvSpPr/>
          <p:nvPr/>
        </p:nvSpPr>
        <p:spPr>
          <a:xfrm>
            <a:off x="4570413" y="3657600"/>
            <a:ext cx="152400" cy="2057400"/>
          </a:xfrm>
          <a:prstGeom prst="leftBrace">
            <a:avLst>
              <a:gd name="adj1" fmla="val 112500"/>
              <a:gd name="adj2" fmla="val 50000"/>
            </a:avLst>
          </a:prstGeom>
          <a:noFill/>
          <a:ln w="9525" cap="flat" cmpd="sng">
            <a:solidFill>
              <a:srgbClr val="FF0066"/>
            </a:solidFill>
            <a:prstDash val="solid"/>
            <a:round/>
            <a:headEnd type="none" w="med" len="med"/>
            <a:tailEnd type="none" w="med" len="med"/>
          </a:ln>
        </p:spPr>
        <p:txBody>
          <a:bodyPr wrap="none" anchor="ctr" anchorCtr="0"/>
          <a:lstStyle/>
          <a:p>
            <a:pPr algn="ctr"/>
            <a:endParaRPr lang="en-US" altLang="zh-CN" sz="2000" dirty="0">
              <a:solidFill>
                <a:srgbClr val="FF0066"/>
              </a:solidFill>
              <a:latin typeface="Times New Roman" panose="02020603050405020304" charset="0"/>
            </a:endParaRPr>
          </a:p>
        </p:txBody>
      </p:sp>
      <p:graphicFrame>
        <p:nvGraphicFramePr>
          <p:cNvPr id="60421" name="对象 174158"/>
          <p:cNvGraphicFramePr/>
          <p:nvPr/>
        </p:nvGraphicFramePr>
        <p:xfrm>
          <a:off x="1755775" y="3278188"/>
          <a:ext cx="1854200" cy="738187"/>
        </p:xfrm>
        <a:graphic>
          <a:graphicData uri="http://schemas.openxmlformats.org/presentationml/2006/ole">
            <mc:AlternateContent xmlns:mc="http://schemas.openxmlformats.org/markup-compatibility/2006">
              <mc:Choice xmlns:v="urn:schemas-microsoft-com:vml" Requires="v">
                <p:oleObj spid="_x0000_s36871" name="" r:id="rId1" imgW="1116965" imgH="444500" progId="Equation.DSMT4">
                  <p:embed/>
                </p:oleObj>
              </mc:Choice>
              <mc:Fallback>
                <p:oleObj name="" r:id="rId1" imgW="1116965" imgH="444500" progId="Equation.DSMT4">
                  <p:embed/>
                  <p:pic>
                    <p:nvPicPr>
                      <p:cNvPr id="0" name="图片 3098"/>
                      <p:cNvPicPr/>
                      <p:nvPr/>
                    </p:nvPicPr>
                    <p:blipFill>
                      <a:blip r:embed="rId2"/>
                      <a:stretch>
                        <a:fillRect/>
                      </a:stretch>
                    </p:blipFill>
                    <p:spPr>
                      <a:xfrm>
                        <a:off x="1755775" y="3278188"/>
                        <a:ext cx="1854200" cy="738187"/>
                      </a:xfrm>
                      <a:prstGeom prst="rect">
                        <a:avLst/>
                      </a:prstGeom>
                      <a:noFill/>
                      <a:ln w="38100">
                        <a:noFill/>
                        <a:miter/>
                      </a:ln>
                    </p:spPr>
                  </p:pic>
                </p:oleObj>
              </mc:Fallback>
            </mc:AlternateContent>
          </a:graphicData>
        </a:graphic>
      </p:graphicFrame>
      <p:graphicFrame>
        <p:nvGraphicFramePr>
          <p:cNvPr id="60422" name="对象 174159"/>
          <p:cNvGraphicFramePr/>
          <p:nvPr/>
        </p:nvGraphicFramePr>
        <p:xfrm>
          <a:off x="4875213" y="3200400"/>
          <a:ext cx="2746375" cy="2819400"/>
        </p:xfrm>
        <a:graphic>
          <a:graphicData uri="http://schemas.openxmlformats.org/presentationml/2006/ole">
            <mc:AlternateContent xmlns:mc="http://schemas.openxmlformats.org/markup-compatibility/2006">
              <mc:Choice xmlns:v="urn:schemas-microsoft-com:vml" Requires="v">
                <p:oleObj spid="_x0000_s36872" name="" r:id="rId3" imgW="2019935" imgH="2062480" progId="CorelDRAW.Graphic.13">
                  <p:embed/>
                </p:oleObj>
              </mc:Choice>
              <mc:Fallback>
                <p:oleObj name="" r:id="rId3" imgW="2019935" imgH="2062480" progId="CorelDRAW.Graphic.13">
                  <p:embed/>
                  <p:pic>
                    <p:nvPicPr>
                      <p:cNvPr id="0" name="图片 3097"/>
                      <p:cNvPicPr/>
                      <p:nvPr/>
                    </p:nvPicPr>
                    <p:blipFill>
                      <a:blip r:embed="rId4"/>
                      <a:stretch>
                        <a:fillRect/>
                      </a:stretch>
                    </p:blipFill>
                    <p:spPr>
                      <a:xfrm>
                        <a:off x="4875213" y="3200400"/>
                        <a:ext cx="2746375" cy="2819400"/>
                      </a:xfrm>
                      <a:prstGeom prst="rect">
                        <a:avLst/>
                      </a:prstGeom>
                      <a:noFill/>
                      <a:ln w="38100">
                        <a:noFill/>
                        <a:miter/>
                      </a:ln>
                    </p:spPr>
                  </p:pic>
                </p:oleObj>
              </mc:Fallback>
            </mc:AlternateContent>
          </a:graphicData>
        </a:graphic>
      </p:graphicFrame>
      <p:sp>
        <p:nvSpPr>
          <p:cNvPr id="60423" name="文本框 174167"/>
          <p:cNvSpPr txBox="1"/>
          <p:nvPr/>
        </p:nvSpPr>
        <p:spPr>
          <a:xfrm>
            <a:off x="5719763" y="3962400"/>
            <a:ext cx="755650" cy="306388"/>
          </a:xfrm>
          <a:prstGeom prst="rect">
            <a:avLst/>
          </a:prstGeom>
          <a:noFill/>
          <a:ln w="9525">
            <a:noFill/>
          </a:ln>
        </p:spPr>
        <p:txBody>
          <a:bodyPr anchor="t" anchorCtr="0">
            <a:spAutoFit/>
          </a:bodyPr>
          <a:lstStyle/>
          <a:p>
            <a:pPr>
              <a:spcBef>
                <a:spcPct val="50000"/>
              </a:spcBef>
            </a:pPr>
            <a:r>
              <a:rPr lang="en-US" altLang="zh-CN" sz="1400" i="1">
                <a:latin typeface="Times New Roman" panose="02020603050405020304" charset="0"/>
              </a:rPr>
              <a:t>RESET</a:t>
            </a:r>
            <a:endParaRPr lang="en-US" altLang="zh-CN" sz="1400" i="1">
              <a:latin typeface="Times New Roman" panose="02020603050405020304" charset="0"/>
            </a:endParaRPr>
          </a:p>
        </p:txBody>
      </p:sp>
      <p:sp>
        <p:nvSpPr>
          <p:cNvPr id="60424" name="文本框 174168"/>
          <p:cNvSpPr txBox="1"/>
          <p:nvPr/>
        </p:nvSpPr>
        <p:spPr>
          <a:xfrm>
            <a:off x="5719763" y="4191000"/>
            <a:ext cx="755650" cy="306388"/>
          </a:xfrm>
          <a:prstGeom prst="rect">
            <a:avLst/>
          </a:prstGeom>
          <a:noFill/>
          <a:ln w="9525">
            <a:noFill/>
          </a:ln>
        </p:spPr>
        <p:txBody>
          <a:bodyPr anchor="t" anchorCtr="0">
            <a:spAutoFit/>
          </a:bodyPr>
          <a:lstStyle/>
          <a:p>
            <a:pPr>
              <a:spcBef>
                <a:spcPct val="50000"/>
              </a:spcBef>
            </a:pPr>
            <a:r>
              <a:rPr lang="en-US" altLang="zh-CN" sz="1400" i="1">
                <a:latin typeface="Times New Roman" panose="02020603050405020304" charset="0"/>
              </a:rPr>
              <a:t>DISCH</a:t>
            </a:r>
            <a:endParaRPr lang="en-US" altLang="zh-CN" sz="1400" i="1">
              <a:latin typeface="Times New Roman" panose="02020603050405020304" charset="0"/>
            </a:endParaRPr>
          </a:p>
        </p:txBody>
      </p:sp>
      <p:sp>
        <p:nvSpPr>
          <p:cNvPr id="60425" name="文本框 174169"/>
          <p:cNvSpPr txBox="1"/>
          <p:nvPr/>
        </p:nvSpPr>
        <p:spPr>
          <a:xfrm>
            <a:off x="5719763" y="4572000"/>
            <a:ext cx="755650" cy="306388"/>
          </a:xfrm>
          <a:prstGeom prst="rect">
            <a:avLst/>
          </a:prstGeom>
          <a:noFill/>
          <a:ln w="9525">
            <a:noFill/>
          </a:ln>
        </p:spPr>
        <p:txBody>
          <a:bodyPr anchor="t" anchorCtr="0">
            <a:spAutoFit/>
          </a:bodyPr>
          <a:lstStyle/>
          <a:p>
            <a:pPr>
              <a:spcBef>
                <a:spcPct val="50000"/>
              </a:spcBef>
            </a:pPr>
            <a:r>
              <a:rPr lang="en-US" altLang="zh-CN" sz="1400" i="1">
                <a:latin typeface="Times New Roman" panose="02020603050405020304" charset="0"/>
              </a:rPr>
              <a:t>THRES</a:t>
            </a:r>
            <a:endParaRPr lang="en-US" altLang="zh-CN" sz="1400" i="1">
              <a:latin typeface="Times New Roman" panose="02020603050405020304" charset="0"/>
            </a:endParaRPr>
          </a:p>
        </p:txBody>
      </p:sp>
      <p:sp>
        <p:nvSpPr>
          <p:cNvPr id="60426" name="文本框 174170"/>
          <p:cNvSpPr txBox="1"/>
          <p:nvPr/>
        </p:nvSpPr>
        <p:spPr>
          <a:xfrm>
            <a:off x="5719763" y="5016500"/>
            <a:ext cx="755650" cy="306388"/>
          </a:xfrm>
          <a:prstGeom prst="rect">
            <a:avLst/>
          </a:prstGeom>
          <a:noFill/>
          <a:ln w="9525">
            <a:noFill/>
          </a:ln>
        </p:spPr>
        <p:txBody>
          <a:bodyPr anchor="t" anchorCtr="0">
            <a:spAutoFit/>
          </a:bodyPr>
          <a:lstStyle/>
          <a:p>
            <a:pPr>
              <a:spcBef>
                <a:spcPct val="50000"/>
              </a:spcBef>
            </a:pPr>
            <a:r>
              <a:rPr lang="en-US" altLang="zh-CN" sz="1400" i="1">
                <a:latin typeface="Times New Roman" panose="02020603050405020304" charset="0"/>
              </a:rPr>
              <a:t>TRIG</a:t>
            </a:r>
            <a:endParaRPr lang="en-US" altLang="zh-CN" sz="1400" i="1">
              <a:latin typeface="Times New Roman" panose="02020603050405020304" charset="0"/>
            </a:endParaRPr>
          </a:p>
        </p:txBody>
      </p:sp>
      <p:sp>
        <p:nvSpPr>
          <p:cNvPr id="60427" name="文本框 174171"/>
          <p:cNvSpPr txBox="1"/>
          <p:nvPr/>
        </p:nvSpPr>
        <p:spPr>
          <a:xfrm>
            <a:off x="6024563" y="5257800"/>
            <a:ext cx="755650" cy="306388"/>
          </a:xfrm>
          <a:prstGeom prst="rect">
            <a:avLst/>
          </a:prstGeom>
          <a:noFill/>
          <a:ln w="9525">
            <a:noFill/>
          </a:ln>
        </p:spPr>
        <p:txBody>
          <a:bodyPr anchor="t" anchorCtr="0">
            <a:spAutoFit/>
          </a:bodyPr>
          <a:lstStyle/>
          <a:p>
            <a:pPr>
              <a:spcBef>
                <a:spcPct val="50000"/>
              </a:spcBef>
            </a:pPr>
            <a:r>
              <a:rPr lang="en-US" altLang="zh-CN" sz="1400" i="1">
                <a:latin typeface="Times New Roman" panose="02020603050405020304" charset="0"/>
              </a:rPr>
              <a:t>GND</a:t>
            </a:r>
            <a:endParaRPr lang="en-US" altLang="zh-CN" sz="1400" i="1">
              <a:latin typeface="Times New Roman" panose="02020603050405020304" charset="0"/>
            </a:endParaRPr>
          </a:p>
        </p:txBody>
      </p:sp>
      <p:sp>
        <p:nvSpPr>
          <p:cNvPr id="60428" name="文本框 174172"/>
          <p:cNvSpPr txBox="1"/>
          <p:nvPr/>
        </p:nvSpPr>
        <p:spPr>
          <a:xfrm>
            <a:off x="6405563" y="5029200"/>
            <a:ext cx="755650" cy="306388"/>
          </a:xfrm>
          <a:prstGeom prst="rect">
            <a:avLst/>
          </a:prstGeom>
          <a:noFill/>
          <a:ln w="9525">
            <a:noFill/>
          </a:ln>
        </p:spPr>
        <p:txBody>
          <a:bodyPr anchor="t" anchorCtr="0">
            <a:spAutoFit/>
          </a:bodyPr>
          <a:lstStyle/>
          <a:p>
            <a:pPr>
              <a:spcBef>
                <a:spcPct val="50000"/>
              </a:spcBef>
            </a:pPr>
            <a:r>
              <a:rPr lang="en-US" altLang="zh-CN" sz="1400" i="1">
                <a:latin typeface="Times New Roman" panose="02020603050405020304" charset="0"/>
              </a:rPr>
              <a:t>CONT</a:t>
            </a:r>
            <a:endParaRPr lang="en-US" altLang="zh-CN" sz="1400" i="1">
              <a:latin typeface="Times New Roman" panose="02020603050405020304" charset="0"/>
            </a:endParaRPr>
          </a:p>
        </p:txBody>
      </p:sp>
      <p:sp>
        <p:nvSpPr>
          <p:cNvPr id="60429" name="文本框 174173"/>
          <p:cNvSpPr txBox="1"/>
          <p:nvPr/>
        </p:nvSpPr>
        <p:spPr>
          <a:xfrm>
            <a:off x="6532563" y="4610100"/>
            <a:ext cx="755650" cy="306388"/>
          </a:xfrm>
          <a:prstGeom prst="rect">
            <a:avLst/>
          </a:prstGeom>
          <a:noFill/>
          <a:ln w="9525">
            <a:noFill/>
          </a:ln>
        </p:spPr>
        <p:txBody>
          <a:bodyPr anchor="t" anchorCtr="0">
            <a:spAutoFit/>
          </a:bodyPr>
          <a:lstStyle/>
          <a:p>
            <a:pPr>
              <a:spcBef>
                <a:spcPct val="50000"/>
              </a:spcBef>
            </a:pPr>
            <a:r>
              <a:rPr lang="en-US" altLang="zh-CN" sz="1400" i="1">
                <a:latin typeface="Times New Roman" panose="02020603050405020304" charset="0"/>
              </a:rPr>
              <a:t>OUT</a:t>
            </a:r>
            <a:endParaRPr lang="en-US" altLang="zh-CN" sz="1400" i="1">
              <a:latin typeface="Times New Roman" panose="02020603050405020304" charset="0"/>
            </a:endParaRPr>
          </a:p>
        </p:txBody>
      </p:sp>
      <p:sp>
        <p:nvSpPr>
          <p:cNvPr id="60430" name="文本框 174174"/>
          <p:cNvSpPr txBox="1"/>
          <p:nvPr/>
        </p:nvSpPr>
        <p:spPr>
          <a:xfrm>
            <a:off x="6481763" y="3962400"/>
            <a:ext cx="755650" cy="306388"/>
          </a:xfrm>
          <a:prstGeom prst="rect">
            <a:avLst/>
          </a:prstGeom>
          <a:noFill/>
          <a:ln w="9525">
            <a:noFill/>
          </a:ln>
        </p:spPr>
        <p:txBody>
          <a:bodyPr anchor="t" anchorCtr="0">
            <a:spAutoFit/>
          </a:bodyPr>
          <a:lstStyle/>
          <a:p>
            <a:pPr>
              <a:spcBef>
                <a:spcPct val="50000"/>
              </a:spcBef>
            </a:pPr>
            <a:r>
              <a:rPr lang="en-US" altLang="zh-CN" sz="1400" i="1">
                <a:latin typeface="Times New Roman" panose="02020603050405020304" charset="0"/>
              </a:rPr>
              <a:t>V</a:t>
            </a:r>
            <a:r>
              <a:rPr lang="en-US" altLang="zh-CN" sz="1400" baseline="-25000">
                <a:latin typeface="Times New Roman" panose="02020603050405020304" charset="0"/>
              </a:rPr>
              <a:t>CC</a:t>
            </a:r>
            <a:endParaRPr lang="en-US" altLang="zh-CN" sz="1400" baseline="-25000">
              <a:latin typeface="Times New Roman" panose="02020603050405020304" charset="0"/>
            </a:endParaRPr>
          </a:p>
        </p:txBody>
      </p:sp>
      <p:sp>
        <p:nvSpPr>
          <p:cNvPr id="60431" name="文本框 174181"/>
          <p:cNvSpPr txBox="1"/>
          <p:nvPr/>
        </p:nvSpPr>
        <p:spPr>
          <a:xfrm>
            <a:off x="4646613" y="5181600"/>
            <a:ext cx="533400" cy="336550"/>
          </a:xfrm>
          <a:prstGeom prst="rect">
            <a:avLst/>
          </a:prstGeom>
          <a:noFill/>
          <a:ln w="9525">
            <a:noFill/>
          </a:ln>
        </p:spPr>
        <p:txBody>
          <a:bodyPr anchor="t" anchorCtr="0">
            <a:spAutoFit/>
          </a:bodyPr>
          <a:lstStyle/>
          <a:p>
            <a:pPr>
              <a:spcBef>
                <a:spcPct val="50000"/>
              </a:spcBef>
            </a:pPr>
            <a:r>
              <a:rPr lang="en-US" altLang="zh-CN" sz="1600" i="1">
                <a:latin typeface="Times New Roman" panose="02020603050405020304" charset="0"/>
              </a:rPr>
              <a:t>C</a:t>
            </a:r>
            <a:r>
              <a:rPr lang="en-US" altLang="zh-CN" sz="1600" baseline="-25000">
                <a:latin typeface="Times New Roman" panose="02020603050405020304" charset="0"/>
              </a:rPr>
              <a:t>1</a:t>
            </a:r>
            <a:endParaRPr lang="en-US" altLang="zh-CN" sz="1600">
              <a:latin typeface="Times New Roman" panose="02020603050405020304" charset="0"/>
            </a:endParaRPr>
          </a:p>
        </p:txBody>
      </p:sp>
      <p:sp>
        <p:nvSpPr>
          <p:cNvPr id="60432" name="文本框 174182"/>
          <p:cNvSpPr txBox="1"/>
          <p:nvPr/>
        </p:nvSpPr>
        <p:spPr>
          <a:xfrm>
            <a:off x="4646613" y="3733800"/>
            <a:ext cx="533400" cy="336550"/>
          </a:xfrm>
          <a:prstGeom prst="rect">
            <a:avLst/>
          </a:prstGeom>
          <a:noFill/>
          <a:ln w="9525">
            <a:noFill/>
          </a:ln>
        </p:spPr>
        <p:txBody>
          <a:bodyPr anchor="t" anchorCtr="0">
            <a:spAutoFit/>
          </a:bodyPr>
          <a:lstStyle/>
          <a:p>
            <a:pPr>
              <a:spcBef>
                <a:spcPct val="50000"/>
              </a:spcBef>
            </a:pPr>
            <a:r>
              <a:rPr lang="en-US" altLang="zh-CN" sz="1600" i="1">
                <a:latin typeface="Times New Roman" panose="02020603050405020304" charset="0"/>
              </a:rPr>
              <a:t>R</a:t>
            </a:r>
            <a:r>
              <a:rPr lang="en-US" altLang="zh-CN" sz="1600" baseline="-25000">
                <a:latin typeface="Times New Roman" panose="02020603050405020304" charset="0"/>
              </a:rPr>
              <a:t>1</a:t>
            </a:r>
            <a:endParaRPr lang="en-US" altLang="zh-CN" sz="1600">
              <a:latin typeface="Times New Roman" panose="02020603050405020304" charset="0"/>
            </a:endParaRPr>
          </a:p>
        </p:txBody>
      </p:sp>
      <p:sp>
        <p:nvSpPr>
          <p:cNvPr id="60433" name="文本框 174186"/>
          <p:cNvSpPr txBox="1"/>
          <p:nvPr/>
        </p:nvSpPr>
        <p:spPr>
          <a:xfrm>
            <a:off x="4646613" y="4540250"/>
            <a:ext cx="533400" cy="336550"/>
          </a:xfrm>
          <a:prstGeom prst="rect">
            <a:avLst/>
          </a:prstGeom>
          <a:noFill/>
          <a:ln w="9525">
            <a:noFill/>
          </a:ln>
        </p:spPr>
        <p:txBody>
          <a:bodyPr anchor="t" anchorCtr="0">
            <a:spAutoFit/>
          </a:bodyPr>
          <a:lstStyle/>
          <a:p>
            <a:pPr>
              <a:spcBef>
                <a:spcPct val="50000"/>
              </a:spcBef>
            </a:pPr>
            <a:r>
              <a:rPr lang="en-US" altLang="zh-CN" sz="1600" i="1">
                <a:latin typeface="Times New Roman" panose="02020603050405020304" charset="0"/>
              </a:rPr>
              <a:t>R</a:t>
            </a:r>
            <a:r>
              <a:rPr lang="en-US" altLang="zh-CN" sz="1600" baseline="-25000">
                <a:latin typeface="Times New Roman" panose="02020603050405020304" charset="0"/>
              </a:rPr>
              <a:t>2</a:t>
            </a:r>
            <a:endParaRPr lang="en-US" altLang="zh-CN" sz="1600">
              <a:latin typeface="Times New Roman" panose="02020603050405020304" charset="0"/>
            </a:endParaRPr>
          </a:p>
        </p:txBody>
      </p:sp>
      <p:sp>
        <p:nvSpPr>
          <p:cNvPr id="60434" name="文本框 174187"/>
          <p:cNvSpPr txBox="1"/>
          <p:nvPr/>
        </p:nvSpPr>
        <p:spPr>
          <a:xfrm>
            <a:off x="6399213" y="2895600"/>
            <a:ext cx="762000" cy="306388"/>
          </a:xfrm>
          <a:prstGeom prst="rect">
            <a:avLst/>
          </a:prstGeom>
          <a:noFill/>
          <a:ln w="9525">
            <a:noFill/>
          </a:ln>
        </p:spPr>
        <p:txBody>
          <a:bodyPr anchor="t" anchorCtr="0">
            <a:spAutoFit/>
          </a:bodyPr>
          <a:lstStyle/>
          <a:p>
            <a:pPr>
              <a:spcBef>
                <a:spcPct val="50000"/>
              </a:spcBef>
            </a:pPr>
            <a:r>
              <a:rPr lang="en-US" altLang="zh-CN" sz="1400" i="1">
                <a:latin typeface="Times New Roman" panose="02020603050405020304" charset="0"/>
              </a:rPr>
              <a:t>+V</a:t>
            </a:r>
            <a:r>
              <a:rPr lang="en-US" altLang="zh-CN" sz="1400" baseline="-25000">
                <a:latin typeface="Times New Roman" panose="02020603050405020304" charset="0"/>
              </a:rPr>
              <a:t>CC</a:t>
            </a:r>
            <a:endParaRPr lang="en-US" altLang="zh-CN" sz="1400" baseline="-25000">
              <a:latin typeface="Times New Roman" panose="02020603050405020304" charset="0"/>
            </a:endParaRPr>
          </a:p>
        </p:txBody>
      </p:sp>
      <p:sp>
        <p:nvSpPr>
          <p:cNvPr id="60435" name="灯片编号占位符 1"/>
          <p:cNvSpPr>
            <a:spLocks noGrp="1"/>
          </p:cNvSpPr>
          <p:nvPr>
            <p:ph type="sldNum" sz="quarter" idx="12"/>
          </p:nvPr>
        </p:nvSpPr>
        <p:spPr>
          <a:prstGeom prst="rect">
            <a:avLst/>
          </a:prstGeom>
          <a:noFill/>
          <a:ln>
            <a:noFill/>
          </a:ln>
        </p:spPr>
        <p:txBody>
          <a:bodyPr anchor="t" anchorCtr="0"/>
          <a:lstStyle/>
          <a:p>
            <a:fld id="{9A0DB2DC-4C9A-4742-B13C-FB6460FD3503}" type="slidenum">
              <a:rPr lang="zh-CN" altLang="en-US" sz="1800">
                <a:latin typeface="Arial" panose="020B0604020202020204" pitchFamily="34" charset="0"/>
                <a:ea typeface="MS PGothic" panose="020B0600070205080204" pitchFamily="-110" charset="-128"/>
              </a:rPr>
            </a:fld>
            <a:endParaRPr lang="zh-CN" altLang="en-US" sz="1800">
              <a:latin typeface="Arial" panose="020B0604020202020204" pitchFamily="34" charset="0"/>
              <a:ea typeface="MS PGothic" panose="020B0600070205080204" pitchFamily="-110" charset="-128"/>
            </a:endParaRP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4086"/>
                                        </p:tgtEl>
                                        <p:attrNameLst>
                                          <p:attrName>style.visibility</p:attrName>
                                        </p:attrNameLst>
                                      </p:cBhvr>
                                      <p:to>
                                        <p:strVal val="visible"/>
                                      </p:to>
                                    </p:set>
                                    <p:animEffect transition="in" filter="wipe(left)">
                                      <p:cBhvr>
                                        <p:cTn id="7" dur="500"/>
                                        <p:tgtEl>
                                          <p:spTgt spid="1740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6"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矩形 178179"/>
          <p:cNvSpPr/>
          <p:nvPr/>
        </p:nvSpPr>
        <p:spPr>
          <a:xfrm>
            <a:off x="914400" y="688975"/>
            <a:ext cx="1908175" cy="460375"/>
          </a:xfrm>
          <a:prstGeom prst="rect">
            <a:avLst/>
          </a:prstGeom>
          <a:solidFill>
            <a:schemeClr val="accent2"/>
          </a:solidFill>
          <a:ln w="9525" cap="flat" cmpd="sng">
            <a:solidFill>
              <a:srgbClr val="000000"/>
            </a:solidFill>
            <a:prstDash val="solid"/>
            <a:miter/>
            <a:headEnd type="none" w="med" len="med"/>
            <a:tailEnd type="none" w="med" len="med"/>
          </a:ln>
        </p:spPr>
        <p:txBody>
          <a:bodyPr wrap="none" anchor="t" anchorCtr="0">
            <a:spAutoFit/>
          </a:bodyPr>
          <a:lstStyle/>
          <a:p>
            <a:r>
              <a:rPr lang="en-US" altLang="zh-CN">
                <a:solidFill>
                  <a:srgbClr val="FFFF99"/>
                </a:solidFill>
                <a:latin typeface="Times New Roman" panose="02020603050405020304" charset="0"/>
              </a:rPr>
              <a:t>The 555 timer</a:t>
            </a:r>
            <a:endParaRPr lang="en-US" altLang="zh-CN">
              <a:solidFill>
                <a:srgbClr val="FFFF99"/>
              </a:solidFill>
              <a:latin typeface="Times New Roman" panose="02020603050405020304" charset="0"/>
            </a:endParaRPr>
          </a:p>
        </p:txBody>
      </p:sp>
      <p:sp>
        <p:nvSpPr>
          <p:cNvPr id="62466" name="文本框 178180"/>
          <p:cNvSpPr txBox="1"/>
          <p:nvPr/>
        </p:nvSpPr>
        <p:spPr>
          <a:xfrm>
            <a:off x="914400" y="1374775"/>
            <a:ext cx="7315200" cy="1198563"/>
          </a:xfrm>
          <a:prstGeom prst="rect">
            <a:avLst/>
          </a:prstGeom>
          <a:noFill/>
          <a:ln w="9525">
            <a:noFill/>
          </a:ln>
        </p:spPr>
        <p:txBody>
          <a:bodyPr anchor="t" anchorCtr="0">
            <a:spAutoFit/>
          </a:bodyPr>
          <a:lstStyle/>
          <a:p>
            <a:pPr>
              <a:spcBef>
                <a:spcPct val="50000"/>
              </a:spcBef>
            </a:pPr>
            <a:r>
              <a:rPr lang="en-US" altLang="zh-CN">
                <a:latin typeface="Times New Roman" panose="02020603050405020304" charset="0"/>
              </a:rPr>
              <a:t>Given the components, you can read the frequency from the chart. Alternatively, you can use the chart to pick components for a desired frequency.</a:t>
            </a:r>
            <a:endParaRPr lang="en-US" altLang="zh-CN">
              <a:latin typeface="Times New Roman" panose="02020603050405020304" charset="0"/>
            </a:endParaRPr>
          </a:p>
        </p:txBody>
      </p:sp>
      <p:graphicFrame>
        <p:nvGraphicFramePr>
          <p:cNvPr id="62467" name="对象 178184"/>
          <p:cNvGraphicFramePr/>
          <p:nvPr/>
        </p:nvGraphicFramePr>
        <p:xfrm>
          <a:off x="5559425" y="2971800"/>
          <a:ext cx="2746375" cy="2819400"/>
        </p:xfrm>
        <a:graphic>
          <a:graphicData uri="http://schemas.openxmlformats.org/presentationml/2006/ole">
            <mc:AlternateContent xmlns:mc="http://schemas.openxmlformats.org/markup-compatibility/2006">
              <mc:Choice xmlns:v="urn:schemas-microsoft-com:vml" Requires="v">
                <p:oleObj spid="_x0000_s37895" name="" r:id="rId1" imgW="2019935" imgH="2062480" progId="CorelDRAW.Graphic.13">
                  <p:embed/>
                </p:oleObj>
              </mc:Choice>
              <mc:Fallback>
                <p:oleObj name="" r:id="rId1" imgW="2019935" imgH="2062480" progId="CorelDRAW.Graphic.13">
                  <p:embed/>
                  <p:pic>
                    <p:nvPicPr>
                      <p:cNvPr id="0" name="图片 3090"/>
                      <p:cNvPicPr/>
                      <p:nvPr/>
                    </p:nvPicPr>
                    <p:blipFill>
                      <a:blip r:embed="rId2"/>
                      <a:stretch>
                        <a:fillRect/>
                      </a:stretch>
                    </p:blipFill>
                    <p:spPr>
                      <a:xfrm>
                        <a:off x="5559425" y="2971800"/>
                        <a:ext cx="2746375" cy="2819400"/>
                      </a:xfrm>
                      <a:prstGeom prst="rect">
                        <a:avLst/>
                      </a:prstGeom>
                      <a:noFill/>
                      <a:ln w="38100">
                        <a:noFill/>
                        <a:miter/>
                      </a:ln>
                    </p:spPr>
                  </p:pic>
                </p:oleObj>
              </mc:Fallback>
            </mc:AlternateContent>
          </a:graphicData>
        </a:graphic>
      </p:graphicFrame>
      <p:sp>
        <p:nvSpPr>
          <p:cNvPr id="62468" name="文本框 178185"/>
          <p:cNvSpPr txBox="1"/>
          <p:nvPr/>
        </p:nvSpPr>
        <p:spPr>
          <a:xfrm>
            <a:off x="6403975" y="3733800"/>
            <a:ext cx="755650" cy="307975"/>
          </a:xfrm>
          <a:prstGeom prst="rect">
            <a:avLst/>
          </a:prstGeom>
          <a:noFill/>
          <a:ln w="9525">
            <a:noFill/>
          </a:ln>
        </p:spPr>
        <p:txBody>
          <a:bodyPr anchor="t" anchorCtr="0">
            <a:spAutoFit/>
          </a:bodyPr>
          <a:lstStyle/>
          <a:p>
            <a:pPr>
              <a:spcBef>
                <a:spcPct val="50000"/>
              </a:spcBef>
            </a:pPr>
            <a:r>
              <a:rPr lang="en-US" altLang="zh-CN" sz="1400" i="1">
                <a:latin typeface="Times New Roman" panose="02020603050405020304" charset="0"/>
              </a:rPr>
              <a:t>RESET</a:t>
            </a:r>
            <a:endParaRPr lang="en-US" altLang="zh-CN" sz="1400" i="1">
              <a:latin typeface="Times New Roman" panose="02020603050405020304" charset="0"/>
            </a:endParaRPr>
          </a:p>
        </p:txBody>
      </p:sp>
      <p:sp>
        <p:nvSpPr>
          <p:cNvPr id="62469" name="文本框 178186"/>
          <p:cNvSpPr txBox="1"/>
          <p:nvPr/>
        </p:nvSpPr>
        <p:spPr>
          <a:xfrm>
            <a:off x="6403975" y="3962400"/>
            <a:ext cx="755650" cy="307975"/>
          </a:xfrm>
          <a:prstGeom prst="rect">
            <a:avLst/>
          </a:prstGeom>
          <a:noFill/>
          <a:ln w="9525">
            <a:noFill/>
          </a:ln>
        </p:spPr>
        <p:txBody>
          <a:bodyPr anchor="t" anchorCtr="0">
            <a:spAutoFit/>
          </a:bodyPr>
          <a:lstStyle/>
          <a:p>
            <a:pPr>
              <a:spcBef>
                <a:spcPct val="50000"/>
              </a:spcBef>
            </a:pPr>
            <a:r>
              <a:rPr lang="en-US" altLang="zh-CN" sz="1400" i="1">
                <a:latin typeface="Times New Roman" panose="02020603050405020304" charset="0"/>
              </a:rPr>
              <a:t>DISCH</a:t>
            </a:r>
            <a:endParaRPr lang="en-US" altLang="zh-CN" sz="1400" i="1">
              <a:latin typeface="Times New Roman" panose="02020603050405020304" charset="0"/>
            </a:endParaRPr>
          </a:p>
        </p:txBody>
      </p:sp>
      <p:sp>
        <p:nvSpPr>
          <p:cNvPr id="62470" name="文本框 178187"/>
          <p:cNvSpPr txBox="1"/>
          <p:nvPr/>
        </p:nvSpPr>
        <p:spPr>
          <a:xfrm>
            <a:off x="6403975" y="4343400"/>
            <a:ext cx="755650" cy="307975"/>
          </a:xfrm>
          <a:prstGeom prst="rect">
            <a:avLst/>
          </a:prstGeom>
          <a:noFill/>
          <a:ln w="9525">
            <a:noFill/>
          </a:ln>
        </p:spPr>
        <p:txBody>
          <a:bodyPr anchor="t" anchorCtr="0">
            <a:spAutoFit/>
          </a:bodyPr>
          <a:lstStyle/>
          <a:p>
            <a:pPr>
              <a:spcBef>
                <a:spcPct val="50000"/>
              </a:spcBef>
            </a:pPr>
            <a:r>
              <a:rPr lang="en-US" altLang="zh-CN" sz="1400" i="1">
                <a:latin typeface="Times New Roman" panose="02020603050405020304" charset="0"/>
              </a:rPr>
              <a:t>THRES</a:t>
            </a:r>
            <a:endParaRPr lang="en-US" altLang="zh-CN" sz="1400" i="1">
              <a:latin typeface="Times New Roman" panose="02020603050405020304" charset="0"/>
            </a:endParaRPr>
          </a:p>
        </p:txBody>
      </p:sp>
      <p:sp>
        <p:nvSpPr>
          <p:cNvPr id="62471" name="文本框 178188"/>
          <p:cNvSpPr txBox="1"/>
          <p:nvPr/>
        </p:nvSpPr>
        <p:spPr>
          <a:xfrm>
            <a:off x="6403975" y="4787900"/>
            <a:ext cx="755650" cy="307975"/>
          </a:xfrm>
          <a:prstGeom prst="rect">
            <a:avLst/>
          </a:prstGeom>
          <a:noFill/>
          <a:ln w="9525">
            <a:noFill/>
          </a:ln>
        </p:spPr>
        <p:txBody>
          <a:bodyPr anchor="t" anchorCtr="0">
            <a:spAutoFit/>
          </a:bodyPr>
          <a:lstStyle/>
          <a:p>
            <a:pPr>
              <a:spcBef>
                <a:spcPct val="50000"/>
              </a:spcBef>
            </a:pPr>
            <a:r>
              <a:rPr lang="en-US" altLang="zh-CN" sz="1400" i="1">
                <a:latin typeface="Times New Roman" panose="02020603050405020304" charset="0"/>
              </a:rPr>
              <a:t>TRIG</a:t>
            </a:r>
            <a:endParaRPr lang="en-US" altLang="zh-CN" sz="1400" i="1">
              <a:latin typeface="Times New Roman" panose="02020603050405020304" charset="0"/>
            </a:endParaRPr>
          </a:p>
        </p:txBody>
      </p:sp>
      <p:sp>
        <p:nvSpPr>
          <p:cNvPr id="62472" name="文本框 178189"/>
          <p:cNvSpPr txBox="1"/>
          <p:nvPr/>
        </p:nvSpPr>
        <p:spPr>
          <a:xfrm>
            <a:off x="6708775" y="5029200"/>
            <a:ext cx="755650" cy="307975"/>
          </a:xfrm>
          <a:prstGeom prst="rect">
            <a:avLst/>
          </a:prstGeom>
          <a:noFill/>
          <a:ln w="9525">
            <a:noFill/>
          </a:ln>
        </p:spPr>
        <p:txBody>
          <a:bodyPr anchor="t" anchorCtr="0">
            <a:spAutoFit/>
          </a:bodyPr>
          <a:lstStyle/>
          <a:p>
            <a:pPr>
              <a:spcBef>
                <a:spcPct val="50000"/>
              </a:spcBef>
            </a:pPr>
            <a:r>
              <a:rPr lang="en-US" altLang="zh-CN" sz="1400" i="1">
                <a:latin typeface="Times New Roman" panose="02020603050405020304" charset="0"/>
              </a:rPr>
              <a:t>GND</a:t>
            </a:r>
            <a:endParaRPr lang="en-US" altLang="zh-CN" sz="1400" i="1">
              <a:latin typeface="Times New Roman" panose="02020603050405020304" charset="0"/>
            </a:endParaRPr>
          </a:p>
        </p:txBody>
      </p:sp>
      <p:sp>
        <p:nvSpPr>
          <p:cNvPr id="62473" name="文本框 178190"/>
          <p:cNvSpPr txBox="1"/>
          <p:nvPr/>
        </p:nvSpPr>
        <p:spPr>
          <a:xfrm>
            <a:off x="7089775" y="4800600"/>
            <a:ext cx="755650" cy="307975"/>
          </a:xfrm>
          <a:prstGeom prst="rect">
            <a:avLst/>
          </a:prstGeom>
          <a:noFill/>
          <a:ln w="9525">
            <a:noFill/>
          </a:ln>
        </p:spPr>
        <p:txBody>
          <a:bodyPr anchor="t" anchorCtr="0">
            <a:spAutoFit/>
          </a:bodyPr>
          <a:lstStyle/>
          <a:p>
            <a:pPr>
              <a:spcBef>
                <a:spcPct val="50000"/>
              </a:spcBef>
            </a:pPr>
            <a:r>
              <a:rPr lang="en-US" altLang="zh-CN" sz="1400" i="1">
                <a:latin typeface="Times New Roman" panose="02020603050405020304" charset="0"/>
              </a:rPr>
              <a:t>CONT</a:t>
            </a:r>
            <a:endParaRPr lang="en-US" altLang="zh-CN" sz="1400" i="1">
              <a:latin typeface="Times New Roman" panose="02020603050405020304" charset="0"/>
            </a:endParaRPr>
          </a:p>
        </p:txBody>
      </p:sp>
      <p:sp>
        <p:nvSpPr>
          <p:cNvPr id="62474" name="文本框 178191"/>
          <p:cNvSpPr txBox="1"/>
          <p:nvPr/>
        </p:nvSpPr>
        <p:spPr>
          <a:xfrm>
            <a:off x="7216775" y="4381500"/>
            <a:ext cx="755650" cy="307975"/>
          </a:xfrm>
          <a:prstGeom prst="rect">
            <a:avLst/>
          </a:prstGeom>
          <a:noFill/>
          <a:ln w="9525">
            <a:noFill/>
          </a:ln>
        </p:spPr>
        <p:txBody>
          <a:bodyPr anchor="t" anchorCtr="0">
            <a:spAutoFit/>
          </a:bodyPr>
          <a:lstStyle/>
          <a:p>
            <a:pPr>
              <a:spcBef>
                <a:spcPct val="50000"/>
              </a:spcBef>
            </a:pPr>
            <a:r>
              <a:rPr lang="en-US" altLang="zh-CN" sz="1400" i="1">
                <a:latin typeface="Times New Roman" panose="02020603050405020304" charset="0"/>
              </a:rPr>
              <a:t>OUT</a:t>
            </a:r>
            <a:endParaRPr lang="en-US" altLang="zh-CN" sz="1400" i="1">
              <a:latin typeface="Times New Roman" panose="02020603050405020304" charset="0"/>
            </a:endParaRPr>
          </a:p>
        </p:txBody>
      </p:sp>
      <p:sp>
        <p:nvSpPr>
          <p:cNvPr id="62475" name="文本框 178192"/>
          <p:cNvSpPr txBox="1"/>
          <p:nvPr/>
        </p:nvSpPr>
        <p:spPr>
          <a:xfrm>
            <a:off x="7165975" y="3733800"/>
            <a:ext cx="755650" cy="307975"/>
          </a:xfrm>
          <a:prstGeom prst="rect">
            <a:avLst/>
          </a:prstGeom>
          <a:noFill/>
          <a:ln w="9525">
            <a:noFill/>
          </a:ln>
        </p:spPr>
        <p:txBody>
          <a:bodyPr anchor="t" anchorCtr="0">
            <a:spAutoFit/>
          </a:bodyPr>
          <a:lstStyle/>
          <a:p>
            <a:pPr>
              <a:spcBef>
                <a:spcPct val="50000"/>
              </a:spcBef>
            </a:pPr>
            <a:r>
              <a:rPr lang="en-US" altLang="zh-CN" sz="1400" i="1">
                <a:latin typeface="Times New Roman" panose="02020603050405020304" charset="0"/>
              </a:rPr>
              <a:t>V</a:t>
            </a:r>
            <a:r>
              <a:rPr lang="en-US" altLang="zh-CN" sz="1400" baseline="-25000">
                <a:latin typeface="Times New Roman" panose="02020603050405020304" charset="0"/>
              </a:rPr>
              <a:t>CC</a:t>
            </a:r>
            <a:endParaRPr lang="en-US" altLang="zh-CN" sz="1400" baseline="-25000">
              <a:latin typeface="Times New Roman" panose="02020603050405020304" charset="0"/>
            </a:endParaRPr>
          </a:p>
        </p:txBody>
      </p:sp>
      <p:sp>
        <p:nvSpPr>
          <p:cNvPr id="62476" name="文本框 178193"/>
          <p:cNvSpPr txBox="1"/>
          <p:nvPr/>
        </p:nvSpPr>
        <p:spPr>
          <a:xfrm>
            <a:off x="5330825" y="4953000"/>
            <a:ext cx="533400" cy="338138"/>
          </a:xfrm>
          <a:prstGeom prst="rect">
            <a:avLst/>
          </a:prstGeom>
          <a:noFill/>
          <a:ln w="9525">
            <a:noFill/>
          </a:ln>
        </p:spPr>
        <p:txBody>
          <a:bodyPr anchor="t" anchorCtr="0">
            <a:spAutoFit/>
          </a:bodyPr>
          <a:lstStyle/>
          <a:p>
            <a:pPr>
              <a:spcBef>
                <a:spcPct val="50000"/>
              </a:spcBef>
            </a:pPr>
            <a:r>
              <a:rPr lang="en-US" altLang="zh-CN" sz="1600" i="1">
                <a:latin typeface="Times New Roman" panose="02020603050405020304" charset="0"/>
              </a:rPr>
              <a:t>C</a:t>
            </a:r>
            <a:r>
              <a:rPr lang="en-US" altLang="zh-CN" sz="1600" baseline="-25000">
                <a:latin typeface="Times New Roman" panose="02020603050405020304" charset="0"/>
              </a:rPr>
              <a:t>1</a:t>
            </a:r>
            <a:endParaRPr lang="en-US" altLang="zh-CN" sz="1600">
              <a:latin typeface="Times New Roman" panose="02020603050405020304" charset="0"/>
            </a:endParaRPr>
          </a:p>
        </p:txBody>
      </p:sp>
      <p:sp>
        <p:nvSpPr>
          <p:cNvPr id="62477" name="文本框 178194"/>
          <p:cNvSpPr txBox="1"/>
          <p:nvPr/>
        </p:nvSpPr>
        <p:spPr>
          <a:xfrm>
            <a:off x="5330825" y="3505200"/>
            <a:ext cx="533400" cy="338138"/>
          </a:xfrm>
          <a:prstGeom prst="rect">
            <a:avLst/>
          </a:prstGeom>
          <a:noFill/>
          <a:ln w="9525">
            <a:noFill/>
          </a:ln>
        </p:spPr>
        <p:txBody>
          <a:bodyPr anchor="t" anchorCtr="0">
            <a:spAutoFit/>
          </a:bodyPr>
          <a:lstStyle/>
          <a:p>
            <a:pPr>
              <a:spcBef>
                <a:spcPct val="50000"/>
              </a:spcBef>
            </a:pPr>
            <a:r>
              <a:rPr lang="en-US" altLang="zh-CN" sz="1600" i="1">
                <a:latin typeface="Times New Roman" panose="02020603050405020304" charset="0"/>
              </a:rPr>
              <a:t>R</a:t>
            </a:r>
            <a:r>
              <a:rPr lang="en-US" altLang="zh-CN" sz="1600" baseline="-25000">
                <a:latin typeface="Times New Roman" panose="02020603050405020304" charset="0"/>
              </a:rPr>
              <a:t>1</a:t>
            </a:r>
            <a:endParaRPr lang="en-US" altLang="zh-CN" sz="1600">
              <a:latin typeface="Times New Roman" panose="02020603050405020304" charset="0"/>
            </a:endParaRPr>
          </a:p>
        </p:txBody>
      </p:sp>
      <p:sp>
        <p:nvSpPr>
          <p:cNvPr id="62478" name="文本框 178195"/>
          <p:cNvSpPr txBox="1"/>
          <p:nvPr/>
        </p:nvSpPr>
        <p:spPr>
          <a:xfrm>
            <a:off x="5330825" y="4311650"/>
            <a:ext cx="533400" cy="338138"/>
          </a:xfrm>
          <a:prstGeom prst="rect">
            <a:avLst/>
          </a:prstGeom>
          <a:noFill/>
          <a:ln w="9525">
            <a:noFill/>
          </a:ln>
        </p:spPr>
        <p:txBody>
          <a:bodyPr anchor="t" anchorCtr="0">
            <a:spAutoFit/>
          </a:bodyPr>
          <a:lstStyle/>
          <a:p>
            <a:pPr>
              <a:spcBef>
                <a:spcPct val="50000"/>
              </a:spcBef>
            </a:pPr>
            <a:r>
              <a:rPr lang="en-US" altLang="zh-CN" sz="1600" i="1">
                <a:latin typeface="Times New Roman" panose="02020603050405020304" charset="0"/>
              </a:rPr>
              <a:t>R</a:t>
            </a:r>
            <a:r>
              <a:rPr lang="en-US" altLang="zh-CN" sz="1600" baseline="-25000">
                <a:latin typeface="Times New Roman" panose="02020603050405020304" charset="0"/>
              </a:rPr>
              <a:t>2</a:t>
            </a:r>
            <a:endParaRPr lang="en-US" altLang="zh-CN" sz="1600">
              <a:latin typeface="Times New Roman" panose="02020603050405020304" charset="0"/>
            </a:endParaRPr>
          </a:p>
        </p:txBody>
      </p:sp>
      <p:sp>
        <p:nvSpPr>
          <p:cNvPr id="62479" name="文本框 178196"/>
          <p:cNvSpPr txBox="1"/>
          <p:nvPr/>
        </p:nvSpPr>
        <p:spPr>
          <a:xfrm>
            <a:off x="7083425" y="2667000"/>
            <a:ext cx="762000" cy="307975"/>
          </a:xfrm>
          <a:prstGeom prst="rect">
            <a:avLst/>
          </a:prstGeom>
          <a:noFill/>
          <a:ln w="9525">
            <a:noFill/>
          </a:ln>
        </p:spPr>
        <p:txBody>
          <a:bodyPr anchor="t" anchorCtr="0">
            <a:spAutoFit/>
          </a:bodyPr>
          <a:lstStyle/>
          <a:p>
            <a:pPr>
              <a:spcBef>
                <a:spcPct val="50000"/>
              </a:spcBef>
            </a:pPr>
            <a:r>
              <a:rPr lang="en-US" altLang="zh-CN" sz="1400" i="1">
                <a:latin typeface="Times New Roman" panose="02020603050405020304" charset="0"/>
              </a:rPr>
              <a:t>+V</a:t>
            </a:r>
            <a:r>
              <a:rPr lang="en-US" altLang="zh-CN" sz="1400" baseline="-25000">
                <a:latin typeface="Times New Roman" panose="02020603050405020304" charset="0"/>
              </a:rPr>
              <a:t>CC</a:t>
            </a:r>
            <a:endParaRPr lang="en-US" altLang="zh-CN" sz="1400" baseline="-25000">
              <a:latin typeface="Times New Roman" panose="02020603050405020304" charset="0"/>
            </a:endParaRPr>
          </a:p>
        </p:txBody>
      </p:sp>
      <p:graphicFrame>
        <p:nvGraphicFramePr>
          <p:cNvPr id="62480" name="对象 178197"/>
          <p:cNvGraphicFramePr/>
          <p:nvPr/>
        </p:nvGraphicFramePr>
        <p:xfrm>
          <a:off x="1298575" y="2897188"/>
          <a:ext cx="3581400" cy="2784475"/>
        </p:xfrm>
        <a:graphic>
          <a:graphicData uri="http://schemas.openxmlformats.org/presentationml/2006/ole">
            <mc:AlternateContent xmlns:mc="http://schemas.openxmlformats.org/markup-compatibility/2006">
              <mc:Choice xmlns:v="urn:schemas-microsoft-com:vml" Requires="v">
                <p:oleObj spid="_x0000_s37896" name="" r:id="rId3" imgW="2626360" imgH="2041525" progId="CorelDRAW.Graphic.13">
                  <p:embed/>
                </p:oleObj>
              </mc:Choice>
              <mc:Fallback>
                <p:oleObj name="" r:id="rId3" imgW="2626360" imgH="2041525" progId="CorelDRAW.Graphic.13">
                  <p:embed/>
                  <p:pic>
                    <p:nvPicPr>
                      <p:cNvPr id="0" name="图片 3099"/>
                      <p:cNvPicPr/>
                      <p:nvPr/>
                    </p:nvPicPr>
                    <p:blipFill>
                      <a:blip r:embed="rId4"/>
                      <a:stretch>
                        <a:fillRect/>
                      </a:stretch>
                    </p:blipFill>
                    <p:spPr>
                      <a:xfrm>
                        <a:off x="1298575" y="2897188"/>
                        <a:ext cx="3581400" cy="2784475"/>
                      </a:xfrm>
                      <a:prstGeom prst="rect">
                        <a:avLst/>
                      </a:prstGeom>
                      <a:noFill/>
                      <a:ln w="38100">
                        <a:noFill/>
                        <a:miter/>
                      </a:ln>
                    </p:spPr>
                  </p:pic>
                </p:oleObj>
              </mc:Fallback>
            </mc:AlternateContent>
          </a:graphicData>
        </a:graphic>
      </p:graphicFrame>
      <p:sp>
        <p:nvSpPr>
          <p:cNvPr id="62481" name="文本框 178198"/>
          <p:cNvSpPr txBox="1"/>
          <p:nvPr/>
        </p:nvSpPr>
        <p:spPr>
          <a:xfrm rot="-5400000">
            <a:off x="712788" y="4160838"/>
            <a:ext cx="892175" cy="339725"/>
          </a:xfrm>
          <a:prstGeom prst="rect">
            <a:avLst/>
          </a:prstGeom>
          <a:noFill/>
          <a:ln w="9525">
            <a:noFill/>
          </a:ln>
        </p:spPr>
        <p:txBody>
          <a:bodyPr anchor="t" anchorCtr="0">
            <a:spAutoFit/>
          </a:bodyPr>
          <a:lstStyle/>
          <a:p>
            <a:pPr>
              <a:spcBef>
                <a:spcPct val="50000"/>
              </a:spcBef>
            </a:pPr>
            <a:r>
              <a:rPr lang="en-US" altLang="zh-CN" sz="1600" i="1">
                <a:latin typeface="Times New Roman" panose="02020603050405020304" charset="0"/>
              </a:rPr>
              <a:t>C</a:t>
            </a:r>
            <a:r>
              <a:rPr lang="en-US" altLang="zh-CN" sz="1600" baseline="-25000">
                <a:latin typeface="Times New Roman" panose="02020603050405020304" charset="0"/>
              </a:rPr>
              <a:t>1</a:t>
            </a:r>
            <a:r>
              <a:rPr lang="en-US" altLang="zh-CN" sz="1600">
                <a:latin typeface="Times New Roman" panose="02020603050405020304" charset="0"/>
              </a:rPr>
              <a:t> (</a:t>
            </a:r>
            <a:r>
              <a:rPr lang="en-US" altLang="zh-CN" sz="1600">
                <a:latin typeface="Symbol" panose="05050102010706020507" pitchFamily="18" charset="2"/>
              </a:rPr>
              <a:t>m</a:t>
            </a:r>
            <a:r>
              <a:rPr lang="en-US" altLang="zh-CN" sz="1600">
                <a:latin typeface="Times New Roman" panose="02020603050405020304" charset="0"/>
              </a:rPr>
              <a:t>F)</a:t>
            </a:r>
            <a:endParaRPr lang="en-US" altLang="zh-CN" sz="1600">
              <a:latin typeface="Times New Roman" panose="02020603050405020304" charset="0"/>
            </a:endParaRPr>
          </a:p>
        </p:txBody>
      </p:sp>
      <p:sp>
        <p:nvSpPr>
          <p:cNvPr id="62482" name="文本框 178199"/>
          <p:cNvSpPr txBox="1"/>
          <p:nvPr/>
        </p:nvSpPr>
        <p:spPr>
          <a:xfrm>
            <a:off x="2670175" y="5716588"/>
            <a:ext cx="914400" cy="336550"/>
          </a:xfrm>
          <a:prstGeom prst="rect">
            <a:avLst/>
          </a:prstGeom>
          <a:noFill/>
          <a:ln w="9525">
            <a:noFill/>
          </a:ln>
        </p:spPr>
        <p:txBody>
          <a:bodyPr anchor="t" anchorCtr="0">
            <a:spAutoFit/>
          </a:bodyPr>
          <a:lstStyle/>
          <a:p>
            <a:pPr>
              <a:spcBef>
                <a:spcPct val="50000"/>
              </a:spcBef>
            </a:pPr>
            <a:r>
              <a:rPr lang="en-US" altLang="zh-CN" sz="1600" i="1">
                <a:latin typeface="Times New Roman" panose="02020603050405020304" charset="0"/>
              </a:rPr>
              <a:t>f </a:t>
            </a:r>
            <a:r>
              <a:rPr lang="en-US" altLang="zh-CN" sz="1600">
                <a:latin typeface="Times New Roman" panose="02020603050405020304" charset="0"/>
              </a:rPr>
              <a:t>(Hz)</a:t>
            </a:r>
            <a:endParaRPr lang="en-US" altLang="zh-CN" sz="1600">
              <a:latin typeface="Times New Roman" panose="02020603050405020304" charset="0"/>
            </a:endParaRPr>
          </a:p>
        </p:txBody>
      </p:sp>
      <p:sp>
        <p:nvSpPr>
          <p:cNvPr id="62483" name="灯片编号占位符 1"/>
          <p:cNvSpPr>
            <a:spLocks noGrp="1"/>
          </p:cNvSpPr>
          <p:nvPr>
            <p:ph type="sldNum" sz="quarter" idx="12"/>
          </p:nvPr>
        </p:nvSpPr>
        <p:spPr>
          <a:prstGeom prst="rect">
            <a:avLst/>
          </a:prstGeom>
          <a:noFill/>
          <a:ln>
            <a:noFill/>
          </a:ln>
        </p:spPr>
        <p:txBody>
          <a:bodyPr anchor="t" anchorCtr="0"/>
          <a:lstStyle/>
          <a:p>
            <a:fld id="{9A0DB2DC-4C9A-4742-B13C-FB6460FD3503}" type="slidenum">
              <a:rPr lang="zh-CN" altLang="en-US" sz="1800">
                <a:latin typeface="Arial" panose="020B0604020202020204" pitchFamily="34" charset="0"/>
                <a:ea typeface="MS PGothic" panose="020B0600070205080204" pitchFamily="-110" charset="-128"/>
              </a:rPr>
            </a:fld>
            <a:endParaRPr lang="zh-CN" altLang="en-US" sz="1800">
              <a:latin typeface="Arial" panose="020B0604020202020204" pitchFamily="34" charset="0"/>
              <a:ea typeface="MS PGothic" panose="020B0600070205080204" pitchFamily="-110" charset="-128"/>
            </a:endParaRPr>
          </a:p>
        </p:txBody>
      </p:sp>
    </p:spTree>
  </p:cSld>
  <p:clrMapOvr>
    <a:masterClrMapping/>
  </p:clrMapOvr>
  <p:transition spd="slow" advTm="0"/>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矩形 6158"/>
          <p:cNvSpPr/>
          <p:nvPr/>
        </p:nvSpPr>
        <p:spPr>
          <a:xfrm>
            <a:off x="20638" y="0"/>
            <a:ext cx="9155112" cy="6889750"/>
          </a:xfrm>
          <a:prstGeom prst="rect">
            <a:avLst/>
          </a:prstGeom>
          <a:noFill/>
          <a:ln w="76200">
            <a:noFill/>
          </a:ln>
        </p:spPr>
        <p:txBody>
          <a:bodyPr anchor="t" anchorCtr="0"/>
          <a:lstStyle/>
          <a:p>
            <a:endParaRPr lang="zh-CN" altLang="en-US">
              <a:latin typeface="Arial" panose="020B0604020202020204" pitchFamily="34" charset="0"/>
              <a:ea typeface="MS PGothic" panose="020B0600070205080204" pitchFamily="-110" charset="-128"/>
            </a:endParaRPr>
          </a:p>
        </p:txBody>
      </p:sp>
      <p:sp>
        <p:nvSpPr>
          <p:cNvPr id="64514" name="文本框 6159"/>
          <p:cNvSpPr txBox="1"/>
          <p:nvPr/>
        </p:nvSpPr>
        <p:spPr>
          <a:xfrm>
            <a:off x="1447800" y="1479550"/>
            <a:ext cx="6553200" cy="522288"/>
          </a:xfrm>
          <a:prstGeom prst="rect">
            <a:avLst/>
          </a:prstGeom>
          <a:noFill/>
          <a:ln w="9525">
            <a:noFill/>
          </a:ln>
        </p:spPr>
        <p:txBody>
          <a:bodyPr anchor="t" anchorCtr="0">
            <a:spAutoFit/>
          </a:bodyPr>
          <a:lstStyle/>
          <a:p>
            <a:pPr>
              <a:spcBef>
                <a:spcPct val="50000"/>
              </a:spcBef>
            </a:pPr>
            <a:r>
              <a:rPr lang="en-US" altLang="zh-CN" sz="2800">
                <a:latin typeface="Times" pitchFamily="-110" charset="0"/>
              </a:rPr>
              <a:t> </a:t>
            </a:r>
            <a:endParaRPr lang="en-US" altLang="zh-CN" sz="2800">
              <a:latin typeface="Times" pitchFamily="-110" charset="0"/>
              <a:ea typeface="Times New Roman" panose="02020603050405020304" charset="0"/>
            </a:endParaRPr>
          </a:p>
        </p:txBody>
      </p:sp>
      <p:sp>
        <p:nvSpPr>
          <p:cNvPr id="64515" name="文本框 6160"/>
          <p:cNvSpPr txBox="1"/>
          <p:nvPr/>
        </p:nvSpPr>
        <p:spPr>
          <a:xfrm>
            <a:off x="152400" y="1546225"/>
            <a:ext cx="2209800" cy="4154488"/>
          </a:xfrm>
          <a:prstGeom prst="rect">
            <a:avLst/>
          </a:prstGeom>
          <a:noFill/>
          <a:ln w="9525">
            <a:noFill/>
          </a:ln>
        </p:spPr>
        <p:txBody>
          <a:bodyPr anchor="t" anchorCtr="0">
            <a:spAutoFit/>
          </a:bodyPr>
          <a:lstStyle/>
          <a:p>
            <a:pPr algn="r"/>
            <a:r>
              <a:rPr lang="en-US" altLang="zh-CN" b="1" i="1">
                <a:solidFill>
                  <a:schemeClr val="tx2"/>
                </a:solidFill>
                <a:latin typeface="Times" pitchFamily="-110" charset="0"/>
              </a:rPr>
              <a:t>Latch  </a:t>
            </a:r>
            <a:endParaRPr lang="en-US" altLang="zh-CN" b="1" i="1">
              <a:solidFill>
                <a:schemeClr val="tx2"/>
              </a:solidFill>
              <a:latin typeface="Times" pitchFamily="-110" charset="0"/>
            </a:endParaRPr>
          </a:p>
          <a:p>
            <a:pPr algn="r"/>
            <a:endParaRPr lang="en-US" altLang="zh-CN" sz="1200" b="1" i="1">
              <a:solidFill>
                <a:schemeClr val="tx2"/>
              </a:solidFill>
              <a:latin typeface="Times" pitchFamily="-110" charset="0"/>
            </a:endParaRPr>
          </a:p>
          <a:p>
            <a:pPr algn="r"/>
            <a:r>
              <a:rPr lang="en-US" altLang="zh-CN" b="1" i="1">
                <a:solidFill>
                  <a:schemeClr val="tx2"/>
                </a:solidFill>
                <a:latin typeface="Times" pitchFamily="-110" charset="0"/>
              </a:rPr>
              <a:t>Bistable</a:t>
            </a:r>
            <a:endParaRPr lang="en-US" altLang="zh-CN" b="1" i="1">
              <a:solidFill>
                <a:schemeClr val="tx2"/>
              </a:solidFill>
              <a:latin typeface="Wingdings" panose="05000000000000000000" pitchFamily="2" charset="2"/>
            </a:endParaRPr>
          </a:p>
          <a:p>
            <a:pPr algn="r"/>
            <a:endParaRPr lang="en-US" altLang="zh-CN" b="1" i="1">
              <a:solidFill>
                <a:schemeClr val="tx2"/>
              </a:solidFill>
              <a:latin typeface="Wingdings" panose="05000000000000000000" pitchFamily="2" charset="2"/>
            </a:endParaRPr>
          </a:p>
          <a:p>
            <a:pPr algn="r"/>
            <a:endParaRPr lang="en-US" altLang="zh-CN" sz="1200" b="1" i="1">
              <a:solidFill>
                <a:schemeClr val="tx2"/>
              </a:solidFill>
              <a:latin typeface="Times" pitchFamily="-110" charset="0"/>
            </a:endParaRPr>
          </a:p>
          <a:p>
            <a:pPr algn="r"/>
            <a:r>
              <a:rPr lang="en-US" altLang="zh-CN" b="1" i="1">
                <a:solidFill>
                  <a:schemeClr val="tx2"/>
                </a:solidFill>
                <a:latin typeface="Times" pitchFamily="-110" charset="0"/>
              </a:rPr>
              <a:t>Clock</a:t>
            </a:r>
            <a:endParaRPr lang="en-US" altLang="zh-CN" b="1" i="1">
              <a:solidFill>
                <a:schemeClr val="tx2"/>
              </a:solidFill>
              <a:latin typeface="Times" pitchFamily="-110" charset="0"/>
            </a:endParaRPr>
          </a:p>
          <a:p>
            <a:pPr algn="r"/>
            <a:endParaRPr lang="en-US" altLang="zh-CN" b="1" i="1">
              <a:solidFill>
                <a:schemeClr val="tx2"/>
              </a:solidFill>
              <a:latin typeface="Times" pitchFamily="-110" charset="0"/>
            </a:endParaRPr>
          </a:p>
          <a:p>
            <a:pPr algn="r"/>
            <a:r>
              <a:rPr lang="en-US" altLang="zh-CN" b="1" i="1">
                <a:solidFill>
                  <a:schemeClr val="tx2"/>
                </a:solidFill>
                <a:latin typeface="Times" pitchFamily="-110" charset="0"/>
              </a:rPr>
              <a:t>D flip-flop</a:t>
            </a:r>
            <a:endParaRPr lang="en-US" altLang="zh-CN" b="1" i="1">
              <a:solidFill>
                <a:schemeClr val="tx2"/>
              </a:solidFill>
              <a:latin typeface="Times" pitchFamily="-110" charset="0"/>
            </a:endParaRPr>
          </a:p>
          <a:p>
            <a:pPr algn="r"/>
            <a:endParaRPr lang="en-US" altLang="zh-CN" b="1" i="1">
              <a:solidFill>
                <a:schemeClr val="tx2"/>
              </a:solidFill>
              <a:latin typeface="Times" pitchFamily="-110" charset="0"/>
            </a:endParaRPr>
          </a:p>
          <a:p>
            <a:pPr algn="r"/>
            <a:endParaRPr lang="en-US" altLang="zh-CN" b="1" i="1">
              <a:solidFill>
                <a:schemeClr val="tx2"/>
              </a:solidFill>
              <a:latin typeface="Times" pitchFamily="-110" charset="0"/>
            </a:endParaRPr>
          </a:p>
          <a:p>
            <a:pPr algn="r"/>
            <a:endParaRPr lang="en-US" altLang="zh-CN" b="1" i="1">
              <a:solidFill>
                <a:schemeClr val="tx2"/>
              </a:solidFill>
              <a:latin typeface="Times" pitchFamily="-110" charset="0"/>
            </a:endParaRPr>
          </a:p>
          <a:p>
            <a:pPr algn="r"/>
            <a:r>
              <a:rPr lang="en-US" altLang="zh-CN" b="1" i="1">
                <a:solidFill>
                  <a:schemeClr val="tx2"/>
                </a:solidFill>
                <a:latin typeface="Times" pitchFamily="-110" charset="0"/>
              </a:rPr>
              <a:t>J-K flip-flop</a:t>
            </a:r>
            <a:endParaRPr lang="en-US" altLang="zh-CN" b="1" i="1">
              <a:solidFill>
                <a:schemeClr val="tx2"/>
              </a:solidFill>
              <a:latin typeface="Times" pitchFamily="-110" charset="0"/>
              <a:ea typeface="Times New Roman" panose="02020603050405020304" charset="0"/>
            </a:endParaRPr>
          </a:p>
        </p:txBody>
      </p:sp>
      <p:sp>
        <p:nvSpPr>
          <p:cNvPr id="6162" name="文本框 6161"/>
          <p:cNvSpPr txBox="1"/>
          <p:nvPr/>
        </p:nvSpPr>
        <p:spPr>
          <a:xfrm>
            <a:off x="2444750" y="1543050"/>
            <a:ext cx="6470650" cy="460375"/>
          </a:xfrm>
          <a:prstGeom prst="rect">
            <a:avLst/>
          </a:prstGeom>
          <a:noFill/>
          <a:ln w="9525">
            <a:noFill/>
          </a:ln>
        </p:spPr>
        <p:txBody>
          <a:bodyPr anchor="t" anchorCtr="0">
            <a:spAutoFit/>
          </a:bodyPr>
          <a:lstStyle/>
          <a:p>
            <a:r>
              <a:rPr lang="en-US" altLang="zh-CN">
                <a:latin typeface="Times" pitchFamily="-110" charset="0"/>
              </a:rPr>
              <a:t>A bistable digital circuit used for storing a bit.</a:t>
            </a:r>
            <a:endParaRPr lang="en-US" altLang="zh-CN">
              <a:latin typeface="Times" pitchFamily="-110" charset="0"/>
              <a:ea typeface="Times New Roman" panose="02020603050405020304" charset="0"/>
            </a:endParaRPr>
          </a:p>
        </p:txBody>
      </p:sp>
      <p:sp>
        <p:nvSpPr>
          <p:cNvPr id="6163" name="文本框 6162"/>
          <p:cNvSpPr txBox="1"/>
          <p:nvPr/>
        </p:nvSpPr>
        <p:spPr>
          <a:xfrm>
            <a:off x="2438400" y="2089150"/>
            <a:ext cx="6477000" cy="830263"/>
          </a:xfrm>
          <a:prstGeom prst="rect">
            <a:avLst/>
          </a:prstGeom>
          <a:noFill/>
          <a:ln w="9525">
            <a:noFill/>
          </a:ln>
        </p:spPr>
        <p:txBody>
          <a:bodyPr anchor="t" anchorCtr="0">
            <a:spAutoFit/>
          </a:bodyPr>
          <a:lstStyle/>
          <a:p>
            <a:r>
              <a:rPr lang="en-US" altLang="zh-CN">
                <a:solidFill>
                  <a:srgbClr val="000000"/>
                </a:solidFill>
                <a:latin typeface="Times" pitchFamily="-110" charset="0"/>
              </a:rPr>
              <a:t>Having two stable states. Latches and flip-flops are bistable multivibrators.</a:t>
            </a:r>
            <a:endParaRPr lang="en-US" altLang="zh-CN">
              <a:solidFill>
                <a:srgbClr val="000000"/>
              </a:solidFill>
              <a:latin typeface="Times" pitchFamily="-110" charset="0"/>
              <a:ea typeface="Times New Roman" panose="02020603050405020304" charset="0"/>
            </a:endParaRPr>
          </a:p>
        </p:txBody>
      </p:sp>
      <p:sp>
        <p:nvSpPr>
          <p:cNvPr id="6164" name="文本框 6163"/>
          <p:cNvSpPr txBox="1"/>
          <p:nvPr/>
        </p:nvSpPr>
        <p:spPr>
          <a:xfrm>
            <a:off x="2438400" y="3003550"/>
            <a:ext cx="6477000" cy="460375"/>
          </a:xfrm>
          <a:prstGeom prst="rect">
            <a:avLst/>
          </a:prstGeom>
          <a:noFill/>
          <a:ln w="9525">
            <a:noFill/>
          </a:ln>
        </p:spPr>
        <p:txBody>
          <a:bodyPr anchor="t" anchorCtr="0">
            <a:spAutoFit/>
          </a:bodyPr>
          <a:lstStyle/>
          <a:p>
            <a:pPr>
              <a:spcBef>
                <a:spcPct val="50000"/>
              </a:spcBef>
            </a:pPr>
            <a:r>
              <a:rPr lang="en-US" altLang="zh-CN">
                <a:solidFill>
                  <a:srgbClr val="000000"/>
                </a:solidFill>
                <a:latin typeface="Times" pitchFamily="-110" charset="0"/>
              </a:rPr>
              <a:t>A triggering input of a flip-flop.</a:t>
            </a:r>
            <a:r>
              <a:rPr lang="en-US" altLang="zh-CN" b="1" i="1">
                <a:solidFill>
                  <a:srgbClr val="000000"/>
                </a:solidFill>
                <a:latin typeface="Times" pitchFamily="-110" charset="0"/>
              </a:rPr>
              <a:t> </a:t>
            </a:r>
            <a:endParaRPr lang="en-US" altLang="zh-CN" b="1" i="1">
              <a:solidFill>
                <a:srgbClr val="000000"/>
              </a:solidFill>
              <a:latin typeface="Times" pitchFamily="-110" charset="0"/>
              <a:ea typeface="Times New Roman" panose="02020603050405020304" charset="0"/>
            </a:endParaRPr>
          </a:p>
        </p:txBody>
      </p:sp>
      <p:sp>
        <p:nvSpPr>
          <p:cNvPr id="6165" name="文本框 6164"/>
          <p:cNvSpPr txBox="1"/>
          <p:nvPr/>
        </p:nvSpPr>
        <p:spPr>
          <a:xfrm>
            <a:off x="2438400" y="3733800"/>
            <a:ext cx="6477000" cy="1198563"/>
          </a:xfrm>
          <a:prstGeom prst="rect">
            <a:avLst/>
          </a:prstGeom>
          <a:noFill/>
          <a:ln w="9525">
            <a:noFill/>
          </a:ln>
        </p:spPr>
        <p:txBody>
          <a:bodyPr anchor="t" anchorCtr="0">
            <a:spAutoFit/>
          </a:bodyPr>
          <a:lstStyle/>
          <a:p>
            <a:pPr>
              <a:spcBef>
                <a:spcPct val="50000"/>
              </a:spcBef>
            </a:pPr>
            <a:r>
              <a:rPr lang="en-US" altLang="zh-CN">
                <a:latin typeface="Times" pitchFamily="-110" charset="0"/>
              </a:rPr>
              <a:t>A type of bistable multivibrator in which the output assumes the state of the </a:t>
            </a:r>
            <a:r>
              <a:rPr lang="en-US" altLang="zh-CN" i="1">
                <a:latin typeface="Times" pitchFamily="-110" charset="0"/>
              </a:rPr>
              <a:t>D</a:t>
            </a:r>
            <a:r>
              <a:rPr lang="en-US" altLang="zh-CN">
                <a:latin typeface="Times" pitchFamily="-110" charset="0"/>
              </a:rPr>
              <a:t> input on the triggering edge of a clock pulse.</a:t>
            </a:r>
            <a:endParaRPr lang="en-US" altLang="zh-CN">
              <a:latin typeface="Times" pitchFamily="-110" charset="0"/>
              <a:ea typeface="Times New Roman" panose="02020603050405020304" charset="0"/>
            </a:endParaRPr>
          </a:p>
        </p:txBody>
      </p:sp>
      <p:sp>
        <p:nvSpPr>
          <p:cNvPr id="6166" name="文本框 6165"/>
          <p:cNvSpPr txBox="1"/>
          <p:nvPr/>
        </p:nvSpPr>
        <p:spPr>
          <a:xfrm>
            <a:off x="2438400" y="5213350"/>
            <a:ext cx="6477000" cy="830263"/>
          </a:xfrm>
          <a:prstGeom prst="rect">
            <a:avLst/>
          </a:prstGeom>
          <a:noFill/>
          <a:ln w="9525">
            <a:noFill/>
          </a:ln>
        </p:spPr>
        <p:txBody>
          <a:bodyPr anchor="t" anchorCtr="0">
            <a:spAutoFit/>
          </a:bodyPr>
          <a:lstStyle/>
          <a:p>
            <a:pPr>
              <a:spcBef>
                <a:spcPct val="50000"/>
              </a:spcBef>
            </a:pPr>
            <a:r>
              <a:rPr lang="en-US" altLang="zh-CN">
                <a:latin typeface="Times" pitchFamily="-110" charset="0"/>
              </a:rPr>
              <a:t>A type of flip-flop that can operate in the SET, RESET, no-change, and toggle modes.</a:t>
            </a:r>
            <a:endParaRPr lang="en-US" altLang="zh-CN">
              <a:latin typeface="Times" pitchFamily="-110" charset="0"/>
              <a:ea typeface="Times New Roman" panose="02020603050405020304" charset="0"/>
            </a:endParaRPr>
          </a:p>
        </p:txBody>
      </p:sp>
      <p:sp>
        <p:nvSpPr>
          <p:cNvPr id="64521" name="文本框 1"/>
          <p:cNvSpPr txBox="1"/>
          <p:nvPr/>
        </p:nvSpPr>
        <p:spPr>
          <a:xfrm>
            <a:off x="2438400" y="379413"/>
            <a:ext cx="3962400" cy="641350"/>
          </a:xfrm>
          <a:prstGeom prst="rect">
            <a:avLst/>
          </a:prstGeom>
          <a:solidFill>
            <a:srgbClr val="0070C0"/>
          </a:solidFill>
          <a:ln w="9525">
            <a:noFill/>
          </a:ln>
        </p:spPr>
        <p:txBody>
          <a:bodyPr anchor="t" anchorCtr="0">
            <a:spAutoFit/>
          </a:bodyPr>
          <a:lstStyle/>
          <a:p>
            <a:pPr>
              <a:spcBef>
                <a:spcPct val="50000"/>
              </a:spcBef>
            </a:pPr>
            <a:r>
              <a:rPr lang="en-US" altLang="zh-CN" sz="3600">
                <a:solidFill>
                  <a:srgbClr val="0070C0"/>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Times New Roman" panose="02020603050405020304" charset="0"/>
              </a:rPr>
              <a:t>Selected Key Terms</a:t>
            </a:r>
            <a:endParaRPr lang="en-US" altLang="zh-CN" sz="3600">
              <a:solidFill>
                <a:srgbClr val="0070C0"/>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Times New Roman" panose="02020603050405020304" charset="0"/>
            </a:endParaRPr>
          </a:p>
        </p:txBody>
      </p:sp>
      <p:sp>
        <p:nvSpPr>
          <p:cNvPr id="64522" name="灯片编号占位符 1"/>
          <p:cNvSpPr>
            <a:spLocks noGrp="1"/>
          </p:cNvSpPr>
          <p:nvPr>
            <p:ph type="sldNum" sz="quarter" idx="12"/>
          </p:nvPr>
        </p:nvSpPr>
        <p:spPr>
          <a:prstGeom prst="rect">
            <a:avLst/>
          </a:prstGeom>
          <a:noFill/>
          <a:ln>
            <a:noFill/>
          </a:ln>
        </p:spPr>
        <p:txBody>
          <a:bodyPr anchor="t" anchorCtr="0"/>
          <a:lstStyle/>
          <a:p>
            <a:fld id="{9A0DB2DC-4C9A-4742-B13C-FB6460FD3503}" type="slidenum">
              <a:rPr lang="zh-CN" altLang="en-US" sz="1800">
                <a:latin typeface="Arial" panose="020B0604020202020204" pitchFamily="34" charset="0"/>
                <a:ea typeface="MS PGothic" panose="020B0600070205080204" pitchFamily="-110" charset="-128"/>
              </a:rPr>
            </a:fld>
            <a:endParaRPr lang="zh-CN" altLang="en-US" sz="1800">
              <a:latin typeface="Arial" panose="020B0604020202020204" pitchFamily="34" charset="0"/>
              <a:ea typeface="MS PGothic" panose="020B0600070205080204" pitchFamily="-110" charset="-128"/>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162"/>
                                        </p:tgtEl>
                                        <p:attrNameLst>
                                          <p:attrName>style.visibility</p:attrName>
                                        </p:attrNameLst>
                                      </p:cBhvr>
                                      <p:to>
                                        <p:strVal val="visible"/>
                                      </p:to>
                                    </p:set>
                                    <p:anim calcmode="lin" valueType="num">
                                      <p:cBhvr>
                                        <p:cTn id="7" dur="500" fill="hold"/>
                                        <p:tgtEl>
                                          <p:spTgt spid="6162"/>
                                        </p:tgtEl>
                                        <p:attrNameLst>
                                          <p:attrName>ppt_x</p:attrName>
                                        </p:attrNameLst>
                                      </p:cBhvr>
                                      <p:tavLst>
                                        <p:tav tm="0">
                                          <p:val>
                                            <p:strVal val="1+#ppt_w/2"/>
                                          </p:val>
                                        </p:tav>
                                        <p:tav tm="100000">
                                          <p:val>
                                            <p:strVal val="#ppt_x"/>
                                          </p:val>
                                        </p:tav>
                                      </p:tavLst>
                                    </p:anim>
                                    <p:anim calcmode="lin" valueType="num">
                                      <p:cBhvr>
                                        <p:cTn id="8" dur="500" fill="hold"/>
                                        <p:tgtEl>
                                          <p:spTgt spid="616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6163"/>
                                        </p:tgtEl>
                                        <p:attrNameLst>
                                          <p:attrName>style.visibility</p:attrName>
                                        </p:attrNameLst>
                                      </p:cBhvr>
                                      <p:to>
                                        <p:strVal val="visible"/>
                                      </p:to>
                                    </p:set>
                                    <p:anim calcmode="lin" valueType="num">
                                      <p:cBhvr>
                                        <p:cTn id="13" dur="500" fill="hold"/>
                                        <p:tgtEl>
                                          <p:spTgt spid="6163"/>
                                        </p:tgtEl>
                                        <p:attrNameLst>
                                          <p:attrName>ppt_x</p:attrName>
                                        </p:attrNameLst>
                                      </p:cBhvr>
                                      <p:tavLst>
                                        <p:tav tm="0">
                                          <p:val>
                                            <p:strVal val="1+#ppt_w/2"/>
                                          </p:val>
                                        </p:tav>
                                        <p:tav tm="100000">
                                          <p:val>
                                            <p:strVal val="#ppt_x"/>
                                          </p:val>
                                        </p:tav>
                                      </p:tavLst>
                                    </p:anim>
                                    <p:anim calcmode="lin" valueType="num">
                                      <p:cBhvr>
                                        <p:cTn id="14" dur="500" fill="hold"/>
                                        <p:tgtEl>
                                          <p:spTgt spid="616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6164"/>
                                        </p:tgtEl>
                                        <p:attrNameLst>
                                          <p:attrName>style.visibility</p:attrName>
                                        </p:attrNameLst>
                                      </p:cBhvr>
                                      <p:to>
                                        <p:strVal val="visible"/>
                                      </p:to>
                                    </p:set>
                                    <p:anim calcmode="lin" valueType="num">
                                      <p:cBhvr>
                                        <p:cTn id="19" dur="500" fill="hold"/>
                                        <p:tgtEl>
                                          <p:spTgt spid="6164"/>
                                        </p:tgtEl>
                                        <p:attrNameLst>
                                          <p:attrName>ppt_x</p:attrName>
                                        </p:attrNameLst>
                                      </p:cBhvr>
                                      <p:tavLst>
                                        <p:tav tm="0">
                                          <p:val>
                                            <p:strVal val="1+#ppt_w/2"/>
                                          </p:val>
                                        </p:tav>
                                        <p:tav tm="100000">
                                          <p:val>
                                            <p:strVal val="#ppt_x"/>
                                          </p:val>
                                        </p:tav>
                                      </p:tavLst>
                                    </p:anim>
                                    <p:anim calcmode="lin" valueType="num">
                                      <p:cBhvr>
                                        <p:cTn id="20" dur="500" fill="hold"/>
                                        <p:tgtEl>
                                          <p:spTgt spid="616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6165"/>
                                        </p:tgtEl>
                                        <p:attrNameLst>
                                          <p:attrName>style.visibility</p:attrName>
                                        </p:attrNameLst>
                                      </p:cBhvr>
                                      <p:to>
                                        <p:strVal val="visible"/>
                                      </p:to>
                                    </p:set>
                                    <p:anim calcmode="lin" valueType="num">
                                      <p:cBhvr>
                                        <p:cTn id="25" dur="500" fill="hold"/>
                                        <p:tgtEl>
                                          <p:spTgt spid="6165"/>
                                        </p:tgtEl>
                                        <p:attrNameLst>
                                          <p:attrName>ppt_x</p:attrName>
                                        </p:attrNameLst>
                                      </p:cBhvr>
                                      <p:tavLst>
                                        <p:tav tm="0">
                                          <p:val>
                                            <p:strVal val="1+#ppt_w/2"/>
                                          </p:val>
                                        </p:tav>
                                        <p:tav tm="100000">
                                          <p:val>
                                            <p:strVal val="#ppt_x"/>
                                          </p:val>
                                        </p:tav>
                                      </p:tavLst>
                                    </p:anim>
                                    <p:anim calcmode="lin" valueType="num">
                                      <p:cBhvr>
                                        <p:cTn id="26" dur="500" fill="hold"/>
                                        <p:tgtEl>
                                          <p:spTgt spid="6165"/>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6166"/>
                                        </p:tgtEl>
                                        <p:attrNameLst>
                                          <p:attrName>style.visibility</p:attrName>
                                        </p:attrNameLst>
                                      </p:cBhvr>
                                      <p:to>
                                        <p:strVal val="visible"/>
                                      </p:to>
                                    </p:set>
                                    <p:anim calcmode="lin" valueType="num">
                                      <p:cBhvr>
                                        <p:cTn id="31" dur="500" fill="hold"/>
                                        <p:tgtEl>
                                          <p:spTgt spid="6166"/>
                                        </p:tgtEl>
                                        <p:attrNameLst>
                                          <p:attrName>ppt_x</p:attrName>
                                        </p:attrNameLst>
                                      </p:cBhvr>
                                      <p:tavLst>
                                        <p:tav tm="0">
                                          <p:val>
                                            <p:strVal val="1+#ppt_w/2"/>
                                          </p:val>
                                        </p:tav>
                                        <p:tav tm="100000">
                                          <p:val>
                                            <p:strVal val="#ppt_x"/>
                                          </p:val>
                                        </p:tav>
                                      </p:tavLst>
                                    </p:anim>
                                    <p:anim calcmode="lin" valueType="num">
                                      <p:cBhvr>
                                        <p:cTn id="32" dur="500" fill="hold"/>
                                        <p:tgtEl>
                                          <p:spTgt spid="616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62" grpId="0"/>
      <p:bldP spid="6163" grpId="0"/>
      <p:bldP spid="6164" grpId="0"/>
      <p:bldP spid="6165" grpId="0"/>
      <p:bldP spid="616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文本框 18435"/>
          <p:cNvSpPr txBox="1"/>
          <p:nvPr/>
        </p:nvSpPr>
        <p:spPr>
          <a:xfrm>
            <a:off x="822325" y="719138"/>
            <a:ext cx="3201988" cy="457200"/>
          </a:xfrm>
          <a:prstGeom prst="rect">
            <a:avLst/>
          </a:prstGeom>
          <a:noFill/>
          <a:ln w="9525">
            <a:noFill/>
          </a:ln>
        </p:spPr>
        <p:txBody>
          <a:bodyPr wrap="none" anchor="t" anchorCtr="0">
            <a:spAutoFit/>
          </a:bodyPr>
          <a:lstStyle/>
          <a:p>
            <a:r>
              <a:rPr lang="en-US" altLang="zh-CN">
                <a:latin typeface="Tahoma" panose="020B0604030504040204" pitchFamily="34" charset="0"/>
              </a:rPr>
              <a:t>The FUNCTION TABLE</a:t>
            </a:r>
            <a:endParaRPr lang="en-US" altLang="zh-CN">
              <a:latin typeface="Tahoma" panose="020B0604030504040204" pitchFamily="34" charset="0"/>
            </a:endParaRPr>
          </a:p>
        </p:txBody>
      </p:sp>
      <p:graphicFrame>
        <p:nvGraphicFramePr>
          <p:cNvPr id="18498" name="表格 18497"/>
          <p:cNvGraphicFramePr/>
          <p:nvPr/>
        </p:nvGraphicFramePr>
        <p:xfrm>
          <a:off x="457200" y="1600200"/>
          <a:ext cx="8229600" cy="4525963"/>
        </p:xfrm>
        <a:graphic>
          <a:graphicData uri="http://schemas.openxmlformats.org/drawingml/2006/table">
            <a:tbl>
              <a:tblPr/>
              <a:tblGrid>
                <a:gridCol w="1617663"/>
                <a:gridCol w="1609725"/>
                <a:gridCol w="1587500"/>
                <a:gridCol w="1701800"/>
                <a:gridCol w="1712912"/>
              </a:tblGrid>
              <a:tr h="630238">
                <a:tc>
                  <a:txBody>
                    <a:bodyPr/>
                    <a:lstStyle>
                      <a:lvl1pPr marL="342900" lvl="0" indent="-34290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Blip>
                          <a:blip r:embed="rId1"/>
                        </a:buBlip>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95000"/>
                        <a:buFont typeface="Wingdings" panose="05000000000000000000" pitchFamily="2" charset="2"/>
                        <a:buChar char="w"/>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Pct val="6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FontTx/>
                        <a:buNone/>
                      </a:pPr>
                      <a:r>
                        <a:rPr lang="en-US" altLang="zh-CN" sz="1800">
                          <a:latin typeface="Times New Roman" panose="02020603050405020304" charset="0"/>
                          <a:cs typeface="Times New Roman" panose="02020603050405020304" charset="0"/>
                        </a:rPr>
                        <a:t>S</a:t>
                      </a:r>
                      <a:endParaRPr lang="en-US" altLang="zh-CN" sz="180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Blip>
                          <a:blip r:embed="rId1"/>
                        </a:buBlip>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95000"/>
                        <a:buFont typeface="Wingdings" panose="05000000000000000000" pitchFamily="2" charset="2"/>
                        <a:buChar char="w"/>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Pct val="6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FontTx/>
                        <a:buNone/>
                      </a:pPr>
                      <a:r>
                        <a:rPr lang="en-US" altLang="zh-CN" sz="1800">
                          <a:latin typeface="Times New Roman" panose="02020603050405020304" charset="0"/>
                          <a:cs typeface="Times New Roman" panose="02020603050405020304" charset="0"/>
                        </a:rPr>
                        <a:t>R</a:t>
                      </a:r>
                      <a:endParaRPr lang="en-US" altLang="zh-CN" sz="1800">
                        <a:latin typeface="Times New Roman" panose="02020603050405020304" charset="0"/>
                        <a:ea typeface="Times New Roman" panose="02020603050405020304"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Blip>
                          <a:blip r:embed="rId1"/>
                        </a:buBlip>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95000"/>
                        <a:buFont typeface="Wingdings" panose="05000000000000000000" pitchFamily="2" charset="2"/>
                        <a:buChar char="w"/>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Pct val="6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FontTx/>
                        <a:buNone/>
                      </a:pPr>
                      <a:r>
                        <a:rPr lang="en-US" altLang="zh-CN" sz="1800" err="1">
                          <a:latin typeface="Times New Roman" panose="02020603050405020304" charset="0"/>
                          <a:cs typeface="Times New Roman" panose="02020603050405020304" charset="0"/>
                        </a:rPr>
                        <a:t>Q</a:t>
                      </a:r>
                      <a:r>
                        <a:rPr lang="en-US" altLang="zh-CN" sz="1800" baseline="30000" err="1">
                          <a:latin typeface="Times New Roman" panose="02020603050405020304" charset="0"/>
                          <a:cs typeface="Times New Roman" panose="02020603050405020304" charset="0"/>
                        </a:rPr>
                        <a:t>n</a:t>
                      </a:r>
                      <a:endParaRPr lang="en-US" altLang="zh-CN" sz="1800" baseline="30000">
                        <a:latin typeface="Times New Roman" panose="02020603050405020304" charset="0"/>
                        <a:ea typeface="Times New Roman" panose="02020603050405020304"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Blip>
                          <a:blip r:embed="rId1"/>
                        </a:buBlip>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95000"/>
                        <a:buFont typeface="Wingdings" panose="05000000000000000000" pitchFamily="2" charset="2"/>
                        <a:buChar char="w"/>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Pct val="6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FontTx/>
                        <a:buNone/>
                      </a:pPr>
                      <a:r>
                        <a:rPr lang="en-US" altLang="zh-CN" sz="1800">
                          <a:latin typeface="Times New Roman" panose="02020603050405020304" charset="0"/>
                          <a:cs typeface="Times New Roman" panose="02020603050405020304" charset="0"/>
                        </a:rPr>
                        <a:t>Q</a:t>
                      </a:r>
                      <a:r>
                        <a:rPr lang="en-US" altLang="zh-CN" sz="1800" baseline="30000">
                          <a:latin typeface="Times New Roman" panose="02020603050405020304" charset="0"/>
                          <a:cs typeface="Times New Roman" panose="02020603050405020304" charset="0"/>
                        </a:rPr>
                        <a:t>n+1</a:t>
                      </a:r>
                      <a:endParaRPr lang="en-US" altLang="zh-CN" sz="1800" baseline="30000">
                        <a:latin typeface="Times New Roman" panose="02020603050405020304" charset="0"/>
                        <a:ea typeface="Times New Roman" panose="02020603050405020304"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Blip>
                          <a:blip r:embed="rId1"/>
                        </a:buBlip>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95000"/>
                        <a:buFont typeface="Wingdings" panose="05000000000000000000" pitchFamily="2" charset="2"/>
                        <a:buChar char="w"/>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Pct val="6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FontTx/>
                        <a:buNone/>
                      </a:pPr>
                      <a:r>
                        <a:rPr lang="en-US" altLang="zh-CN" sz="1800">
                          <a:latin typeface="Times New Roman" panose="02020603050405020304" charset="0"/>
                          <a:cs typeface="Times New Roman" panose="02020603050405020304" charset="0"/>
                        </a:rPr>
                        <a:t>function</a:t>
                      </a:r>
                      <a:endParaRPr lang="en-US" altLang="zh-CN" sz="1800">
                        <a:latin typeface="Times New Roman" panose="02020603050405020304" charset="0"/>
                        <a:ea typeface="Times New Roman" panose="02020603050405020304"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87362">
                <a:tc>
                  <a:txBody>
                    <a:bodyPr/>
                    <a:lstStyle>
                      <a:lvl1pPr marL="342900" lvl="0" indent="-34290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Blip>
                          <a:blip r:embed="rId1"/>
                        </a:buBlip>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95000"/>
                        <a:buFont typeface="Wingdings" panose="05000000000000000000" pitchFamily="2" charset="2"/>
                        <a:buChar char="w"/>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Pct val="6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FontTx/>
                        <a:buNone/>
                      </a:pPr>
                      <a:r>
                        <a:rPr lang="zh-CN" altLang="en-US" sz="1800" dirty="0">
                          <a:latin typeface="Times New Roman" panose="02020603050405020304" charset="0"/>
                          <a:cs typeface="Times New Roman" panose="02020603050405020304" charset="0"/>
                        </a:rPr>
                        <a:t>0</a:t>
                      </a:r>
                      <a:endParaRPr lang="zh-CN" altLang="en-US" sz="1800" dirty="0">
                        <a:latin typeface="Times New Roman" panose="02020603050405020304" charset="0"/>
                        <a:ea typeface="Times New Roman" panose="02020603050405020304" charset="0"/>
                      </a:endParaRP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Blip>
                          <a:blip r:embed="rId1"/>
                        </a:buBlip>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95000"/>
                        <a:buFont typeface="Wingdings" panose="05000000000000000000" pitchFamily="2" charset="2"/>
                        <a:buChar char="w"/>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Pct val="6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FontTx/>
                        <a:buNone/>
                      </a:pPr>
                      <a:r>
                        <a:rPr lang="zh-CN" altLang="en-US" sz="1800" dirty="0">
                          <a:latin typeface="Times New Roman" panose="02020603050405020304" charset="0"/>
                          <a:cs typeface="Times New Roman" panose="02020603050405020304" charset="0"/>
                        </a:rPr>
                        <a:t>0</a:t>
                      </a:r>
                      <a:endParaRPr lang="zh-CN" altLang="en-US" sz="1800" dirty="0">
                        <a:latin typeface="Times New Roman" panose="02020603050405020304" charset="0"/>
                        <a:ea typeface="Times New Roman" panose="02020603050405020304" charset="0"/>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Blip>
                          <a:blip r:embed="rId1"/>
                        </a:buBlip>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95000"/>
                        <a:buFont typeface="Wingdings" panose="05000000000000000000" pitchFamily="2" charset="2"/>
                        <a:buChar char="w"/>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Pct val="6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FontTx/>
                        <a:buNone/>
                      </a:pPr>
                      <a:r>
                        <a:rPr lang="zh-CN" altLang="en-US" sz="1800" dirty="0">
                          <a:latin typeface="Times New Roman" panose="02020603050405020304" charset="0"/>
                          <a:cs typeface="Times New Roman" panose="02020603050405020304" charset="0"/>
                        </a:rPr>
                        <a:t>0</a:t>
                      </a:r>
                      <a:endParaRPr lang="zh-CN" altLang="en-US" sz="1800" dirty="0">
                        <a:latin typeface="Times New Roman" panose="02020603050405020304" charset="0"/>
                        <a:ea typeface="Times New Roman" panose="02020603050405020304"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Blip>
                          <a:blip r:embed="rId1"/>
                        </a:buBlip>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95000"/>
                        <a:buFont typeface="Wingdings" panose="05000000000000000000" pitchFamily="2" charset="2"/>
                        <a:buChar char="w"/>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Pct val="6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FontTx/>
                        <a:buNone/>
                      </a:pPr>
                      <a:r>
                        <a:rPr lang="zh-CN" altLang="en-US" sz="1800" dirty="0">
                          <a:latin typeface="Times New Roman" panose="02020603050405020304" charset="0"/>
                          <a:cs typeface="Times New Roman" panose="02020603050405020304" charset="0"/>
                        </a:rPr>
                        <a:t>╳</a:t>
                      </a:r>
                      <a:endParaRPr lang="zh-CN" altLang="en-US" sz="1800" dirty="0">
                        <a:latin typeface="Times New Roman" panose="02020603050405020304" charset="0"/>
                        <a:ea typeface="Times New Roman" panose="02020603050405020304"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rowSpan="2">
                  <a:txBody>
                    <a:bodyPr/>
                    <a:lstStyle>
                      <a:lvl1pPr marL="342900" lvl="0" indent="-34290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Blip>
                          <a:blip r:embed="rId1"/>
                        </a:buBlip>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95000"/>
                        <a:buFont typeface="Wingdings" panose="05000000000000000000" pitchFamily="2" charset="2"/>
                        <a:buChar char="w"/>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Pct val="6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FontTx/>
                        <a:buNone/>
                      </a:pPr>
                      <a:r>
                        <a:rPr lang="en-US" altLang="zh-CN" sz="1800">
                          <a:latin typeface="Times New Roman" panose="02020603050405020304" charset="0"/>
                          <a:cs typeface="Times New Roman" panose="02020603050405020304" charset="0"/>
                        </a:rPr>
                        <a:t>forbid</a:t>
                      </a:r>
                      <a:endParaRPr lang="en-US" altLang="zh-CN" sz="1800">
                        <a:latin typeface="Times New Roman" panose="02020603050405020304" charset="0"/>
                        <a:ea typeface="Times New Roman" panose="02020603050405020304"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85775">
                <a:tc>
                  <a:txBody>
                    <a:bodyPr/>
                    <a:lstStyle>
                      <a:lvl1pPr marL="342900" lvl="0" indent="-34290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Blip>
                          <a:blip r:embed="rId1"/>
                        </a:buBlip>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95000"/>
                        <a:buFont typeface="Wingdings" panose="05000000000000000000" pitchFamily="2" charset="2"/>
                        <a:buChar char="w"/>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Pct val="6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FontTx/>
                        <a:buNone/>
                      </a:pPr>
                      <a:r>
                        <a:rPr lang="zh-CN" altLang="en-US" sz="1800" dirty="0">
                          <a:latin typeface="Times New Roman" panose="02020603050405020304" charset="0"/>
                          <a:cs typeface="Times New Roman" panose="02020603050405020304" charset="0"/>
                        </a:rPr>
                        <a:t>0</a:t>
                      </a:r>
                      <a:endParaRPr lang="zh-CN" altLang="en-US" sz="1800" dirty="0">
                        <a:latin typeface="Times New Roman" panose="02020603050405020304" charset="0"/>
                        <a:ea typeface="Times New Roman" panose="02020603050405020304" charset="0"/>
                      </a:endParaRP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Blip>
                          <a:blip r:embed="rId1"/>
                        </a:buBlip>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95000"/>
                        <a:buFont typeface="Wingdings" panose="05000000000000000000" pitchFamily="2" charset="2"/>
                        <a:buChar char="w"/>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Pct val="6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FontTx/>
                        <a:buNone/>
                      </a:pPr>
                      <a:r>
                        <a:rPr lang="zh-CN" altLang="en-US" sz="1800" dirty="0">
                          <a:latin typeface="Times New Roman" panose="02020603050405020304" charset="0"/>
                          <a:cs typeface="Times New Roman" panose="02020603050405020304" charset="0"/>
                        </a:rPr>
                        <a:t>0</a:t>
                      </a:r>
                      <a:endParaRPr lang="zh-CN" altLang="en-US" sz="1800" dirty="0">
                        <a:latin typeface="Times New Roman" panose="02020603050405020304" charset="0"/>
                        <a:ea typeface="Times New Roman" panose="02020603050405020304" charset="0"/>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Blip>
                          <a:blip r:embed="rId1"/>
                        </a:buBlip>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95000"/>
                        <a:buFont typeface="Wingdings" panose="05000000000000000000" pitchFamily="2" charset="2"/>
                        <a:buChar char="w"/>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Pct val="6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FontTx/>
                        <a:buNone/>
                      </a:pPr>
                      <a:r>
                        <a:rPr lang="zh-CN" altLang="en-US" sz="1800" dirty="0">
                          <a:latin typeface="Times New Roman" panose="02020603050405020304" charset="0"/>
                          <a:cs typeface="Times New Roman" panose="02020603050405020304" charset="0"/>
                        </a:rPr>
                        <a:t>1</a:t>
                      </a:r>
                      <a:endParaRPr lang="zh-CN" altLang="en-US" sz="1800" dirty="0">
                        <a:latin typeface="Times New Roman" panose="02020603050405020304" charset="0"/>
                        <a:ea typeface="Times New Roman" panose="02020603050405020304"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Blip>
                          <a:blip r:embed="rId1"/>
                        </a:buBlip>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95000"/>
                        <a:buFont typeface="Wingdings" panose="05000000000000000000" pitchFamily="2" charset="2"/>
                        <a:buChar char="w"/>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Pct val="6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FontTx/>
                        <a:buNone/>
                      </a:pPr>
                      <a:r>
                        <a:rPr lang="zh-CN" altLang="en-US" sz="1800" dirty="0">
                          <a:latin typeface="Times New Roman" panose="02020603050405020304" charset="0"/>
                          <a:cs typeface="Times New Roman" panose="02020603050405020304" charset="0"/>
                        </a:rPr>
                        <a:t>╳</a:t>
                      </a:r>
                      <a:endParaRPr lang="zh-CN" altLang="en-US" sz="1800" dirty="0">
                        <a:latin typeface="Times New Roman" panose="02020603050405020304" charset="0"/>
                        <a:ea typeface="Times New Roman" panose="02020603050405020304"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r>
              <a:tr h="487363">
                <a:tc>
                  <a:txBody>
                    <a:bodyPr/>
                    <a:lstStyle>
                      <a:lvl1pPr marL="342900" lvl="0" indent="-34290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Blip>
                          <a:blip r:embed="rId1"/>
                        </a:buBlip>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95000"/>
                        <a:buFont typeface="Wingdings" panose="05000000000000000000" pitchFamily="2" charset="2"/>
                        <a:buChar char="w"/>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Pct val="6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FontTx/>
                        <a:buNone/>
                      </a:pPr>
                      <a:r>
                        <a:rPr lang="zh-CN" altLang="en-US" sz="1800" dirty="0">
                          <a:latin typeface="Times New Roman" panose="02020603050405020304" charset="0"/>
                          <a:cs typeface="Times New Roman" panose="02020603050405020304" charset="0"/>
                        </a:rPr>
                        <a:t>0</a:t>
                      </a:r>
                      <a:endParaRPr lang="zh-CN" altLang="en-US" sz="1800" dirty="0">
                        <a:latin typeface="Times New Roman" panose="02020603050405020304" charset="0"/>
                        <a:ea typeface="Times New Roman" panose="02020603050405020304" charset="0"/>
                      </a:endParaRP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Blip>
                          <a:blip r:embed="rId1"/>
                        </a:buBlip>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95000"/>
                        <a:buFont typeface="Wingdings" panose="05000000000000000000" pitchFamily="2" charset="2"/>
                        <a:buChar char="w"/>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Pct val="6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FontTx/>
                        <a:buNone/>
                      </a:pPr>
                      <a:r>
                        <a:rPr lang="zh-CN" altLang="en-US" sz="1800" dirty="0">
                          <a:latin typeface="Times New Roman" panose="02020603050405020304" charset="0"/>
                          <a:cs typeface="Times New Roman" panose="02020603050405020304" charset="0"/>
                        </a:rPr>
                        <a:t>1</a:t>
                      </a:r>
                      <a:endParaRPr lang="zh-CN" altLang="en-US" sz="1800" dirty="0">
                        <a:latin typeface="Times New Roman" panose="02020603050405020304" charset="0"/>
                        <a:ea typeface="Times New Roman" panose="02020603050405020304" charset="0"/>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Blip>
                          <a:blip r:embed="rId1"/>
                        </a:buBlip>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95000"/>
                        <a:buFont typeface="Wingdings" panose="05000000000000000000" pitchFamily="2" charset="2"/>
                        <a:buChar char="w"/>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Pct val="6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FontTx/>
                        <a:buNone/>
                      </a:pPr>
                      <a:r>
                        <a:rPr lang="zh-CN" altLang="en-US" sz="1800" dirty="0">
                          <a:latin typeface="Times New Roman" panose="02020603050405020304" charset="0"/>
                          <a:cs typeface="Times New Roman" panose="02020603050405020304" charset="0"/>
                        </a:rPr>
                        <a:t>0</a:t>
                      </a:r>
                      <a:endParaRPr lang="zh-CN" altLang="en-US" sz="1800" dirty="0">
                        <a:latin typeface="Times New Roman" panose="02020603050405020304" charset="0"/>
                        <a:ea typeface="Times New Roman" panose="02020603050405020304"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Blip>
                          <a:blip r:embed="rId1"/>
                        </a:buBlip>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95000"/>
                        <a:buFont typeface="Wingdings" panose="05000000000000000000" pitchFamily="2" charset="2"/>
                        <a:buChar char="w"/>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Pct val="6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FontTx/>
                        <a:buNone/>
                      </a:pPr>
                      <a:r>
                        <a:rPr lang="zh-CN" altLang="en-US" sz="1800" dirty="0">
                          <a:latin typeface="Times New Roman" panose="02020603050405020304" charset="0"/>
                          <a:cs typeface="Times New Roman" panose="02020603050405020304" charset="0"/>
                        </a:rPr>
                        <a:t>1</a:t>
                      </a:r>
                      <a:endParaRPr lang="zh-CN" altLang="en-US" sz="1800" dirty="0">
                        <a:latin typeface="Times New Roman" panose="02020603050405020304" charset="0"/>
                        <a:ea typeface="Times New Roman" panose="02020603050405020304"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rowSpan="2">
                  <a:txBody>
                    <a:bodyPr/>
                    <a:lstStyle>
                      <a:lvl1pPr marL="342900" lvl="0" indent="-34290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Blip>
                          <a:blip r:embed="rId1"/>
                        </a:buBlip>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95000"/>
                        <a:buFont typeface="Wingdings" panose="05000000000000000000" pitchFamily="2" charset="2"/>
                        <a:buChar char="w"/>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Pct val="6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FontTx/>
                        <a:buNone/>
                      </a:pPr>
                      <a:r>
                        <a:rPr lang="en-US" altLang="zh-CN" sz="1800">
                          <a:latin typeface="Times New Roman" panose="02020603050405020304" charset="0"/>
                          <a:cs typeface="Times New Roman" panose="02020603050405020304" charset="0"/>
                        </a:rPr>
                        <a:t>set “1”</a:t>
                      </a:r>
                      <a:endParaRPr lang="en-US" altLang="zh-CN" sz="1800">
                        <a:latin typeface="Times New Roman" panose="02020603050405020304" charset="0"/>
                        <a:ea typeface="Times New Roman" panose="02020603050405020304"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87362">
                <a:tc>
                  <a:txBody>
                    <a:bodyPr/>
                    <a:lstStyle>
                      <a:lvl1pPr marL="342900" lvl="0" indent="-34290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Blip>
                          <a:blip r:embed="rId1"/>
                        </a:buBlip>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95000"/>
                        <a:buFont typeface="Wingdings" panose="05000000000000000000" pitchFamily="2" charset="2"/>
                        <a:buChar char="w"/>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Pct val="6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FontTx/>
                        <a:buNone/>
                      </a:pPr>
                      <a:r>
                        <a:rPr lang="zh-CN" altLang="en-US" sz="1800" dirty="0">
                          <a:latin typeface="Times New Roman" panose="02020603050405020304" charset="0"/>
                          <a:cs typeface="Times New Roman" panose="02020603050405020304" charset="0"/>
                        </a:rPr>
                        <a:t>0</a:t>
                      </a:r>
                      <a:endParaRPr lang="zh-CN" altLang="en-US" sz="1800" dirty="0">
                        <a:latin typeface="Times New Roman" panose="02020603050405020304" charset="0"/>
                        <a:ea typeface="Times New Roman" panose="02020603050405020304" charset="0"/>
                      </a:endParaRP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Blip>
                          <a:blip r:embed="rId1"/>
                        </a:buBlip>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95000"/>
                        <a:buFont typeface="Wingdings" panose="05000000000000000000" pitchFamily="2" charset="2"/>
                        <a:buChar char="w"/>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Pct val="6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FontTx/>
                        <a:buNone/>
                      </a:pPr>
                      <a:r>
                        <a:rPr lang="zh-CN" altLang="en-US" sz="1800" dirty="0">
                          <a:latin typeface="Times New Roman" panose="02020603050405020304" charset="0"/>
                          <a:cs typeface="Times New Roman" panose="02020603050405020304" charset="0"/>
                        </a:rPr>
                        <a:t>1</a:t>
                      </a:r>
                      <a:endParaRPr lang="zh-CN" altLang="en-US" sz="1800" dirty="0">
                        <a:latin typeface="Times New Roman" panose="02020603050405020304" charset="0"/>
                        <a:ea typeface="Times New Roman" panose="02020603050405020304" charset="0"/>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Blip>
                          <a:blip r:embed="rId1"/>
                        </a:buBlip>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95000"/>
                        <a:buFont typeface="Wingdings" panose="05000000000000000000" pitchFamily="2" charset="2"/>
                        <a:buChar char="w"/>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Pct val="6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FontTx/>
                        <a:buNone/>
                      </a:pPr>
                      <a:r>
                        <a:rPr lang="zh-CN" altLang="en-US" sz="1800" dirty="0">
                          <a:latin typeface="Times New Roman" panose="02020603050405020304" charset="0"/>
                          <a:cs typeface="Times New Roman" panose="02020603050405020304" charset="0"/>
                        </a:rPr>
                        <a:t>1</a:t>
                      </a:r>
                      <a:endParaRPr lang="zh-CN" altLang="en-US" sz="1800" dirty="0">
                        <a:latin typeface="Times New Roman" panose="02020603050405020304" charset="0"/>
                        <a:ea typeface="Times New Roman" panose="02020603050405020304"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Blip>
                          <a:blip r:embed="rId1"/>
                        </a:buBlip>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95000"/>
                        <a:buFont typeface="Wingdings" panose="05000000000000000000" pitchFamily="2" charset="2"/>
                        <a:buChar char="w"/>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Pct val="6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FontTx/>
                        <a:buNone/>
                      </a:pPr>
                      <a:r>
                        <a:rPr lang="zh-CN" altLang="en-US" sz="1800" dirty="0">
                          <a:latin typeface="Times New Roman" panose="02020603050405020304" charset="0"/>
                          <a:cs typeface="Times New Roman" panose="02020603050405020304" charset="0"/>
                        </a:rPr>
                        <a:t>1</a:t>
                      </a:r>
                      <a:endParaRPr lang="zh-CN" altLang="en-US" sz="1800" dirty="0">
                        <a:latin typeface="Times New Roman" panose="02020603050405020304" charset="0"/>
                        <a:ea typeface="Times New Roman" panose="02020603050405020304"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r>
              <a:tr h="487363">
                <a:tc>
                  <a:txBody>
                    <a:bodyPr/>
                    <a:lstStyle>
                      <a:lvl1pPr marL="342900" lvl="0" indent="-34290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Blip>
                          <a:blip r:embed="rId1"/>
                        </a:buBlip>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95000"/>
                        <a:buFont typeface="Wingdings" panose="05000000000000000000" pitchFamily="2" charset="2"/>
                        <a:buChar char="w"/>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Pct val="6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FontTx/>
                        <a:buNone/>
                      </a:pPr>
                      <a:r>
                        <a:rPr lang="zh-CN" altLang="en-US" sz="1800" dirty="0">
                          <a:latin typeface="Times New Roman" panose="02020603050405020304" charset="0"/>
                          <a:cs typeface="Times New Roman" panose="02020603050405020304" charset="0"/>
                        </a:rPr>
                        <a:t>1</a:t>
                      </a:r>
                      <a:endParaRPr lang="zh-CN" altLang="en-US" sz="1800" dirty="0">
                        <a:latin typeface="Times New Roman" panose="02020603050405020304" charset="0"/>
                        <a:ea typeface="Times New Roman" panose="02020603050405020304" charset="0"/>
                      </a:endParaRP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Blip>
                          <a:blip r:embed="rId1"/>
                        </a:buBlip>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95000"/>
                        <a:buFont typeface="Wingdings" panose="05000000000000000000" pitchFamily="2" charset="2"/>
                        <a:buChar char="w"/>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Pct val="6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FontTx/>
                        <a:buNone/>
                      </a:pPr>
                      <a:r>
                        <a:rPr lang="zh-CN" altLang="en-US" sz="1800" dirty="0">
                          <a:latin typeface="Times New Roman" panose="02020603050405020304" charset="0"/>
                          <a:cs typeface="Times New Roman" panose="02020603050405020304" charset="0"/>
                        </a:rPr>
                        <a:t>0</a:t>
                      </a:r>
                      <a:endParaRPr lang="zh-CN" altLang="en-US" sz="1800" dirty="0">
                        <a:latin typeface="Times New Roman" panose="02020603050405020304" charset="0"/>
                        <a:ea typeface="Times New Roman" panose="02020603050405020304" charset="0"/>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Blip>
                          <a:blip r:embed="rId1"/>
                        </a:buBlip>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95000"/>
                        <a:buFont typeface="Wingdings" panose="05000000000000000000" pitchFamily="2" charset="2"/>
                        <a:buChar char="w"/>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Pct val="6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FontTx/>
                        <a:buNone/>
                      </a:pPr>
                      <a:r>
                        <a:rPr lang="zh-CN" altLang="en-US" sz="1800" dirty="0">
                          <a:latin typeface="Times New Roman" panose="02020603050405020304" charset="0"/>
                          <a:cs typeface="Times New Roman" panose="02020603050405020304" charset="0"/>
                        </a:rPr>
                        <a:t>0</a:t>
                      </a:r>
                      <a:endParaRPr lang="zh-CN" altLang="en-US" sz="1800" dirty="0">
                        <a:latin typeface="Times New Roman" panose="02020603050405020304" charset="0"/>
                        <a:ea typeface="Times New Roman" panose="02020603050405020304"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Blip>
                          <a:blip r:embed="rId1"/>
                        </a:buBlip>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95000"/>
                        <a:buFont typeface="Wingdings" panose="05000000000000000000" pitchFamily="2" charset="2"/>
                        <a:buChar char="w"/>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Pct val="6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FontTx/>
                        <a:buNone/>
                      </a:pPr>
                      <a:r>
                        <a:rPr lang="zh-CN" altLang="en-US" sz="1800" dirty="0">
                          <a:latin typeface="Times New Roman" panose="02020603050405020304" charset="0"/>
                          <a:cs typeface="Times New Roman" panose="02020603050405020304" charset="0"/>
                        </a:rPr>
                        <a:t>0</a:t>
                      </a:r>
                      <a:endParaRPr lang="zh-CN" altLang="en-US" sz="1800" dirty="0">
                        <a:latin typeface="Times New Roman" panose="02020603050405020304" charset="0"/>
                        <a:ea typeface="Times New Roman" panose="02020603050405020304"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rowSpan="2">
                  <a:txBody>
                    <a:bodyPr/>
                    <a:lstStyle>
                      <a:lvl1pPr marL="342900" lvl="0" indent="-34290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Blip>
                          <a:blip r:embed="rId1"/>
                        </a:buBlip>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95000"/>
                        <a:buFont typeface="Wingdings" panose="05000000000000000000" pitchFamily="2" charset="2"/>
                        <a:buChar char="w"/>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Pct val="6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FontTx/>
                        <a:buNone/>
                      </a:pPr>
                      <a:r>
                        <a:rPr lang="en-US" altLang="zh-CN" sz="1800">
                          <a:latin typeface="Times New Roman" panose="02020603050405020304" charset="0"/>
                          <a:cs typeface="Times New Roman" panose="02020603050405020304" charset="0"/>
                        </a:rPr>
                        <a:t>set “0”</a:t>
                      </a:r>
                      <a:endParaRPr lang="en-US" altLang="zh-CN" sz="1800">
                        <a:latin typeface="Times New Roman" panose="02020603050405020304" charset="0"/>
                        <a:ea typeface="Times New Roman" panose="02020603050405020304"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85775">
                <a:tc>
                  <a:txBody>
                    <a:bodyPr/>
                    <a:lstStyle>
                      <a:lvl1pPr marL="342900" lvl="0" indent="-34290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Blip>
                          <a:blip r:embed="rId1"/>
                        </a:buBlip>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95000"/>
                        <a:buFont typeface="Wingdings" panose="05000000000000000000" pitchFamily="2" charset="2"/>
                        <a:buChar char="w"/>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Pct val="6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FontTx/>
                        <a:buNone/>
                      </a:pPr>
                      <a:r>
                        <a:rPr lang="zh-CN" altLang="en-US" sz="1800" dirty="0">
                          <a:latin typeface="Times New Roman" panose="02020603050405020304" charset="0"/>
                          <a:cs typeface="Times New Roman" panose="02020603050405020304" charset="0"/>
                        </a:rPr>
                        <a:t>1</a:t>
                      </a:r>
                      <a:endParaRPr lang="zh-CN" altLang="en-US" sz="1800" dirty="0">
                        <a:latin typeface="Times New Roman" panose="02020603050405020304" charset="0"/>
                        <a:ea typeface="Times New Roman" panose="02020603050405020304" charset="0"/>
                      </a:endParaRP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Blip>
                          <a:blip r:embed="rId1"/>
                        </a:buBlip>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95000"/>
                        <a:buFont typeface="Wingdings" panose="05000000000000000000" pitchFamily="2" charset="2"/>
                        <a:buChar char="w"/>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Pct val="6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FontTx/>
                        <a:buNone/>
                      </a:pPr>
                      <a:r>
                        <a:rPr lang="zh-CN" altLang="en-US" sz="1800" dirty="0">
                          <a:latin typeface="Times New Roman" panose="02020603050405020304" charset="0"/>
                          <a:cs typeface="Times New Roman" panose="02020603050405020304" charset="0"/>
                        </a:rPr>
                        <a:t>0</a:t>
                      </a:r>
                      <a:endParaRPr lang="zh-CN" altLang="en-US" sz="1800" dirty="0">
                        <a:latin typeface="Times New Roman" panose="02020603050405020304" charset="0"/>
                        <a:ea typeface="Times New Roman" panose="02020603050405020304" charset="0"/>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Blip>
                          <a:blip r:embed="rId1"/>
                        </a:buBlip>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95000"/>
                        <a:buFont typeface="Wingdings" panose="05000000000000000000" pitchFamily="2" charset="2"/>
                        <a:buChar char="w"/>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Pct val="6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FontTx/>
                        <a:buNone/>
                      </a:pPr>
                      <a:r>
                        <a:rPr lang="zh-CN" altLang="en-US" sz="1800" dirty="0">
                          <a:latin typeface="Times New Roman" panose="02020603050405020304" charset="0"/>
                          <a:cs typeface="Times New Roman" panose="02020603050405020304" charset="0"/>
                        </a:rPr>
                        <a:t>1</a:t>
                      </a:r>
                      <a:endParaRPr lang="zh-CN" altLang="en-US" sz="1800" dirty="0">
                        <a:latin typeface="Times New Roman" panose="02020603050405020304" charset="0"/>
                        <a:ea typeface="Times New Roman" panose="02020603050405020304"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Blip>
                          <a:blip r:embed="rId1"/>
                        </a:buBlip>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95000"/>
                        <a:buFont typeface="Wingdings" panose="05000000000000000000" pitchFamily="2" charset="2"/>
                        <a:buChar char="w"/>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Pct val="6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FontTx/>
                        <a:buNone/>
                      </a:pPr>
                      <a:r>
                        <a:rPr lang="zh-CN" altLang="en-US" sz="1800" dirty="0">
                          <a:latin typeface="Times New Roman" panose="02020603050405020304" charset="0"/>
                          <a:cs typeface="Times New Roman" panose="02020603050405020304" charset="0"/>
                        </a:rPr>
                        <a:t>0</a:t>
                      </a:r>
                      <a:endParaRPr lang="zh-CN" altLang="en-US" sz="1800" dirty="0">
                        <a:latin typeface="Times New Roman" panose="02020603050405020304" charset="0"/>
                        <a:ea typeface="Times New Roman" panose="02020603050405020304"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r>
              <a:tr h="487362">
                <a:tc>
                  <a:txBody>
                    <a:bodyPr/>
                    <a:lstStyle>
                      <a:lvl1pPr marL="342900" lvl="0" indent="-34290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Blip>
                          <a:blip r:embed="rId1"/>
                        </a:buBlip>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95000"/>
                        <a:buFont typeface="Wingdings" panose="05000000000000000000" pitchFamily="2" charset="2"/>
                        <a:buChar char="w"/>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Pct val="6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FontTx/>
                        <a:buNone/>
                      </a:pPr>
                      <a:r>
                        <a:rPr lang="zh-CN" altLang="en-US" sz="1800" dirty="0">
                          <a:latin typeface="Times New Roman" panose="02020603050405020304" charset="0"/>
                          <a:cs typeface="Times New Roman" panose="02020603050405020304" charset="0"/>
                        </a:rPr>
                        <a:t>1</a:t>
                      </a:r>
                      <a:endParaRPr lang="zh-CN" altLang="en-US" sz="1800" dirty="0">
                        <a:latin typeface="Times New Roman" panose="02020603050405020304" charset="0"/>
                        <a:ea typeface="Times New Roman" panose="02020603050405020304" charset="0"/>
                      </a:endParaRP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Blip>
                          <a:blip r:embed="rId1"/>
                        </a:buBlip>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95000"/>
                        <a:buFont typeface="Wingdings" panose="05000000000000000000" pitchFamily="2" charset="2"/>
                        <a:buChar char="w"/>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Pct val="6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FontTx/>
                        <a:buNone/>
                      </a:pPr>
                      <a:r>
                        <a:rPr lang="zh-CN" altLang="en-US" sz="1800" dirty="0">
                          <a:latin typeface="Times New Roman" panose="02020603050405020304" charset="0"/>
                          <a:cs typeface="Times New Roman" panose="02020603050405020304" charset="0"/>
                        </a:rPr>
                        <a:t>1</a:t>
                      </a:r>
                      <a:endParaRPr lang="zh-CN" altLang="en-US" sz="1800" dirty="0">
                        <a:latin typeface="Times New Roman" panose="02020603050405020304" charset="0"/>
                        <a:ea typeface="Times New Roman" panose="02020603050405020304" charset="0"/>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Blip>
                          <a:blip r:embed="rId1"/>
                        </a:buBlip>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95000"/>
                        <a:buFont typeface="Wingdings" panose="05000000000000000000" pitchFamily="2" charset="2"/>
                        <a:buChar char="w"/>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Pct val="6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FontTx/>
                        <a:buNone/>
                      </a:pPr>
                      <a:r>
                        <a:rPr lang="zh-CN" altLang="en-US" sz="1800" dirty="0">
                          <a:latin typeface="Times New Roman" panose="02020603050405020304" charset="0"/>
                          <a:cs typeface="Times New Roman" panose="02020603050405020304" charset="0"/>
                        </a:rPr>
                        <a:t>0</a:t>
                      </a:r>
                      <a:endParaRPr lang="zh-CN" altLang="en-US" sz="1800" dirty="0">
                        <a:latin typeface="Times New Roman" panose="02020603050405020304" charset="0"/>
                        <a:ea typeface="Times New Roman" panose="02020603050405020304"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Blip>
                          <a:blip r:embed="rId1"/>
                        </a:buBlip>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95000"/>
                        <a:buFont typeface="Wingdings" panose="05000000000000000000" pitchFamily="2" charset="2"/>
                        <a:buChar char="w"/>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Pct val="6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FontTx/>
                        <a:buNone/>
                      </a:pPr>
                      <a:r>
                        <a:rPr lang="zh-CN" altLang="en-US" sz="1800" dirty="0">
                          <a:latin typeface="Times New Roman" panose="02020603050405020304" charset="0"/>
                          <a:cs typeface="Times New Roman" panose="02020603050405020304" charset="0"/>
                        </a:rPr>
                        <a:t>0</a:t>
                      </a:r>
                      <a:endParaRPr lang="zh-CN" altLang="en-US" sz="1800" dirty="0">
                        <a:latin typeface="Times New Roman" panose="02020603050405020304" charset="0"/>
                        <a:ea typeface="Times New Roman" panose="02020603050405020304"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rowSpan="2">
                  <a:txBody>
                    <a:bodyPr/>
                    <a:lstStyle>
                      <a:lvl1pPr marL="342900" lvl="0" indent="-34290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Blip>
                          <a:blip r:embed="rId1"/>
                        </a:buBlip>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95000"/>
                        <a:buFont typeface="Wingdings" panose="05000000000000000000" pitchFamily="2" charset="2"/>
                        <a:buChar char="w"/>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Pct val="6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FontTx/>
                        <a:buNone/>
                      </a:pPr>
                      <a:r>
                        <a:rPr lang="en-US" altLang="zh-CN" sz="1800">
                          <a:latin typeface="Times New Roman" panose="02020603050405020304" charset="0"/>
                          <a:cs typeface="Times New Roman" panose="02020603050405020304" charset="0"/>
                        </a:rPr>
                        <a:t>keep</a:t>
                      </a:r>
                      <a:endParaRPr lang="en-US" altLang="zh-CN" sz="1800">
                        <a:latin typeface="Times New Roman" panose="02020603050405020304" charset="0"/>
                        <a:ea typeface="Times New Roman" panose="02020603050405020304"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87363">
                <a:tc>
                  <a:txBody>
                    <a:bodyPr/>
                    <a:lstStyle>
                      <a:lvl1pPr marL="342900" lvl="0" indent="-34290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Blip>
                          <a:blip r:embed="rId1"/>
                        </a:buBlip>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95000"/>
                        <a:buFont typeface="Wingdings" panose="05000000000000000000" pitchFamily="2" charset="2"/>
                        <a:buChar char="w"/>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Pct val="6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FontTx/>
                        <a:buNone/>
                      </a:pPr>
                      <a:r>
                        <a:rPr lang="zh-CN" altLang="en-US" sz="1800" dirty="0">
                          <a:latin typeface="Times New Roman" panose="02020603050405020304" charset="0"/>
                          <a:cs typeface="Times New Roman" panose="02020603050405020304" charset="0"/>
                        </a:rPr>
                        <a:t>1</a:t>
                      </a:r>
                      <a:endParaRPr lang="zh-CN" altLang="en-US" sz="1800" dirty="0">
                        <a:latin typeface="Times New Roman" panose="02020603050405020304" charset="0"/>
                        <a:ea typeface="Times New Roman" panose="02020603050405020304" charset="0"/>
                      </a:endParaRP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Blip>
                          <a:blip r:embed="rId1"/>
                        </a:buBlip>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95000"/>
                        <a:buFont typeface="Wingdings" panose="05000000000000000000" pitchFamily="2" charset="2"/>
                        <a:buChar char="w"/>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Pct val="6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FontTx/>
                        <a:buNone/>
                      </a:pPr>
                      <a:r>
                        <a:rPr lang="zh-CN" altLang="en-US" sz="1800" dirty="0">
                          <a:latin typeface="Times New Roman" panose="02020603050405020304" charset="0"/>
                          <a:cs typeface="Times New Roman" panose="02020603050405020304" charset="0"/>
                        </a:rPr>
                        <a:t>1</a:t>
                      </a:r>
                      <a:endParaRPr lang="zh-CN" altLang="en-US" sz="1800" dirty="0">
                        <a:latin typeface="Times New Roman" panose="02020603050405020304" charset="0"/>
                        <a:ea typeface="Times New Roman" panose="02020603050405020304" charset="0"/>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Blip>
                          <a:blip r:embed="rId1"/>
                        </a:buBlip>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95000"/>
                        <a:buFont typeface="Wingdings" panose="05000000000000000000" pitchFamily="2" charset="2"/>
                        <a:buChar char="w"/>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Pct val="6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FontTx/>
                        <a:buNone/>
                      </a:pPr>
                      <a:r>
                        <a:rPr lang="zh-CN" altLang="en-US" sz="1800" dirty="0">
                          <a:latin typeface="Times New Roman" panose="02020603050405020304" charset="0"/>
                          <a:cs typeface="Times New Roman" panose="02020603050405020304" charset="0"/>
                        </a:rPr>
                        <a:t>1</a:t>
                      </a:r>
                      <a:endParaRPr lang="zh-CN" altLang="en-US" sz="1800" dirty="0">
                        <a:latin typeface="Times New Roman" panose="02020603050405020304" charset="0"/>
                        <a:ea typeface="Times New Roman" panose="02020603050405020304"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Blip>
                          <a:blip r:embed="rId1"/>
                        </a:buBlip>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95000"/>
                        <a:buFont typeface="Wingdings" panose="05000000000000000000" pitchFamily="2" charset="2"/>
                        <a:buChar char="w"/>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Pct val="6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FontTx/>
                        <a:buNone/>
                      </a:pPr>
                      <a:r>
                        <a:rPr lang="zh-CN" altLang="en-US" sz="1800" dirty="0">
                          <a:latin typeface="Times New Roman" panose="02020603050405020304" charset="0"/>
                          <a:cs typeface="Times New Roman" panose="02020603050405020304" charset="0"/>
                        </a:rPr>
                        <a:t>1</a:t>
                      </a:r>
                      <a:endParaRPr lang="zh-CN" altLang="en-US" sz="1800" dirty="0">
                        <a:latin typeface="Times New Roman" panose="02020603050405020304" charset="0"/>
                        <a:ea typeface="Times New Roman" panose="02020603050405020304"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r>
            </a:tbl>
          </a:graphicData>
        </a:graphic>
      </p:graphicFrame>
      <p:sp>
        <p:nvSpPr>
          <p:cNvPr id="18496" name="直接连接符 18495"/>
          <p:cNvSpPr/>
          <p:nvPr/>
        </p:nvSpPr>
        <p:spPr>
          <a:xfrm>
            <a:off x="1143000" y="1752600"/>
            <a:ext cx="228600" cy="0"/>
          </a:xfrm>
          <a:prstGeom prst="line">
            <a:avLst/>
          </a:prstGeom>
          <a:ln w="9525" cap="flat" cmpd="sng">
            <a:solidFill>
              <a:schemeClr val="tx1"/>
            </a:solidFill>
            <a:prstDash val="solid"/>
            <a:headEnd type="none" w="med" len="med"/>
            <a:tailEnd type="none" w="med" len="med"/>
          </a:ln>
        </p:spPr>
      </p:sp>
      <p:sp>
        <p:nvSpPr>
          <p:cNvPr id="18497" name="直接连接符 18496"/>
          <p:cNvSpPr/>
          <p:nvPr/>
        </p:nvSpPr>
        <p:spPr>
          <a:xfrm>
            <a:off x="2743200" y="1752600"/>
            <a:ext cx="228600" cy="0"/>
          </a:xfrm>
          <a:prstGeom prst="line">
            <a:avLst/>
          </a:prstGeom>
          <a:ln w="9525" cap="flat" cmpd="sng">
            <a:solidFill>
              <a:schemeClr val="tx1"/>
            </a:solidFill>
            <a:prstDash val="solid"/>
            <a:headEnd type="none" w="med" len="med"/>
            <a:tailEnd type="none" w="med" len="med"/>
          </a:ln>
        </p:spPr>
      </p:sp>
    </p:spTree>
  </p:cSld>
  <p:clrMapOvr>
    <a:masterClrMapping/>
  </p:clrMapOvr>
  <p:transition spd="slow" advTm="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标题 20483"/>
          <p:cNvSpPr>
            <a:spLocks noGrp="1" noRot="1"/>
          </p:cNvSpPr>
          <p:nvPr>
            <p:ph type="title"/>
          </p:nvPr>
        </p:nvSpPr>
        <p:spPr>
          <a:xfrm>
            <a:off x="838200" y="609600"/>
            <a:ext cx="2667000" cy="1143000"/>
          </a:xfrm>
        </p:spPr>
        <p:txBody>
          <a:bodyPr anchor="ctr" anchorCtr="0"/>
          <a:lstStyle/>
          <a:p>
            <a:r>
              <a:rPr lang="en-US" altLang="zh-CN" sz="2800" err="1"/>
              <a:t>Karnaugh</a:t>
            </a:r>
            <a:r>
              <a:rPr lang="en-US" altLang="zh-CN" sz="2800"/>
              <a:t> map</a:t>
            </a:r>
            <a:r>
              <a:rPr lang="en-US" altLang="zh-CN"/>
              <a:t> </a:t>
            </a:r>
            <a:endParaRPr lang="en-US" altLang="zh-CN"/>
          </a:p>
        </p:txBody>
      </p:sp>
      <p:grpSp>
        <p:nvGrpSpPr>
          <p:cNvPr id="20495" name="组合 20494"/>
          <p:cNvGrpSpPr/>
          <p:nvPr/>
        </p:nvGrpSpPr>
        <p:grpSpPr>
          <a:xfrm>
            <a:off x="2687356" y="1920158"/>
            <a:ext cx="3744913" cy="2317750"/>
            <a:chOff x="1474" y="1616"/>
            <a:chExt cx="2359" cy="1460"/>
          </a:xfrm>
        </p:grpSpPr>
        <p:graphicFrame>
          <p:nvGraphicFramePr>
            <p:cNvPr id="20485" name="对象 20484"/>
            <p:cNvGraphicFramePr/>
            <p:nvPr/>
          </p:nvGraphicFramePr>
          <p:xfrm>
            <a:off x="1474" y="1616"/>
            <a:ext cx="2359" cy="1460"/>
          </p:xfrm>
          <a:graphic>
            <a:graphicData uri="http://schemas.openxmlformats.org/presentationml/2006/ole">
              <mc:AlternateContent xmlns:mc="http://schemas.openxmlformats.org/markup-compatibility/2006">
                <mc:Choice xmlns:v="urn:schemas-microsoft-com:vml" Requires="v">
                  <p:oleObj spid="_x0000_s6149" name="" r:id="rId1" imgW="1386840" imgH="861060" progId="">
                    <p:embed/>
                  </p:oleObj>
                </mc:Choice>
                <mc:Fallback>
                  <p:oleObj name="" r:id="rId1" imgW="1386840" imgH="861060" progId="">
                    <p:embed/>
                    <p:pic>
                      <p:nvPicPr>
                        <p:cNvPr id="0" name="图片 3105"/>
                        <p:cNvPicPr/>
                        <p:nvPr/>
                      </p:nvPicPr>
                      <p:blipFill>
                        <a:blip r:embed="rId2"/>
                        <a:stretch>
                          <a:fillRect/>
                        </a:stretch>
                      </p:blipFill>
                      <p:spPr>
                        <a:xfrm>
                          <a:off x="1474" y="1616"/>
                          <a:ext cx="2359" cy="1460"/>
                        </a:xfrm>
                        <a:prstGeom prst="rect">
                          <a:avLst/>
                        </a:prstGeom>
                        <a:noFill/>
                        <a:ln w="38100">
                          <a:noFill/>
                          <a:miter/>
                        </a:ln>
                      </p:spPr>
                    </p:pic>
                  </p:oleObj>
                </mc:Fallback>
              </mc:AlternateContent>
            </a:graphicData>
          </a:graphic>
        </p:graphicFrame>
        <p:sp>
          <p:nvSpPr>
            <p:cNvPr id="20486" name="直接连接符 20485"/>
            <p:cNvSpPr/>
            <p:nvPr/>
          </p:nvSpPr>
          <p:spPr>
            <a:xfrm>
              <a:off x="1776" y="1728"/>
              <a:ext cx="96" cy="0"/>
            </a:xfrm>
            <a:prstGeom prst="line">
              <a:avLst/>
            </a:prstGeom>
            <a:ln w="9525" cap="flat" cmpd="sng">
              <a:solidFill>
                <a:schemeClr val="tx1"/>
              </a:solidFill>
              <a:prstDash val="solid"/>
              <a:headEnd type="none" w="med" len="med"/>
              <a:tailEnd type="none" w="med" len="med"/>
            </a:ln>
          </p:spPr>
        </p:sp>
        <p:sp>
          <p:nvSpPr>
            <p:cNvPr id="20488" name="直接连接符 20487"/>
            <p:cNvSpPr/>
            <p:nvPr/>
          </p:nvSpPr>
          <p:spPr>
            <a:xfrm>
              <a:off x="1719" y="2025"/>
              <a:ext cx="96" cy="0"/>
            </a:xfrm>
            <a:prstGeom prst="line">
              <a:avLst/>
            </a:prstGeom>
            <a:ln w="9525" cap="flat" cmpd="sng">
              <a:solidFill>
                <a:schemeClr val="tx1"/>
              </a:solidFill>
              <a:prstDash val="solid"/>
              <a:headEnd type="none" w="med" len="med"/>
              <a:tailEnd type="none" w="med" len="med"/>
            </a:ln>
          </p:spPr>
        </p:sp>
      </p:grpSp>
      <p:sp>
        <p:nvSpPr>
          <p:cNvPr id="20489" name="文本框 20488"/>
          <p:cNvSpPr txBox="1"/>
          <p:nvPr/>
        </p:nvSpPr>
        <p:spPr>
          <a:xfrm>
            <a:off x="587375" y="4343400"/>
            <a:ext cx="6127750" cy="457200"/>
          </a:xfrm>
          <a:prstGeom prst="rect">
            <a:avLst/>
          </a:prstGeom>
          <a:noFill/>
          <a:ln w="9525">
            <a:noFill/>
          </a:ln>
        </p:spPr>
        <p:txBody>
          <a:bodyPr wrap="none" anchor="t" anchorCtr="0">
            <a:spAutoFit/>
          </a:bodyPr>
          <a:lstStyle/>
          <a:p>
            <a:r>
              <a:rPr lang="en-US" altLang="zh-CN">
                <a:latin typeface="Tahoma" panose="020B0604030504040204" pitchFamily="34" charset="0"/>
              </a:rPr>
              <a:t>The behavioral equation of basic RS flip-flop</a:t>
            </a:r>
            <a:endParaRPr lang="en-US" altLang="zh-CN">
              <a:latin typeface="Tahoma" panose="020B0604030504040204" pitchFamily="34" charset="0"/>
            </a:endParaRPr>
          </a:p>
        </p:txBody>
      </p:sp>
      <p:sp>
        <p:nvSpPr>
          <p:cNvPr id="20490" name="文本占位符 20489" descr="Rectangle: Click to edit Master text styles&#10;Second level&#10;Third level&#10;Fourth level&#10;Fifth level"/>
          <p:cNvSpPr>
            <a:spLocks noGrp="1" noRot="1"/>
          </p:cNvSpPr>
          <p:nvPr>
            <p:ph type="body" idx="1"/>
          </p:nvPr>
        </p:nvSpPr>
        <p:spPr>
          <a:xfrm>
            <a:off x="1130300" y="4953000"/>
            <a:ext cx="7379335" cy="1698625"/>
          </a:xfrm>
        </p:spPr>
        <p:txBody>
          <a:bodyPr/>
          <a:lstStyle/>
          <a:p>
            <a:pPr>
              <a:buNone/>
            </a:pPr>
            <a:r>
              <a:rPr lang="zh-CN" altLang="en-US" dirty="0"/>
              <a:t>      </a:t>
            </a:r>
            <a:r>
              <a:rPr lang="en-US" altLang="zh-CN"/>
              <a:t>Q</a:t>
            </a:r>
            <a:r>
              <a:rPr lang="en-US" altLang="zh-CN" baseline="30000"/>
              <a:t>n+1</a:t>
            </a:r>
            <a:r>
              <a:rPr lang="en-US" altLang="zh-CN"/>
              <a:t>=</a:t>
            </a:r>
            <a:r>
              <a:rPr lang="en-US" altLang="zh-CN" err="1"/>
              <a:t>S+RQ</a:t>
            </a:r>
            <a:r>
              <a:rPr lang="en-US" altLang="zh-CN" baseline="30000" err="1"/>
              <a:t>n</a:t>
            </a:r>
            <a:endParaRPr lang="en-US" altLang="zh-CN" baseline="30000"/>
          </a:p>
          <a:p>
            <a:pPr>
              <a:buNone/>
            </a:pPr>
            <a:endParaRPr lang="en-US" altLang="zh-CN" baseline="30000"/>
          </a:p>
          <a:p>
            <a:pPr>
              <a:buNone/>
            </a:pPr>
            <a:r>
              <a:rPr lang="en-US" altLang="zh-CN"/>
              <a:t>      R</a:t>
            </a:r>
            <a:r>
              <a:rPr lang="en-US" altLang="zh-CN">
                <a:cs typeface="Arial" panose="020B0604020202020204" pitchFamily="34" charset="0"/>
              </a:rPr>
              <a:t>+S=1    (restraint equation)</a:t>
            </a:r>
            <a:endParaRPr lang="zh-CN" altLang="en-US">
              <a:ea typeface="Arial" panose="020B0604020202020204" pitchFamily="34" charset="0"/>
            </a:endParaRPr>
          </a:p>
        </p:txBody>
      </p:sp>
      <p:sp>
        <p:nvSpPr>
          <p:cNvPr id="20492" name="直接连接符 20491"/>
          <p:cNvSpPr/>
          <p:nvPr/>
        </p:nvSpPr>
        <p:spPr>
          <a:xfrm>
            <a:off x="3718243" y="5072063"/>
            <a:ext cx="228600" cy="0"/>
          </a:xfrm>
          <a:prstGeom prst="line">
            <a:avLst/>
          </a:prstGeom>
          <a:ln w="9525" cap="flat" cmpd="sng">
            <a:solidFill>
              <a:schemeClr val="tx1"/>
            </a:solidFill>
            <a:prstDash val="solid"/>
            <a:headEnd type="none" w="med" len="med"/>
            <a:tailEnd type="none" w="med" len="med"/>
          </a:ln>
        </p:spPr>
      </p:sp>
      <p:sp>
        <p:nvSpPr>
          <p:cNvPr id="20493" name="直接连接符 20492"/>
          <p:cNvSpPr/>
          <p:nvPr/>
        </p:nvSpPr>
        <p:spPr>
          <a:xfrm>
            <a:off x="2072640" y="5952173"/>
            <a:ext cx="228600" cy="0"/>
          </a:xfrm>
          <a:prstGeom prst="line">
            <a:avLst/>
          </a:prstGeom>
          <a:ln w="9525" cap="flat" cmpd="sng">
            <a:solidFill>
              <a:schemeClr val="tx1"/>
            </a:solidFill>
            <a:prstDash val="solid"/>
            <a:headEnd type="none" w="med" len="med"/>
            <a:tailEnd type="none" w="med" len="med"/>
          </a:ln>
        </p:spPr>
      </p:sp>
      <p:sp>
        <p:nvSpPr>
          <p:cNvPr id="20494" name="直接连接符 20493"/>
          <p:cNvSpPr/>
          <p:nvPr/>
        </p:nvSpPr>
        <p:spPr>
          <a:xfrm>
            <a:off x="2606040" y="5952173"/>
            <a:ext cx="228600" cy="0"/>
          </a:xfrm>
          <a:prstGeom prst="line">
            <a:avLst/>
          </a:prstGeom>
          <a:ln w="9525" cap="flat" cmpd="sng">
            <a:solidFill>
              <a:schemeClr val="tx1"/>
            </a:solidFill>
            <a:prstDash val="solid"/>
            <a:headEnd type="none" w="med" len="med"/>
            <a:tailEnd type="none" w="med" len="med"/>
          </a:ln>
        </p:spPr>
      </p:sp>
    </p:spTree>
  </p:cSld>
  <p:clrMapOvr>
    <a:masterClrMapping/>
  </p:clrMapOvr>
  <p:transition spd="slow" advTm="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5" name="文本框 21514"/>
          <p:cNvSpPr txBox="1"/>
          <p:nvPr/>
        </p:nvSpPr>
        <p:spPr>
          <a:xfrm>
            <a:off x="685800" y="914400"/>
            <a:ext cx="3881438" cy="457200"/>
          </a:xfrm>
          <a:prstGeom prst="rect">
            <a:avLst/>
          </a:prstGeom>
          <a:noFill/>
          <a:ln w="9525">
            <a:noFill/>
          </a:ln>
        </p:spPr>
        <p:txBody>
          <a:bodyPr wrap="none" anchor="t" anchorCtr="0">
            <a:spAutoFit/>
          </a:bodyPr>
          <a:lstStyle/>
          <a:p>
            <a:r>
              <a:rPr lang="en-US" altLang="zh-CN">
                <a:latin typeface="Arial" panose="020B0604020202020204" pitchFamily="34" charset="0"/>
                <a:cs typeface="Arial" panose="020B0604020202020204" pitchFamily="34" charset="0"/>
              </a:rPr>
              <a:t>Simplification function table</a:t>
            </a:r>
            <a:endParaRPr lang="zh-CN" altLang="en-US">
              <a:latin typeface="Arial" panose="020B0604020202020204" pitchFamily="34" charset="0"/>
              <a:ea typeface="Arial" panose="020B0604020202020204" pitchFamily="34" charset="0"/>
            </a:endParaRPr>
          </a:p>
        </p:txBody>
      </p:sp>
      <p:graphicFrame>
        <p:nvGraphicFramePr>
          <p:cNvPr id="21550" name="表格 21549"/>
          <p:cNvGraphicFramePr/>
          <p:nvPr/>
        </p:nvGraphicFramePr>
        <p:xfrm>
          <a:off x="301625" y="1825625"/>
          <a:ext cx="8540750" cy="4270375"/>
        </p:xfrm>
        <a:graphic>
          <a:graphicData uri="http://schemas.openxmlformats.org/drawingml/2006/table">
            <a:tbl>
              <a:tblPr/>
              <a:tblGrid>
                <a:gridCol w="2135188"/>
                <a:gridCol w="2135187"/>
                <a:gridCol w="2135188"/>
                <a:gridCol w="2135187"/>
              </a:tblGrid>
              <a:tr h="989013">
                <a:tc>
                  <a:txBody>
                    <a:bodyPr/>
                    <a:lstStyle>
                      <a:lvl1pPr marL="342900" lvl="0" indent="-34290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Blip>
                          <a:blip r:embed="rId1"/>
                        </a:buBlip>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95000"/>
                        <a:buFont typeface="Wingdings" panose="05000000000000000000" pitchFamily="2" charset="2"/>
                        <a:buChar char="w"/>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Pct val="6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lvl="0" algn="ctr">
                        <a:spcBef>
                          <a:spcPct val="0"/>
                        </a:spcBef>
                        <a:buNone/>
                      </a:pPr>
                      <a:r>
                        <a:rPr lang="en-US" altLang="zh-CN" sz="4000">
                          <a:latin typeface="Times New Roman" panose="02020603050405020304" charset="0"/>
                          <a:cs typeface="Times New Roman" panose="02020603050405020304" charset="0"/>
                        </a:rPr>
                        <a:t>R</a:t>
                      </a:r>
                      <a:endParaRPr lang="en-US" altLang="zh-CN" sz="400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Blip>
                          <a:blip r:embed="rId1"/>
                        </a:buBlip>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95000"/>
                        <a:buFont typeface="Wingdings" panose="05000000000000000000" pitchFamily="2" charset="2"/>
                        <a:buChar char="w"/>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Pct val="6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lvl="0" algn="ctr">
                        <a:spcBef>
                          <a:spcPct val="0"/>
                        </a:spcBef>
                        <a:buNone/>
                      </a:pPr>
                      <a:r>
                        <a:rPr lang="en-US" altLang="zh-CN" sz="4000">
                          <a:latin typeface="Times New Roman" panose="02020603050405020304" charset="0"/>
                          <a:cs typeface="Times New Roman" panose="02020603050405020304" charset="0"/>
                        </a:rPr>
                        <a:t>S</a:t>
                      </a:r>
                      <a:endParaRPr lang="en-US" altLang="zh-CN" sz="4000">
                        <a:latin typeface="Times New Roman" panose="02020603050405020304" charset="0"/>
                        <a:ea typeface="Times New Roman" panose="02020603050405020304"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Blip>
                          <a:blip r:embed="rId1"/>
                        </a:buBlip>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95000"/>
                        <a:buFont typeface="Wingdings" panose="05000000000000000000" pitchFamily="2" charset="2"/>
                        <a:buChar char="w"/>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Pct val="6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lvl="0" algn="ctr">
                        <a:spcBef>
                          <a:spcPct val="0"/>
                        </a:spcBef>
                        <a:buNone/>
                      </a:pPr>
                      <a:r>
                        <a:rPr lang="en-US" altLang="zh-CN" sz="4000">
                          <a:latin typeface="Times New Roman" panose="02020603050405020304" charset="0"/>
                          <a:cs typeface="Times New Roman" panose="02020603050405020304" charset="0"/>
                        </a:rPr>
                        <a:t>Q</a:t>
                      </a:r>
                      <a:r>
                        <a:rPr lang="en-US" altLang="zh-CN" sz="4000" baseline="30000">
                          <a:latin typeface="Times New Roman" panose="02020603050405020304" charset="0"/>
                          <a:cs typeface="Times New Roman" panose="02020603050405020304" charset="0"/>
                        </a:rPr>
                        <a:t>n+1</a:t>
                      </a:r>
                      <a:endParaRPr lang="en-US" altLang="zh-CN" sz="4000" baseline="30000">
                        <a:latin typeface="Times New Roman" panose="02020603050405020304" charset="0"/>
                        <a:ea typeface="Times New Roman" panose="02020603050405020304"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Blip>
                          <a:blip r:embed="rId1"/>
                        </a:buBlip>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95000"/>
                        <a:buFont typeface="Wingdings" panose="05000000000000000000" pitchFamily="2" charset="2"/>
                        <a:buChar char="w"/>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Pct val="6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lvl="0" algn="ctr">
                        <a:spcBef>
                          <a:spcPct val="0"/>
                        </a:spcBef>
                        <a:buNone/>
                      </a:pPr>
                      <a:r>
                        <a:rPr lang="en-US" altLang="zh-CN">
                          <a:latin typeface="Times New Roman" panose="02020603050405020304" charset="0"/>
                          <a:cs typeface="Times New Roman" panose="02020603050405020304" charset="0"/>
                        </a:rPr>
                        <a:t>FUNCTION</a:t>
                      </a:r>
                      <a:endParaRPr lang="en-US" altLang="zh-CN">
                        <a:latin typeface="Times New Roman" panose="02020603050405020304" charset="0"/>
                        <a:ea typeface="Times New Roman" panose="02020603050405020304"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763587">
                <a:tc>
                  <a:txBody>
                    <a:bodyPr/>
                    <a:lstStyle>
                      <a:lvl1pPr marL="342900" lvl="0" indent="-34290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Blip>
                          <a:blip r:embed="rId1"/>
                        </a:buBlip>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95000"/>
                        <a:buFont typeface="Wingdings" panose="05000000000000000000" pitchFamily="2" charset="2"/>
                        <a:buChar char="w"/>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Pct val="6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lvl="0" algn="ctr">
                        <a:spcBef>
                          <a:spcPct val="0"/>
                        </a:spcBef>
                        <a:buNone/>
                      </a:pPr>
                      <a:r>
                        <a:rPr lang="zh-CN" altLang="en-US" sz="4000" dirty="0">
                          <a:latin typeface="Times New Roman" panose="02020603050405020304" charset="0"/>
                          <a:cs typeface="Times New Roman" panose="02020603050405020304" charset="0"/>
                        </a:rPr>
                        <a:t>0</a:t>
                      </a:r>
                      <a:endParaRPr lang="zh-CN" altLang="en-US" sz="4000" dirty="0">
                        <a:latin typeface="Times New Roman" panose="02020603050405020304" charset="0"/>
                        <a:ea typeface="Times New Roman" panose="02020603050405020304" charset="0"/>
                      </a:endParaRP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Blip>
                          <a:blip r:embed="rId1"/>
                        </a:buBlip>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95000"/>
                        <a:buFont typeface="Wingdings" panose="05000000000000000000" pitchFamily="2" charset="2"/>
                        <a:buChar char="w"/>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Pct val="6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lvl="0" algn="ctr">
                        <a:spcBef>
                          <a:spcPct val="0"/>
                        </a:spcBef>
                        <a:buNone/>
                      </a:pPr>
                      <a:r>
                        <a:rPr lang="zh-CN" altLang="en-US" sz="4000" dirty="0">
                          <a:latin typeface="Times New Roman" panose="02020603050405020304" charset="0"/>
                          <a:cs typeface="Times New Roman" panose="02020603050405020304" charset="0"/>
                        </a:rPr>
                        <a:t>0</a:t>
                      </a:r>
                      <a:endParaRPr lang="zh-CN" altLang="en-US" sz="4000" dirty="0">
                        <a:latin typeface="Times New Roman" panose="02020603050405020304" charset="0"/>
                        <a:ea typeface="Times New Roman" panose="02020603050405020304" charset="0"/>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Blip>
                          <a:blip r:embed="rId1"/>
                        </a:buBlip>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95000"/>
                        <a:buFont typeface="Wingdings" panose="05000000000000000000" pitchFamily="2" charset="2"/>
                        <a:buChar char="w"/>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Pct val="6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lvl="0" algn="ctr">
                        <a:spcBef>
                          <a:spcPct val="0"/>
                        </a:spcBef>
                        <a:buNone/>
                      </a:pPr>
                      <a:r>
                        <a:rPr lang="zh-CN" altLang="en-US" sz="4000" dirty="0">
                          <a:latin typeface="Times New Roman" panose="02020603050405020304" charset="0"/>
                          <a:cs typeface="Times New Roman" panose="02020603050405020304" charset="0"/>
                        </a:rPr>
                        <a:t>╳</a:t>
                      </a:r>
                      <a:endParaRPr lang="zh-CN" altLang="en-US" sz="4000" dirty="0">
                        <a:latin typeface="Times New Roman" panose="02020603050405020304" charset="0"/>
                        <a:ea typeface="Times New Roman" panose="02020603050405020304"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Blip>
                          <a:blip r:embed="rId1"/>
                        </a:buBlip>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95000"/>
                        <a:buFont typeface="Wingdings" panose="05000000000000000000" pitchFamily="2" charset="2"/>
                        <a:buChar char="w"/>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Pct val="6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lvl="0" algn="ctr">
                        <a:spcBef>
                          <a:spcPct val="0"/>
                        </a:spcBef>
                        <a:buNone/>
                      </a:pPr>
                      <a:r>
                        <a:rPr lang="en-US" altLang="zh-CN">
                          <a:latin typeface="Times New Roman" panose="02020603050405020304" charset="0"/>
                          <a:cs typeface="Times New Roman" panose="02020603050405020304" charset="0"/>
                        </a:rPr>
                        <a:t>FORBID</a:t>
                      </a:r>
                      <a:endParaRPr lang="en-US" altLang="zh-CN">
                        <a:latin typeface="Times New Roman" panose="02020603050405020304" charset="0"/>
                        <a:ea typeface="Times New Roman" panose="02020603050405020304"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765175">
                <a:tc>
                  <a:txBody>
                    <a:bodyPr/>
                    <a:lstStyle>
                      <a:lvl1pPr marL="342900" lvl="0" indent="-34290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Blip>
                          <a:blip r:embed="rId1"/>
                        </a:buBlip>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95000"/>
                        <a:buFont typeface="Wingdings" panose="05000000000000000000" pitchFamily="2" charset="2"/>
                        <a:buChar char="w"/>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Pct val="6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lvl="0" algn="ctr">
                        <a:spcBef>
                          <a:spcPct val="0"/>
                        </a:spcBef>
                        <a:buNone/>
                      </a:pPr>
                      <a:r>
                        <a:rPr lang="zh-CN" altLang="en-US" sz="4000" dirty="0">
                          <a:latin typeface="Times New Roman" panose="02020603050405020304" charset="0"/>
                          <a:cs typeface="Times New Roman" panose="02020603050405020304" charset="0"/>
                        </a:rPr>
                        <a:t>0</a:t>
                      </a:r>
                      <a:endParaRPr lang="zh-CN" altLang="en-US" sz="4000" dirty="0">
                        <a:latin typeface="Times New Roman" panose="02020603050405020304" charset="0"/>
                        <a:ea typeface="Times New Roman" panose="02020603050405020304" charset="0"/>
                      </a:endParaRP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Blip>
                          <a:blip r:embed="rId1"/>
                        </a:buBlip>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95000"/>
                        <a:buFont typeface="Wingdings" panose="05000000000000000000" pitchFamily="2" charset="2"/>
                        <a:buChar char="w"/>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Pct val="6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lvl="0" algn="ctr">
                        <a:spcBef>
                          <a:spcPct val="0"/>
                        </a:spcBef>
                        <a:buNone/>
                      </a:pPr>
                      <a:r>
                        <a:rPr lang="zh-CN" altLang="en-US" sz="4000" dirty="0">
                          <a:latin typeface="Times New Roman" panose="02020603050405020304" charset="0"/>
                          <a:cs typeface="Times New Roman" panose="02020603050405020304" charset="0"/>
                        </a:rPr>
                        <a:t>1</a:t>
                      </a:r>
                      <a:endParaRPr lang="zh-CN" altLang="en-US" sz="4000" dirty="0">
                        <a:latin typeface="Times New Roman" panose="02020603050405020304" charset="0"/>
                        <a:ea typeface="Times New Roman" panose="02020603050405020304" charset="0"/>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Blip>
                          <a:blip r:embed="rId1"/>
                        </a:buBlip>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95000"/>
                        <a:buFont typeface="Wingdings" panose="05000000000000000000" pitchFamily="2" charset="2"/>
                        <a:buChar char="w"/>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Pct val="6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lvl="0" algn="ctr">
                        <a:spcBef>
                          <a:spcPct val="0"/>
                        </a:spcBef>
                        <a:buNone/>
                      </a:pPr>
                      <a:r>
                        <a:rPr lang="zh-CN" altLang="en-US" sz="4000" dirty="0">
                          <a:latin typeface="Times New Roman" panose="02020603050405020304" charset="0"/>
                          <a:cs typeface="Times New Roman" panose="02020603050405020304" charset="0"/>
                        </a:rPr>
                        <a:t>0</a:t>
                      </a:r>
                      <a:endParaRPr lang="zh-CN" altLang="en-US" sz="4000" dirty="0">
                        <a:latin typeface="Times New Roman" panose="02020603050405020304" charset="0"/>
                        <a:ea typeface="Times New Roman" panose="02020603050405020304"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Blip>
                          <a:blip r:embed="rId1"/>
                        </a:buBlip>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95000"/>
                        <a:buFont typeface="Wingdings" panose="05000000000000000000" pitchFamily="2" charset="2"/>
                        <a:buChar char="w"/>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Pct val="6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lvl="0" algn="ctr">
                        <a:spcBef>
                          <a:spcPct val="0"/>
                        </a:spcBef>
                        <a:buNone/>
                      </a:pPr>
                      <a:r>
                        <a:rPr lang="en-US" altLang="zh-CN">
                          <a:latin typeface="Times New Roman" panose="02020603050405020304" charset="0"/>
                          <a:cs typeface="Times New Roman" panose="02020603050405020304" charset="0"/>
                        </a:rPr>
                        <a:t>SET “0”</a:t>
                      </a:r>
                      <a:endParaRPr lang="en-US" altLang="zh-CN">
                        <a:latin typeface="Times New Roman" panose="02020603050405020304" charset="0"/>
                        <a:ea typeface="Times New Roman" panose="02020603050405020304"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763588">
                <a:tc>
                  <a:txBody>
                    <a:bodyPr/>
                    <a:lstStyle>
                      <a:lvl1pPr marL="342900" lvl="0" indent="-34290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Blip>
                          <a:blip r:embed="rId1"/>
                        </a:buBlip>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95000"/>
                        <a:buFont typeface="Wingdings" panose="05000000000000000000" pitchFamily="2" charset="2"/>
                        <a:buChar char="w"/>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Pct val="6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lvl="0" algn="ctr">
                        <a:spcBef>
                          <a:spcPct val="0"/>
                        </a:spcBef>
                        <a:buNone/>
                      </a:pPr>
                      <a:r>
                        <a:rPr lang="zh-CN" altLang="en-US" sz="4000" dirty="0">
                          <a:latin typeface="Times New Roman" panose="02020603050405020304" charset="0"/>
                          <a:cs typeface="Times New Roman" panose="02020603050405020304" charset="0"/>
                        </a:rPr>
                        <a:t>1</a:t>
                      </a:r>
                      <a:endParaRPr lang="zh-CN" altLang="en-US" sz="4000" dirty="0">
                        <a:latin typeface="Times New Roman" panose="02020603050405020304" charset="0"/>
                        <a:ea typeface="Times New Roman" panose="02020603050405020304" charset="0"/>
                      </a:endParaRP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Blip>
                          <a:blip r:embed="rId1"/>
                        </a:buBlip>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95000"/>
                        <a:buFont typeface="Wingdings" panose="05000000000000000000" pitchFamily="2" charset="2"/>
                        <a:buChar char="w"/>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Pct val="6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lvl="0" algn="ctr">
                        <a:spcBef>
                          <a:spcPct val="0"/>
                        </a:spcBef>
                        <a:buNone/>
                      </a:pPr>
                      <a:r>
                        <a:rPr lang="zh-CN" altLang="en-US" sz="4000" dirty="0">
                          <a:latin typeface="Times New Roman" panose="02020603050405020304" charset="0"/>
                          <a:cs typeface="Times New Roman" panose="02020603050405020304" charset="0"/>
                        </a:rPr>
                        <a:t>0</a:t>
                      </a:r>
                      <a:endParaRPr lang="zh-CN" altLang="en-US" sz="4000" dirty="0">
                        <a:latin typeface="Times New Roman" panose="02020603050405020304" charset="0"/>
                        <a:ea typeface="Times New Roman" panose="02020603050405020304" charset="0"/>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Blip>
                          <a:blip r:embed="rId1"/>
                        </a:buBlip>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95000"/>
                        <a:buFont typeface="Wingdings" panose="05000000000000000000" pitchFamily="2" charset="2"/>
                        <a:buChar char="w"/>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Pct val="6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lvl="0" algn="ctr">
                        <a:spcBef>
                          <a:spcPct val="0"/>
                        </a:spcBef>
                        <a:buNone/>
                      </a:pPr>
                      <a:r>
                        <a:rPr lang="zh-CN" altLang="en-US" sz="4000" dirty="0">
                          <a:latin typeface="Times New Roman" panose="02020603050405020304" charset="0"/>
                          <a:cs typeface="Times New Roman" panose="02020603050405020304" charset="0"/>
                        </a:rPr>
                        <a:t>1</a:t>
                      </a:r>
                      <a:endParaRPr lang="zh-CN" altLang="en-US" sz="4000" dirty="0">
                        <a:latin typeface="Times New Roman" panose="02020603050405020304" charset="0"/>
                        <a:ea typeface="Times New Roman" panose="02020603050405020304"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Blip>
                          <a:blip r:embed="rId1"/>
                        </a:buBlip>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95000"/>
                        <a:buFont typeface="Wingdings" panose="05000000000000000000" pitchFamily="2" charset="2"/>
                        <a:buChar char="w"/>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Pct val="6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lvl="0" algn="ctr">
                        <a:spcBef>
                          <a:spcPct val="0"/>
                        </a:spcBef>
                        <a:buNone/>
                      </a:pPr>
                      <a:r>
                        <a:rPr lang="en-US" altLang="zh-CN">
                          <a:latin typeface="Times New Roman" panose="02020603050405020304" charset="0"/>
                          <a:cs typeface="Times New Roman" panose="02020603050405020304" charset="0"/>
                        </a:rPr>
                        <a:t>SET “1”</a:t>
                      </a:r>
                      <a:endParaRPr lang="en-US" altLang="zh-CN">
                        <a:latin typeface="Times New Roman" panose="02020603050405020304" charset="0"/>
                        <a:ea typeface="Times New Roman" panose="02020603050405020304"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989012">
                <a:tc>
                  <a:txBody>
                    <a:bodyPr/>
                    <a:lstStyle>
                      <a:lvl1pPr marL="342900" lvl="0" indent="-34290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Blip>
                          <a:blip r:embed="rId1"/>
                        </a:buBlip>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95000"/>
                        <a:buFont typeface="Wingdings" panose="05000000000000000000" pitchFamily="2" charset="2"/>
                        <a:buChar char="w"/>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Pct val="6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lvl="0" algn="ctr">
                        <a:spcBef>
                          <a:spcPct val="0"/>
                        </a:spcBef>
                        <a:buNone/>
                      </a:pPr>
                      <a:r>
                        <a:rPr lang="zh-CN" altLang="en-US" sz="4000" dirty="0">
                          <a:latin typeface="Times New Roman" panose="02020603050405020304" charset="0"/>
                          <a:cs typeface="Times New Roman" panose="02020603050405020304" charset="0"/>
                        </a:rPr>
                        <a:t>1</a:t>
                      </a:r>
                      <a:endParaRPr lang="zh-CN" altLang="en-US" sz="4000" dirty="0">
                        <a:latin typeface="Times New Roman" panose="02020603050405020304" charset="0"/>
                        <a:ea typeface="Times New Roman" panose="02020603050405020304" charset="0"/>
                      </a:endParaRP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Blip>
                          <a:blip r:embed="rId1"/>
                        </a:buBlip>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95000"/>
                        <a:buFont typeface="Wingdings" panose="05000000000000000000" pitchFamily="2" charset="2"/>
                        <a:buChar char="w"/>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Pct val="6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lvl="0" algn="ctr">
                        <a:spcBef>
                          <a:spcPct val="0"/>
                        </a:spcBef>
                        <a:buNone/>
                      </a:pPr>
                      <a:r>
                        <a:rPr lang="zh-CN" altLang="en-US" sz="4000" dirty="0">
                          <a:latin typeface="Times New Roman" panose="02020603050405020304" charset="0"/>
                          <a:cs typeface="Times New Roman" panose="02020603050405020304" charset="0"/>
                        </a:rPr>
                        <a:t>1</a:t>
                      </a:r>
                      <a:endParaRPr lang="zh-CN" altLang="en-US" sz="4000" dirty="0">
                        <a:latin typeface="Times New Roman" panose="02020603050405020304" charset="0"/>
                        <a:ea typeface="Times New Roman" panose="02020603050405020304" charset="0"/>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Blip>
                          <a:blip r:embed="rId1"/>
                        </a:buBlip>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95000"/>
                        <a:buFont typeface="Wingdings" panose="05000000000000000000" pitchFamily="2" charset="2"/>
                        <a:buChar char="w"/>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Pct val="6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lvl="0" algn="ctr">
                        <a:spcBef>
                          <a:spcPct val="0"/>
                        </a:spcBef>
                        <a:buNone/>
                      </a:pPr>
                      <a:r>
                        <a:rPr lang="en-US" altLang="zh-CN" sz="4000" err="1">
                          <a:latin typeface="Times New Roman" panose="02020603050405020304" charset="0"/>
                          <a:cs typeface="Times New Roman" panose="02020603050405020304" charset="0"/>
                        </a:rPr>
                        <a:t>Q</a:t>
                      </a:r>
                      <a:r>
                        <a:rPr lang="en-US" altLang="zh-CN" sz="4000" baseline="30000" err="1">
                          <a:latin typeface="Times New Roman" panose="02020603050405020304" charset="0"/>
                          <a:cs typeface="Times New Roman" panose="02020603050405020304" charset="0"/>
                        </a:rPr>
                        <a:t>n</a:t>
                      </a:r>
                      <a:endParaRPr lang="en-US" altLang="zh-CN" sz="4000" baseline="30000">
                        <a:latin typeface="Times New Roman" panose="02020603050405020304" charset="0"/>
                        <a:ea typeface="Times New Roman" panose="02020603050405020304"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Blip>
                          <a:blip r:embed="rId1"/>
                        </a:buBlip>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hlink"/>
                        </a:buClr>
                        <a:buSzPct val="95000"/>
                        <a:buFont typeface="Wingdings" panose="05000000000000000000" pitchFamily="2" charset="2"/>
                        <a:buChar char="w"/>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Pct val="6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lvl="0" algn="ctr">
                        <a:spcBef>
                          <a:spcPct val="0"/>
                        </a:spcBef>
                        <a:buNone/>
                      </a:pPr>
                      <a:r>
                        <a:rPr lang="en-US" altLang="zh-CN">
                          <a:latin typeface="Times New Roman" panose="02020603050405020304" charset="0"/>
                          <a:cs typeface="Times New Roman" panose="02020603050405020304" charset="0"/>
                        </a:rPr>
                        <a:t>KEEP</a:t>
                      </a:r>
                      <a:endParaRPr lang="en-US" altLang="zh-CN">
                        <a:latin typeface="Times New Roman" panose="02020603050405020304" charset="0"/>
                        <a:ea typeface="Times New Roman" panose="02020603050405020304"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21551" name="直接连接符 21550"/>
          <p:cNvSpPr/>
          <p:nvPr/>
        </p:nvSpPr>
        <p:spPr>
          <a:xfrm>
            <a:off x="1219200" y="2057400"/>
            <a:ext cx="304800" cy="0"/>
          </a:xfrm>
          <a:prstGeom prst="line">
            <a:avLst/>
          </a:prstGeom>
          <a:ln w="9525" cap="flat" cmpd="sng">
            <a:solidFill>
              <a:schemeClr val="tx1"/>
            </a:solidFill>
            <a:prstDash val="solid"/>
            <a:headEnd type="none" w="med" len="med"/>
            <a:tailEnd type="none" w="med" len="med"/>
          </a:ln>
        </p:spPr>
      </p:sp>
      <p:sp>
        <p:nvSpPr>
          <p:cNvPr id="21552" name="直接连接符 21551"/>
          <p:cNvSpPr/>
          <p:nvPr/>
        </p:nvSpPr>
        <p:spPr>
          <a:xfrm>
            <a:off x="3276600" y="2057400"/>
            <a:ext cx="457200" cy="0"/>
          </a:xfrm>
          <a:prstGeom prst="line">
            <a:avLst/>
          </a:prstGeom>
          <a:ln w="9525" cap="flat" cmpd="sng">
            <a:solidFill>
              <a:schemeClr val="tx1"/>
            </a:solidFill>
            <a:prstDash val="solid"/>
            <a:headEnd type="none" w="med" len="med"/>
            <a:tailEnd type="none" w="med" len="med"/>
          </a:ln>
        </p:spPr>
      </p:sp>
    </p:spTree>
  </p:cSld>
  <p:clrMapOvr>
    <a:masterClrMapping/>
  </p:clrMapOvr>
  <p:transition spd="slow" advTm="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文本框 23555"/>
          <p:cNvSpPr txBox="1"/>
          <p:nvPr/>
        </p:nvSpPr>
        <p:spPr>
          <a:xfrm>
            <a:off x="974725" y="1023938"/>
            <a:ext cx="3589338" cy="457200"/>
          </a:xfrm>
          <a:prstGeom prst="rect">
            <a:avLst/>
          </a:prstGeom>
          <a:noFill/>
          <a:ln w="9525">
            <a:noFill/>
          </a:ln>
        </p:spPr>
        <p:txBody>
          <a:bodyPr wrap="none" anchor="t" anchorCtr="0">
            <a:spAutoFit/>
          </a:bodyPr>
          <a:lstStyle/>
          <a:p>
            <a:r>
              <a:rPr lang="en-US" altLang="zh-CN">
                <a:solidFill>
                  <a:srgbClr val="FF0000"/>
                </a:solidFill>
                <a:latin typeface="Tahoma" panose="020B0604030504040204" pitchFamily="34" charset="0"/>
              </a:rPr>
              <a:t>Movement characteristics</a:t>
            </a:r>
            <a:endParaRPr lang="en-US" altLang="zh-CN">
              <a:solidFill>
                <a:srgbClr val="FF0000"/>
              </a:solidFill>
              <a:latin typeface="Tahoma" panose="020B0604030504040204" pitchFamily="34" charset="0"/>
            </a:endParaRPr>
          </a:p>
        </p:txBody>
      </p:sp>
      <p:sp>
        <p:nvSpPr>
          <p:cNvPr id="23558" name="文本框 23557"/>
          <p:cNvSpPr txBox="1"/>
          <p:nvPr/>
        </p:nvSpPr>
        <p:spPr>
          <a:xfrm>
            <a:off x="1203325" y="1863725"/>
            <a:ext cx="6926263" cy="2282825"/>
          </a:xfrm>
          <a:prstGeom prst="rect">
            <a:avLst/>
          </a:prstGeom>
          <a:noFill/>
          <a:ln w="9525">
            <a:noFill/>
          </a:ln>
        </p:spPr>
        <p:txBody>
          <a:bodyPr wrap="none" anchor="t" anchorCtr="0">
            <a:spAutoFit/>
          </a:bodyPr>
          <a:lstStyle/>
          <a:p>
            <a:r>
              <a:rPr lang="en-US" altLang="zh-CN">
                <a:latin typeface="Tahoma" panose="020B0604030504040204" pitchFamily="34" charset="0"/>
              </a:rPr>
              <a:t>   The basic RS flip-flop’s output port Q and Q </a:t>
            </a:r>
            <a:endParaRPr lang="en-US" altLang="zh-CN">
              <a:latin typeface="Tahoma" panose="020B0604030504040204" pitchFamily="34" charset="0"/>
            </a:endParaRPr>
          </a:p>
          <a:p>
            <a:r>
              <a:rPr lang="en-US" altLang="zh-CN">
                <a:latin typeface="Tahoma" panose="020B0604030504040204" pitchFamily="34" charset="0"/>
              </a:rPr>
              <a:t>are determined by R and S.When the input signal </a:t>
            </a:r>
            <a:endParaRPr lang="en-US" altLang="zh-CN">
              <a:latin typeface="Tahoma" panose="020B0604030504040204" pitchFamily="34" charset="0"/>
            </a:endParaRPr>
          </a:p>
          <a:p>
            <a:r>
              <a:rPr lang="en-US" altLang="zh-CN">
                <a:latin typeface="Tahoma" panose="020B0604030504040204" pitchFamily="34" charset="0"/>
              </a:rPr>
              <a:t>R and S are changed,output port Q and Q are </a:t>
            </a:r>
            <a:endParaRPr lang="en-US" altLang="zh-CN">
              <a:latin typeface="Tahoma" panose="020B0604030504040204" pitchFamily="34" charset="0"/>
            </a:endParaRPr>
          </a:p>
          <a:p>
            <a:r>
              <a:rPr lang="en-US" altLang="zh-CN">
                <a:latin typeface="Tahoma" panose="020B0604030504040204" pitchFamily="34" charset="0"/>
              </a:rPr>
              <a:t>changed correspondingly.</a:t>
            </a:r>
            <a:endParaRPr lang="en-US" altLang="zh-CN">
              <a:latin typeface="Tahoma" panose="020B0604030504040204" pitchFamily="34" charset="0"/>
            </a:endParaRPr>
          </a:p>
          <a:p>
            <a:endParaRPr lang="en-US" altLang="zh-CN">
              <a:latin typeface="Tahoma" panose="020B0604030504040204" pitchFamily="34" charset="0"/>
            </a:endParaRPr>
          </a:p>
          <a:p>
            <a:endParaRPr lang="en-US" altLang="zh-CN">
              <a:latin typeface="Tahoma" panose="020B0604030504040204" pitchFamily="34" charset="0"/>
            </a:endParaRPr>
          </a:p>
        </p:txBody>
      </p:sp>
      <p:sp>
        <p:nvSpPr>
          <p:cNvPr id="23559" name="直接连接符 23558"/>
          <p:cNvSpPr/>
          <p:nvPr/>
        </p:nvSpPr>
        <p:spPr>
          <a:xfrm>
            <a:off x="7300913" y="1905000"/>
            <a:ext cx="228600" cy="0"/>
          </a:xfrm>
          <a:prstGeom prst="line">
            <a:avLst/>
          </a:prstGeom>
          <a:ln w="9525" cap="flat" cmpd="sng">
            <a:solidFill>
              <a:schemeClr val="tx1"/>
            </a:solidFill>
            <a:prstDash val="solid"/>
            <a:headEnd type="none" w="med" len="med"/>
            <a:tailEnd type="none" w="med" len="med"/>
          </a:ln>
        </p:spPr>
      </p:sp>
      <p:sp>
        <p:nvSpPr>
          <p:cNvPr id="23560" name="直接连接符 23559"/>
          <p:cNvSpPr/>
          <p:nvPr/>
        </p:nvSpPr>
        <p:spPr>
          <a:xfrm>
            <a:off x="3824288" y="2300288"/>
            <a:ext cx="228600" cy="0"/>
          </a:xfrm>
          <a:prstGeom prst="line">
            <a:avLst/>
          </a:prstGeom>
          <a:ln w="9525" cap="flat" cmpd="sng">
            <a:solidFill>
              <a:schemeClr val="tx1"/>
            </a:solidFill>
            <a:prstDash val="solid"/>
            <a:headEnd type="none" w="med" len="med"/>
            <a:tailEnd type="none" w="med" len="med"/>
          </a:ln>
        </p:spPr>
      </p:sp>
      <p:sp>
        <p:nvSpPr>
          <p:cNvPr id="23561" name="直接连接符 23560"/>
          <p:cNvSpPr/>
          <p:nvPr/>
        </p:nvSpPr>
        <p:spPr>
          <a:xfrm>
            <a:off x="4710113" y="2300288"/>
            <a:ext cx="228600" cy="0"/>
          </a:xfrm>
          <a:prstGeom prst="line">
            <a:avLst/>
          </a:prstGeom>
          <a:ln w="9525" cap="flat" cmpd="sng">
            <a:solidFill>
              <a:schemeClr val="tx1"/>
            </a:solidFill>
            <a:prstDash val="solid"/>
            <a:headEnd type="none" w="med" len="med"/>
            <a:tailEnd type="none" w="med" len="med"/>
          </a:ln>
        </p:spPr>
      </p:sp>
      <p:sp>
        <p:nvSpPr>
          <p:cNvPr id="23562" name="直接连接符 23561"/>
          <p:cNvSpPr/>
          <p:nvPr/>
        </p:nvSpPr>
        <p:spPr>
          <a:xfrm>
            <a:off x="6710363" y="2667000"/>
            <a:ext cx="228600" cy="0"/>
          </a:xfrm>
          <a:prstGeom prst="line">
            <a:avLst/>
          </a:prstGeom>
          <a:ln w="9525" cap="flat" cmpd="sng">
            <a:solidFill>
              <a:schemeClr val="tx1"/>
            </a:solidFill>
            <a:prstDash val="solid"/>
            <a:headEnd type="none" w="med" len="med"/>
            <a:tailEnd type="none" w="med" len="med"/>
          </a:ln>
        </p:spPr>
      </p:sp>
      <p:sp>
        <p:nvSpPr>
          <p:cNvPr id="23563" name="文本框 23562"/>
          <p:cNvSpPr txBox="1"/>
          <p:nvPr/>
        </p:nvSpPr>
        <p:spPr>
          <a:xfrm>
            <a:off x="971550" y="3357563"/>
            <a:ext cx="1558925" cy="457200"/>
          </a:xfrm>
          <a:prstGeom prst="rect">
            <a:avLst/>
          </a:prstGeom>
          <a:noFill/>
          <a:ln w="9525">
            <a:noFill/>
          </a:ln>
        </p:spPr>
        <p:txBody>
          <a:bodyPr wrap="none" anchor="t" anchorCtr="0">
            <a:spAutoFit/>
          </a:bodyPr>
          <a:lstStyle/>
          <a:p>
            <a:r>
              <a:rPr lang="en-US" altLang="zh-CN">
                <a:solidFill>
                  <a:srgbClr val="FF0000"/>
                </a:solidFill>
                <a:latin typeface="Tahoma" panose="020B0604030504040204" pitchFamily="34" charset="0"/>
              </a:rPr>
              <a:t>Waveform</a:t>
            </a:r>
            <a:endParaRPr lang="en-US" altLang="zh-CN">
              <a:solidFill>
                <a:srgbClr val="FF0000"/>
              </a:solidFill>
              <a:latin typeface="Tahoma" panose="020B0604030504040204" pitchFamily="34" charset="0"/>
            </a:endParaRPr>
          </a:p>
        </p:txBody>
      </p:sp>
      <p:grpSp>
        <p:nvGrpSpPr>
          <p:cNvPr id="23600" name="组合 23599"/>
          <p:cNvGrpSpPr/>
          <p:nvPr/>
        </p:nvGrpSpPr>
        <p:grpSpPr>
          <a:xfrm>
            <a:off x="1371600" y="4030663"/>
            <a:ext cx="5627688" cy="2674937"/>
            <a:chOff x="864" y="2539"/>
            <a:chExt cx="3545" cy="1685"/>
          </a:xfrm>
        </p:grpSpPr>
        <p:sp>
          <p:nvSpPr>
            <p:cNvPr id="23564" name="直接连接符 23563"/>
            <p:cNvSpPr/>
            <p:nvPr/>
          </p:nvSpPr>
          <p:spPr>
            <a:xfrm rot="-5400000" flipV="1">
              <a:off x="1569" y="2585"/>
              <a:ext cx="0" cy="791"/>
            </a:xfrm>
            <a:prstGeom prst="line">
              <a:avLst/>
            </a:prstGeom>
            <a:ln w="3175" cap="flat" cmpd="sng">
              <a:solidFill>
                <a:srgbClr val="000000"/>
              </a:solidFill>
              <a:prstDash val="solid"/>
              <a:headEnd type="none" w="med" len="med"/>
              <a:tailEnd type="none" w="med" len="med"/>
            </a:ln>
          </p:spPr>
        </p:sp>
        <p:sp>
          <p:nvSpPr>
            <p:cNvPr id="23565" name="直接连接符 23564"/>
            <p:cNvSpPr/>
            <p:nvPr/>
          </p:nvSpPr>
          <p:spPr>
            <a:xfrm rot="-5400000" flipV="1">
              <a:off x="3997" y="2566"/>
              <a:ext cx="0" cy="824"/>
            </a:xfrm>
            <a:prstGeom prst="line">
              <a:avLst/>
            </a:prstGeom>
            <a:ln w="3175" cap="flat" cmpd="sng">
              <a:solidFill>
                <a:srgbClr val="000000"/>
              </a:solidFill>
              <a:prstDash val="solid"/>
              <a:headEnd type="none" w="med" len="med"/>
              <a:tailEnd type="none" w="med" len="med"/>
            </a:ln>
          </p:spPr>
        </p:sp>
        <p:sp>
          <p:nvSpPr>
            <p:cNvPr id="23566" name="直接连接符 23565"/>
            <p:cNvSpPr/>
            <p:nvPr/>
          </p:nvSpPr>
          <p:spPr>
            <a:xfrm rot="-5400000" flipV="1">
              <a:off x="1551" y="2383"/>
              <a:ext cx="0" cy="792"/>
            </a:xfrm>
            <a:prstGeom prst="line">
              <a:avLst/>
            </a:prstGeom>
            <a:ln w="3175" cap="flat" cmpd="sng">
              <a:solidFill>
                <a:srgbClr val="000000"/>
              </a:solidFill>
              <a:prstDash val="solid"/>
              <a:headEnd type="none" w="med" len="med"/>
              <a:tailEnd type="none" w="med" len="med"/>
            </a:ln>
          </p:spPr>
        </p:sp>
        <p:sp>
          <p:nvSpPr>
            <p:cNvPr id="23567" name="直接连接符 23566"/>
            <p:cNvSpPr/>
            <p:nvPr/>
          </p:nvSpPr>
          <p:spPr>
            <a:xfrm flipV="1">
              <a:off x="1953" y="2554"/>
              <a:ext cx="0" cy="216"/>
            </a:xfrm>
            <a:prstGeom prst="line">
              <a:avLst/>
            </a:prstGeom>
            <a:ln w="3175" cap="flat" cmpd="sng">
              <a:solidFill>
                <a:srgbClr val="000000"/>
              </a:solidFill>
              <a:prstDash val="solid"/>
              <a:headEnd type="none" w="med" len="med"/>
              <a:tailEnd type="none" w="med" len="med"/>
            </a:ln>
          </p:spPr>
        </p:sp>
        <p:sp>
          <p:nvSpPr>
            <p:cNvPr id="23568" name="直接连接符 23567"/>
            <p:cNvSpPr/>
            <p:nvPr/>
          </p:nvSpPr>
          <p:spPr>
            <a:xfrm rot="-5400000" flipV="1">
              <a:off x="2349" y="2149"/>
              <a:ext cx="0" cy="791"/>
            </a:xfrm>
            <a:prstGeom prst="line">
              <a:avLst/>
            </a:prstGeom>
            <a:ln w="3175" cap="flat" cmpd="sng">
              <a:solidFill>
                <a:srgbClr val="000000"/>
              </a:solidFill>
              <a:prstDash val="solid"/>
              <a:headEnd type="none" w="med" len="med"/>
              <a:tailEnd type="none" w="med" len="med"/>
            </a:ln>
          </p:spPr>
        </p:sp>
        <p:sp>
          <p:nvSpPr>
            <p:cNvPr id="23569" name="直接连接符 23568"/>
            <p:cNvSpPr/>
            <p:nvPr/>
          </p:nvSpPr>
          <p:spPr>
            <a:xfrm flipV="1">
              <a:off x="2756" y="2551"/>
              <a:ext cx="0" cy="215"/>
            </a:xfrm>
            <a:prstGeom prst="line">
              <a:avLst/>
            </a:prstGeom>
            <a:ln w="3175" cap="flat" cmpd="sng">
              <a:solidFill>
                <a:srgbClr val="000000"/>
              </a:solidFill>
              <a:prstDash val="solid"/>
              <a:headEnd type="none" w="med" len="med"/>
              <a:tailEnd type="none" w="med" len="med"/>
            </a:ln>
          </p:spPr>
        </p:sp>
        <p:sp>
          <p:nvSpPr>
            <p:cNvPr id="23570" name="直接连接符 23569"/>
            <p:cNvSpPr/>
            <p:nvPr/>
          </p:nvSpPr>
          <p:spPr>
            <a:xfrm rot="-5400000" flipV="1">
              <a:off x="3159" y="2372"/>
              <a:ext cx="0" cy="788"/>
            </a:xfrm>
            <a:prstGeom prst="line">
              <a:avLst/>
            </a:prstGeom>
            <a:ln w="3175" cap="flat" cmpd="sng">
              <a:solidFill>
                <a:srgbClr val="000000"/>
              </a:solidFill>
              <a:prstDash val="solid"/>
              <a:headEnd type="none" w="med" len="med"/>
              <a:tailEnd type="none" w="med" len="med"/>
            </a:ln>
          </p:spPr>
        </p:sp>
        <p:sp>
          <p:nvSpPr>
            <p:cNvPr id="23571" name="直接连接符 23570"/>
            <p:cNvSpPr/>
            <p:nvPr/>
          </p:nvSpPr>
          <p:spPr>
            <a:xfrm flipV="1">
              <a:off x="3564" y="2551"/>
              <a:ext cx="0" cy="215"/>
            </a:xfrm>
            <a:prstGeom prst="line">
              <a:avLst/>
            </a:prstGeom>
            <a:ln w="3175" cap="flat" cmpd="sng">
              <a:solidFill>
                <a:srgbClr val="000000"/>
              </a:solidFill>
              <a:prstDash val="solid"/>
              <a:headEnd type="none" w="med" len="med"/>
              <a:tailEnd type="none" w="med" len="med"/>
            </a:ln>
          </p:spPr>
        </p:sp>
        <p:sp>
          <p:nvSpPr>
            <p:cNvPr id="23572" name="直接连接符 23571"/>
            <p:cNvSpPr/>
            <p:nvPr/>
          </p:nvSpPr>
          <p:spPr>
            <a:xfrm rot="-5400000" flipV="1">
              <a:off x="3979" y="2130"/>
              <a:ext cx="0" cy="830"/>
            </a:xfrm>
            <a:prstGeom prst="line">
              <a:avLst/>
            </a:prstGeom>
            <a:ln w="3175" cap="flat" cmpd="sng">
              <a:solidFill>
                <a:srgbClr val="000000"/>
              </a:solidFill>
              <a:prstDash val="solid"/>
              <a:headEnd type="none" w="med" len="med"/>
              <a:tailEnd type="none" w="med" len="med"/>
            </a:ln>
          </p:spPr>
        </p:sp>
        <p:sp>
          <p:nvSpPr>
            <p:cNvPr id="23573" name="直接连接符 23572"/>
            <p:cNvSpPr/>
            <p:nvPr/>
          </p:nvSpPr>
          <p:spPr>
            <a:xfrm flipV="1">
              <a:off x="1973" y="2978"/>
              <a:ext cx="0" cy="216"/>
            </a:xfrm>
            <a:prstGeom prst="line">
              <a:avLst/>
            </a:prstGeom>
            <a:ln w="3175" cap="flat" cmpd="sng">
              <a:solidFill>
                <a:srgbClr val="000000"/>
              </a:solidFill>
              <a:prstDash val="solid"/>
              <a:headEnd type="none" w="med" len="med"/>
              <a:tailEnd type="none" w="med" len="med"/>
            </a:ln>
          </p:spPr>
        </p:sp>
        <p:sp>
          <p:nvSpPr>
            <p:cNvPr id="23574" name="直接连接符 23573"/>
            <p:cNvSpPr/>
            <p:nvPr/>
          </p:nvSpPr>
          <p:spPr>
            <a:xfrm flipV="1">
              <a:off x="3564" y="2980"/>
              <a:ext cx="0" cy="216"/>
            </a:xfrm>
            <a:prstGeom prst="line">
              <a:avLst/>
            </a:prstGeom>
            <a:ln w="3175" cap="flat" cmpd="sng">
              <a:solidFill>
                <a:srgbClr val="000000"/>
              </a:solidFill>
              <a:prstDash val="solid"/>
              <a:headEnd type="none" w="med" len="med"/>
              <a:tailEnd type="none" w="med" len="med"/>
            </a:ln>
          </p:spPr>
        </p:sp>
        <p:sp>
          <p:nvSpPr>
            <p:cNvPr id="23575" name="直接连接符 23574"/>
            <p:cNvSpPr/>
            <p:nvPr/>
          </p:nvSpPr>
          <p:spPr>
            <a:xfrm rot="-5400000" flipV="1">
              <a:off x="2376" y="2995"/>
              <a:ext cx="0" cy="794"/>
            </a:xfrm>
            <a:prstGeom prst="line">
              <a:avLst/>
            </a:prstGeom>
            <a:ln w="3175" cap="flat" cmpd="sng">
              <a:solidFill>
                <a:srgbClr val="000000"/>
              </a:solidFill>
              <a:prstDash val="solid"/>
              <a:headEnd type="none" w="med" len="med"/>
              <a:tailEnd type="none" w="med" len="med"/>
            </a:ln>
          </p:spPr>
        </p:sp>
        <p:sp>
          <p:nvSpPr>
            <p:cNvPr id="23576" name="直接连接符 23575"/>
            <p:cNvSpPr/>
            <p:nvPr/>
          </p:nvSpPr>
          <p:spPr>
            <a:xfrm flipV="1">
              <a:off x="1973" y="3396"/>
              <a:ext cx="0" cy="216"/>
            </a:xfrm>
            <a:prstGeom prst="line">
              <a:avLst/>
            </a:prstGeom>
            <a:ln w="3175" cap="flat" cmpd="sng">
              <a:solidFill>
                <a:srgbClr val="000000"/>
              </a:solidFill>
              <a:prstDash val="solid"/>
              <a:headEnd type="none" w="med" len="med"/>
              <a:tailEnd type="none" w="med" len="med"/>
            </a:ln>
          </p:spPr>
        </p:sp>
        <p:sp>
          <p:nvSpPr>
            <p:cNvPr id="23577" name="直接连接符 23576"/>
            <p:cNvSpPr/>
            <p:nvPr/>
          </p:nvSpPr>
          <p:spPr>
            <a:xfrm rot="-5400000" flipV="1">
              <a:off x="1571" y="3217"/>
              <a:ext cx="0" cy="792"/>
            </a:xfrm>
            <a:prstGeom prst="line">
              <a:avLst/>
            </a:prstGeom>
            <a:ln w="3175" cap="flat" cmpd="sng">
              <a:solidFill>
                <a:srgbClr val="000000"/>
              </a:solidFill>
              <a:prstDash val="solid"/>
              <a:headEnd type="none" w="med" len="med"/>
              <a:tailEnd type="none" w="med" len="med"/>
            </a:ln>
          </p:spPr>
        </p:sp>
        <p:sp>
          <p:nvSpPr>
            <p:cNvPr id="23578" name="直接连接符 23577"/>
            <p:cNvSpPr/>
            <p:nvPr/>
          </p:nvSpPr>
          <p:spPr>
            <a:xfrm rot="-5400000" flipV="1">
              <a:off x="3997" y="2989"/>
              <a:ext cx="0" cy="824"/>
            </a:xfrm>
            <a:prstGeom prst="line">
              <a:avLst/>
            </a:prstGeom>
            <a:ln w="3175" cap="flat" cmpd="sng">
              <a:solidFill>
                <a:srgbClr val="000000"/>
              </a:solidFill>
              <a:prstDash val="dashDot"/>
              <a:headEnd type="none" w="med" len="med"/>
              <a:tailEnd type="none" w="med" len="med"/>
            </a:ln>
          </p:spPr>
        </p:sp>
        <p:sp>
          <p:nvSpPr>
            <p:cNvPr id="23579" name="直接连接符 23578"/>
            <p:cNvSpPr/>
            <p:nvPr/>
          </p:nvSpPr>
          <p:spPr>
            <a:xfrm rot="-5400000" flipV="1">
              <a:off x="3174" y="3004"/>
              <a:ext cx="0" cy="788"/>
            </a:xfrm>
            <a:prstGeom prst="line">
              <a:avLst/>
            </a:prstGeom>
            <a:ln w="3175" cap="flat" cmpd="sng">
              <a:solidFill>
                <a:srgbClr val="FF0000"/>
              </a:solidFill>
              <a:prstDash val="solid"/>
              <a:headEnd type="none" w="med" len="med"/>
              <a:tailEnd type="none" w="med" len="med"/>
            </a:ln>
          </p:spPr>
        </p:sp>
        <p:sp>
          <p:nvSpPr>
            <p:cNvPr id="23580" name="直接连接符 23579"/>
            <p:cNvSpPr/>
            <p:nvPr/>
          </p:nvSpPr>
          <p:spPr>
            <a:xfrm rot="-5400000" flipV="1">
              <a:off x="3997" y="3206"/>
              <a:ext cx="0" cy="824"/>
            </a:xfrm>
            <a:prstGeom prst="line">
              <a:avLst/>
            </a:prstGeom>
            <a:ln w="3175" cap="flat" cmpd="sng">
              <a:solidFill>
                <a:srgbClr val="000000"/>
              </a:solidFill>
              <a:prstDash val="dashDot"/>
              <a:headEnd type="none" w="med" len="med"/>
              <a:tailEnd type="none" w="med" len="med"/>
            </a:ln>
          </p:spPr>
        </p:sp>
        <p:sp>
          <p:nvSpPr>
            <p:cNvPr id="23581" name="直接连接符 23580"/>
            <p:cNvSpPr/>
            <p:nvPr/>
          </p:nvSpPr>
          <p:spPr>
            <a:xfrm flipV="1">
              <a:off x="3584" y="3393"/>
              <a:ext cx="0" cy="215"/>
            </a:xfrm>
            <a:prstGeom prst="line">
              <a:avLst/>
            </a:prstGeom>
            <a:ln w="3175" cap="flat" cmpd="sng">
              <a:solidFill>
                <a:srgbClr val="000000"/>
              </a:solidFill>
              <a:prstDash val="dashDot"/>
              <a:headEnd type="none" w="med" len="med"/>
              <a:tailEnd type="none" w="med" len="med"/>
            </a:ln>
          </p:spPr>
        </p:sp>
        <p:sp>
          <p:nvSpPr>
            <p:cNvPr id="23582" name="直接连接符 23581"/>
            <p:cNvSpPr/>
            <p:nvPr/>
          </p:nvSpPr>
          <p:spPr>
            <a:xfrm rot="-5400000" flipV="1">
              <a:off x="2374" y="3771"/>
              <a:ext cx="0" cy="809"/>
            </a:xfrm>
            <a:prstGeom prst="line">
              <a:avLst/>
            </a:prstGeom>
            <a:ln w="3175" cap="flat" cmpd="sng">
              <a:solidFill>
                <a:srgbClr val="000000"/>
              </a:solidFill>
              <a:prstDash val="solid"/>
              <a:headEnd type="none" w="med" len="med"/>
              <a:tailEnd type="none" w="med" len="med"/>
            </a:ln>
          </p:spPr>
        </p:sp>
        <p:sp>
          <p:nvSpPr>
            <p:cNvPr id="23583" name="直接连接符 23582"/>
            <p:cNvSpPr/>
            <p:nvPr/>
          </p:nvSpPr>
          <p:spPr>
            <a:xfrm flipV="1">
              <a:off x="1973" y="3953"/>
              <a:ext cx="0" cy="216"/>
            </a:xfrm>
            <a:prstGeom prst="line">
              <a:avLst/>
            </a:prstGeom>
            <a:ln w="3175" cap="flat" cmpd="sng">
              <a:solidFill>
                <a:srgbClr val="000000"/>
              </a:solidFill>
              <a:prstDash val="solid"/>
              <a:headEnd type="none" w="med" len="med"/>
              <a:tailEnd type="none" w="med" len="med"/>
            </a:ln>
          </p:spPr>
        </p:sp>
        <p:sp>
          <p:nvSpPr>
            <p:cNvPr id="23584" name="直接连接符 23583"/>
            <p:cNvSpPr/>
            <p:nvPr/>
          </p:nvSpPr>
          <p:spPr>
            <a:xfrm rot="-5400000" flipV="1">
              <a:off x="1571" y="3554"/>
              <a:ext cx="0" cy="792"/>
            </a:xfrm>
            <a:prstGeom prst="line">
              <a:avLst/>
            </a:prstGeom>
            <a:ln w="3175" cap="flat" cmpd="sng">
              <a:solidFill>
                <a:srgbClr val="000000"/>
              </a:solidFill>
              <a:prstDash val="solid"/>
              <a:headEnd type="none" w="med" len="med"/>
              <a:tailEnd type="none" w="med" len="med"/>
            </a:ln>
          </p:spPr>
        </p:sp>
        <p:sp>
          <p:nvSpPr>
            <p:cNvPr id="23585" name="直接连接符 23584"/>
            <p:cNvSpPr/>
            <p:nvPr/>
          </p:nvSpPr>
          <p:spPr>
            <a:xfrm rot="-5400000" flipV="1">
              <a:off x="3997" y="3545"/>
              <a:ext cx="0" cy="824"/>
            </a:xfrm>
            <a:prstGeom prst="line">
              <a:avLst/>
            </a:prstGeom>
            <a:ln w="3175" cap="flat" cmpd="sng">
              <a:solidFill>
                <a:srgbClr val="000000"/>
              </a:solidFill>
              <a:prstDash val="dashDot"/>
              <a:headEnd type="none" w="med" len="med"/>
              <a:tailEnd type="none" w="med" len="med"/>
            </a:ln>
          </p:spPr>
        </p:sp>
        <p:sp>
          <p:nvSpPr>
            <p:cNvPr id="23586" name="直接连接符 23585"/>
            <p:cNvSpPr/>
            <p:nvPr/>
          </p:nvSpPr>
          <p:spPr>
            <a:xfrm rot="-5400000" flipV="1">
              <a:off x="3174" y="3560"/>
              <a:ext cx="0" cy="788"/>
            </a:xfrm>
            <a:prstGeom prst="line">
              <a:avLst/>
            </a:prstGeom>
            <a:ln w="3175" cap="flat" cmpd="sng">
              <a:solidFill>
                <a:srgbClr val="FF0000"/>
              </a:solidFill>
              <a:prstDash val="solid"/>
              <a:headEnd type="none" w="med" len="med"/>
              <a:tailEnd type="none" w="med" len="med"/>
            </a:ln>
          </p:spPr>
        </p:sp>
        <p:sp>
          <p:nvSpPr>
            <p:cNvPr id="23587" name="直接连接符 23586"/>
            <p:cNvSpPr/>
            <p:nvPr/>
          </p:nvSpPr>
          <p:spPr>
            <a:xfrm rot="-5400000" flipV="1">
              <a:off x="3977" y="3763"/>
              <a:ext cx="0" cy="824"/>
            </a:xfrm>
            <a:prstGeom prst="line">
              <a:avLst/>
            </a:prstGeom>
            <a:ln w="3175" cap="flat" cmpd="sng">
              <a:solidFill>
                <a:srgbClr val="000000"/>
              </a:solidFill>
              <a:prstDash val="dashDot"/>
              <a:headEnd type="none" w="med" len="med"/>
              <a:tailEnd type="none" w="med" len="med"/>
            </a:ln>
          </p:spPr>
        </p:sp>
        <p:sp>
          <p:nvSpPr>
            <p:cNvPr id="23588" name="直接连接符 23587"/>
            <p:cNvSpPr/>
            <p:nvPr/>
          </p:nvSpPr>
          <p:spPr>
            <a:xfrm flipV="1">
              <a:off x="3584" y="3949"/>
              <a:ext cx="0" cy="216"/>
            </a:xfrm>
            <a:prstGeom prst="line">
              <a:avLst/>
            </a:prstGeom>
            <a:ln w="3175" cap="flat" cmpd="sng">
              <a:solidFill>
                <a:srgbClr val="000000"/>
              </a:solidFill>
              <a:prstDash val="dashDot"/>
              <a:headEnd type="none" w="med" len="med"/>
              <a:tailEnd type="none" w="med" len="med"/>
            </a:ln>
          </p:spPr>
        </p:sp>
        <p:sp>
          <p:nvSpPr>
            <p:cNvPr id="23589" name="直接连接符 23588"/>
            <p:cNvSpPr/>
            <p:nvPr/>
          </p:nvSpPr>
          <p:spPr>
            <a:xfrm flipV="1">
              <a:off x="2783" y="3953"/>
              <a:ext cx="0" cy="216"/>
            </a:xfrm>
            <a:prstGeom prst="line">
              <a:avLst/>
            </a:prstGeom>
            <a:ln w="3175" cap="flat" cmpd="sng">
              <a:solidFill>
                <a:srgbClr val="000000"/>
              </a:solidFill>
              <a:prstDash val="solid"/>
              <a:headEnd type="none" w="med" len="med"/>
              <a:tailEnd type="none" w="med" len="med"/>
            </a:ln>
          </p:spPr>
        </p:sp>
        <p:grpSp>
          <p:nvGrpSpPr>
            <p:cNvPr id="23590" name="组合 23589"/>
            <p:cNvGrpSpPr/>
            <p:nvPr/>
          </p:nvGrpSpPr>
          <p:grpSpPr>
            <a:xfrm>
              <a:off x="864" y="2539"/>
              <a:ext cx="307" cy="1685"/>
              <a:chOff x="1169" y="1344"/>
              <a:chExt cx="307" cy="1685"/>
            </a:xfrm>
          </p:grpSpPr>
          <p:sp>
            <p:nvSpPr>
              <p:cNvPr id="23591" name="文本框 23590"/>
              <p:cNvSpPr txBox="1"/>
              <p:nvPr/>
            </p:nvSpPr>
            <p:spPr>
              <a:xfrm>
                <a:off x="1169" y="1344"/>
                <a:ext cx="302" cy="337"/>
              </a:xfrm>
              <a:prstGeom prst="rect">
                <a:avLst/>
              </a:prstGeom>
              <a:noFill/>
              <a:ln w="9525">
                <a:noFill/>
              </a:ln>
            </p:spPr>
            <p:txBody>
              <a:bodyPr/>
              <a:lstStyle/>
              <a:p>
                <a:pPr algn="just"/>
                <a:r>
                  <a:rPr lang="en-US" altLang="zh-CN" sz="2800">
                    <a:latin typeface="Times New Roman" panose="02020603050405020304" charset="0"/>
                  </a:rPr>
                  <a:t>R</a:t>
                </a:r>
                <a:endParaRPr lang="en-US" altLang="zh-CN" sz="2800">
                  <a:latin typeface="Times New Roman" panose="02020603050405020304" charset="0"/>
                </a:endParaRPr>
              </a:p>
            </p:txBody>
          </p:sp>
          <p:sp>
            <p:nvSpPr>
              <p:cNvPr id="23592" name="文本框 23591"/>
              <p:cNvSpPr txBox="1"/>
              <p:nvPr/>
            </p:nvSpPr>
            <p:spPr>
              <a:xfrm>
                <a:off x="1173" y="1802"/>
                <a:ext cx="303" cy="336"/>
              </a:xfrm>
              <a:prstGeom prst="rect">
                <a:avLst/>
              </a:prstGeom>
              <a:noFill/>
              <a:ln w="9525">
                <a:noFill/>
              </a:ln>
            </p:spPr>
            <p:txBody>
              <a:bodyPr/>
              <a:lstStyle/>
              <a:p>
                <a:pPr algn="just"/>
                <a:r>
                  <a:rPr lang="en-US" altLang="zh-CN" sz="2800">
                    <a:latin typeface="Times New Roman" panose="02020603050405020304" charset="0"/>
                  </a:rPr>
                  <a:t>S</a:t>
                </a:r>
                <a:endParaRPr lang="en-US" altLang="zh-CN" sz="2800">
                  <a:latin typeface="Times New Roman" panose="02020603050405020304" charset="0"/>
                </a:endParaRPr>
              </a:p>
            </p:txBody>
          </p:sp>
          <p:sp>
            <p:nvSpPr>
              <p:cNvPr id="23593" name="文本框 23592"/>
              <p:cNvSpPr txBox="1"/>
              <p:nvPr/>
            </p:nvSpPr>
            <p:spPr>
              <a:xfrm>
                <a:off x="1173" y="2286"/>
                <a:ext cx="303" cy="336"/>
              </a:xfrm>
              <a:prstGeom prst="rect">
                <a:avLst/>
              </a:prstGeom>
              <a:noFill/>
              <a:ln w="9525">
                <a:noFill/>
              </a:ln>
            </p:spPr>
            <p:txBody>
              <a:bodyPr/>
              <a:lstStyle/>
              <a:p>
                <a:pPr algn="just"/>
                <a:r>
                  <a:rPr lang="en-US" altLang="zh-CN" sz="2800">
                    <a:latin typeface="Times New Roman" panose="02020603050405020304" charset="0"/>
                  </a:rPr>
                  <a:t>Q</a:t>
                </a:r>
                <a:endParaRPr lang="en-US" altLang="zh-CN" sz="2800">
                  <a:latin typeface="Times New Roman" panose="02020603050405020304" charset="0"/>
                </a:endParaRPr>
              </a:p>
            </p:txBody>
          </p:sp>
          <p:grpSp>
            <p:nvGrpSpPr>
              <p:cNvPr id="23594" name="组合 23593"/>
              <p:cNvGrpSpPr/>
              <p:nvPr/>
            </p:nvGrpSpPr>
            <p:grpSpPr>
              <a:xfrm>
                <a:off x="1173" y="2693"/>
                <a:ext cx="303" cy="336"/>
                <a:chOff x="1173" y="2693"/>
                <a:chExt cx="303" cy="336"/>
              </a:xfrm>
            </p:grpSpPr>
            <p:sp>
              <p:nvSpPr>
                <p:cNvPr id="23595" name="文本框 23594"/>
                <p:cNvSpPr txBox="1"/>
                <p:nvPr/>
              </p:nvSpPr>
              <p:spPr>
                <a:xfrm>
                  <a:off x="1173" y="2693"/>
                  <a:ext cx="303" cy="336"/>
                </a:xfrm>
                <a:prstGeom prst="rect">
                  <a:avLst/>
                </a:prstGeom>
                <a:noFill/>
                <a:ln w="9525">
                  <a:noFill/>
                </a:ln>
              </p:spPr>
              <p:txBody>
                <a:bodyPr/>
                <a:lstStyle/>
                <a:p>
                  <a:pPr algn="just"/>
                  <a:r>
                    <a:rPr lang="en-US" altLang="zh-CN" sz="2800">
                      <a:latin typeface="Times New Roman" panose="02020603050405020304" charset="0"/>
                    </a:rPr>
                    <a:t>Q</a:t>
                  </a:r>
                  <a:endParaRPr lang="en-US" altLang="zh-CN" sz="2800">
                    <a:latin typeface="Times New Roman" panose="02020603050405020304" charset="0"/>
                  </a:endParaRPr>
                </a:p>
              </p:txBody>
            </p:sp>
            <p:sp>
              <p:nvSpPr>
                <p:cNvPr id="23596" name="直接连接符 23595"/>
                <p:cNvSpPr/>
                <p:nvPr/>
              </p:nvSpPr>
              <p:spPr>
                <a:xfrm rot="-5400000" flipV="1">
                  <a:off x="1310" y="2697"/>
                  <a:ext cx="0" cy="147"/>
                </a:xfrm>
                <a:prstGeom prst="line">
                  <a:avLst/>
                </a:prstGeom>
                <a:ln w="3175" cap="flat" cmpd="sng">
                  <a:solidFill>
                    <a:srgbClr val="000000"/>
                  </a:solidFill>
                  <a:prstDash val="solid"/>
                  <a:headEnd type="none" w="med" len="med"/>
                  <a:tailEnd type="none" w="med" len="med"/>
                </a:ln>
              </p:spPr>
            </p:sp>
          </p:grpSp>
        </p:grpSp>
        <p:sp>
          <p:nvSpPr>
            <p:cNvPr id="23597" name="直接连接符 23596"/>
            <p:cNvSpPr/>
            <p:nvPr/>
          </p:nvSpPr>
          <p:spPr>
            <a:xfrm rot="-5400000" flipV="1">
              <a:off x="2767" y="2398"/>
              <a:ext cx="0" cy="1599"/>
            </a:xfrm>
            <a:prstGeom prst="line">
              <a:avLst/>
            </a:prstGeom>
            <a:ln w="3175" cap="flat" cmpd="sng">
              <a:solidFill>
                <a:srgbClr val="000000"/>
              </a:solidFill>
              <a:prstDash val="solid"/>
              <a:headEnd type="none" w="med" len="med"/>
              <a:tailEnd type="none" w="med" len="med"/>
            </a:ln>
          </p:spPr>
        </p:sp>
        <p:sp>
          <p:nvSpPr>
            <p:cNvPr id="23598" name="直接连接符 23597"/>
            <p:cNvSpPr/>
            <p:nvPr/>
          </p:nvSpPr>
          <p:spPr>
            <a:xfrm>
              <a:off x="912" y="2592"/>
              <a:ext cx="144" cy="0"/>
            </a:xfrm>
            <a:prstGeom prst="line">
              <a:avLst/>
            </a:prstGeom>
            <a:ln w="9525" cap="flat" cmpd="sng">
              <a:solidFill>
                <a:schemeClr val="tx1"/>
              </a:solidFill>
              <a:prstDash val="solid"/>
              <a:headEnd type="none" w="med" len="med"/>
              <a:tailEnd type="none" w="med" len="med"/>
            </a:ln>
          </p:spPr>
        </p:sp>
        <p:sp>
          <p:nvSpPr>
            <p:cNvPr id="23599" name="直接连接符 23598"/>
            <p:cNvSpPr/>
            <p:nvPr/>
          </p:nvSpPr>
          <p:spPr>
            <a:xfrm>
              <a:off x="921" y="3042"/>
              <a:ext cx="144" cy="0"/>
            </a:xfrm>
            <a:prstGeom prst="line">
              <a:avLst/>
            </a:prstGeom>
            <a:ln w="9525" cap="flat" cmpd="sng">
              <a:solidFill>
                <a:schemeClr val="tx1"/>
              </a:solidFill>
              <a:prstDash val="solid"/>
              <a:headEnd type="none" w="med" len="med"/>
              <a:tailEnd type="none" w="med" len="med"/>
            </a:ln>
          </p:spPr>
        </p:sp>
      </p:grpSp>
    </p:spTree>
  </p:cSld>
  <p:clrMapOvr>
    <a:masterClrMapping/>
  </p:clrMapOvr>
  <p:transition spd="slow" advTm="0"/>
  <p:timing>
    <p:tnLst>
      <p:par>
        <p:cTn id="1" dur="indefinite" restart="never" nodeType="tmRoot"/>
      </p:par>
    </p:tnLst>
  </p:timing>
</p:sld>
</file>

<file path=ppt/tags/tag1.xml><?xml version="1.0" encoding="utf-8"?>
<p:tagLst xmlns:p="http://schemas.openxmlformats.org/presentationml/2006/main">
  <p:tag name="commondata" val="eyJoZGlkIjoiYzAxNTllOTc4YjRmMDAzMThjY2UxZDFkMWNmYThlYzQifQ=="/>
</p:tagLst>
</file>

<file path=ppt/theme/theme1.xml><?xml version="1.0" encoding="utf-8"?>
<a:theme xmlns:a="http://schemas.openxmlformats.org/drawingml/2006/main" name="aghayere_ib_design">
  <a:themeElements>
    <a:clrScheme name="Custom 8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3232C8"/>
      </a:hlink>
      <a:folHlink>
        <a:srgbClr val="9632C8"/>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400" b="0" i="0" u="none" strike="noStrike" cap="none" normalizeH="0" baseline="0">
            <a:ln>
              <a:noFill/>
            </a:ln>
            <a:solidFill>
              <a:schemeClr val="tx1"/>
            </a:solidFill>
            <a:effectLst/>
            <a:latin typeface="Arial" panose="020B0604020202020204" pitchFamily="34" charset="0"/>
            <a:ea typeface="MS PGothic" panose="020B0600070205080204" pitchFamily="-110" charset="-128"/>
            <a:cs typeface="MS PGothic" panose="020B0600070205080204" pitchFamily="-11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400" b="0" i="0" u="none" strike="noStrike" cap="none" normalizeH="0" baseline="0">
            <a:ln>
              <a:noFill/>
            </a:ln>
            <a:solidFill>
              <a:schemeClr val="tx1"/>
            </a:solidFill>
            <a:effectLst/>
            <a:latin typeface="Arial" panose="020B0604020202020204" pitchFamily="34" charset="0"/>
            <a:ea typeface="MS PGothic" panose="020B0600070205080204" pitchFamily="-110" charset="-128"/>
            <a:cs typeface="MS PGothic" panose="020B0600070205080204" pitchFamily="-110"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aghayere_ib_design.pot</Template>
  <TotalTime>0</TotalTime>
  <Words>12773</Words>
  <Application>WPS 演示</Application>
  <PresentationFormat>全屏显示(4:3)</PresentationFormat>
  <Paragraphs>1745</Paragraphs>
  <Slides>57</Slides>
  <Notes>25</Notes>
  <HiddenSlides>0</HiddenSlides>
  <MMClips>0</MMClips>
  <ScaleCrop>false</ScaleCrop>
  <HeadingPairs>
    <vt:vector size="8" baseType="variant">
      <vt:variant>
        <vt:lpstr>已用的字体</vt:lpstr>
      </vt:variant>
      <vt:variant>
        <vt:i4>22</vt:i4>
      </vt:variant>
      <vt:variant>
        <vt:lpstr>主题</vt:lpstr>
      </vt:variant>
      <vt:variant>
        <vt:i4>1</vt:i4>
      </vt:variant>
      <vt:variant>
        <vt:lpstr>嵌入 OLE 服务器</vt:lpstr>
      </vt:variant>
      <vt:variant>
        <vt:i4>67</vt:i4>
      </vt:variant>
      <vt:variant>
        <vt:lpstr>幻灯片标题</vt:lpstr>
      </vt:variant>
      <vt:variant>
        <vt:i4>57</vt:i4>
      </vt:variant>
    </vt:vector>
  </HeadingPairs>
  <TitlesOfParts>
    <vt:vector size="147" baseType="lpstr">
      <vt:lpstr>Arial</vt:lpstr>
      <vt:lpstr>宋体</vt:lpstr>
      <vt:lpstr>Wingdings</vt:lpstr>
      <vt:lpstr>MS PGothic</vt:lpstr>
      <vt:lpstr>Verdana</vt:lpstr>
      <vt:lpstr>Verdana</vt:lpstr>
      <vt:lpstr>Times</vt:lpstr>
      <vt:lpstr>Times New Roman</vt:lpstr>
      <vt:lpstr>Lucida Grande</vt:lpstr>
      <vt:lpstr>微软雅黑</vt:lpstr>
      <vt:lpstr>Calibri Light</vt:lpstr>
      <vt:lpstr>等线 Light</vt:lpstr>
      <vt:lpstr>Tahoma</vt:lpstr>
      <vt:lpstr>Tahoma</vt:lpstr>
      <vt:lpstr>Impact</vt:lpstr>
      <vt:lpstr>Arial Unicode MS</vt:lpstr>
      <vt:lpstr>Calibri</vt:lpstr>
      <vt:lpstr>楷体_GB2312</vt:lpstr>
      <vt:lpstr>新宋体</vt:lpstr>
      <vt:lpstr>隶书</vt:lpstr>
      <vt:lpstr>黑体</vt:lpstr>
      <vt:lpstr>Symbol</vt:lpstr>
      <vt:lpstr>aghayere_ib_design</vt:lpstr>
      <vt:lpstr>CorelDRAW.Graphic.13</vt:lpstr>
      <vt:lpstr>CorelDRAW.Graphic.13</vt:lpstr>
      <vt:lpstr>CorelDRAW.Graphic.13</vt:lpstr>
      <vt:lpstr>CorelDRAW.Graphic.12</vt:lpstr>
      <vt:lpstr>CorelDRAW.Graphic.12</vt:lpstr>
      <vt:lpstr>CorelDRAW.Graphic.13</vt:lpstr>
      <vt:lpstr>CorelDRAW.Graphic.12</vt:lpstr>
      <vt:lpstr>CorelDRAW.Graphic.13</vt:lpstr>
      <vt:lpstr>Equation.3</vt:lpstr>
      <vt:lpstr>Equation.3</vt:lpstr>
      <vt:lpstr>CorelDRAW.Graphic.13</vt:lpstr>
      <vt:lpstr>CorelDRAW.Graphic.13</vt:lpstr>
      <vt:lpstr>CorelDRAW.Graphic.13</vt:lpstr>
      <vt:lpstr>CorelDRAW.Graphic.13</vt:lpstr>
      <vt:lpstr>CorelDRAW.Graphic.13</vt:lpstr>
      <vt:lpstr>Equation.3</vt:lpstr>
      <vt:lpstr>Equation.3</vt:lpstr>
      <vt:lpstr>Equation.3</vt:lpstr>
      <vt:lpstr>Equation.3</vt:lpstr>
      <vt:lpstr>Equation.3</vt:lpstr>
      <vt:lpstr>CorelDRAW.Graphic.13</vt:lpstr>
      <vt:lpstr>CorelDRAW.Graphic.13</vt:lpstr>
      <vt:lpstr>CorelDRAW.Graphic.13</vt:lpstr>
      <vt:lpstr>CorelDRAW.Graphic.13</vt:lpstr>
      <vt:lpstr>CorelDRAW.Graphic.13</vt:lpstr>
      <vt:lpstr>CorelDRAW.Graphic.13</vt:lpstr>
      <vt:lpstr>CorelDRAW.Graphic.13</vt:lpstr>
      <vt:lpstr>CorelDRAW.Graphic.12</vt:lpstr>
      <vt:lpstr>CorelDRAW.Graphic.13</vt:lpstr>
      <vt:lpstr>CorelDRAW.Graphic.13</vt:lpstr>
      <vt:lpstr>Equation.3</vt:lpstr>
      <vt:lpstr>Equation.3</vt:lpstr>
      <vt:lpstr>CorelDRAW.Graphic.13</vt:lpstr>
      <vt:lpstr>Equation.3</vt:lpstr>
      <vt:lpstr>Equation.3</vt:lpstr>
      <vt:lpstr>Equation.3</vt:lpstr>
      <vt:lpstr>Equation.3</vt:lpstr>
      <vt:lpstr>Equation.3</vt:lpstr>
      <vt:lpstr>Equation.3</vt:lpstr>
      <vt:lpstr>Equation.3</vt:lpstr>
      <vt:lpstr>Equation.3</vt:lpstr>
      <vt:lpstr>Equation.3</vt:lpstr>
      <vt:lpstr>Equation.3</vt:lpstr>
      <vt:lpstr>CorelDRAW.Graphic.13</vt:lpstr>
      <vt:lpstr>Equation.3</vt:lpstr>
      <vt:lpstr>Equation.3</vt:lpstr>
      <vt:lpstr>Equation.3</vt:lpstr>
      <vt:lpstr>Equation.3</vt:lpstr>
      <vt:lpstr>Equation.3</vt:lpstr>
      <vt:lpstr>Equation.3</vt:lpstr>
      <vt:lpstr>Equation.3</vt:lpstr>
      <vt:lpstr>CorelDRAW.Graphic.13</vt:lpstr>
      <vt:lpstr>CorelDRAW.Graphic.13</vt:lpstr>
      <vt:lpstr>CorelDRAW.Graphic.13</vt:lpstr>
      <vt:lpstr>CorelDRAW.Graphic.13</vt:lpstr>
      <vt:lpstr>CorelDRAW.Graphic.13</vt:lpstr>
      <vt:lpstr>CorelDRAW.Graphic.13</vt:lpstr>
      <vt:lpstr>CorelDRAW.Graphic.13</vt:lpstr>
      <vt:lpstr>CorelDRAW.Graphic.13</vt:lpstr>
      <vt:lpstr>CorelDRAW.Graphic.13</vt:lpstr>
      <vt:lpstr>Equation.DSMT4</vt:lpstr>
      <vt:lpstr>CorelDRAW.Graphic.13</vt:lpstr>
      <vt:lpstr>CorelDRAW.Graphic.13</vt:lpstr>
      <vt:lpstr>CorelDRAW.Graphic.13</vt:lpstr>
      <vt:lpstr>CorelDRAW.Graphic.13</vt:lpstr>
      <vt:lpstr>CorelDRAW.Graphic.13</vt:lpstr>
      <vt:lpstr>Paint.Picture</vt:lpstr>
      <vt:lpstr>PowerPoint 演示文稿</vt:lpstr>
      <vt:lpstr>触发器(flip flop) vs 锁存器（latch）</vt:lpstr>
      <vt:lpstr>PowerPoint 演示文稿</vt:lpstr>
      <vt:lpstr>PowerPoint 演示文稿</vt:lpstr>
      <vt:lpstr>PowerPoint 演示文稿</vt:lpstr>
      <vt:lpstr>PowerPoint 演示文稿</vt:lpstr>
      <vt:lpstr>Karnaugh map </vt:lpstr>
      <vt:lpstr>PowerPoint 演示文稿</vt:lpstr>
      <vt:lpstr>PowerPoint 演示文稿</vt:lpstr>
      <vt:lpstr>PowerPoint 演示文稿</vt:lpstr>
      <vt:lpstr>Logical function</vt:lpstr>
      <vt:lpstr>Karnaugh map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Thomas Dunn</dc:creator>
  <cp:lastModifiedBy>张志朋</cp:lastModifiedBy>
  <cp:revision>67</cp:revision>
  <dcterms:created xsi:type="dcterms:W3CDTF">2014-07-03T13:16:00Z</dcterms:created>
  <dcterms:modified xsi:type="dcterms:W3CDTF">2024-11-13T01:51:35Z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112A4884BA7744258FEAC00E3BD349FF</vt:lpwstr>
  </property>
  <property fmtid="{D5CDD505-2E9C-101B-9397-08002B2CF9AE}" pid="3" name="KSOProductBuildVer">
    <vt:lpwstr>2052-12.1.0.17133</vt:lpwstr>
  </property>
</Properties>
</file>