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9"/>
  </p:notesMasterIdLst>
  <p:sldIdLst>
    <p:sldId id="276" r:id="rId3"/>
    <p:sldId id="295" r:id="rId4"/>
    <p:sldId id="364" r:id="rId5"/>
    <p:sldId id="277" r:id="rId6"/>
    <p:sldId id="278" r:id="rId7"/>
    <p:sldId id="279" r:id="rId8"/>
    <p:sldId id="280" r:id="rId9"/>
    <p:sldId id="281" r:id="rId10"/>
    <p:sldId id="282" r:id="rId11"/>
    <p:sldId id="283" r:id="rId12"/>
    <p:sldId id="284" r:id="rId13"/>
    <p:sldId id="285" r:id="rId14"/>
    <p:sldId id="286" r:id="rId15"/>
    <p:sldId id="287" r:id="rId16"/>
    <p:sldId id="288" r:id="rId17"/>
    <p:sldId id="289" r:id="rId18"/>
    <p:sldId id="290" r:id="rId19"/>
    <p:sldId id="291" r:id="rId20"/>
    <p:sldId id="292" r:id="rId21"/>
    <p:sldId id="293" r:id="rId22"/>
    <p:sldId id="313" r:id="rId23"/>
    <p:sldId id="314" r:id="rId24"/>
    <p:sldId id="315" r:id="rId25"/>
    <p:sldId id="316" r:id="rId26"/>
    <p:sldId id="317" r:id="rId27"/>
    <p:sldId id="318" r:id="rId28"/>
    <p:sldId id="319" r:id="rId29"/>
    <p:sldId id="320" r:id="rId30"/>
    <p:sldId id="321" r:id="rId31"/>
    <p:sldId id="322" r:id="rId32"/>
    <p:sldId id="323" r:id="rId33"/>
    <p:sldId id="324" r:id="rId34"/>
    <p:sldId id="325" r:id="rId35"/>
    <p:sldId id="326" r:id="rId36"/>
    <p:sldId id="327" r:id="rId37"/>
    <p:sldId id="328" r:id="rId38"/>
    <p:sldId id="329" r:id="rId39"/>
    <p:sldId id="330" r:id="rId40"/>
    <p:sldId id="331" r:id="rId41"/>
    <p:sldId id="332" r:id="rId42"/>
    <p:sldId id="333" r:id="rId43"/>
    <p:sldId id="334" r:id="rId44"/>
    <p:sldId id="335" r:id="rId45"/>
    <p:sldId id="336" r:id="rId46"/>
    <p:sldId id="337" r:id="rId47"/>
    <p:sldId id="338" r:id="rId48"/>
    <p:sldId id="339" r:id="rId49"/>
    <p:sldId id="340" r:id="rId50"/>
    <p:sldId id="341" r:id="rId51"/>
    <p:sldId id="342" r:id="rId52"/>
    <p:sldId id="343" r:id="rId53"/>
    <p:sldId id="344" r:id="rId54"/>
    <p:sldId id="345" r:id="rId55"/>
    <p:sldId id="346" r:id="rId56"/>
    <p:sldId id="347" r:id="rId57"/>
    <p:sldId id="348" r:id="rId58"/>
  </p:sldIdLst>
  <p:sldSz cx="9144000" cy="6858000" type="screen4x3"/>
  <p:notesSz cx="6858000" cy="9144000"/>
  <p:custDataLst>
    <p:tags r:id="rId63"/>
  </p:custDataLst>
  <p:defaultTextStyle>
    <a:defPPr>
      <a:defRPr lang="en-US"/>
    </a:defPPr>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p:present/>
    <p:sldRg st="1" end="55"/>
    <p:penClr>
      <a:schemeClr val="tx1"/>
    </p:penClr>
    <p:extLst>
      <p:ext uri="{2FDB2607-1784-4EEB-B798-7EB5836EED8A}">
        <p14:showMediaCtrls xmlns:p14="http://schemas.microsoft.com/office/powerpoint/2010/main" val="1"/>
      </p:ext>
    </p:extLst>
  </p:showPr>
  <p:clrMru>
    <a:srgbClr val="05050B"/>
    <a:srgbClr val="000000"/>
    <a:srgbClr val="660066"/>
    <a:srgbClr val="0000F7"/>
    <a:srgbClr val="E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288"/>
    <p:restoredTop sz="90929"/>
  </p:normalViewPr>
  <p:slideViewPr>
    <p:cSldViewPr showGuides="1">
      <p:cViewPr>
        <p:scale>
          <a:sx n="100" d="100"/>
          <a:sy n="100" d="100"/>
        </p:scale>
        <p:origin x="504" y="792"/>
      </p:cViewPr>
      <p:guideLst>
        <p:guide orient="horz" pos="2160"/>
        <p:guide pos="2904"/>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3" Type="http://schemas.openxmlformats.org/officeDocument/2006/relationships/tags" Target="tags/tag2.xml"/><Relationship Id="rId62" Type="http://schemas.openxmlformats.org/officeDocument/2006/relationships/tableStyles" Target="tableStyles.xml"/><Relationship Id="rId61" Type="http://schemas.openxmlformats.org/officeDocument/2006/relationships/viewProps" Target="viewProps.xml"/><Relationship Id="rId60" Type="http://schemas.openxmlformats.org/officeDocument/2006/relationships/presProps" Target="presProps.xml"/><Relationship Id="rId6" Type="http://schemas.openxmlformats.org/officeDocument/2006/relationships/slide" Target="slides/slide4.xml"/><Relationship Id="rId59" Type="http://schemas.openxmlformats.org/officeDocument/2006/relationships/notesMaster" Target="notesMasters/notesMaster1.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7" Type="http://schemas.openxmlformats.org/officeDocument/2006/relationships/image" Target="../media/image9.wmf"/><Relationship Id="rId6" Type="http://schemas.openxmlformats.org/officeDocument/2006/relationships/image" Target="../media/image8.wmf"/><Relationship Id="rId5" Type="http://schemas.openxmlformats.org/officeDocument/2006/relationships/image" Target="../media/image7.wmf"/><Relationship Id="rId4" Type="http://schemas.openxmlformats.org/officeDocument/2006/relationships/image" Target="../media/image6.wmf"/><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55.wmf"/></Relationships>
</file>

<file path=ppt/drawings/_rels/vmlDrawing11.vml.rels><?xml version="1.0" encoding="UTF-8" standalone="yes"?>
<Relationships xmlns="http://schemas.openxmlformats.org/package/2006/relationships"><Relationship Id="rId9" Type="http://schemas.openxmlformats.org/officeDocument/2006/relationships/image" Target="../media/image66.wmf"/><Relationship Id="rId8" Type="http://schemas.openxmlformats.org/officeDocument/2006/relationships/image" Target="../media/image65.wmf"/><Relationship Id="rId7" Type="http://schemas.openxmlformats.org/officeDocument/2006/relationships/image" Target="../media/image64.wmf"/><Relationship Id="rId6" Type="http://schemas.openxmlformats.org/officeDocument/2006/relationships/image" Target="../media/image63.wmf"/><Relationship Id="rId5" Type="http://schemas.openxmlformats.org/officeDocument/2006/relationships/image" Target="../media/image62.wmf"/><Relationship Id="rId4" Type="http://schemas.openxmlformats.org/officeDocument/2006/relationships/image" Target="../media/image61.wmf"/><Relationship Id="rId3" Type="http://schemas.openxmlformats.org/officeDocument/2006/relationships/image" Target="../media/image60.wmf"/><Relationship Id="rId2" Type="http://schemas.openxmlformats.org/officeDocument/2006/relationships/image" Target="../media/image59.wmf"/><Relationship Id="rId13" Type="http://schemas.openxmlformats.org/officeDocument/2006/relationships/image" Target="../media/image70.wmf"/><Relationship Id="rId12" Type="http://schemas.openxmlformats.org/officeDocument/2006/relationships/image" Target="../media/image69.wmf"/><Relationship Id="rId11" Type="http://schemas.openxmlformats.org/officeDocument/2006/relationships/image" Target="../media/image68.wmf"/><Relationship Id="rId10" Type="http://schemas.openxmlformats.org/officeDocument/2006/relationships/image" Target="../media/image67.wmf"/><Relationship Id="rId1" Type="http://schemas.openxmlformats.org/officeDocument/2006/relationships/image" Target="../media/image58.wmf"/></Relationships>
</file>

<file path=ppt/drawings/_rels/vmlDrawing12.vml.rels><?xml version="1.0" encoding="UTF-8" standalone="yes"?>
<Relationships xmlns="http://schemas.openxmlformats.org/package/2006/relationships"><Relationship Id="rId4" Type="http://schemas.openxmlformats.org/officeDocument/2006/relationships/image" Target="../media/image74.wmf"/><Relationship Id="rId3" Type="http://schemas.openxmlformats.org/officeDocument/2006/relationships/image" Target="../media/image73.wmf"/><Relationship Id="rId2" Type="http://schemas.openxmlformats.org/officeDocument/2006/relationships/image" Target="../media/image72.wmf"/><Relationship Id="rId1" Type="http://schemas.openxmlformats.org/officeDocument/2006/relationships/image" Target="../media/image71.wmf"/></Relationships>
</file>

<file path=ppt/drawings/_rels/vmlDrawing13.vml.rels><?xml version="1.0" encoding="UTF-8" standalone="yes"?>
<Relationships xmlns="http://schemas.openxmlformats.org/package/2006/relationships"><Relationship Id="rId4" Type="http://schemas.openxmlformats.org/officeDocument/2006/relationships/image" Target="../media/image74.wmf"/><Relationship Id="rId3" Type="http://schemas.openxmlformats.org/officeDocument/2006/relationships/image" Target="../media/image73.wmf"/><Relationship Id="rId2" Type="http://schemas.openxmlformats.org/officeDocument/2006/relationships/image" Target="../media/image72.wmf"/><Relationship Id="rId1" Type="http://schemas.openxmlformats.org/officeDocument/2006/relationships/image" Target="../media/image71.wmf"/></Relationships>
</file>

<file path=ppt/drawings/_rels/vmlDrawing14.vml.rels><?xml version="1.0" encoding="UTF-8" standalone="yes"?>
<Relationships xmlns="http://schemas.openxmlformats.org/package/2006/relationships"><Relationship Id="rId8" Type="http://schemas.openxmlformats.org/officeDocument/2006/relationships/image" Target="../media/image88.wmf"/><Relationship Id="rId7" Type="http://schemas.openxmlformats.org/officeDocument/2006/relationships/image" Target="../media/image87.wmf"/><Relationship Id="rId6" Type="http://schemas.openxmlformats.org/officeDocument/2006/relationships/image" Target="../media/image86.wmf"/><Relationship Id="rId5" Type="http://schemas.openxmlformats.org/officeDocument/2006/relationships/image" Target="../media/image85.wmf"/><Relationship Id="rId4" Type="http://schemas.openxmlformats.org/officeDocument/2006/relationships/image" Target="../media/image84.wmf"/><Relationship Id="rId3" Type="http://schemas.openxmlformats.org/officeDocument/2006/relationships/image" Target="../media/image83.wmf"/><Relationship Id="rId2" Type="http://schemas.openxmlformats.org/officeDocument/2006/relationships/image" Target="../media/image82.wmf"/><Relationship Id="rId1" Type="http://schemas.openxmlformats.org/officeDocument/2006/relationships/image" Target="../media/image81.wmf"/></Relationships>
</file>

<file path=ppt/drawings/_rels/vmlDrawing15.vml.rels><?xml version="1.0" encoding="UTF-8" standalone="yes"?>
<Relationships xmlns="http://schemas.openxmlformats.org/package/2006/relationships"><Relationship Id="rId8" Type="http://schemas.openxmlformats.org/officeDocument/2006/relationships/image" Target="../media/image96.wmf"/><Relationship Id="rId7" Type="http://schemas.openxmlformats.org/officeDocument/2006/relationships/image" Target="../media/image95.wmf"/><Relationship Id="rId6" Type="http://schemas.openxmlformats.org/officeDocument/2006/relationships/image" Target="../media/image94.wmf"/><Relationship Id="rId5" Type="http://schemas.openxmlformats.org/officeDocument/2006/relationships/image" Target="../media/image93.wmf"/><Relationship Id="rId4" Type="http://schemas.openxmlformats.org/officeDocument/2006/relationships/image" Target="../media/image92.wmf"/><Relationship Id="rId3" Type="http://schemas.openxmlformats.org/officeDocument/2006/relationships/image" Target="../media/image91.wmf"/><Relationship Id="rId2" Type="http://schemas.openxmlformats.org/officeDocument/2006/relationships/image" Target="../media/image90.wmf"/><Relationship Id="rId1" Type="http://schemas.openxmlformats.org/officeDocument/2006/relationships/image" Target="../media/image89.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103.wmf"/><Relationship Id="rId1" Type="http://schemas.openxmlformats.org/officeDocument/2006/relationships/image" Target="../media/image102.wmf"/></Relationships>
</file>

<file path=ppt/drawings/_rels/vmlDrawing17.vml.rels><?xml version="1.0" encoding="UTF-8" standalone="yes"?>
<Relationships xmlns="http://schemas.openxmlformats.org/package/2006/relationships"><Relationship Id="rId4" Type="http://schemas.openxmlformats.org/officeDocument/2006/relationships/image" Target="../media/image111.wmf"/><Relationship Id="rId3" Type="http://schemas.openxmlformats.org/officeDocument/2006/relationships/image" Target="../media/image110.wmf"/><Relationship Id="rId2" Type="http://schemas.openxmlformats.org/officeDocument/2006/relationships/image" Target="../media/image107.wmf"/><Relationship Id="rId1" Type="http://schemas.openxmlformats.org/officeDocument/2006/relationships/image" Target="../media/image106.wmf"/></Relationships>
</file>

<file path=ppt/drawings/_rels/vmlDrawing18.vml.rels><?xml version="1.0" encoding="UTF-8" standalone="yes"?>
<Relationships xmlns="http://schemas.openxmlformats.org/package/2006/relationships"><Relationship Id="rId7" Type="http://schemas.openxmlformats.org/officeDocument/2006/relationships/image" Target="../media/image111.wmf"/><Relationship Id="rId6" Type="http://schemas.openxmlformats.org/officeDocument/2006/relationships/image" Target="../media/image110.wmf"/><Relationship Id="rId5" Type="http://schemas.openxmlformats.org/officeDocument/2006/relationships/image" Target="../media/image107.wmf"/><Relationship Id="rId4" Type="http://schemas.openxmlformats.org/officeDocument/2006/relationships/image" Target="../media/image106.wmf"/><Relationship Id="rId3" Type="http://schemas.openxmlformats.org/officeDocument/2006/relationships/image" Target="../media/image103.wmf"/><Relationship Id="rId2" Type="http://schemas.openxmlformats.org/officeDocument/2006/relationships/image" Target="../media/image102.wmf"/><Relationship Id="rId1" Type="http://schemas.openxmlformats.org/officeDocument/2006/relationships/image" Target="../media/image112.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20.w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3.wmf"/><Relationship Id="rId7" Type="http://schemas.openxmlformats.org/officeDocument/2006/relationships/image" Target="../media/image12.wmf"/><Relationship Id="rId6" Type="http://schemas.openxmlformats.org/officeDocument/2006/relationships/image" Target="../media/image11.wmf"/><Relationship Id="rId5" Type="http://schemas.openxmlformats.org/officeDocument/2006/relationships/image" Target="../media/image10.wmf"/><Relationship Id="rId4" Type="http://schemas.openxmlformats.org/officeDocument/2006/relationships/image" Target="../media/image7.wmf"/><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120.wmf"/><Relationship Id="rId2" Type="http://schemas.openxmlformats.org/officeDocument/2006/relationships/image" Target="../media/image124.wmf"/><Relationship Id="rId1" Type="http://schemas.openxmlformats.org/officeDocument/2006/relationships/image" Target="../media/image123.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4" Type="http://schemas.openxmlformats.org/officeDocument/2006/relationships/image" Target="../media/image3.wmf"/><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5.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9.vml.rels><?xml version="1.0" encoding="UTF-8" standalone="yes"?>
<Relationships xmlns="http://schemas.openxmlformats.org/package/2006/relationships"><Relationship Id="rId8" Type="http://schemas.openxmlformats.org/officeDocument/2006/relationships/image" Target="../media/image54.wmf"/><Relationship Id="rId7" Type="http://schemas.openxmlformats.org/officeDocument/2006/relationships/image" Target="../media/image53.wmf"/><Relationship Id="rId6" Type="http://schemas.openxmlformats.org/officeDocument/2006/relationships/image" Target="../media/image52.wmf"/><Relationship Id="rId5" Type="http://schemas.openxmlformats.org/officeDocument/2006/relationships/image" Target="../media/image51.wmf"/><Relationship Id="rId4" Type="http://schemas.openxmlformats.org/officeDocument/2006/relationships/image" Target="../media/image50.wmf"/><Relationship Id="rId3" Type="http://schemas.openxmlformats.org/officeDocument/2006/relationships/image" Target="../media/image49.wmf"/><Relationship Id="rId2" Type="http://schemas.openxmlformats.org/officeDocument/2006/relationships/image" Target="../media/image48.wmf"/><Relationship Id="rId1" Type="http://schemas.openxmlformats.org/officeDocument/2006/relationships/image" Target="../media/image4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9458" name="页眉占位符 19457"/>
          <p:cNvSpPr>
            <a:spLocks noGrp="1"/>
          </p:cNvSpPr>
          <p:nvPr>
            <p:ph type="hdr" sz="quarter"/>
          </p:nvPr>
        </p:nvSpPr>
        <p:spPr>
          <a:xfrm>
            <a:off x="0" y="0"/>
            <a:ext cx="2971800" cy="457200"/>
          </a:xfrm>
          <a:prstGeom prst="rect">
            <a:avLst/>
          </a:prstGeom>
          <a:noFill/>
          <a:ln w="9525">
            <a:noFill/>
          </a:ln>
        </p:spPr>
        <p:txBody>
          <a:bodyPr/>
          <a:p>
            <a:pPr lvl="0"/>
            <a:endParaRPr lang="zh-CN" altLang="en-US" sz="1200" dirty="0">
              <a:latin typeface="Tahoma" panose="020B0604030504040204" pitchFamily="34" charset="0"/>
            </a:endParaRPr>
          </a:p>
        </p:txBody>
      </p:sp>
      <p:sp>
        <p:nvSpPr>
          <p:cNvPr id="19459" name="日期占位符 19458"/>
          <p:cNvSpPr>
            <a:spLocks noGrp="1"/>
          </p:cNvSpPr>
          <p:nvPr>
            <p:ph type="dt" idx="1"/>
          </p:nvPr>
        </p:nvSpPr>
        <p:spPr>
          <a:xfrm>
            <a:off x="3886200" y="0"/>
            <a:ext cx="2971800" cy="457200"/>
          </a:xfrm>
          <a:prstGeom prst="rect">
            <a:avLst/>
          </a:prstGeom>
          <a:noFill/>
          <a:ln w="9525">
            <a:noFill/>
          </a:ln>
        </p:spPr>
        <p:txBody>
          <a:bodyPr/>
          <a:p>
            <a:pPr lvl="0" algn="r"/>
            <a:endParaRPr lang="zh-CN" altLang="en-US" sz="1200" dirty="0">
              <a:latin typeface="Tahoma" panose="020B0604030504040204" pitchFamily="34" charset="0"/>
            </a:endParaRPr>
          </a:p>
        </p:txBody>
      </p:sp>
      <p:sp>
        <p:nvSpPr>
          <p:cNvPr id="19460" name="幻灯片图像占位符 19459"/>
          <p:cNvSpPr>
            <a:spLocks noTextEdit="1"/>
          </p:cNvSpPr>
          <p:nvPr>
            <p:ph type="sldImg" idx="2"/>
          </p:nvPr>
        </p:nvSpPr>
        <p:spPr>
          <a:xfrm>
            <a:off x="1143000" y="685800"/>
            <a:ext cx="4572000" cy="3429000"/>
          </a:xfrm>
          <a:prstGeom prst="rect">
            <a:avLst/>
          </a:prstGeom>
          <a:ln w="9525" cap="flat" cmpd="sng">
            <a:solidFill>
              <a:srgbClr val="000000"/>
            </a:solidFill>
            <a:prstDash val="solid"/>
            <a:miter/>
            <a:headEnd type="none" w="med" len="med"/>
            <a:tailEnd type="none" w="med" len="med"/>
          </a:ln>
        </p:spPr>
      </p:sp>
      <p:sp>
        <p:nvSpPr>
          <p:cNvPr id="19461" name="文本占位符 19460"/>
          <p:cNvSpPr>
            <a:spLocks noGrp="1"/>
          </p:cNvSpPr>
          <p:nvPr>
            <p:ph type="body" sz="quarter" idx="3"/>
          </p:nvPr>
        </p:nvSpPr>
        <p:spPr>
          <a:xfrm>
            <a:off x="914400" y="4343400"/>
            <a:ext cx="5029200" cy="4114800"/>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9462" name="页脚占位符 19461"/>
          <p:cNvSpPr>
            <a:spLocks noGrp="1"/>
          </p:cNvSpPr>
          <p:nvPr>
            <p:ph type="ftr" sz="quarter" idx="4"/>
          </p:nvPr>
        </p:nvSpPr>
        <p:spPr>
          <a:xfrm>
            <a:off x="0" y="8686800"/>
            <a:ext cx="2971800" cy="457200"/>
          </a:xfrm>
          <a:prstGeom prst="rect">
            <a:avLst/>
          </a:prstGeom>
          <a:noFill/>
          <a:ln w="9525">
            <a:noFill/>
          </a:ln>
        </p:spPr>
        <p:txBody>
          <a:bodyPr anchor="b" anchorCtr="0"/>
          <a:p>
            <a:pPr lvl="0"/>
            <a:endParaRPr lang="zh-CN" altLang="en-US" sz="1200" dirty="0">
              <a:latin typeface="Tahoma" panose="020B0604030504040204" pitchFamily="34" charset="0"/>
            </a:endParaRPr>
          </a:p>
        </p:txBody>
      </p:sp>
      <p:sp>
        <p:nvSpPr>
          <p:cNvPr id="19463" name="灯片编号占位符 19462"/>
          <p:cNvSpPr>
            <a:spLocks noGrp="1"/>
          </p:cNvSpPr>
          <p:nvPr>
            <p:ph type="sldNum" sz="quarter" idx="5"/>
          </p:nvPr>
        </p:nvSpPr>
        <p:spPr>
          <a:xfrm>
            <a:off x="3886200" y="8686800"/>
            <a:ext cx="2971800" cy="457200"/>
          </a:xfrm>
          <a:prstGeom prst="rect">
            <a:avLst/>
          </a:prstGeom>
          <a:noFill/>
          <a:ln w="9525">
            <a:noFill/>
          </a:ln>
        </p:spPr>
        <p:txBody>
          <a:bodyPr anchor="b" anchorCtr="0"/>
          <a:p>
            <a:pPr lvl="0" algn="r"/>
            <a:fld id="{9A0DB2DC-4C9A-4742-B13C-FB6460FD3503}" type="slidenum">
              <a:rPr lang="zh-CN" altLang="en-US" sz="1200" dirty="0">
                <a:latin typeface="Tahoma" panose="020B0604030504040204" pitchFamily="34" charset="0"/>
              </a:rPr>
            </a:fld>
            <a:endParaRPr lang="zh-CN" altLang="en-US" sz="1200" dirty="0">
              <a:latin typeface="Tahoma" panose="020B0604030504040204" pitchFamily="34" charset="0"/>
            </a:endParaRPr>
          </a:p>
        </p:txBody>
      </p:sp>
    </p:spTree>
  </p:cSld>
  <p:clrMap bg1="lt1" tx1="dk1" bg2="lt2" tx2="dk2" accent1="accent1" accent2="accent2" accent3="accent3" accent4="accent4" accent5="accent5" accent6="accent6" hlink="hlink" folHlink="folHlink"/>
  <p:hf hdr="0" ftr="0" dt="0"/>
  <p:notesStyle>
    <a:lvl1pPr marL="0" lvl="0"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2pPr>
    <a:lvl3pPr marL="914400" lvl="2"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3pPr>
    <a:lvl4pPr marL="1371600" lvl="3"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4pPr>
    <a:lvl5pPr marL="1828800" lvl="4"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5pPr>
    <a:lvl6pPr marL="2286000" lvl="5"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6pPr>
    <a:lvl7pPr marL="2743200" lvl="6"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7pPr>
    <a:lvl8pPr marL="3200400" lvl="7"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8pPr>
    <a:lvl9pPr marL="3657600" lvl="8"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solidFill>
        <a:effectLst/>
      </p:bgPr>
    </p:bg>
    <p:spTree>
      <p:nvGrpSpPr>
        <p:cNvPr id="1" name=""/>
        <p:cNvGrpSpPr/>
        <p:nvPr/>
      </p:nvGrpSpPr>
      <p:grpSpPr/>
      <p:grpSp>
        <p:nvGrpSpPr>
          <p:cNvPr id="35842" name="组合 35841"/>
          <p:cNvGrpSpPr/>
          <p:nvPr/>
        </p:nvGrpSpPr>
        <p:grpSpPr>
          <a:xfrm>
            <a:off x="0" y="0"/>
            <a:ext cx="9144000" cy="6858000"/>
            <a:chOff x="0" y="0"/>
            <a:chExt cx="5760" cy="4320"/>
          </a:xfrm>
        </p:grpSpPr>
        <p:grpSp>
          <p:nvGrpSpPr>
            <p:cNvPr id="35843" name="组合 35842"/>
            <p:cNvGrpSpPr/>
            <p:nvPr/>
          </p:nvGrpSpPr>
          <p:grpSpPr>
            <a:xfrm>
              <a:off x="0" y="0"/>
              <a:ext cx="5760" cy="4320"/>
              <a:chOff x="0" y="0"/>
              <a:chExt cx="5760" cy="4320"/>
            </a:xfrm>
          </p:grpSpPr>
          <p:sp>
            <p:nvSpPr>
              <p:cNvPr id="35844" name="矩形 35843"/>
              <p:cNvSpPr/>
              <p:nvPr/>
            </p:nvSpPr>
            <p:spPr>
              <a:xfrm>
                <a:off x="2112" y="0"/>
                <a:ext cx="3648" cy="96"/>
              </a:xfrm>
              <a:prstGeom prst="rect">
                <a:avLst/>
              </a:prstGeom>
              <a:solidFill>
                <a:schemeClr val="folHlink"/>
              </a:solidFill>
              <a:ln w="9525">
                <a:noFill/>
              </a:ln>
            </p:spPr>
            <p:txBody>
              <a:bodyPr/>
              <a:p>
                <a:endParaRPr lang="zh-CN" altLang="en-US"/>
              </a:p>
            </p:txBody>
          </p:sp>
          <p:grpSp>
            <p:nvGrpSpPr>
              <p:cNvPr id="35845" name="组合 35844"/>
              <p:cNvGrpSpPr/>
              <p:nvPr userDrawn="1"/>
            </p:nvGrpSpPr>
            <p:grpSpPr>
              <a:xfrm>
                <a:off x="0" y="0"/>
                <a:ext cx="5760" cy="4320"/>
                <a:chOff x="0" y="0"/>
                <a:chExt cx="5760" cy="4320"/>
              </a:xfrm>
            </p:grpSpPr>
            <p:sp>
              <p:nvSpPr>
                <p:cNvPr id="35846" name="直接连接符 35845"/>
                <p:cNvSpPr/>
                <p:nvPr/>
              </p:nvSpPr>
              <p:spPr>
                <a:xfrm>
                  <a:off x="0" y="192"/>
                  <a:ext cx="5760" cy="0"/>
                </a:xfrm>
                <a:prstGeom prst="line">
                  <a:avLst/>
                </a:prstGeom>
                <a:ln w="9525" cap="flat" cmpd="sng">
                  <a:pattFill prst="pct30">
                    <a:fgClr>
                      <a:schemeClr val="folHlink"/>
                    </a:fgClr>
                    <a:bgClr>
                      <a:schemeClr val="bg1"/>
                    </a:bgClr>
                  </a:pattFill>
                  <a:prstDash val="solid"/>
                  <a:headEnd type="none" w="med" len="med"/>
                  <a:tailEnd type="none" w="med" len="med"/>
                </a:ln>
              </p:spPr>
            </p:sp>
            <p:sp>
              <p:nvSpPr>
                <p:cNvPr id="35847" name="直接连接符 35846"/>
                <p:cNvSpPr/>
                <p:nvPr/>
              </p:nvSpPr>
              <p:spPr>
                <a:xfrm>
                  <a:off x="0" y="384"/>
                  <a:ext cx="5760" cy="0"/>
                </a:xfrm>
                <a:prstGeom prst="line">
                  <a:avLst/>
                </a:prstGeom>
                <a:ln w="9525" cap="flat" cmpd="sng">
                  <a:pattFill prst="pct30">
                    <a:fgClr>
                      <a:schemeClr val="folHlink"/>
                    </a:fgClr>
                    <a:bgClr>
                      <a:schemeClr val="bg1"/>
                    </a:bgClr>
                  </a:pattFill>
                  <a:prstDash val="solid"/>
                  <a:headEnd type="none" w="med" len="med"/>
                  <a:tailEnd type="none" w="med" len="med"/>
                </a:ln>
              </p:spPr>
            </p:sp>
            <p:sp>
              <p:nvSpPr>
                <p:cNvPr id="35848" name="直接连接符 35847"/>
                <p:cNvSpPr/>
                <p:nvPr/>
              </p:nvSpPr>
              <p:spPr>
                <a:xfrm>
                  <a:off x="0" y="576"/>
                  <a:ext cx="5760" cy="0"/>
                </a:xfrm>
                <a:prstGeom prst="line">
                  <a:avLst/>
                </a:prstGeom>
                <a:ln w="9525" cap="flat" cmpd="sng">
                  <a:pattFill prst="pct30">
                    <a:fgClr>
                      <a:schemeClr val="folHlink"/>
                    </a:fgClr>
                    <a:bgClr>
                      <a:schemeClr val="bg1"/>
                    </a:bgClr>
                  </a:pattFill>
                  <a:prstDash val="solid"/>
                  <a:headEnd type="none" w="med" len="med"/>
                  <a:tailEnd type="none" w="med" len="med"/>
                </a:ln>
              </p:spPr>
            </p:sp>
            <p:sp>
              <p:nvSpPr>
                <p:cNvPr id="35849" name="直接连接符 35848"/>
                <p:cNvSpPr/>
                <p:nvPr/>
              </p:nvSpPr>
              <p:spPr>
                <a:xfrm>
                  <a:off x="0" y="768"/>
                  <a:ext cx="5760" cy="0"/>
                </a:xfrm>
                <a:prstGeom prst="line">
                  <a:avLst/>
                </a:prstGeom>
                <a:ln w="9525" cap="flat" cmpd="sng">
                  <a:pattFill prst="pct30">
                    <a:fgClr>
                      <a:schemeClr val="folHlink"/>
                    </a:fgClr>
                    <a:bgClr>
                      <a:schemeClr val="bg1"/>
                    </a:bgClr>
                  </a:pattFill>
                  <a:prstDash val="solid"/>
                  <a:headEnd type="none" w="med" len="med"/>
                  <a:tailEnd type="none" w="med" len="med"/>
                </a:ln>
              </p:spPr>
            </p:sp>
            <p:sp>
              <p:nvSpPr>
                <p:cNvPr id="35850" name="直接连接符 35849"/>
                <p:cNvSpPr/>
                <p:nvPr/>
              </p:nvSpPr>
              <p:spPr>
                <a:xfrm>
                  <a:off x="0" y="960"/>
                  <a:ext cx="5760" cy="0"/>
                </a:xfrm>
                <a:prstGeom prst="line">
                  <a:avLst/>
                </a:prstGeom>
                <a:ln w="9525" cap="flat" cmpd="sng">
                  <a:pattFill prst="pct30">
                    <a:fgClr>
                      <a:schemeClr val="folHlink"/>
                    </a:fgClr>
                    <a:bgClr>
                      <a:schemeClr val="bg1"/>
                    </a:bgClr>
                  </a:pattFill>
                  <a:prstDash val="solid"/>
                  <a:headEnd type="none" w="med" len="med"/>
                  <a:tailEnd type="none" w="med" len="med"/>
                </a:ln>
              </p:spPr>
            </p:sp>
            <p:sp>
              <p:nvSpPr>
                <p:cNvPr id="35851" name="直接连接符 35850"/>
                <p:cNvSpPr/>
                <p:nvPr/>
              </p:nvSpPr>
              <p:spPr>
                <a:xfrm>
                  <a:off x="0" y="1152"/>
                  <a:ext cx="5760" cy="0"/>
                </a:xfrm>
                <a:prstGeom prst="line">
                  <a:avLst/>
                </a:prstGeom>
                <a:ln w="9525" cap="flat" cmpd="sng">
                  <a:pattFill prst="pct30">
                    <a:fgClr>
                      <a:schemeClr val="folHlink"/>
                    </a:fgClr>
                    <a:bgClr>
                      <a:schemeClr val="bg1"/>
                    </a:bgClr>
                  </a:pattFill>
                  <a:prstDash val="solid"/>
                  <a:headEnd type="none" w="med" len="med"/>
                  <a:tailEnd type="none" w="med" len="med"/>
                </a:ln>
              </p:spPr>
            </p:sp>
            <p:sp>
              <p:nvSpPr>
                <p:cNvPr id="35852" name="直接连接符 35851"/>
                <p:cNvSpPr/>
                <p:nvPr/>
              </p:nvSpPr>
              <p:spPr>
                <a:xfrm>
                  <a:off x="0" y="1344"/>
                  <a:ext cx="5760" cy="0"/>
                </a:xfrm>
                <a:prstGeom prst="line">
                  <a:avLst/>
                </a:prstGeom>
                <a:ln w="9525" cap="flat" cmpd="sng">
                  <a:pattFill prst="pct30">
                    <a:fgClr>
                      <a:schemeClr val="folHlink"/>
                    </a:fgClr>
                    <a:bgClr>
                      <a:schemeClr val="bg1"/>
                    </a:bgClr>
                  </a:pattFill>
                  <a:prstDash val="solid"/>
                  <a:headEnd type="none" w="med" len="med"/>
                  <a:tailEnd type="none" w="med" len="med"/>
                </a:ln>
              </p:spPr>
            </p:sp>
            <p:sp>
              <p:nvSpPr>
                <p:cNvPr id="35853" name="直接连接符 35852"/>
                <p:cNvSpPr/>
                <p:nvPr/>
              </p:nvSpPr>
              <p:spPr>
                <a:xfrm>
                  <a:off x="0" y="1536"/>
                  <a:ext cx="5760" cy="0"/>
                </a:xfrm>
                <a:prstGeom prst="line">
                  <a:avLst/>
                </a:prstGeom>
                <a:ln w="9525" cap="flat" cmpd="sng">
                  <a:pattFill prst="pct30">
                    <a:fgClr>
                      <a:schemeClr val="folHlink"/>
                    </a:fgClr>
                    <a:bgClr>
                      <a:schemeClr val="bg1"/>
                    </a:bgClr>
                  </a:pattFill>
                  <a:prstDash val="solid"/>
                  <a:headEnd type="none" w="med" len="med"/>
                  <a:tailEnd type="none" w="med" len="med"/>
                </a:ln>
              </p:spPr>
            </p:sp>
            <p:sp>
              <p:nvSpPr>
                <p:cNvPr id="35854" name="直接连接符 35853"/>
                <p:cNvSpPr/>
                <p:nvPr/>
              </p:nvSpPr>
              <p:spPr>
                <a:xfrm>
                  <a:off x="0" y="1728"/>
                  <a:ext cx="5760" cy="0"/>
                </a:xfrm>
                <a:prstGeom prst="line">
                  <a:avLst/>
                </a:prstGeom>
                <a:ln w="9525" cap="flat" cmpd="sng">
                  <a:pattFill prst="pct30">
                    <a:fgClr>
                      <a:schemeClr val="folHlink"/>
                    </a:fgClr>
                    <a:bgClr>
                      <a:schemeClr val="bg1"/>
                    </a:bgClr>
                  </a:pattFill>
                  <a:prstDash val="solid"/>
                  <a:headEnd type="none" w="med" len="med"/>
                  <a:tailEnd type="none" w="med" len="med"/>
                </a:ln>
              </p:spPr>
            </p:sp>
            <p:sp>
              <p:nvSpPr>
                <p:cNvPr id="35855" name="直接连接符 35854"/>
                <p:cNvSpPr/>
                <p:nvPr/>
              </p:nvSpPr>
              <p:spPr>
                <a:xfrm>
                  <a:off x="0" y="1920"/>
                  <a:ext cx="5760" cy="0"/>
                </a:xfrm>
                <a:prstGeom prst="line">
                  <a:avLst/>
                </a:prstGeom>
                <a:ln w="9525" cap="flat" cmpd="sng">
                  <a:pattFill prst="pct30">
                    <a:fgClr>
                      <a:schemeClr val="folHlink"/>
                    </a:fgClr>
                    <a:bgClr>
                      <a:schemeClr val="bg1"/>
                    </a:bgClr>
                  </a:pattFill>
                  <a:prstDash val="solid"/>
                  <a:headEnd type="none" w="med" len="med"/>
                  <a:tailEnd type="none" w="med" len="med"/>
                </a:ln>
              </p:spPr>
            </p:sp>
            <p:sp>
              <p:nvSpPr>
                <p:cNvPr id="35856" name="直接连接符 35855"/>
                <p:cNvSpPr/>
                <p:nvPr/>
              </p:nvSpPr>
              <p:spPr>
                <a:xfrm>
                  <a:off x="0" y="2112"/>
                  <a:ext cx="5760" cy="0"/>
                </a:xfrm>
                <a:prstGeom prst="line">
                  <a:avLst/>
                </a:prstGeom>
                <a:ln w="9525" cap="flat" cmpd="sng">
                  <a:pattFill prst="pct30">
                    <a:fgClr>
                      <a:schemeClr val="folHlink"/>
                    </a:fgClr>
                    <a:bgClr>
                      <a:schemeClr val="bg1"/>
                    </a:bgClr>
                  </a:pattFill>
                  <a:prstDash val="solid"/>
                  <a:headEnd type="none" w="med" len="med"/>
                  <a:tailEnd type="none" w="med" len="med"/>
                </a:ln>
              </p:spPr>
            </p:sp>
            <p:sp>
              <p:nvSpPr>
                <p:cNvPr id="35857" name="直接连接符 35856"/>
                <p:cNvSpPr/>
                <p:nvPr/>
              </p:nvSpPr>
              <p:spPr>
                <a:xfrm>
                  <a:off x="0" y="2304"/>
                  <a:ext cx="5760" cy="0"/>
                </a:xfrm>
                <a:prstGeom prst="line">
                  <a:avLst/>
                </a:prstGeom>
                <a:ln w="9525" cap="flat" cmpd="sng">
                  <a:pattFill prst="pct30">
                    <a:fgClr>
                      <a:schemeClr val="folHlink"/>
                    </a:fgClr>
                    <a:bgClr>
                      <a:schemeClr val="bg1"/>
                    </a:bgClr>
                  </a:pattFill>
                  <a:prstDash val="solid"/>
                  <a:headEnd type="none" w="med" len="med"/>
                  <a:tailEnd type="none" w="med" len="med"/>
                </a:ln>
              </p:spPr>
            </p:sp>
            <p:sp>
              <p:nvSpPr>
                <p:cNvPr id="35858" name="直接连接符 35857"/>
                <p:cNvSpPr/>
                <p:nvPr/>
              </p:nvSpPr>
              <p:spPr>
                <a:xfrm>
                  <a:off x="0" y="2496"/>
                  <a:ext cx="5760" cy="0"/>
                </a:xfrm>
                <a:prstGeom prst="line">
                  <a:avLst/>
                </a:prstGeom>
                <a:ln w="9525" cap="flat" cmpd="sng">
                  <a:pattFill prst="pct30">
                    <a:fgClr>
                      <a:schemeClr val="folHlink"/>
                    </a:fgClr>
                    <a:bgClr>
                      <a:schemeClr val="bg1"/>
                    </a:bgClr>
                  </a:pattFill>
                  <a:prstDash val="solid"/>
                  <a:headEnd type="none" w="med" len="med"/>
                  <a:tailEnd type="none" w="med" len="med"/>
                </a:ln>
              </p:spPr>
            </p:sp>
            <p:sp>
              <p:nvSpPr>
                <p:cNvPr id="35859" name="直接连接符 35858"/>
                <p:cNvSpPr/>
                <p:nvPr/>
              </p:nvSpPr>
              <p:spPr>
                <a:xfrm>
                  <a:off x="0" y="2688"/>
                  <a:ext cx="5760" cy="0"/>
                </a:xfrm>
                <a:prstGeom prst="line">
                  <a:avLst/>
                </a:prstGeom>
                <a:ln w="9525" cap="flat" cmpd="sng">
                  <a:pattFill prst="pct30">
                    <a:fgClr>
                      <a:schemeClr val="folHlink"/>
                    </a:fgClr>
                    <a:bgClr>
                      <a:schemeClr val="bg1"/>
                    </a:bgClr>
                  </a:pattFill>
                  <a:prstDash val="solid"/>
                  <a:headEnd type="none" w="med" len="med"/>
                  <a:tailEnd type="none" w="med" len="med"/>
                </a:ln>
              </p:spPr>
            </p:sp>
            <p:sp>
              <p:nvSpPr>
                <p:cNvPr id="35860" name="直接连接符 35859"/>
                <p:cNvSpPr/>
                <p:nvPr/>
              </p:nvSpPr>
              <p:spPr>
                <a:xfrm>
                  <a:off x="0" y="2880"/>
                  <a:ext cx="5760" cy="0"/>
                </a:xfrm>
                <a:prstGeom prst="line">
                  <a:avLst/>
                </a:prstGeom>
                <a:ln w="9525" cap="flat" cmpd="sng">
                  <a:pattFill prst="pct30">
                    <a:fgClr>
                      <a:schemeClr val="folHlink"/>
                    </a:fgClr>
                    <a:bgClr>
                      <a:schemeClr val="bg1"/>
                    </a:bgClr>
                  </a:pattFill>
                  <a:prstDash val="solid"/>
                  <a:headEnd type="none" w="med" len="med"/>
                  <a:tailEnd type="none" w="med" len="med"/>
                </a:ln>
              </p:spPr>
            </p:sp>
            <p:sp>
              <p:nvSpPr>
                <p:cNvPr id="35861" name="直接连接符 35860"/>
                <p:cNvSpPr/>
                <p:nvPr/>
              </p:nvSpPr>
              <p:spPr>
                <a:xfrm>
                  <a:off x="0" y="3072"/>
                  <a:ext cx="5760" cy="0"/>
                </a:xfrm>
                <a:prstGeom prst="line">
                  <a:avLst/>
                </a:prstGeom>
                <a:ln w="9525" cap="flat" cmpd="sng">
                  <a:pattFill prst="pct30">
                    <a:fgClr>
                      <a:schemeClr val="folHlink"/>
                    </a:fgClr>
                    <a:bgClr>
                      <a:schemeClr val="bg1"/>
                    </a:bgClr>
                  </a:pattFill>
                  <a:prstDash val="solid"/>
                  <a:headEnd type="none" w="med" len="med"/>
                  <a:tailEnd type="none" w="med" len="med"/>
                </a:ln>
              </p:spPr>
            </p:sp>
            <p:sp>
              <p:nvSpPr>
                <p:cNvPr id="35862" name="直接连接符 35861"/>
                <p:cNvSpPr/>
                <p:nvPr/>
              </p:nvSpPr>
              <p:spPr>
                <a:xfrm>
                  <a:off x="0" y="3264"/>
                  <a:ext cx="5760" cy="0"/>
                </a:xfrm>
                <a:prstGeom prst="line">
                  <a:avLst/>
                </a:prstGeom>
                <a:ln w="9525" cap="flat" cmpd="sng">
                  <a:pattFill prst="pct30">
                    <a:fgClr>
                      <a:schemeClr val="folHlink"/>
                    </a:fgClr>
                    <a:bgClr>
                      <a:schemeClr val="bg1"/>
                    </a:bgClr>
                  </a:pattFill>
                  <a:prstDash val="solid"/>
                  <a:headEnd type="none" w="med" len="med"/>
                  <a:tailEnd type="none" w="med" len="med"/>
                </a:ln>
              </p:spPr>
            </p:sp>
            <p:sp>
              <p:nvSpPr>
                <p:cNvPr id="35863" name="直接连接符 35862"/>
                <p:cNvSpPr/>
                <p:nvPr/>
              </p:nvSpPr>
              <p:spPr>
                <a:xfrm>
                  <a:off x="0" y="3456"/>
                  <a:ext cx="5760" cy="0"/>
                </a:xfrm>
                <a:prstGeom prst="line">
                  <a:avLst/>
                </a:prstGeom>
                <a:ln w="9525" cap="flat" cmpd="sng">
                  <a:pattFill prst="pct30">
                    <a:fgClr>
                      <a:schemeClr val="folHlink"/>
                    </a:fgClr>
                    <a:bgClr>
                      <a:schemeClr val="bg1"/>
                    </a:bgClr>
                  </a:pattFill>
                  <a:prstDash val="solid"/>
                  <a:headEnd type="none" w="med" len="med"/>
                  <a:tailEnd type="none" w="med" len="med"/>
                </a:ln>
              </p:spPr>
            </p:sp>
            <p:sp>
              <p:nvSpPr>
                <p:cNvPr id="35864" name="直接连接符 35863"/>
                <p:cNvSpPr/>
                <p:nvPr/>
              </p:nvSpPr>
              <p:spPr>
                <a:xfrm>
                  <a:off x="0" y="3648"/>
                  <a:ext cx="5760" cy="0"/>
                </a:xfrm>
                <a:prstGeom prst="line">
                  <a:avLst/>
                </a:prstGeom>
                <a:ln w="9525" cap="flat" cmpd="sng">
                  <a:pattFill prst="pct30">
                    <a:fgClr>
                      <a:schemeClr val="folHlink"/>
                    </a:fgClr>
                    <a:bgClr>
                      <a:schemeClr val="bg1"/>
                    </a:bgClr>
                  </a:pattFill>
                  <a:prstDash val="solid"/>
                  <a:headEnd type="none" w="med" len="med"/>
                  <a:tailEnd type="none" w="med" len="med"/>
                </a:ln>
              </p:spPr>
            </p:sp>
            <p:sp>
              <p:nvSpPr>
                <p:cNvPr id="35865" name="直接连接符 35864"/>
                <p:cNvSpPr/>
                <p:nvPr/>
              </p:nvSpPr>
              <p:spPr>
                <a:xfrm>
                  <a:off x="0" y="3840"/>
                  <a:ext cx="5760" cy="0"/>
                </a:xfrm>
                <a:prstGeom prst="line">
                  <a:avLst/>
                </a:prstGeom>
                <a:ln w="9525" cap="flat" cmpd="sng">
                  <a:pattFill prst="pct30">
                    <a:fgClr>
                      <a:schemeClr val="folHlink"/>
                    </a:fgClr>
                    <a:bgClr>
                      <a:schemeClr val="bg1"/>
                    </a:bgClr>
                  </a:pattFill>
                  <a:prstDash val="solid"/>
                  <a:headEnd type="none" w="med" len="med"/>
                  <a:tailEnd type="none" w="med" len="med"/>
                </a:ln>
              </p:spPr>
            </p:sp>
            <p:sp>
              <p:nvSpPr>
                <p:cNvPr id="35866" name="直接连接符 35865"/>
                <p:cNvSpPr/>
                <p:nvPr/>
              </p:nvSpPr>
              <p:spPr>
                <a:xfrm>
                  <a:off x="0" y="4032"/>
                  <a:ext cx="5760" cy="0"/>
                </a:xfrm>
                <a:prstGeom prst="line">
                  <a:avLst/>
                </a:prstGeom>
                <a:ln w="9525" cap="flat" cmpd="sng">
                  <a:pattFill prst="pct30">
                    <a:fgClr>
                      <a:schemeClr val="folHlink"/>
                    </a:fgClr>
                    <a:bgClr>
                      <a:schemeClr val="bg1"/>
                    </a:bgClr>
                  </a:pattFill>
                  <a:prstDash val="solid"/>
                  <a:headEnd type="none" w="med" len="med"/>
                  <a:tailEnd type="none" w="med" len="med"/>
                </a:ln>
              </p:spPr>
            </p:sp>
            <p:sp>
              <p:nvSpPr>
                <p:cNvPr id="35867" name="直接连接符 35866"/>
                <p:cNvSpPr/>
                <p:nvPr/>
              </p:nvSpPr>
              <p:spPr>
                <a:xfrm>
                  <a:off x="0" y="4224"/>
                  <a:ext cx="5760" cy="0"/>
                </a:xfrm>
                <a:prstGeom prst="line">
                  <a:avLst/>
                </a:prstGeom>
                <a:ln w="9525" cap="flat" cmpd="sng">
                  <a:pattFill prst="pct30">
                    <a:fgClr>
                      <a:schemeClr val="folHlink"/>
                    </a:fgClr>
                    <a:bgClr>
                      <a:schemeClr val="bg1"/>
                    </a:bgClr>
                  </a:pattFill>
                  <a:prstDash val="solid"/>
                  <a:headEnd type="none" w="med" len="med"/>
                  <a:tailEnd type="none" w="med" len="med"/>
                </a:ln>
              </p:spPr>
            </p:sp>
            <p:sp>
              <p:nvSpPr>
                <p:cNvPr id="35868" name="直接连接符 35867"/>
                <p:cNvSpPr/>
                <p:nvPr/>
              </p:nvSpPr>
              <p:spPr>
                <a:xfrm>
                  <a:off x="192" y="0"/>
                  <a:ext cx="0" cy="4320"/>
                </a:xfrm>
                <a:prstGeom prst="line">
                  <a:avLst/>
                </a:prstGeom>
                <a:ln w="9525" cap="flat" cmpd="sng">
                  <a:pattFill prst="pct30">
                    <a:fgClr>
                      <a:schemeClr val="folHlink"/>
                    </a:fgClr>
                    <a:bgClr>
                      <a:schemeClr val="bg1"/>
                    </a:bgClr>
                  </a:pattFill>
                  <a:prstDash val="solid"/>
                  <a:headEnd type="none" w="med" len="med"/>
                  <a:tailEnd type="none" w="med" len="med"/>
                </a:ln>
              </p:spPr>
            </p:sp>
            <p:sp>
              <p:nvSpPr>
                <p:cNvPr id="35869" name="直接连接符 35868"/>
                <p:cNvSpPr/>
                <p:nvPr/>
              </p:nvSpPr>
              <p:spPr>
                <a:xfrm>
                  <a:off x="384" y="0"/>
                  <a:ext cx="0" cy="4320"/>
                </a:xfrm>
                <a:prstGeom prst="line">
                  <a:avLst/>
                </a:prstGeom>
                <a:ln w="9525" cap="flat" cmpd="sng">
                  <a:pattFill prst="pct30">
                    <a:fgClr>
                      <a:schemeClr val="folHlink"/>
                    </a:fgClr>
                    <a:bgClr>
                      <a:schemeClr val="bg1"/>
                    </a:bgClr>
                  </a:pattFill>
                  <a:prstDash val="solid"/>
                  <a:headEnd type="none" w="med" len="med"/>
                  <a:tailEnd type="none" w="med" len="med"/>
                </a:ln>
              </p:spPr>
            </p:sp>
            <p:sp>
              <p:nvSpPr>
                <p:cNvPr id="35870" name="直接连接符 35869"/>
                <p:cNvSpPr/>
                <p:nvPr/>
              </p:nvSpPr>
              <p:spPr>
                <a:xfrm>
                  <a:off x="576" y="0"/>
                  <a:ext cx="0" cy="4320"/>
                </a:xfrm>
                <a:prstGeom prst="line">
                  <a:avLst/>
                </a:prstGeom>
                <a:ln w="9525" cap="flat" cmpd="sng">
                  <a:pattFill prst="pct30">
                    <a:fgClr>
                      <a:schemeClr val="folHlink"/>
                    </a:fgClr>
                    <a:bgClr>
                      <a:schemeClr val="bg1"/>
                    </a:bgClr>
                  </a:pattFill>
                  <a:prstDash val="solid"/>
                  <a:headEnd type="none" w="med" len="med"/>
                  <a:tailEnd type="none" w="med" len="med"/>
                </a:ln>
              </p:spPr>
            </p:sp>
            <p:sp>
              <p:nvSpPr>
                <p:cNvPr id="35871" name="直接连接符 35870"/>
                <p:cNvSpPr/>
                <p:nvPr/>
              </p:nvSpPr>
              <p:spPr>
                <a:xfrm>
                  <a:off x="768" y="0"/>
                  <a:ext cx="0" cy="4320"/>
                </a:xfrm>
                <a:prstGeom prst="line">
                  <a:avLst/>
                </a:prstGeom>
                <a:ln w="9525" cap="flat" cmpd="sng">
                  <a:pattFill prst="pct30">
                    <a:fgClr>
                      <a:schemeClr val="folHlink"/>
                    </a:fgClr>
                    <a:bgClr>
                      <a:schemeClr val="bg1"/>
                    </a:bgClr>
                  </a:pattFill>
                  <a:prstDash val="solid"/>
                  <a:headEnd type="none" w="med" len="med"/>
                  <a:tailEnd type="none" w="med" len="med"/>
                </a:ln>
              </p:spPr>
            </p:sp>
            <p:sp>
              <p:nvSpPr>
                <p:cNvPr id="35872" name="直接连接符 35871"/>
                <p:cNvSpPr/>
                <p:nvPr/>
              </p:nvSpPr>
              <p:spPr>
                <a:xfrm>
                  <a:off x="960" y="0"/>
                  <a:ext cx="0" cy="4320"/>
                </a:xfrm>
                <a:prstGeom prst="line">
                  <a:avLst/>
                </a:prstGeom>
                <a:ln w="9525" cap="flat" cmpd="sng">
                  <a:pattFill prst="pct30">
                    <a:fgClr>
                      <a:schemeClr val="folHlink"/>
                    </a:fgClr>
                    <a:bgClr>
                      <a:schemeClr val="bg1"/>
                    </a:bgClr>
                  </a:pattFill>
                  <a:prstDash val="solid"/>
                  <a:headEnd type="none" w="med" len="med"/>
                  <a:tailEnd type="none" w="med" len="med"/>
                </a:ln>
              </p:spPr>
            </p:sp>
            <p:sp>
              <p:nvSpPr>
                <p:cNvPr id="35873" name="直接连接符 35872"/>
                <p:cNvSpPr/>
                <p:nvPr/>
              </p:nvSpPr>
              <p:spPr>
                <a:xfrm>
                  <a:off x="1152" y="0"/>
                  <a:ext cx="0" cy="4320"/>
                </a:xfrm>
                <a:prstGeom prst="line">
                  <a:avLst/>
                </a:prstGeom>
                <a:ln w="9525" cap="flat" cmpd="sng">
                  <a:pattFill prst="pct30">
                    <a:fgClr>
                      <a:schemeClr val="folHlink"/>
                    </a:fgClr>
                    <a:bgClr>
                      <a:schemeClr val="bg1"/>
                    </a:bgClr>
                  </a:pattFill>
                  <a:prstDash val="solid"/>
                  <a:headEnd type="none" w="med" len="med"/>
                  <a:tailEnd type="none" w="med" len="med"/>
                </a:ln>
              </p:spPr>
            </p:sp>
            <p:sp>
              <p:nvSpPr>
                <p:cNvPr id="35874" name="直接连接符 35873"/>
                <p:cNvSpPr/>
                <p:nvPr/>
              </p:nvSpPr>
              <p:spPr>
                <a:xfrm>
                  <a:off x="1344" y="0"/>
                  <a:ext cx="0" cy="4320"/>
                </a:xfrm>
                <a:prstGeom prst="line">
                  <a:avLst/>
                </a:prstGeom>
                <a:ln w="9525" cap="flat" cmpd="sng">
                  <a:pattFill prst="pct30">
                    <a:fgClr>
                      <a:schemeClr val="folHlink"/>
                    </a:fgClr>
                    <a:bgClr>
                      <a:schemeClr val="bg1"/>
                    </a:bgClr>
                  </a:pattFill>
                  <a:prstDash val="solid"/>
                  <a:headEnd type="none" w="med" len="med"/>
                  <a:tailEnd type="none" w="med" len="med"/>
                </a:ln>
              </p:spPr>
            </p:sp>
            <p:sp>
              <p:nvSpPr>
                <p:cNvPr id="35875" name="直接连接符 35874"/>
                <p:cNvSpPr/>
                <p:nvPr/>
              </p:nvSpPr>
              <p:spPr>
                <a:xfrm>
                  <a:off x="1536" y="0"/>
                  <a:ext cx="0" cy="4320"/>
                </a:xfrm>
                <a:prstGeom prst="line">
                  <a:avLst/>
                </a:prstGeom>
                <a:ln w="9525" cap="flat" cmpd="sng">
                  <a:pattFill prst="pct30">
                    <a:fgClr>
                      <a:schemeClr val="folHlink"/>
                    </a:fgClr>
                    <a:bgClr>
                      <a:schemeClr val="bg1"/>
                    </a:bgClr>
                  </a:pattFill>
                  <a:prstDash val="solid"/>
                  <a:headEnd type="none" w="med" len="med"/>
                  <a:tailEnd type="none" w="med" len="med"/>
                </a:ln>
              </p:spPr>
            </p:sp>
            <p:sp>
              <p:nvSpPr>
                <p:cNvPr id="35876" name="直接连接符 35875"/>
                <p:cNvSpPr/>
                <p:nvPr/>
              </p:nvSpPr>
              <p:spPr>
                <a:xfrm>
                  <a:off x="1728" y="0"/>
                  <a:ext cx="0" cy="4320"/>
                </a:xfrm>
                <a:prstGeom prst="line">
                  <a:avLst/>
                </a:prstGeom>
                <a:ln w="9525" cap="flat" cmpd="sng">
                  <a:pattFill prst="pct30">
                    <a:fgClr>
                      <a:schemeClr val="folHlink"/>
                    </a:fgClr>
                    <a:bgClr>
                      <a:schemeClr val="bg1"/>
                    </a:bgClr>
                  </a:pattFill>
                  <a:prstDash val="solid"/>
                  <a:headEnd type="none" w="med" len="med"/>
                  <a:tailEnd type="none" w="med" len="med"/>
                </a:ln>
              </p:spPr>
            </p:sp>
            <p:sp>
              <p:nvSpPr>
                <p:cNvPr id="35877" name="直接连接符 35876"/>
                <p:cNvSpPr/>
                <p:nvPr/>
              </p:nvSpPr>
              <p:spPr>
                <a:xfrm>
                  <a:off x="1920" y="0"/>
                  <a:ext cx="0" cy="4320"/>
                </a:xfrm>
                <a:prstGeom prst="line">
                  <a:avLst/>
                </a:prstGeom>
                <a:ln w="9525" cap="flat" cmpd="sng">
                  <a:pattFill prst="pct30">
                    <a:fgClr>
                      <a:schemeClr val="folHlink"/>
                    </a:fgClr>
                    <a:bgClr>
                      <a:schemeClr val="bg1"/>
                    </a:bgClr>
                  </a:pattFill>
                  <a:prstDash val="solid"/>
                  <a:headEnd type="none" w="med" len="med"/>
                  <a:tailEnd type="none" w="med" len="med"/>
                </a:ln>
              </p:spPr>
            </p:sp>
            <p:sp>
              <p:nvSpPr>
                <p:cNvPr id="35878" name="直接连接符 35877"/>
                <p:cNvSpPr/>
                <p:nvPr/>
              </p:nvSpPr>
              <p:spPr>
                <a:xfrm>
                  <a:off x="2112" y="0"/>
                  <a:ext cx="0" cy="4320"/>
                </a:xfrm>
                <a:prstGeom prst="line">
                  <a:avLst/>
                </a:prstGeom>
                <a:ln w="9525" cap="flat" cmpd="sng">
                  <a:pattFill prst="pct30">
                    <a:fgClr>
                      <a:schemeClr val="folHlink"/>
                    </a:fgClr>
                    <a:bgClr>
                      <a:schemeClr val="bg1"/>
                    </a:bgClr>
                  </a:pattFill>
                  <a:prstDash val="solid"/>
                  <a:headEnd type="none" w="med" len="med"/>
                  <a:tailEnd type="none" w="med" len="med"/>
                </a:ln>
              </p:spPr>
            </p:sp>
            <p:sp>
              <p:nvSpPr>
                <p:cNvPr id="35879" name="直接连接符 35878"/>
                <p:cNvSpPr/>
                <p:nvPr/>
              </p:nvSpPr>
              <p:spPr>
                <a:xfrm>
                  <a:off x="2304" y="0"/>
                  <a:ext cx="0" cy="4320"/>
                </a:xfrm>
                <a:prstGeom prst="line">
                  <a:avLst/>
                </a:prstGeom>
                <a:ln w="9525" cap="flat" cmpd="sng">
                  <a:pattFill prst="pct30">
                    <a:fgClr>
                      <a:schemeClr val="folHlink"/>
                    </a:fgClr>
                    <a:bgClr>
                      <a:schemeClr val="bg1"/>
                    </a:bgClr>
                  </a:pattFill>
                  <a:prstDash val="solid"/>
                  <a:headEnd type="none" w="med" len="med"/>
                  <a:tailEnd type="none" w="med" len="med"/>
                </a:ln>
              </p:spPr>
            </p:sp>
            <p:sp>
              <p:nvSpPr>
                <p:cNvPr id="35880" name="直接连接符 35879"/>
                <p:cNvSpPr/>
                <p:nvPr/>
              </p:nvSpPr>
              <p:spPr>
                <a:xfrm>
                  <a:off x="2496" y="0"/>
                  <a:ext cx="0" cy="4320"/>
                </a:xfrm>
                <a:prstGeom prst="line">
                  <a:avLst/>
                </a:prstGeom>
                <a:ln w="9525" cap="flat" cmpd="sng">
                  <a:pattFill prst="pct30">
                    <a:fgClr>
                      <a:schemeClr val="folHlink"/>
                    </a:fgClr>
                    <a:bgClr>
                      <a:schemeClr val="bg1"/>
                    </a:bgClr>
                  </a:pattFill>
                  <a:prstDash val="solid"/>
                  <a:headEnd type="none" w="med" len="med"/>
                  <a:tailEnd type="none" w="med" len="med"/>
                </a:ln>
              </p:spPr>
            </p:sp>
            <p:sp>
              <p:nvSpPr>
                <p:cNvPr id="35881" name="直接连接符 35880"/>
                <p:cNvSpPr/>
                <p:nvPr/>
              </p:nvSpPr>
              <p:spPr>
                <a:xfrm>
                  <a:off x="2688" y="0"/>
                  <a:ext cx="0" cy="4320"/>
                </a:xfrm>
                <a:prstGeom prst="line">
                  <a:avLst/>
                </a:prstGeom>
                <a:ln w="9525" cap="flat" cmpd="sng">
                  <a:pattFill prst="pct30">
                    <a:fgClr>
                      <a:schemeClr val="folHlink"/>
                    </a:fgClr>
                    <a:bgClr>
                      <a:schemeClr val="bg1"/>
                    </a:bgClr>
                  </a:pattFill>
                  <a:prstDash val="solid"/>
                  <a:headEnd type="none" w="med" len="med"/>
                  <a:tailEnd type="none" w="med" len="med"/>
                </a:ln>
              </p:spPr>
            </p:sp>
            <p:sp>
              <p:nvSpPr>
                <p:cNvPr id="35882" name="直接连接符 35881"/>
                <p:cNvSpPr/>
                <p:nvPr/>
              </p:nvSpPr>
              <p:spPr>
                <a:xfrm>
                  <a:off x="2880" y="0"/>
                  <a:ext cx="0" cy="4320"/>
                </a:xfrm>
                <a:prstGeom prst="line">
                  <a:avLst/>
                </a:prstGeom>
                <a:ln w="9525" cap="flat" cmpd="sng">
                  <a:pattFill prst="pct30">
                    <a:fgClr>
                      <a:schemeClr val="folHlink"/>
                    </a:fgClr>
                    <a:bgClr>
                      <a:schemeClr val="bg1"/>
                    </a:bgClr>
                  </a:pattFill>
                  <a:prstDash val="solid"/>
                  <a:headEnd type="none" w="med" len="med"/>
                  <a:tailEnd type="none" w="med" len="med"/>
                </a:ln>
              </p:spPr>
            </p:sp>
            <p:sp>
              <p:nvSpPr>
                <p:cNvPr id="35883" name="直接连接符 35882"/>
                <p:cNvSpPr/>
                <p:nvPr/>
              </p:nvSpPr>
              <p:spPr>
                <a:xfrm>
                  <a:off x="3072" y="0"/>
                  <a:ext cx="0" cy="4320"/>
                </a:xfrm>
                <a:prstGeom prst="line">
                  <a:avLst/>
                </a:prstGeom>
                <a:ln w="9525" cap="flat" cmpd="sng">
                  <a:pattFill prst="pct30">
                    <a:fgClr>
                      <a:schemeClr val="folHlink"/>
                    </a:fgClr>
                    <a:bgClr>
                      <a:schemeClr val="bg1"/>
                    </a:bgClr>
                  </a:pattFill>
                  <a:prstDash val="solid"/>
                  <a:headEnd type="none" w="med" len="med"/>
                  <a:tailEnd type="none" w="med" len="med"/>
                </a:ln>
              </p:spPr>
            </p:sp>
            <p:sp>
              <p:nvSpPr>
                <p:cNvPr id="35884" name="直接连接符 35883"/>
                <p:cNvSpPr/>
                <p:nvPr/>
              </p:nvSpPr>
              <p:spPr>
                <a:xfrm>
                  <a:off x="3264" y="0"/>
                  <a:ext cx="0" cy="4320"/>
                </a:xfrm>
                <a:prstGeom prst="line">
                  <a:avLst/>
                </a:prstGeom>
                <a:ln w="9525" cap="flat" cmpd="sng">
                  <a:pattFill prst="pct30">
                    <a:fgClr>
                      <a:schemeClr val="folHlink"/>
                    </a:fgClr>
                    <a:bgClr>
                      <a:schemeClr val="bg1"/>
                    </a:bgClr>
                  </a:pattFill>
                  <a:prstDash val="solid"/>
                  <a:headEnd type="none" w="med" len="med"/>
                  <a:tailEnd type="none" w="med" len="med"/>
                </a:ln>
              </p:spPr>
            </p:sp>
            <p:sp>
              <p:nvSpPr>
                <p:cNvPr id="35885" name="直接连接符 35884"/>
                <p:cNvSpPr/>
                <p:nvPr/>
              </p:nvSpPr>
              <p:spPr>
                <a:xfrm>
                  <a:off x="3456" y="0"/>
                  <a:ext cx="0" cy="4320"/>
                </a:xfrm>
                <a:prstGeom prst="line">
                  <a:avLst/>
                </a:prstGeom>
                <a:ln w="9525" cap="flat" cmpd="sng">
                  <a:pattFill prst="pct30">
                    <a:fgClr>
                      <a:schemeClr val="folHlink"/>
                    </a:fgClr>
                    <a:bgClr>
                      <a:schemeClr val="bg1"/>
                    </a:bgClr>
                  </a:pattFill>
                  <a:prstDash val="solid"/>
                  <a:headEnd type="none" w="med" len="med"/>
                  <a:tailEnd type="none" w="med" len="med"/>
                </a:ln>
              </p:spPr>
            </p:sp>
            <p:sp>
              <p:nvSpPr>
                <p:cNvPr id="35886" name="直接连接符 35885"/>
                <p:cNvSpPr/>
                <p:nvPr/>
              </p:nvSpPr>
              <p:spPr>
                <a:xfrm>
                  <a:off x="3648" y="0"/>
                  <a:ext cx="0" cy="4320"/>
                </a:xfrm>
                <a:prstGeom prst="line">
                  <a:avLst/>
                </a:prstGeom>
                <a:ln w="9525" cap="flat" cmpd="sng">
                  <a:pattFill prst="pct30">
                    <a:fgClr>
                      <a:schemeClr val="folHlink"/>
                    </a:fgClr>
                    <a:bgClr>
                      <a:schemeClr val="bg1"/>
                    </a:bgClr>
                  </a:pattFill>
                  <a:prstDash val="solid"/>
                  <a:headEnd type="none" w="med" len="med"/>
                  <a:tailEnd type="none" w="med" len="med"/>
                </a:ln>
              </p:spPr>
            </p:sp>
            <p:sp>
              <p:nvSpPr>
                <p:cNvPr id="35887" name="直接连接符 35886"/>
                <p:cNvSpPr/>
                <p:nvPr/>
              </p:nvSpPr>
              <p:spPr>
                <a:xfrm>
                  <a:off x="3840" y="0"/>
                  <a:ext cx="0" cy="4320"/>
                </a:xfrm>
                <a:prstGeom prst="line">
                  <a:avLst/>
                </a:prstGeom>
                <a:ln w="9525" cap="flat" cmpd="sng">
                  <a:pattFill prst="pct30">
                    <a:fgClr>
                      <a:schemeClr val="folHlink"/>
                    </a:fgClr>
                    <a:bgClr>
                      <a:schemeClr val="bg1"/>
                    </a:bgClr>
                  </a:pattFill>
                  <a:prstDash val="solid"/>
                  <a:headEnd type="none" w="med" len="med"/>
                  <a:tailEnd type="none" w="med" len="med"/>
                </a:ln>
              </p:spPr>
            </p:sp>
            <p:sp>
              <p:nvSpPr>
                <p:cNvPr id="35888" name="直接连接符 35887"/>
                <p:cNvSpPr/>
                <p:nvPr/>
              </p:nvSpPr>
              <p:spPr>
                <a:xfrm>
                  <a:off x="4032" y="0"/>
                  <a:ext cx="0" cy="4320"/>
                </a:xfrm>
                <a:prstGeom prst="line">
                  <a:avLst/>
                </a:prstGeom>
                <a:ln w="9525" cap="flat" cmpd="sng">
                  <a:pattFill prst="pct30">
                    <a:fgClr>
                      <a:schemeClr val="folHlink"/>
                    </a:fgClr>
                    <a:bgClr>
                      <a:schemeClr val="bg1"/>
                    </a:bgClr>
                  </a:pattFill>
                  <a:prstDash val="solid"/>
                  <a:headEnd type="none" w="med" len="med"/>
                  <a:tailEnd type="none" w="med" len="med"/>
                </a:ln>
              </p:spPr>
            </p:sp>
            <p:sp>
              <p:nvSpPr>
                <p:cNvPr id="35889" name="直接连接符 35888"/>
                <p:cNvSpPr/>
                <p:nvPr/>
              </p:nvSpPr>
              <p:spPr>
                <a:xfrm>
                  <a:off x="4224" y="0"/>
                  <a:ext cx="0" cy="4320"/>
                </a:xfrm>
                <a:prstGeom prst="line">
                  <a:avLst/>
                </a:prstGeom>
                <a:ln w="9525" cap="flat" cmpd="sng">
                  <a:pattFill prst="pct30">
                    <a:fgClr>
                      <a:schemeClr val="folHlink"/>
                    </a:fgClr>
                    <a:bgClr>
                      <a:schemeClr val="bg1"/>
                    </a:bgClr>
                  </a:pattFill>
                  <a:prstDash val="solid"/>
                  <a:headEnd type="none" w="med" len="med"/>
                  <a:tailEnd type="none" w="med" len="med"/>
                </a:ln>
              </p:spPr>
            </p:sp>
            <p:sp>
              <p:nvSpPr>
                <p:cNvPr id="35890" name="直接连接符 35889"/>
                <p:cNvSpPr/>
                <p:nvPr/>
              </p:nvSpPr>
              <p:spPr>
                <a:xfrm>
                  <a:off x="4416" y="0"/>
                  <a:ext cx="0" cy="4320"/>
                </a:xfrm>
                <a:prstGeom prst="line">
                  <a:avLst/>
                </a:prstGeom>
                <a:ln w="9525" cap="flat" cmpd="sng">
                  <a:pattFill prst="pct30">
                    <a:fgClr>
                      <a:schemeClr val="folHlink"/>
                    </a:fgClr>
                    <a:bgClr>
                      <a:schemeClr val="bg1"/>
                    </a:bgClr>
                  </a:pattFill>
                  <a:prstDash val="solid"/>
                  <a:headEnd type="none" w="med" len="med"/>
                  <a:tailEnd type="none" w="med" len="med"/>
                </a:ln>
              </p:spPr>
            </p:sp>
            <p:sp>
              <p:nvSpPr>
                <p:cNvPr id="35891" name="直接连接符 35890"/>
                <p:cNvSpPr/>
                <p:nvPr/>
              </p:nvSpPr>
              <p:spPr>
                <a:xfrm>
                  <a:off x="4608" y="0"/>
                  <a:ext cx="0" cy="4320"/>
                </a:xfrm>
                <a:prstGeom prst="line">
                  <a:avLst/>
                </a:prstGeom>
                <a:ln w="9525" cap="flat" cmpd="sng">
                  <a:pattFill prst="pct30">
                    <a:fgClr>
                      <a:schemeClr val="folHlink"/>
                    </a:fgClr>
                    <a:bgClr>
                      <a:schemeClr val="bg1"/>
                    </a:bgClr>
                  </a:pattFill>
                  <a:prstDash val="solid"/>
                  <a:headEnd type="none" w="med" len="med"/>
                  <a:tailEnd type="none" w="med" len="med"/>
                </a:ln>
              </p:spPr>
            </p:sp>
            <p:sp>
              <p:nvSpPr>
                <p:cNvPr id="35892" name="直接连接符 35891"/>
                <p:cNvSpPr/>
                <p:nvPr/>
              </p:nvSpPr>
              <p:spPr>
                <a:xfrm>
                  <a:off x="4800" y="0"/>
                  <a:ext cx="0" cy="4320"/>
                </a:xfrm>
                <a:prstGeom prst="line">
                  <a:avLst/>
                </a:prstGeom>
                <a:ln w="9525" cap="flat" cmpd="sng">
                  <a:pattFill prst="pct30">
                    <a:fgClr>
                      <a:schemeClr val="folHlink"/>
                    </a:fgClr>
                    <a:bgClr>
                      <a:schemeClr val="bg1"/>
                    </a:bgClr>
                  </a:pattFill>
                  <a:prstDash val="solid"/>
                  <a:headEnd type="none" w="med" len="med"/>
                  <a:tailEnd type="none" w="med" len="med"/>
                </a:ln>
              </p:spPr>
            </p:sp>
            <p:sp>
              <p:nvSpPr>
                <p:cNvPr id="35893" name="直接连接符 35892"/>
                <p:cNvSpPr/>
                <p:nvPr/>
              </p:nvSpPr>
              <p:spPr>
                <a:xfrm>
                  <a:off x="4992" y="0"/>
                  <a:ext cx="0" cy="4320"/>
                </a:xfrm>
                <a:prstGeom prst="line">
                  <a:avLst/>
                </a:prstGeom>
                <a:ln w="9525" cap="flat" cmpd="sng">
                  <a:pattFill prst="pct30">
                    <a:fgClr>
                      <a:schemeClr val="folHlink"/>
                    </a:fgClr>
                    <a:bgClr>
                      <a:schemeClr val="bg1"/>
                    </a:bgClr>
                  </a:pattFill>
                  <a:prstDash val="solid"/>
                  <a:headEnd type="none" w="med" len="med"/>
                  <a:tailEnd type="none" w="med" len="med"/>
                </a:ln>
              </p:spPr>
            </p:sp>
            <p:sp>
              <p:nvSpPr>
                <p:cNvPr id="35894" name="直接连接符 35893"/>
                <p:cNvSpPr/>
                <p:nvPr/>
              </p:nvSpPr>
              <p:spPr>
                <a:xfrm>
                  <a:off x="5184" y="0"/>
                  <a:ext cx="0" cy="4320"/>
                </a:xfrm>
                <a:prstGeom prst="line">
                  <a:avLst/>
                </a:prstGeom>
                <a:ln w="9525" cap="flat" cmpd="sng">
                  <a:pattFill prst="pct30">
                    <a:fgClr>
                      <a:schemeClr val="folHlink"/>
                    </a:fgClr>
                    <a:bgClr>
                      <a:schemeClr val="bg1"/>
                    </a:bgClr>
                  </a:pattFill>
                  <a:prstDash val="solid"/>
                  <a:headEnd type="none" w="med" len="med"/>
                  <a:tailEnd type="none" w="med" len="med"/>
                </a:ln>
              </p:spPr>
            </p:sp>
            <p:sp>
              <p:nvSpPr>
                <p:cNvPr id="35895" name="直接连接符 35894"/>
                <p:cNvSpPr/>
                <p:nvPr/>
              </p:nvSpPr>
              <p:spPr>
                <a:xfrm>
                  <a:off x="5376" y="0"/>
                  <a:ext cx="0" cy="4320"/>
                </a:xfrm>
                <a:prstGeom prst="line">
                  <a:avLst/>
                </a:prstGeom>
                <a:ln w="9525" cap="flat" cmpd="sng">
                  <a:pattFill prst="pct30">
                    <a:fgClr>
                      <a:schemeClr val="folHlink"/>
                    </a:fgClr>
                    <a:bgClr>
                      <a:schemeClr val="bg1"/>
                    </a:bgClr>
                  </a:pattFill>
                  <a:prstDash val="solid"/>
                  <a:headEnd type="none" w="med" len="med"/>
                  <a:tailEnd type="none" w="med" len="med"/>
                </a:ln>
              </p:spPr>
            </p:sp>
            <p:sp>
              <p:nvSpPr>
                <p:cNvPr id="35896" name="直接连接符 35895"/>
                <p:cNvSpPr/>
                <p:nvPr/>
              </p:nvSpPr>
              <p:spPr>
                <a:xfrm>
                  <a:off x="5568" y="0"/>
                  <a:ext cx="0" cy="4320"/>
                </a:xfrm>
                <a:prstGeom prst="line">
                  <a:avLst/>
                </a:prstGeom>
                <a:ln w="9525" cap="flat" cmpd="sng">
                  <a:pattFill prst="pct30">
                    <a:fgClr>
                      <a:schemeClr val="folHlink"/>
                    </a:fgClr>
                    <a:bgClr>
                      <a:schemeClr val="bg1"/>
                    </a:bgClr>
                  </a:pattFill>
                  <a:prstDash val="solid"/>
                  <a:headEnd type="none" w="med" len="med"/>
                  <a:tailEnd type="none" w="med" len="med"/>
                </a:ln>
              </p:spPr>
            </p:sp>
          </p:grpSp>
          <p:sp>
            <p:nvSpPr>
              <p:cNvPr id="35897" name="直接连接符 35896"/>
              <p:cNvSpPr/>
              <p:nvPr/>
            </p:nvSpPr>
            <p:spPr>
              <a:xfrm>
                <a:off x="5568" y="0"/>
                <a:ext cx="0" cy="1488"/>
              </a:xfrm>
              <a:prstGeom prst="line">
                <a:avLst/>
              </a:prstGeom>
              <a:ln w="9525" cap="flat" cmpd="sng">
                <a:solidFill>
                  <a:schemeClr val="hlink"/>
                </a:solidFill>
                <a:prstDash val="solid"/>
                <a:headEnd type="none" w="med" len="med"/>
                <a:tailEnd type="none" w="med" len="med"/>
              </a:ln>
            </p:spPr>
          </p:sp>
        </p:grpSp>
        <p:grpSp>
          <p:nvGrpSpPr>
            <p:cNvPr id="35898" name="组合 35897"/>
            <p:cNvGrpSpPr/>
            <p:nvPr userDrawn="1"/>
          </p:nvGrpSpPr>
          <p:grpSpPr>
            <a:xfrm>
              <a:off x="3" y="559"/>
              <a:ext cx="4192" cy="1796"/>
              <a:chOff x="3" y="559"/>
              <a:chExt cx="4192" cy="1796"/>
            </a:xfrm>
          </p:grpSpPr>
          <p:sp>
            <p:nvSpPr>
              <p:cNvPr id="35899" name="直接连接符 35898"/>
              <p:cNvSpPr/>
              <p:nvPr/>
            </p:nvSpPr>
            <p:spPr>
              <a:xfrm>
                <a:off x="506" y="559"/>
                <a:ext cx="0" cy="1796"/>
              </a:xfrm>
              <a:prstGeom prst="line">
                <a:avLst/>
              </a:prstGeom>
              <a:ln w="9525" cap="flat" cmpd="sng">
                <a:solidFill>
                  <a:schemeClr val="hlink"/>
                </a:solidFill>
                <a:prstDash val="solid"/>
                <a:headEnd type="none" w="med" len="med"/>
                <a:tailEnd type="none" w="med" len="med"/>
              </a:ln>
            </p:spPr>
          </p:sp>
          <p:sp>
            <p:nvSpPr>
              <p:cNvPr id="35900" name="直接连接符 35899"/>
              <p:cNvSpPr/>
              <p:nvPr/>
            </p:nvSpPr>
            <p:spPr>
              <a:xfrm flipH="1" flipV="1">
                <a:off x="3" y="1924"/>
                <a:ext cx="3211" cy="1"/>
              </a:xfrm>
              <a:prstGeom prst="line">
                <a:avLst/>
              </a:prstGeom>
              <a:ln w="9525" cap="flat" cmpd="sng">
                <a:solidFill>
                  <a:schemeClr val="hlink"/>
                </a:solidFill>
                <a:prstDash val="solid"/>
                <a:headEnd type="none" w="med" len="med"/>
                <a:tailEnd type="none" w="med" len="med"/>
              </a:ln>
            </p:spPr>
          </p:sp>
          <p:sp>
            <p:nvSpPr>
              <p:cNvPr id="35901" name="直接连接符 35900"/>
              <p:cNvSpPr/>
              <p:nvPr/>
            </p:nvSpPr>
            <p:spPr>
              <a:xfrm flipH="1" flipV="1">
                <a:off x="384" y="938"/>
                <a:ext cx="3811" cy="1"/>
              </a:xfrm>
              <a:prstGeom prst="line">
                <a:avLst/>
              </a:prstGeom>
              <a:ln w="9525" cap="flat" cmpd="sng">
                <a:solidFill>
                  <a:schemeClr val="hlink"/>
                </a:solidFill>
                <a:prstDash val="solid"/>
                <a:headEnd type="none" w="med" len="med"/>
                <a:tailEnd type="none" w="med" len="med"/>
              </a:ln>
            </p:spPr>
          </p:sp>
          <p:sp>
            <p:nvSpPr>
              <p:cNvPr id="35902" name="任意多边形 35901"/>
              <p:cNvSpPr/>
              <p:nvPr/>
            </p:nvSpPr>
            <p:spPr>
              <a:xfrm rot="-5400000" flipH="1">
                <a:off x="425" y="860"/>
                <a:ext cx="156" cy="157"/>
              </a:xfrm>
              <a:custGeom>
                <a:avLst/>
                <a:gdLst>
                  <a:gd name="txL" fmla="*/ 0 w 43195"/>
                  <a:gd name="txT" fmla="*/ 0 h 43200"/>
                  <a:gd name="txR" fmla="*/ 43195 w 43195"/>
                  <a:gd name="txB" fmla="*/ 43200 h 43200"/>
                </a:gdLst>
                <a:ahLst/>
                <a:cxnLst>
                  <a:cxn ang="270">
                    <a:pos x="21113" y="5"/>
                  </a:cxn>
                  <a:cxn ang="90">
                    <a:pos x="0" y="22055"/>
                  </a:cxn>
                  <a:cxn ang="90">
                    <a:pos x="21595" y="21600"/>
                  </a:cxn>
                </a:cxnLst>
                <a:rect l="txL" t="txT" r="txR" b="txB"/>
                <a:pathLst>
                  <a:path w="43195" h="43200" fill="none">
                    <a:moveTo>
                      <a:pt x="21113" y="5"/>
                    </a:moveTo>
                    <a:arcTo wR="21600" hR="21600" stAng="-5476718" swAng="16204296"/>
                  </a:path>
                  <a:path w="43195" h="43200" stroke="0">
                    <a:moveTo>
                      <a:pt x="21113" y="5"/>
                    </a:moveTo>
                    <a:arcTo wR="21600" hR="21600" stAng="-5476718" swAng="16204296"/>
                    <a:lnTo>
                      <a:pt x="21595" y="21600"/>
                    </a:lnTo>
                    <a:close/>
                  </a:path>
                </a:pathLst>
              </a:custGeom>
              <a:noFill/>
              <a:ln w="9525" cap="flat" cmpd="sng">
                <a:solidFill>
                  <a:schemeClr val="hlink"/>
                </a:solidFill>
                <a:prstDash val="solid"/>
                <a:headEnd type="none" w="med" len="med"/>
                <a:tailEnd type="none" w="med" len="med"/>
              </a:ln>
            </p:spPr>
            <p:txBody>
              <a:bodyPr/>
              <a:p>
                <a:endParaRPr lang="zh-CN" altLang="en-US"/>
              </a:p>
            </p:txBody>
          </p:sp>
        </p:grpSp>
        <p:grpSp>
          <p:nvGrpSpPr>
            <p:cNvPr id="35903" name="组合 35902"/>
            <p:cNvGrpSpPr/>
            <p:nvPr userDrawn="1"/>
          </p:nvGrpSpPr>
          <p:grpSpPr>
            <a:xfrm>
              <a:off x="1480" y="1952"/>
              <a:ext cx="3808" cy="1812"/>
              <a:chOff x="1480" y="1952"/>
              <a:chExt cx="3808" cy="1812"/>
            </a:xfrm>
          </p:grpSpPr>
          <p:sp>
            <p:nvSpPr>
              <p:cNvPr id="35904" name="直接连接符 35903"/>
              <p:cNvSpPr/>
              <p:nvPr/>
            </p:nvSpPr>
            <p:spPr>
              <a:xfrm flipV="1">
                <a:off x="1480" y="3442"/>
                <a:ext cx="3808" cy="0"/>
              </a:xfrm>
              <a:prstGeom prst="line">
                <a:avLst/>
              </a:prstGeom>
              <a:ln w="9525" cap="flat" cmpd="sng">
                <a:solidFill>
                  <a:schemeClr val="hlink"/>
                </a:solidFill>
                <a:prstDash val="solid"/>
                <a:headEnd type="none" w="med" len="med"/>
                <a:tailEnd type="none" w="med" len="med"/>
              </a:ln>
            </p:spPr>
          </p:sp>
          <p:sp>
            <p:nvSpPr>
              <p:cNvPr id="35905" name="直接连接符 35904"/>
              <p:cNvSpPr/>
              <p:nvPr/>
            </p:nvSpPr>
            <p:spPr>
              <a:xfrm flipH="1">
                <a:off x="5172" y="1952"/>
                <a:ext cx="0" cy="1812"/>
              </a:xfrm>
              <a:prstGeom prst="line">
                <a:avLst/>
              </a:prstGeom>
              <a:ln w="9525" cap="flat" cmpd="sng">
                <a:solidFill>
                  <a:schemeClr val="hlink"/>
                </a:solidFill>
                <a:prstDash val="solid"/>
                <a:headEnd type="none" w="med" len="med"/>
                <a:tailEnd type="none" w="med" len="med"/>
              </a:ln>
            </p:spPr>
          </p:sp>
          <p:sp>
            <p:nvSpPr>
              <p:cNvPr id="35906" name="任意多边形 35905"/>
              <p:cNvSpPr/>
              <p:nvPr/>
            </p:nvSpPr>
            <p:spPr>
              <a:xfrm rot="5400000">
                <a:off x="5096" y="3346"/>
                <a:ext cx="156" cy="157"/>
              </a:xfrm>
              <a:custGeom>
                <a:avLst/>
                <a:gdLst>
                  <a:gd name="txL" fmla="*/ 0 w 43195"/>
                  <a:gd name="txT" fmla="*/ 0 h 43200"/>
                  <a:gd name="txR" fmla="*/ 43195 w 43195"/>
                  <a:gd name="txB" fmla="*/ 43200 h 43200"/>
                </a:gdLst>
                <a:ahLst/>
                <a:cxnLst>
                  <a:cxn ang="270">
                    <a:pos x="21113" y="5"/>
                  </a:cxn>
                  <a:cxn ang="90">
                    <a:pos x="0" y="22055"/>
                  </a:cxn>
                  <a:cxn ang="90">
                    <a:pos x="21595" y="21600"/>
                  </a:cxn>
                </a:cxnLst>
                <a:rect l="txL" t="txT" r="txR" b="txB"/>
                <a:pathLst>
                  <a:path w="43195" h="43200" fill="none">
                    <a:moveTo>
                      <a:pt x="21113" y="5"/>
                    </a:moveTo>
                    <a:arcTo wR="21600" hR="21600" stAng="-5476718" swAng="16204296"/>
                  </a:path>
                  <a:path w="43195" h="43200" stroke="0">
                    <a:moveTo>
                      <a:pt x="21113" y="5"/>
                    </a:moveTo>
                    <a:arcTo wR="21600" hR="21600" stAng="-5476718" swAng="16204296"/>
                    <a:lnTo>
                      <a:pt x="21595" y="21600"/>
                    </a:lnTo>
                    <a:close/>
                  </a:path>
                </a:pathLst>
              </a:custGeom>
              <a:noFill/>
              <a:ln w="9525" cap="flat" cmpd="sng">
                <a:solidFill>
                  <a:schemeClr val="hlink"/>
                </a:solidFill>
                <a:prstDash val="solid"/>
                <a:headEnd type="none" w="med" len="med"/>
                <a:tailEnd type="none" w="med" len="med"/>
              </a:ln>
            </p:spPr>
            <p:txBody>
              <a:bodyPr/>
              <a:p>
                <a:endParaRPr lang="zh-CN" altLang="en-US"/>
              </a:p>
            </p:txBody>
          </p:sp>
        </p:grpSp>
      </p:grpSp>
      <p:sp>
        <p:nvSpPr>
          <p:cNvPr id="35907" name="标题 35906"/>
          <p:cNvSpPr>
            <a:spLocks noGrp="1"/>
          </p:cNvSpPr>
          <p:nvPr>
            <p:ph type="ctrTitle"/>
          </p:nvPr>
        </p:nvSpPr>
        <p:spPr>
          <a:xfrm>
            <a:off x="990600" y="1752600"/>
            <a:ext cx="7772400" cy="1143000"/>
          </a:xfrm>
          <a:prstGeom prst="rect">
            <a:avLst/>
          </a:prstGeom>
          <a:noFill/>
          <a:ln w="9525">
            <a:noFill/>
          </a:ln>
        </p:spPr>
        <p:txBody>
          <a:bodyPr anchor="b" anchorCtr="0"/>
          <a:lstStyle>
            <a:lvl1pPr lvl="0">
              <a:buClrTx/>
              <a:buSzTx/>
              <a:buFontTx/>
              <a:defRPr/>
            </a:lvl1pPr>
          </a:lstStyle>
          <a:p>
            <a:pPr lvl="0"/>
            <a:r>
              <a:rPr lang="zh-CN" altLang="en-US" dirty="0"/>
              <a:t>单击此处编辑母版标题样式</a:t>
            </a:r>
            <a:endParaRPr lang="zh-CN" altLang="en-US" dirty="0"/>
          </a:p>
        </p:txBody>
      </p:sp>
      <p:sp>
        <p:nvSpPr>
          <p:cNvPr id="35908" name="副标题 35907" descr="Rectangle: Click to edit Master text styles&#13;&#10;Second level&#13;&#10;Third level&#13;&#10;Fourth level&#13;&#10;Fifth level"/>
          <p:cNvSpPr>
            <a:spLocks noGrp="1"/>
          </p:cNvSpPr>
          <p:nvPr>
            <p:ph type="subTitle" idx="1"/>
          </p:nvPr>
        </p:nvSpPr>
        <p:spPr>
          <a:xfrm>
            <a:off x="990600" y="3309938"/>
            <a:ext cx="6400800" cy="1752600"/>
          </a:xfrm>
          <a:prstGeom prst="rect">
            <a:avLst/>
          </a:prstGeom>
          <a:noFill/>
          <a:ln w="9525">
            <a:noFill/>
          </a:ln>
        </p:spPr>
        <p:txBody>
          <a:bodyPr anchor="t" anchorCtr="0"/>
          <a:lstStyle>
            <a:lvl1pPr marL="0" lvl="0" indent="0">
              <a:buClr>
                <a:schemeClr val="hlink"/>
              </a:buClr>
              <a:buSzPct val="110000"/>
              <a:buFont typeface="Wingdings" panose="05000000000000000000" pitchFamily="2" charset="2"/>
              <a:buNone/>
              <a:defRPr/>
            </a:lvl1pPr>
            <a:lvl2pPr marL="457200" lvl="1" indent="0" algn="ctr">
              <a:buClr>
                <a:schemeClr val="tx1"/>
              </a:buClr>
              <a:buSzPct val="60000"/>
              <a:buFont typeface="Wingdings" panose="05000000000000000000" pitchFamily="2" charset="2"/>
              <a:buNone/>
              <a:defRPr/>
            </a:lvl2pPr>
            <a:lvl3pPr marL="914400" lvl="2" indent="0" algn="ctr">
              <a:buClr>
                <a:schemeClr val="hlink"/>
              </a:buClr>
              <a:buSzPct val="95000"/>
              <a:buFont typeface="Wingdings" panose="05000000000000000000" pitchFamily="2" charset="2"/>
              <a:buNone/>
              <a:defRPr/>
            </a:lvl3pPr>
            <a:lvl4pPr marL="1371600" lvl="3" indent="0" algn="ctr">
              <a:buClr>
                <a:schemeClr val="tx1"/>
              </a:buClr>
              <a:buSzPct val="65000"/>
              <a:buFont typeface="Wingdings" panose="05000000000000000000" pitchFamily="2" charset="2"/>
              <a:buNone/>
              <a:defRPr/>
            </a:lvl4pPr>
            <a:lvl5pPr marL="1828800" lvl="4" indent="0" algn="ctr">
              <a:buClr>
                <a:schemeClr val="hlink"/>
              </a:buClr>
              <a:buSzPct val="60000"/>
              <a:buFont typeface="Wingdings" panose="05000000000000000000" pitchFamily="2" charset="2"/>
              <a:buNone/>
              <a:defRPr/>
            </a:lvl5pPr>
          </a:lstStyle>
          <a:p>
            <a:pPr lvl="0"/>
            <a:r>
              <a:rPr lang="zh-CN" altLang="en-US" dirty="0"/>
              <a:t>单击此处编辑母版副标题样式</a:t>
            </a:r>
            <a:endParaRPr lang="zh-CN" altLang="en-US" dirty="0"/>
          </a:p>
        </p:txBody>
      </p:sp>
      <p:sp>
        <p:nvSpPr>
          <p:cNvPr id="35909" name="日期占位符 35908"/>
          <p:cNvSpPr>
            <a:spLocks noGrp="1"/>
          </p:cNvSpPr>
          <p:nvPr>
            <p:ph type="dt" sz="quarter" idx="2"/>
          </p:nvPr>
        </p:nvSpPr>
        <p:spPr>
          <a:xfrm>
            <a:off x="685800" y="6248400"/>
            <a:ext cx="1905000" cy="457200"/>
          </a:xfrm>
          <a:prstGeom prst="rect">
            <a:avLst/>
          </a:prstGeom>
          <a:noFill/>
          <a:ln w="9525">
            <a:noFill/>
          </a:ln>
        </p:spPr>
        <p:txBody>
          <a:bodyPr anchor="b" anchorCtr="0"/>
          <a:lstStyle>
            <a:lvl1pPr>
              <a:defRPr sz="1400">
                <a:latin typeface="Tahoma" panose="020B0604030504040204" pitchFamily="34" charset="0"/>
              </a:defRPr>
            </a:lvl1pPr>
          </a:lstStyle>
          <a:p>
            <a:endParaRPr lang="zh-CN" altLang="en-US" dirty="0">
              <a:latin typeface="Times New Roman" panose="02020603050405020304" pitchFamily="18" charset="0"/>
            </a:endParaRPr>
          </a:p>
        </p:txBody>
      </p:sp>
      <p:sp>
        <p:nvSpPr>
          <p:cNvPr id="35910" name="页脚占位符 35909"/>
          <p:cNvSpPr>
            <a:spLocks noGrp="1"/>
          </p:cNvSpPr>
          <p:nvPr>
            <p:ph type="ftr" sz="quarter" idx="3"/>
          </p:nvPr>
        </p:nvSpPr>
        <p:spPr>
          <a:xfrm>
            <a:off x="3124200" y="6248400"/>
            <a:ext cx="2895600" cy="457200"/>
          </a:xfrm>
          <a:prstGeom prst="rect">
            <a:avLst/>
          </a:prstGeom>
          <a:noFill/>
          <a:ln w="9525">
            <a:noFill/>
          </a:ln>
        </p:spPr>
        <p:txBody>
          <a:bodyPr anchor="b" anchorCtr="0"/>
          <a:lstStyle>
            <a:lvl1pPr algn="ctr">
              <a:defRPr sz="1400">
                <a:latin typeface="Tahoma" panose="020B0604030504040204" pitchFamily="34" charset="0"/>
              </a:defRPr>
            </a:lvl1pPr>
          </a:lstStyle>
          <a:p>
            <a:endParaRPr lang="zh-CN" altLang="en-US" dirty="0"/>
          </a:p>
        </p:txBody>
      </p:sp>
      <p:sp>
        <p:nvSpPr>
          <p:cNvPr id="35911" name="灯片编号占位符 35910"/>
          <p:cNvSpPr>
            <a:spLocks noGrp="1"/>
          </p:cNvSpPr>
          <p:nvPr>
            <p:ph type="sldNum" sz="quarter" idx="4"/>
          </p:nvPr>
        </p:nvSpPr>
        <p:spPr>
          <a:xfrm>
            <a:off x="6553200" y="6248400"/>
            <a:ext cx="1905000" cy="457200"/>
          </a:xfrm>
          <a:prstGeom prst="rect">
            <a:avLst/>
          </a:prstGeom>
          <a:noFill/>
          <a:ln w="9525">
            <a:noFill/>
          </a:ln>
        </p:spPr>
        <p:txBody>
          <a:bodyPr anchor="b" anchorCtr="0"/>
          <a:lstStyle>
            <a:lvl1pPr algn="r">
              <a:defRPr sz="1400">
                <a:latin typeface="Tahoma" panose="020B0604030504040204" pitchFamily="34" charset="0"/>
              </a:defRPr>
            </a:lvl1pPr>
          </a:lstStyle>
          <a:p>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5" name="页脚占位符 4"/>
          <p:cNvSpPr>
            <a:spLocks noGrp="1"/>
          </p:cNvSpPr>
          <p:nvPr>
            <p:ph type="ftr" sz="quarter" idx="11"/>
          </p:nvPr>
        </p:nvSpPr>
        <p:spPr/>
        <p:txBody>
          <a:bodyPr/>
          <a:lstStyle/>
          <a:p>
            <a:pPr lvl="0"/>
            <a:endParaRPr lang="zh-CN" altLang="en-US" dirty="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10350" y="304800"/>
            <a:ext cx="2000250"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304800"/>
            <a:ext cx="5884793" cy="57150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5" name="页脚占位符 4"/>
          <p:cNvSpPr>
            <a:spLocks noGrp="1"/>
          </p:cNvSpPr>
          <p:nvPr>
            <p:ph type="ftr" sz="quarter" idx="11"/>
          </p:nvPr>
        </p:nvSpPr>
        <p:spPr/>
        <p:txBody>
          <a:bodyPr/>
          <a:lstStyle/>
          <a:p>
            <a:pPr lvl="0"/>
            <a:endParaRPr lang="zh-CN" altLang="en-US" dirty="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09600" y="304800"/>
            <a:ext cx="8001000" cy="57150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pPr lvl="0"/>
            <a:fld id="{BB962C8B-B14F-4D97-AF65-F5344CB8AC3E}" type="datetime1">
              <a:rPr lang="zh-CN" altLang="en-US" dirty="0"/>
            </a:fld>
            <a:endParaRPr lang="zh-CN" altLang="en-US" dirty="0">
              <a:latin typeface="Times New Roman" panose="02020603050405020304" pitchFamily="18" charset="0"/>
            </a:endParaRPr>
          </a:p>
        </p:txBody>
      </p:sp>
      <p:sp>
        <p:nvSpPr>
          <p:cNvPr id="4" name="页脚占位符 3"/>
          <p:cNvSpPr>
            <a:spLocks noGrp="1"/>
          </p:cNvSpPr>
          <p:nvPr>
            <p:ph type="ftr" sz="quarter" idx="11"/>
          </p:nvPr>
        </p:nvSpPr>
        <p:spPr/>
        <p:txBody>
          <a:bodyPr/>
          <a:lstStyle/>
          <a:p>
            <a:pPr lvl="0"/>
            <a:endParaRPr lang="zh-CN" altLang="en-US" dirty="0"/>
          </a:p>
        </p:txBody>
      </p:sp>
      <p:sp>
        <p:nvSpPr>
          <p:cNvPr id="5" name="灯片编号占位符 4"/>
          <p:cNvSpPr>
            <a:spLocks noGrp="1"/>
          </p:cNvSpPr>
          <p:nvPr>
            <p:ph type="sldNum" sz="quarter" idx="12"/>
          </p:nvPr>
        </p:nvSpPr>
        <p:spPr/>
        <p:txBody>
          <a:bodyPr/>
          <a:lstStyle/>
          <a:p>
            <a:pPr lvl="0"/>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628650" y="1825625"/>
            <a:ext cx="3886200" cy="209867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quarter" idx="2"/>
          </p:nvPr>
        </p:nvSpPr>
        <p:spPr>
          <a:xfrm>
            <a:off x="4629150" y="1825625"/>
            <a:ext cx="3886200" cy="209867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内容占位符 4"/>
          <p:cNvSpPr>
            <a:spLocks noGrp="1"/>
          </p:cNvSpPr>
          <p:nvPr>
            <p:ph sz="quarter" idx="3"/>
          </p:nvPr>
        </p:nvSpPr>
        <p:spPr>
          <a:xfrm>
            <a:off x="628650" y="4076700"/>
            <a:ext cx="3886200" cy="21002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内容占位符 5"/>
          <p:cNvSpPr>
            <a:spLocks noGrp="1"/>
          </p:cNvSpPr>
          <p:nvPr>
            <p:ph sz="quarter" idx="4"/>
          </p:nvPr>
        </p:nvSpPr>
        <p:spPr>
          <a:xfrm>
            <a:off x="4629150" y="4076700"/>
            <a:ext cx="3886200" cy="21002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fld id="{BB962C8B-B14F-4D97-AF65-F5344CB8AC3E}" type="datetime1">
              <a:rPr lang="zh-CN" altLang="en-US" dirty="0"/>
            </a:fld>
            <a:endParaRPr lang="zh-CN" altLang="en-US" dirty="0">
              <a:latin typeface="Times New Roman" panose="02020603050405020304" pitchFamily="18" charset="0"/>
            </a:endParaRPr>
          </a:p>
        </p:txBody>
      </p:sp>
      <p:sp>
        <p:nvSpPr>
          <p:cNvPr id="8" name="页脚占位符 7"/>
          <p:cNvSpPr>
            <a:spLocks noGrp="1"/>
          </p:cNvSpPr>
          <p:nvPr>
            <p:ph type="ftr" sz="quarter" idx="11"/>
          </p:nvPr>
        </p:nvSpPr>
        <p:spPr/>
        <p:txBody>
          <a:bodyPr/>
          <a:lstStyle/>
          <a:p>
            <a:pPr lvl="0"/>
            <a:endParaRPr lang="zh-CN" altLang="en-US" dirty="0"/>
          </a:p>
        </p:txBody>
      </p:sp>
      <p:sp>
        <p:nvSpPr>
          <p:cNvPr id="9" name="灯片编号占位符 8"/>
          <p:cNvSpPr>
            <a:spLocks noGrp="1"/>
          </p:cNvSpPr>
          <p:nvPr>
            <p:ph type="sldNum" sz="quarter" idx="12"/>
          </p:nvPr>
        </p:nvSpPr>
        <p:spPr/>
        <p:txBody>
          <a:bodyPr/>
          <a:lstStyle/>
          <a:p>
            <a:pPr lvl="0"/>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fld id="{BB962C8B-B14F-4D97-AF65-F5344CB8AC3E}" type="datetime1">
              <a:rPr lang="zh-CN" altLang="en-US" dirty="0"/>
            </a:fld>
            <a:endParaRPr lang="zh-CN" altLang="en-US" dirty="0">
              <a:latin typeface="Times New Roman" panose="02020603050405020304" pitchFamily="18" charset="0"/>
            </a:endParaRPr>
          </a:p>
        </p:txBody>
      </p:sp>
      <p:sp>
        <p:nvSpPr>
          <p:cNvPr id="5" name="页脚占位符 4"/>
          <p:cNvSpPr>
            <a:spLocks noGrp="1"/>
          </p:cNvSpPr>
          <p:nvPr>
            <p:ph type="ftr" sz="quarter" idx="11"/>
          </p:nvPr>
        </p:nvSpPr>
        <p:spPr/>
        <p:txBody>
          <a:bodyPr/>
          <a:lstStyle/>
          <a:p>
            <a:pPr lvl="0"/>
            <a:endParaRPr lang="zh-CN" altLang="en-US" dirty="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5" name="页脚占位符 4"/>
          <p:cNvSpPr>
            <a:spLocks noGrp="1"/>
          </p:cNvSpPr>
          <p:nvPr>
            <p:ph type="ftr" sz="quarter" idx="11"/>
          </p:nvPr>
        </p:nvSpPr>
        <p:spPr/>
        <p:txBody>
          <a:bodyPr/>
          <a:lstStyle/>
          <a:p>
            <a:pPr lvl="0"/>
            <a:endParaRPr lang="zh-CN" altLang="en-US" dirty="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905000"/>
            <a:ext cx="3808476" cy="4114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802124" y="1905000"/>
            <a:ext cx="3808476" cy="4114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6" name="页脚占位符 5"/>
          <p:cNvSpPr>
            <a:spLocks noGrp="1"/>
          </p:cNvSpPr>
          <p:nvPr>
            <p:ph type="ftr" sz="quarter" idx="11"/>
          </p:nvPr>
        </p:nvSpPr>
        <p:spPr/>
        <p:txBody>
          <a:bodyPr/>
          <a:lstStyle/>
          <a:p>
            <a:pPr lvl="0"/>
            <a:endParaRPr lang="zh-CN" altLang="en-US" dirty="0"/>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8" name="页脚占位符 7"/>
          <p:cNvSpPr>
            <a:spLocks noGrp="1"/>
          </p:cNvSpPr>
          <p:nvPr>
            <p:ph type="ftr" sz="quarter" idx="11"/>
          </p:nvPr>
        </p:nvSpPr>
        <p:spPr/>
        <p:txBody>
          <a:bodyPr/>
          <a:lstStyle/>
          <a:p>
            <a:pPr lvl="0"/>
            <a:endParaRPr lang="zh-CN" altLang="en-US" dirty="0"/>
          </a:p>
        </p:txBody>
      </p:sp>
      <p:sp>
        <p:nvSpPr>
          <p:cNvPr id="9" name="灯片编号占位符 8"/>
          <p:cNvSpPr>
            <a:spLocks noGrp="1"/>
          </p:cNvSpPr>
          <p:nvPr>
            <p:ph type="sldNum" sz="quarter" idx="12"/>
          </p:nvPr>
        </p:nvSpPr>
        <p:spPr/>
        <p:txBody>
          <a:bodyPr/>
          <a:lstStyle/>
          <a:p>
            <a:pPr lvl="0"/>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4" name="页脚占位符 3"/>
          <p:cNvSpPr>
            <a:spLocks noGrp="1"/>
          </p:cNvSpPr>
          <p:nvPr>
            <p:ph type="ftr" sz="quarter" idx="11"/>
          </p:nvPr>
        </p:nvSpPr>
        <p:spPr/>
        <p:txBody>
          <a:bodyPr/>
          <a:lstStyle/>
          <a:p>
            <a:pPr lvl="0"/>
            <a:endParaRPr lang="zh-CN" altLang="en-US" dirty="0"/>
          </a:p>
        </p:txBody>
      </p:sp>
      <p:sp>
        <p:nvSpPr>
          <p:cNvPr id="5" name="灯片编号占位符 4"/>
          <p:cNvSpPr>
            <a:spLocks noGrp="1"/>
          </p:cNvSpPr>
          <p:nvPr>
            <p:ph type="sldNum" sz="quarter" idx="12"/>
          </p:nvPr>
        </p:nvSpPr>
        <p:spPr/>
        <p:txBody>
          <a:bodyPr/>
          <a:lstStyle/>
          <a:p>
            <a:pPr lvl="0"/>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3" name="页脚占位符 2"/>
          <p:cNvSpPr>
            <a:spLocks noGrp="1"/>
          </p:cNvSpPr>
          <p:nvPr>
            <p:ph type="ftr" sz="quarter" idx="11"/>
          </p:nvPr>
        </p:nvSpPr>
        <p:spPr/>
        <p:txBody>
          <a:bodyPr/>
          <a:lstStyle/>
          <a:p>
            <a:pPr lvl="0"/>
            <a:endParaRPr lang="zh-CN" altLang="en-US" dirty="0"/>
          </a:p>
        </p:txBody>
      </p:sp>
      <p:sp>
        <p:nvSpPr>
          <p:cNvPr id="4" name="灯片编号占位符 3"/>
          <p:cNvSpPr>
            <a:spLocks noGrp="1"/>
          </p:cNvSpPr>
          <p:nvPr>
            <p:ph type="sldNum" sz="quarter" idx="12"/>
          </p:nvPr>
        </p:nvSpPr>
        <p:spPr/>
        <p:txBody>
          <a:bodyPr/>
          <a:lstStyle/>
          <a:p>
            <a:pPr lvl="0"/>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6" name="页脚占位符 5"/>
          <p:cNvSpPr>
            <a:spLocks noGrp="1"/>
          </p:cNvSpPr>
          <p:nvPr>
            <p:ph type="ftr" sz="quarter" idx="11"/>
          </p:nvPr>
        </p:nvSpPr>
        <p:spPr/>
        <p:txBody>
          <a:bodyPr/>
          <a:lstStyle/>
          <a:p>
            <a:pPr lvl="0"/>
            <a:endParaRPr lang="zh-CN" altLang="en-US" dirty="0"/>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6" name="页脚占位符 5"/>
          <p:cNvSpPr>
            <a:spLocks noGrp="1"/>
          </p:cNvSpPr>
          <p:nvPr>
            <p:ph type="ftr" sz="quarter" idx="11"/>
          </p:nvPr>
        </p:nvSpPr>
        <p:spPr/>
        <p:txBody>
          <a:bodyPr/>
          <a:lstStyle/>
          <a:p>
            <a:pPr lvl="0"/>
            <a:endParaRPr lang="zh-CN" altLang="en-US" dirty="0"/>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1.pn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grpSp>
        <p:nvGrpSpPr>
          <p:cNvPr id="34818" name="组合 34817"/>
          <p:cNvGrpSpPr/>
          <p:nvPr/>
        </p:nvGrpSpPr>
        <p:grpSpPr>
          <a:xfrm>
            <a:off x="0" y="0"/>
            <a:ext cx="9144000" cy="6858000"/>
            <a:chOff x="0" y="0"/>
            <a:chExt cx="5760" cy="4320"/>
          </a:xfrm>
        </p:grpSpPr>
        <p:grpSp>
          <p:nvGrpSpPr>
            <p:cNvPr id="34819" name="组合 34818"/>
            <p:cNvGrpSpPr/>
            <p:nvPr/>
          </p:nvGrpSpPr>
          <p:grpSpPr>
            <a:xfrm>
              <a:off x="0" y="0"/>
              <a:ext cx="5760" cy="4320"/>
              <a:chOff x="0" y="0"/>
              <a:chExt cx="5760" cy="4320"/>
            </a:xfrm>
          </p:grpSpPr>
          <p:grpSp>
            <p:nvGrpSpPr>
              <p:cNvPr id="34820" name="组合 34819"/>
              <p:cNvGrpSpPr/>
              <p:nvPr/>
            </p:nvGrpSpPr>
            <p:grpSpPr>
              <a:xfrm>
                <a:off x="0" y="192"/>
                <a:ext cx="5760" cy="4032"/>
                <a:chOff x="0" y="192"/>
                <a:chExt cx="5760" cy="4032"/>
              </a:xfrm>
            </p:grpSpPr>
            <p:sp>
              <p:nvSpPr>
                <p:cNvPr id="34821" name="直接连接符 34820"/>
                <p:cNvSpPr/>
                <p:nvPr/>
              </p:nvSpPr>
              <p:spPr>
                <a:xfrm>
                  <a:off x="0" y="192"/>
                  <a:ext cx="5760" cy="0"/>
                </a:xfrm>
                <a:prstGeom prst="line">
                  <a:avLst/>
                </a:prstGeom>
                <a:ln w="9525" cap="flat" cmpd="sng">
                  <a:pattFill prst="pct30">
                    <a:fgClr>
                      <a:schemeClr val="folHlink"/>
                    </a:fgClr>
                    <a:bgClr>
                      <a:schemeClr val="bg1"/>
                    </a:bgClr>
                  </a:pattFill>
                  <a:prstDash val="solid"/>
                  <a:headEnd type="none" w="med" len="med"/>
                  <a:tailEnd type="none" w="med" len="med"/>
                </a:ln>
              </p:spPr>
            </p:sp>
            <p:sp>
              <p:nvSpPr>
                <p:cNvPr id="34822" name="直接连接符 34821"/>
                <p:cNvSpPr/>
                <p:nvPr/>
              </p:nvSpPr>
              <p:spPr>
                <a:xfrm>
                  <a:off x="0" y="384"/>
                  <a:ext cx="5760" cy="0"/>
                </a:xfrm>
                <a:prstGeom prst="line">
                  <a:avLst/>
                </a:prstGeom>
                <a:ln w="9525" cap="flat" cmpd="sng">
                  <a:pattFill prst="pct30">
                    <a:fgClr>
                      <a:schemeClr val="folHlink"/>
                    </a:fgClr>
                    <a:bgClr>
                      <a:schemeClr val="bg1"/>
                    </a:bgClr>
                  </a:pattFill>
                  <a:prstDash val="solid"/>
                  <a:headEnd type="none" w="med" len="med"/>
                  <a:tailEnd type="none" w="med" len="med"/>
                </a:ln>
              </p:spPr>
            </p:sp>
            <p:sp>
              <p:nvSpPr>
                <p:cNvPr id="34823" name="直接连接符 34822"/>
                <p:cNvSpPr/>
                <p:nvPr/>
              </p:nvSpPr>
              <p:spPr>
                <a:xfrm>
                  <a:off x="0" y="576"/>
                  <a:ext cx="5760" cy="0"/>
                </a:xfrm>
                <a:prstGeom prst="line">
                  <a:avLst/>
                </a:prstGeom>
                <a:ln w="9525" cap="flat" cmpd="sng">
                  <a:pattFill prst="pct30">
                    <a:fgClr>
                      <a:schemeClr val="folHlink"/>
                    </a:fgClr>
                    <a:bgClr>
                      <a:schemeClr val="bg1"/>
                    </a:bgClr>
                  </a:pattFill>
                  <a:prstDash val="solid"/>
                  <a:headEnd type="none" w="med" len="med"/>
                  <a:tailEnd type="none" w="med" len="med"/>
                </a:ln>
              </p:spPr>
            </p:sp>
            <p:sp>
              <p:nvSpPr>
                <p:cNvPr id="34824" name="直接连接符 34823"/>
                <p:cNvSpPr/>
                <p:nvPr/>
              </p:nvSpPr>
              <p:spPr>
                <a:xfrm>
                  <a:off x="0" y="768"/>
                  <a:ext cx="5760" cy="0"/>
                </a:xfrm>
                <a:prstGeom prst="line">
                  <a:avLst/>
                </a:prstGeom>
                <a:ln w="9525" cap="flat" cmpd="sng">
                  <a:pattFill prst="pct30">
                    <a:fgClr>
                      <a:schemeClr val="folHlink"/>
                    </a:fgClr>
                    <a:bgClr>
                      <a:schemeClr val="bg1"/>
                    </a:bgClr>
                  </a:pattFill>
                  <a:prstDash val="solid"/>
                  <a:headEnd type="none" w="med" len="med"/>
                  <a:tailEnd type="none" w="med" len="med"/>
                </a:ln>
              </p:spPr>
            </p:sp>
            <p:sp>
              <p:nvSpPr>
                <p:cNvPr id="34825" name="直接连接符 34824"/>
                <p:cNvSpPr/>
                <p:nvPr/>
              </p:nvSpPr>
              <p:spPr>
                <a:xfrm>
                  <a:off x="0" y="960"/>
                  <a:ext cx="5760" cy="0"/>
                </a:xfrm>
                <a:prstGeom prst="line">
                  <a:avLst/>
                </a:prstGeom>
                <a:ln w="9525" cap="flat" cmpd="sng">
                  <a:pattFill prst="pct30">
                    <a:fgClr>
                      <a:schemeClr val="folHlink"/>
                    </a:fgClr>
                    <a:bgClr>
                      <a:schemeClr val="bg1"/>
                    </a:bgClr>
                  </a:pattFill>
                  <a:prstDash val="solid"/>
                  <a:headEnd type="none" w="med" len="med"/>
                  <a:tailEnd type="none" w="med" len="med"/>
                </a:ln>
              </p:spPr>
            </p:sp>
            <p:sp>
              <p:nvSpPr>
                <p:cNvPr id="34826" name="直接连接符 34825"/>
                <p:cNvSpPr/>
                <p:nvPr/>
              </p:nvSpPr>
              <p:spPr>
                <a:xfrm>
                  <a:off x="0" y="1152"/>
                  <a:ext cx="5760" cy="0"/>
                </a:xfrm>
                <a:prstGeom prst="line">
                  <a:avLst/>
                </a:prstGeom>
                <a:ln w="9525" cap="flat" cmpd="sng">
                  <a:pattFill prst="pct30">
                    <a:fgClr>
                      <a:schemeClr val="folHlink"/>
                    </a:fgClr>
                    <a:bgClr>
                      <a:schemeClr val="bg1"/>
                    </a:bgClr>
                  </a:pattFill>
                  <a:prstDash val="solid"/>
                  <a:headEnd type="none" w="med" len="med"/>
                  <a:tailEnd type="none" w="med" len="med"/>
                </a:ln>
              </p:spPr>
            </p:sp>
            <p:sp>
              <p:nvSpPr>
                <p:cNvPr id="34827" name="直接连接符 34826"/>
                <p:cNvSpPr/>
                <p:nvPr/>
              </p:nvSpPr>
              <p:spPr>
                <a:xfrm>
                  <a:off x="0" y="1344"/>
                  <a:ext cx="5760" cy="0"/>
                </a:xfrm>
                <a:prstGeom prst="line">
                  <a:avLst/>
                </a:prstGeom>
                <a:ln w="9525" cap="flat" cmpd="sng">
                  <a:pattFill prst="pct30">
                    <a:fgClr>
                      <a:schemeClr val="folHlink"/>
                    </a:fgClr>
                    <a:bgClr>
                      <a:schemeClr val="bg1"/>
                    </a:bgClr>
                  </a:pattFill>
                  <a:prstDash val="solid"/>
                  <a:headEnd type="none" w="med" len="med"/>
                  <a:tailEnd type="none" w="med" len="med"/>
                </a:ln>
              </p:spPr>
            </p:sp>
            <p:sp>
              <p:nvSpPr>
                <p:cNvPr id="34828" name="直接连接符 34827"/>
                <p:cNvSpPr/>
                <p:nvPr/>
              </p:nvSpPr>
              <p:spPr>
                <a:xfrm>
                  <a:off x="0" y="1536"/>
                  <a:ext cx="5760" cy="0"/>
                </a:xfrm>
                <a:prstGeom prst="line">
                  <a:avLst/>
                </a:prstGeom>
                <a:ln w="9525" cap="flat" cmpd="sng">
                  <a:pattFill prst="pct30">
                    <a:fgClr>
                      <a:schemeClr val="folHlink"/>
                    </a:fgClr>
                    <a:bgClr>
                      <a:schemeClr val="bg1"/>
                    </a:bgClr>
                  </a:pattFill>
                  <a:prstDash val="solid"/>
                  <a:headEnd type="none" w="med" len="med"/>
                  <a:tailEnd type="none" w="med" len="med"/>
                </a:ln>
              </p:spPr>
            </p:sp>
            <p:sp>
              <p:nvSpPr>
                <p:cNvPr id="34829" name="直接连接符 34828"/>
                <p:cNvSpPr/>
                <p:nvPr/>
              </p:nvSpPr>
              <p:spPr>
                <a:xfrm>
                  <a:off x="0" y="1728"/>
                  <a:ext cx="5760" cy="0"/>
                </a:xfrm>
                <a:prstGeom prst="line">
                  <a:avLst/>
                </a:prstGeom>
                <a:ln w="9525" cap="flat" cmpd="sng">
                  <a:pattFill prst="pct30">
                    <a:fgClr>
                      <a:schemeClr val="folHlink"/>
                    </a:fgClr>
                    <a:bgClr>
                      <a:schemeClr val="bg1"/>
                    </a:bgClr>
                  </a:pattFill>
                  <a:prstDash val="solid"/>
                  <a:headEnd type="none" w="med" len="med"/>
                  <a:tailEnd type="none" w="med" len="med"/>
                </a:ln>
              </p:spPr>
            </p:sp>
            <p:sp>
              <p:nvSpPr>
                <p:cNvPr id="34830" name="直接连接符 34829"/>
                <p:cNvSpPr/>
                <p:nvPr/>
              </p:nvSpPr>
              <p:spPr>
                <a:xfrm>
                  <a:off x="0" y="1920"/>
                  <a:ext cx="5760" cy="0"/>
                </a:xfrm>
                <a:prstGeom prst="line">
                  <a:avLst/>
                </a:prstGeom>
                <a:ln w="9525" cap="flat" cmpd="sng">
                  <a:pattFill prst="pct30">
                    <a:fgClr>
                      <a:schemeClr val="folHlink"/>
                    </a:fgClr>
                    <a:bgClr>
                      <a:schemeClr val="bg1"/>
                    </a:bgClr>
                  </a:pattFill>
                  <a:prstDash val="solid"/>
                  <a:headEnd type="none" w="med" len="med"/>
                  <a:tailEnd type="none" w="med" len="med"/>
                </a:ln>
              </p:spPr>
            </p:sp>
            <p:sp>
              <p:nvSpPr>
                <p:cNvPr id="34831" name="直接连接符 34830"/>
                <p:cNvSpPr/>
                <p:nvPr/>
              </p:nvSpPr>
              <p:spPr>
                <a:xfrm>
                  <a:off x="0" y="2112"/>
                  <a:ext cx="5760" cy="0"/>
                </a:xfrm>
                <a:prstGeom prst="line">
                  <a:avLst/>
                </a:prstGeom>
                <a:ln w="9525" cap="flat" cmpd="sng">
                  <a:pattFill prst="pct30">
                    <a:fgClr>
                      <a:schemeClr val="folHlink"/>
                    </a:fgClr>
                    <a:bgClr>
                      <a:schemeClr val="bg1"/>
                    </a:bgClr>
                  </a:pattFill>
                  <a:prstDash val="solid"/>
                  <a:headEnd type="none" w="med" len="med"/>
                  <a:tailEnd type="none" w="med" len="med"/>
                </a:ln>
              </p:spPr>
            </p:sp>
            <p:sp>
              <p:nvSpPr>
                <p:cNvPr id="34832" name="直接连接符 34831"/>
                <p:cNvSpPr/>
                <p:nvPr/>
              </p:nvSpPr>
              <p:spPr>
                <a:xfrm>
                  <a:off x="0" y="2304"/>
                  <a:ext cx="5760" cy="0"/>
                </a:xfrm>
                <a:prstGeom prst="line">
                  <a:avLst/>
                </a:prstGeom>
                <a:ln w="9525" cap="flat" cmpd="sng">
                  <a:pattFill prst="pct30">
                    <a:fgClr>
                      <a:schemeClr val="folHlink"/>
                    </a:fgClr>
                    <a:bgClr>
                      <a:schemeClr val="bg1"/>
                    </a:bgClr>
                  </a:pattFill>
                  <a:prstDash val="solid"/>
                  <a:headEnd type="none" w="med" len="med"/>
                  <a:tailEnd type="none" w="med" len="med"/>
                </a:ln>
              </p:spPr>
            </p:sp>
            <p:sp>
              <p:nvSpPr>
                <p:cNvPr id="34833" name="直接连接符 34832"/>
                <p:cNvSpPr/>
                <p:nvPr/>
              </p:nvSpPr>
              <p:spPr>
                <a:xfrm>
                  <a:off x="0" y="2496"/>
                  <a:ext cx="5760" cy="0"/>
                </a:xfrm>
                <a:prstGeom prst="line">
                  <a:avLst/>
                </a:prstGeom>
                <a:ln w="9525" cap="flat" cmpd="sng">
                  <a:pattFill prst="pct30">
                    <a:fgClr>
                      <a:schemeClr val="folHlink"/>
                    </a:fgClr>
                    <a:bgClr>
                      <a:schemeClr val="bg1"/>
                    </a:bgClr>
                  </a:pattFill>
                  <a:prstDash val="solid"/>
                  <a:headEnd type="none" w="med" len="med"/>
                  <a:tailEnd type="none" w="med" len="med"/>
                </a:ln>
              </p:spPr>
            </p:sp>
            <p:sp>
              <p:nvSpPr>
                <p:cNvPr id="34834" name="直接连接符 34833"/>
                <p:cNvSpPr/>
                <p:nvPr/>
              </p:nvSpPr>
              <p:spPr>
                <a:xfrm>
                  <a:off x="0" y="2688"/>
                  <a:ext cx="5760" cy="0"/>
                </a:xfrm>
                <a:prstGeom prst="line">
                  <a:avLst/>
                </a:prstGeom>
                <a:ln w="9525" cap="flat" cmpd="sng">
                  <a:pattFill prst="pct30">
                    <a:fgClr>
                      <a:schemeClr val="folHlink"/>
                    </a:fgClr>
                    <a:bgClr>
                      <a:schemeClr val="bg1"/>
                    </a:bgClr>
                  </a:pattFill>
                  <a:prstDash val="solid"/>
                  <a:headEnd type="none" w="med" len="med"/>
                  <a:tailEnd type="none" w="med" len="med"/>
                </a:ln>
              </p:spPr>
            </p:sp>
            <p:sp>
              <p:nvSpPr>
                <p:cNvPr id="34835" name="直接连接符 34834"/>
                <p:cNvSpPr/>
                <p:nvPr/>
              </p:nvSpPr>
              <p:spPr>
                <a:xfrm>
                  <a:off x="0" y="2880"/>
                  <a:ext cx="5760" cy="0"/>
                </a:xfrm>
                <a:prstGeom prst="line">
                  <a:avLst/>
                </a:prstGeom>
                <a:ln w="9525" cap="flat" cmpd="sng">
                  <a:pattFill prst="pct30">
                    <a:fgClr>
                      <a:schemeClr val="folHlink"/>
                    </a:fgClr>
                    <a:bgClr>
                      <a:schemeClr val="bg1"/>
                    </a:bgClr>
                  </a:pattFill>
                  <a:prstDash val="solid"/>
                  <a:headEnd type="none" w="med" len="med"/>
                  <a:tailEnd type="none" w="med" len="med"/>
                </a:ln>
              </p:spPr>
            </p:sp>
            <p:sp>
              <p:nvSpPr>
                <p:cNvPr id="34836" name="直接连接符 34835"/>
                <p:cNvSpPr/>
                <p:nvPr/>
              </p:nvSpPr>
              <p:spPr>
                <a:xfrm>
                  <a:off x="0" y="3072"/>
                  <a:ext cx="5760" cy="0"/>
                </a:xfrm>
                <a:prstGeom prst="line">
                  <a:avLst/>
                </a:prstGeom>
                <a:ln w="9525" cap="flat" cmpd="sng">
                  <a:pattFill prst="pct30">
                    <a:fgClr>
                      <a:schemeClr val="folHlink"/>
                    </a:fgClr>
                    <a:bgClr>
                      <a:schemeClr val="bg1"/>
                    </a:bgClr>
                  </a:pattFill>
                  <a:prstDash val="solid"/>
                  <a:headEnd type="none" w="med" len="med"/>
                  <a:tailEnd type="none" w="med" len="med"/>
                </a:ln>
              </p:spPr>
            </p:sp>
            <p:sp>
              <p:nvSpPr>
                <p:cNvPr id="34837" name="直接连接符 34836"/>
                <p:cNvSpPr/>
                <p:nvPr/>
              </p:nvSpPr>
              <p:spPr>
                <a:xfrm>
                  <a:off x="0" y="3264"/>
                  <a:ext cx="5760" cy="0"/>
                </a:xfrm>
                <a:prstGeom prst="line">
                  <a:avLst/>
                </a:prstGeom>
                <a:ln w="9525" cap="flat" cmpd="sng">
                  <a:pattFill prst="pct30">
                    <a:fgClr>
                      <a:schemeClr val="folHlink"/>
                    </a:fgClr>
                    <a:bgClr>
                      <a:schemeClr val="bg1"/>
                    </a:bgClr>
                  </a:pattFill>
                  <a:prstDash val="solid"/>
                  <a:headEnd type="none" w="med" len="med"/>
                  <a:tailEnd type="none" w="med" len="med"/>
                </a:ln>
              </p:spPr>
            </p:sp>
            <p:sp>
              <p:nvSpPr>
                <p:cNvPr id="34838" name="直接连接符 34837"/>
                <p:cNvSpPr/>
                <p:nvPr/>
              </p:nvSpPr>
              <p:spPr>
                <a:xfrm>
                  <a:off x="0" y="3456"/>
                  <a:ext cx="5760" cy="0"/>
                </a:xfrm>
                <a:prstGeom prst="line">
                  <a:avLst/>
                </a:prstGeom>
                <a:ln w="9525" cap="flat" cmpd="sng">
                  <a:pattFill prst="pct30">
                    <a:fgClr>
                      <a:schemeClr val="folHlink"/>
                    </a:fgClr>
                    <a:bgClr>
                      <a:schemeClr val="bg1"/>
                    </a:bgClr>
                  </a:pattFill>
                  <a:prstDash val="solid"/>
                  <a:headEnd type="none" w="med" len="med"/>
                  <a:tailEnd type="none" w="med" len="med"/>
                </a:ln>
              </p:spPr>
            </p:sp>
            <p:sp>
              <p:nvSpPr>
                <p:cNvPr id="34839" name="直接连接符 34838"/>
                <p:cNvSpPr/>
                <p:nvPr/>
              </p:nvSpPr>
              <p:spPr>
                <a:xfrm>
                  <a:off x="0" y="3648"/>
                  <a:ext cx="5760" cy="0"/>
                </a:xfrm>
                <a:prstGeom prst="line">
                  <a:avLst/>
                </a:prstGeom>
                <a:ln w="9525" cap="flat" cmpd="sng">
                  <a:pattFill prst="pct30">
                    <a:fgClr>
                      <a:schemeClr val="folHlink"/>
                    </a:fgClr>
                    <a:bgClr>
                      <a:schemeClr val="bg1"/>
                    </a:bgClr>
                  </a:pattFill>
                  <a:prstDash val="solid"/>
                  <a:headEnd type="none" w="med" len="med"/>
                  <a:tailEnd type="none" w="med" len="med"/>
                </a:ln>
              </p:spPr>
            </p:sp>
            <p:sp>
              <p:nvSpPr>
                <p:cNvPr id="34840" name="直接连接符 34839"/>
                <p:cNvSpPr/>
                <p:nvPr/>
              </p:nvSpPr>
              <p:spPr>
                <a:xfrm>
                  <a:off x="0" y="3840"/>
                  <a:ext cx="5760" cy="0"/>
                </a:xfrm>
                <a:prstGeom prst="line">
                  <a:avLst/>
                </a:prstGeom>
                <a:ln w="9525" cap="flat" cmpd="sng">
                  <a:pattFill prst="pct30">
                    <a:fgClr>
                      <a:schemeClr val="folHlink"/>
                    </a:fgClr>
                    <a:bgClr>
                      <a:schemeClr val="bg1"/>
                    </a:bgClr>
                  </a:pattFill>
                  <a:prstDash val="solid"/>
                  <a:headEnd type="none" w="med" len="med"/>
                  <a:tailEnd type="none" w="med" len="med"/>
                </a:ln>
              </p:spPr>
            </p:sp>
            <p:sp>
              <p:nvSpPr>
                <p:cNvPr id="34841" name="直接连接符 34840"/>
                <p:cNvSpPr/>
                <p:nvPr/>
              </p:nvSpPr>
              <p:spPr>
                <a:xfrm>
                  <a:off x="0" y="4032"/>
                  <a:ext cx="5760" cy="0"/>
                </a:xfrm>
                <a:prstGeom prst="line">
                  <a:avLst/>
                </a:prstGeom>
                <a:ln w="9525" cap="flat" cmpd="sng">
                  <a:pattFill prst="pct30">
                    <a:fgClr>
                      <a:schemeClr val="folHlink"/>
                    </a:fgClr>
                    <a:bgClr>
                      <a:schemeClr val="bg1"/>
                    </a:bgClr>
                  </a:pattFill>
                  <a:prstDash val="solid"/>
                  <a:headEnd type="none" w="med" len="med"/>
                  <a:tailEnd type="none" w="med" len="med"/>
                </a:ln>
              </p:spPr>
            </p:sp>
            <p:sp>
              <p:nvSpPr>
                <p:cNvPr id="34842" name="直接连接符 34841"/>
                <p:cNvSpPr/>
                <p:nvPr/>
              </p:nvSpPr>
              <p:spPr>
                <a:xfrm>
                  <a:off x="0" y="4224"/>
                  <a:ext cx="5760" cy="0"/>
                </a:xfrm>
                <a:prstGeom prst="line">
                  <a:avLst/>
                </a:prstGeom>
                <a:ln w="9525" cap="flat" cmpd="sng">
                  <a:pattFill prst="pct30">
                    <a:fgClr>
                      <a:schemeClr val="folHlink"/>
                    </a:fgClr>
                    <a:bgClr>
                      <a:schemeClr val="bg1"/>
                    </a:bgClr>
                  </a:pattFill>
                  <a:prstDash val="solid"/>
                  <a:headEnd type="none" w="med" len="med"/>
                  <a:tailEnd type="none" w="med" len="med"/>
                </a:ln>
              </p:spPr>
            </p:sp>
          </p:grpSp>
          <p:grpSp>
            <p:nvGrpSpPr>
              <p:cNvPr id="34843" name="组合 34842"/>
              <p:cNvGrpSpPr/>
              <p:nvPr/>
            </p:nvGrpSpPr>
            <p:grpSpPr>
              <a:xfrm>
                <a:off x="192" y="0"/>
                <a:ext cx="5376" cy="4320"/>
                <a:chOff x="192" y="0"/>
                <a:chExt cx="5376" cy="4320"/>
              </a:xfrm>
            </p:grpSpPr>
            <p:sp>
              <p:nvSpPr>
                <p:cNvPr id="34844" name="直接连接符 34843"/>
                <p:cNvSpPr/>
                <p:nvPr/>
              </p:nvSpPr>
              <p:spPr>
                <a:xfrm>
                  <a:off x="192" y="0"/>
                  <a:ext cx="0" cy="4320"/>
                </a:xfrm>
                <a:prstGeom prst="line">
                  <a:avLst/>
                </a:prstGeom>
                <a:ln w="9525" cap="flat" cmpd="sng">
                  <a:pattFill prst="pct30">
                    <a:fgClr>
                      <a:schemeClr val="folHlink"/>
                    </a:fgClr>
                    <a:bgClr>
                      <a:schemeClr val="bg1"/>
                    </a:bgClr>
                  </a:pattFill>
                  <a:prstDash val="solid"/>
                  <a:headEnd type="none" w="med" len="med"/>
                  <a:tailEnd type="none" w="med" len="med"/>
                </a:ln>
              </p:spPr>
            </p:sp>
            <p:sp>
              <p:nvSpPr>
                <p:cNvPr id="34845" name="直接连接符 34844"/>
                <p:cNvSpPr/>
                <p:nvPr/>
              </p:nvSpPr>
              <p:spPr>
                <a:xfrm>
                  <a:off x="384" y="0"/>
                  <a:ext cx="0" cy="4320"/>
                </a:xfrm>
                <a:prstGeom prst="line">
                  <a:avLst/>
                </a:prstGeom>
                <a:ln w="9525" cap="flat" cmpd="sng">
                  <a:pattFill prst="pct30">
                    <a:fgClr>
                      <a:schemeClr val="folHlink"/>
                    </a:fgClr>
                    <a:bgClr>
                      <a:schemeClr val="bg1"/>
                    </a:bgClr>
                  </a:pattFill>
                  <a:prstDash val="solid"/>
                  <a:headEnd type="none" w="med" len="med"/>
                  <a:tailEnd type="none" w="med" len="med"/>
                </a:ln>
              </p:spPr>
            </p:sp>
            <p:sp>
              <p:nvSpPr>
                <p:cNvPr id="34846" name="直接连接符 34845"/>
                <p:cNvSpPr/>
                <p:nvPr/>
              </p:nvSpPr>
              <p:spPr>
                <a:xfrm>
                  <a:off x="576" y="0"/>
                  <a:ext cx="0" cy="4320"/>
                </a:xfrm>
                <a:prstGeom prst="line">
                  <a:avLst/>
                </a:prstGeom>
                <a:ln w="9525" cap="flat" cmpd="sng">
                  <a:pattFill prst="pct30">
                    <a:fgClr>
                      <a:schemeClr val="folHlink"/>
                    </a:fgClr>
                    <a:bgClr>
                      <a:schemeClr val="bg1"/>
                    </a:bgClr>
                  </a:pattFill>
                  <a:prstDash val="solid"/>
                  <a:headEnd type="none" w="med" len="med"/>
                  <a:tailEnd type="none" w="med" len="med"/>
                </a:ln>
              </p:spPr>
            </p:sp>
            <p:sp>
              <p:nvSpPr>
                <p:cNvPr id="34847" name="直接连接符 34846"/>
                <p:cNvSpPr/>
                <p:nvPr/>
              </p:nvSpPr>
              <p:spPr>
                <a:xfrm>
                  <a:off x="768" y="0"/>
                  <a:ext cx="0" cy="4320"/>
                </a:xfrm>
                <a:prstGeom prst="line">
                  <a:avLst/>
                </a:prstGeom>
                <a:ln w="9525" cap="flat" cmpd="sng">
                  <a:pattFill prst="pct30">
                    <a:fgClr>
                      <a:schemeClr val="folHlink"/>
                    </a:fgClr>
                    <a:bgClr>
                      <a:schemeClr val="bg1"/>
                    </a:bgClr>
                  </a:pattFill>
                  <a:prstDash val="solid"/>
                  <a:headEnd type="none" w="med" len="med"/>
                  <a:tailEnd type="none" w="med" len="med"/>
                </a:ln>
              </p:spPr>
            </p:sp>
            <p:sp>
              <p:nvSpPr>
                <p:cNvPr id="34848" name="直接连接符 34847"/>
                <p:cNvSpPr/>
                <p:nvPr/>
              </p:nvSpPr>
              <p:spPr>
                <a:xfrm>
                  <a:off x="960" y="0"/>
                  <a:ext cx="0" cy="4320"/>
                </a:xfrm>
                <a:prstGeom prst="line">
                  <a:avLst/>
                </a:prstGeom>
                <a:ln w="9525" cap="flat" cmpd="sng">
                  <a:pattFill prst="pct30">
                    <a:fgClr>
                      <a:schemeClr val="folHlink"/>
                    </a:fgClr>
                    <a:bgClr>
                      <a:schemeClr val="bg1"/>
                    </a:bgClr>
                  </a:pattFill>
                  <a:prstDash val="solid"/>
                  <a:headEnd type="none" w="med" len="med"/>
                  <a:tailEnd type="none" w="med" len="med"/>
                </a:ln>
              </p:spPr>
            </p:sp>
            <p:sp>
              <p:nvSpPr>
                <p:cNvPr id="34849" name="直接连接符 34848"/>
                <p:cNvSpPr/>
                <p:nvPr/>
              </p:nvSpPr>
              <p:spPr>
                <a:xfrm>
                  <a:off x="1152" y="0"/>
                  <a:ext cx="0" cy="4320"/>
                </a:xfrm>
                <a:prstGeom prst="line">
                  <a:avLst/>
                </a:prstGeom>
                <a:ln w="9525" cap="flat" cmpd="sng">
                  <a:pattFill prst="pct30">
                    <a:fgClr>
                      <a:schemeClr val="folHlink"/>
                    </a:fgClr>
                    <a:bgClr>
                      <a:schemeClr val="bg1"/>
                    </a:bgClr>
                  </a:pattFill>
                  <a:prstDash val="solid"/>
                  <a:headEnd type="none" w="med" len="med"/>
                  <a:tailEnd type="none" w="med" len="med"/>
                </a:ln>
              </p:spPr>
            </p:sp>
            <p:sp>
              <p:nvSpPr>
                <p:cNvPr id="34850" name="直接连接符 34849"/>
                <p:cNvSpPr/>
                <p:nvPr/>
              </p:nvSpPr>
              <p:spPr>
                <a:xfrm>
                  <a:off x="1344" y="0"/>
                  <a:ext cx="0" cy="4320"/>
                </a:xfrm>
                <a:prstGeom prst="line">
                  <a:avLst/>
                </a:prstGeom>
                <a:ln w="9525" cap="flat" cmpd="sng">
                  <a:pattFill prst="pct30">
                    <a:fgClr>
                      <a:schemeClr val="folHlink"/>
                    </a:fgClr>
                    <a:bgClr>
                      <a:schemeClr val="bg1"/>
                    </a:bgClr>
                  </a:pattFill>
                  <a:prstDash val="solid"/>
                  <a:headEnd type="none" w="med" len="med"/>
                  <a:tailEnd type="none" w="med" len="med"/>
                </a:ln>
              </p:spPr>
            </p:sp>
            <p:sp>
              <p:nvSpPr>
                <p:cNvPr id="34851" name="直接连接符 34850"/>
                <p:cNvSpPr/>
                <p:nvPr/>
              </p:nvSpPr>
              <p:spPr>
                <a:xfrm>
                  <a:off x="1536" y="0"/>
                  <a:ext cx="0" cy="4320"/>
                </a:xfrm>
                <a:prstGeom prst="line">
                  <a:avLst/>
                </a:prstGeom>
                <a:ln w="9525" cap="flat" cmpd="sng">
                  <a:pattFill prst="pct30">
                    <a:fgClr>
                      <a:schemeClr val="folHlink"/>
                    </a:fgClr>
                    <a:bgClr>
                      <a:schemeClr val="bg1"/>
                    </a:bgClr>
                  </a:pattFill>
                  <a:prstDash val="solid"/>
                  <a:headEnd type="none" w="med" len="med"/>
                  <a:tailEnd type="none" w="med" len="med"/>
                </a:ln>
              </p:spPr>
            </p:sp>
            <p:sp>
              <p:nvSpPr>
                <p:cNvPr id="34852" name="直接连接符 34851"/>
                <p:cNvSpPr/>
                <p:nvPr/>
              </p:nvSpPr>
              <p:spPr>
                <a:xfrm>
                  <a:off x="1728" y="0"/>
                  <a:ext cx="0" cy="4320"/>
                </a:xfrm>
                <a:prstGeom prst="line">
                  <a:avLst/>
                </a:prstGeom>
                <a:ln w="9525" cap="flat" cmpd="sng">
                  <a:pattFill prst="pct30">
                    <a:fgClr>
                      <a:schemeClr val="folHlink"/>
                    </a:fgClr>
                    <a:bgClr>
                      <a:schemeClr val="bg1"/>
                    </a:bgClr>
                  </a:pattFill>
                  <a:prstDash val="solid"/>
                  <a:headEnd type="none" w="med" len="med"/>
                  <a:tailEnd type="none" w="med" len="med"/>
                </a:ln>
              </p:spPr>
            </p:sp>
            <p:sp>
              <p:nvSpPr>
                <p:cNvPr id="34853" name="直接连接符 34852"/>
                <p:cNvSpPr/>
                <p:nvPr/>
              </p:nvSpPr>
              <p:spPr>
                <a:xfrm>
                  <a:off x="1920" y="0"/>
                  <a:ext cx="0" cy="4320"/>
                </a:xfrm>
                <a:prstGeom prst="line">
                  <a:avLst/>
                </a:prstGeom>
                <a:ln w="9525" cap="flat" cmpd="sng">
                  <a:pattFill prst="pct30">
                    <a:fgClr>
                      <a:schemeClr val="folHlink"/>
                    </a:fgClr>
                    <a:bgClr>
                      <a:schemeClr val="bg1"/>
                    </a:bgClr>
                  </a:pattFill>
                  <a:prstDash val="solid"/>
                  <a:headEnd type="none" w="med" len="med"/>
                  <a:tailEnd type="none" w="med" len="med"/>
                </a:ln>
              </p:spPr>
            </p:sp>
            <p:sp>
              <p:nvSpPr>
                <p:cNvPr id="34854" name="直接连接符 34853"/>
                <p:cNvSpPr/>
                <p:nvPr/>
              </p:nvSpPr>
              <p:spPr>
                <a:xfrm>
                  <a:off x="2112" y="0"/>
                  <a:ext cx="0" cy="4320"/>
                </a:xfrm>
                <a:prstGeom prst="line">
                  <a:avLst/>
                </a:prstGeom>
                <a:ln w="9525" cap="flat" cmpd="sng">
                  <a:pattFill prst="pct30">
                    <a:fgClr>
                      <a:schemeClr val="folHlink"/>
                    </a:fgClr>
                    <a:bgClr>
                      <a:schemeClr val="bg1"/>
                    </a:bgClr>
                  </a:pattFill>
                  <a:prstDash val="solid"/>
                  <a:headEnd type="none" w="med" len="med"/>
                  <a:tailEnd type="none" w="med" len="med"/>
                </a:ln>
              </p:spPr>
            </p:sp>
            <p:sp>
              <p:nvSpPr>
                <p:cNvPr id="34855" name="直接连接符 34854"/>
                <p:cNvSpPr/>
                <p:nvPr/>
              </p:nvSpPr>
              <p:spPr>
                <a:xfrm>
                  <a:off x="2304" y="0"/>
                  <a:ext cx="0" cy="4320"/>
                </a:xfrm>
                <a:prstGeom prst="line">
                  <a:avLst/>
                </a:prstGeom>
                <a:ln w="9525" cap="flat" cmpd="sng">
                  <a:pattFill prst="pct30">
                    <a:fgClr>
                      <a:schemeClr val="folHlink"/>
                    </a:fgClr>
                    <a:bgClr>
                      <a:schemeClr val="bg1"/>
                    </a:bgClr>
                  </a:pattFill>
                  <a:prstDash val="solid"/>
                  <a:headEnd type="none" w="med" len="med"/>
                  <a:tailEnd type="none" w="med" len="med"/>
                </a:ln>
              </p:spPr>
            </p:sp>
            <p:sp>
              <p:nvSpPr>
                <p:cNvPr id="34856" name="直接连接符 34855"/>
                <p:cNvSpPr/>
                <p:nvPr/>
              </p:nvSpPr>
              <p:spPr>
                <a:xfrm>
                  <a:off x="2496" y="0"/>
                  <a:ext cx="0" cy="4320"/>
                </a:xfrm>
                <a:prstGeom prst="line">
                  <a:avLst/>
                </a:prstGeom>
                <a:ln w="9525" cap="flat" cmpd="sng">
                  <a:pattFill prst="pct30">
                    <a:fgClr>
                      <a:schemeClr val="folHlink"/>
                    </a:fgClr>
                    <a:bgClr>
                      <a:schemeClr val="bg1"/>
                    </a:bgClr>
                  </a:pattFill>
                  <a:prstDash val="solid"/>
                  <a:headEnd type="none" w="med" len="med"/>
                  <a:tailEnd type="none" w="med" len="med"/>
                </a:ln>
              </p:spPr>
            </p:sp>
            <p:sp>
              <p:nvSpPr>
                <p:cNvPr id="34857" name="直接连接符 34856"/>
                <p:cNvSpPr/>
                <p:nvPr/>
              </p:nvSpPr>
              <p:spPr>
                <a:xfrm>
                  <a:off x="2688" y="0"/>
                  <a:ext cx="0" cy="4320"/>
                </a:xfrm>
                <a:prstGeom prst="line">
                  <a:avLst/>
                </a:prstGeom>
                <a:ln w="9525" cap="flat" cmpd="sng">
                  <a:pattFill prst="pct30">
                    <a:fgClr>
                      <a:schemeClr val="folHlink"/>
                    </a:fgClr>
                    <a:bgClr>
                      <a:schemeClr val="bg1"/>
                    </a:bgClr>
                  </a:pattFill>
                  <a:prstDash val="solid"/>
                  <a:headEnd type="none" w="med" len="med"/>
                  <a:tailEnd type="none" w="med" len="med"/>
                </a:ln>
              </p:spPr>
            </p:sp>
            <p:sp>
              <p:nvSpPr>
                <p:cNvPr id="34858" name="直接连接符 34857"/>
                <p:cNvSpPr/>
                <p:nvPr/>
              </p:nvSpPr>
              <p:spPr>
                <a:xfrm>
                  <a:off x="2880" y="0"/>
                  <a:ext cx="0" cy="4320"/>
                </a:xfrm>
                <a:prstGeom prst="line">
                  <a:avLst/>
                </a:prstGeom>
                <a:ln w="9525" cap="flat" cmpd="sng">
                  <a:pattFill prst="pct30">
                    <a:fgClr>
                      <a:schemeClr val="folHlink"/>
                    </a:fgClr>
                    <a:bgClr>
                      <a:schemeClr val="bg1"/>
                    </a:bgClr>
                  </a:pattFill>
                  <a:prstDash val="solid"/>
                  <a:headEnd type="none" w="med" len="med"/>
                  <a:tailEnd type="none" w="med" len="med"/>
                </a:ln>
              </p:spPr>
            </p:sp>
            <p:sp>
              <p:nvSpPr>
                <p:cNvPr id="34859" name="直接连接符 34858"/>
                <p:cNvSpPr/>
                <p:nvPr/>
              </p:nvSpPr>
              <p:spPr>
                <a:xfrm>
                  <a:off x="3072" y="0"/>
                  <a:ext cx="0" cy="4320"/>
                </a:xfrm>
                <a:prstGeom prst="line">
                  <a:avLst/>
                </a:prstGeom>
                <a:ln w="9525" cap="flat" cmpd="sng">
                  <a:pattFill prst="pct30">
                    <a:fgClr>
                      <a:schemeClr val="folHlink"/>
                    </a:fgClr>
                    <a:bgClr>
                      <a:schemeClr val="bg1"/>
                    </a:bgClr>
                  </a:pattFill>
                  <a:prstDash val="solid"/>
                  <a:headEnd type="none" w="med" len="med"/>
                  <a:tailEnd type="none" w="med" len="med"/>
                </a:ln>
              </p:spPr>
            </p:sp>
            <p:sp>
              <p:nvSpPr>
                <p:cNvPr id="34860" name="直接连接符 34859"/>
                <p:cNvSpPr/>
                <p:nvPr/>
              </p:nvSpPr>
              <p:spPr>
                <a:xfrm>
                  <a:off x="3264" y="0"/>
                  <a:ext cx="0" cy="4320"/>
                </a:xfrm>
                <a:prstGeom prst="line">
                  <a:avLst/>
                </a:prstGeom>
                <a:ln w="9525" cap="flat" cmpd="sng">
                  <a:pattFill prst="pct30">
                    <a:fgClr>
                      <a:schemeClr val="folHlink"/>
                    </a:fgClr>
                    <a:bgClr>
                      <a:schemeClr val="bg1"/>
                    </a:bgClr>
                  </a:pattFill>
                  <a:prstDash val="solid"/>
                  <a:headEnd type="none" w="med" len="med"/>
                  <a:tailEnd type="none" w="med" len="med"/>
                </a:ln>
              </p:spPr>
            </p:sp>
            <p:sp>
              <p:nvSpPr>
                <p:cNvPr id="34861" name="直接连接符 34860"/>
                <p:cNvSpPr/>
                <p:nvPr/>
              </p:nvSpPr>
              <p:spPr>
                <a:xfrm>
                  <a:off x="3456" y="0"/>
                  <a:ext cx="0" cy="4320"/>
                </a:xfrm>
                <a:prstGeom prst="line">
                  <a:avLst/>
                </a:prstGeom>
                <a:ln w="9525" cap="flat" cmpd="sng">
                  <a:pattFill prst="pct30">
                    <a:fgClr>
                      <a:schemeClr val="folHlink"/>
                    </a:fgClr>
                    <a:bgClr>
                      <a:schemeClr val="bg1"/>
                    </a:bgClr>
                  </a:pattFill>
                  <a:prstDash val="solid"/>
                  <a:headEnd type="none" w="med" len="med"/>
                  <a:tailEnd type="none" w="med" len="med"/>
                </a:ln>
              </p:spPr>
            </p:sp>
            <p:sp>
              <p:nvSpPr>
                <p:cNvPr id="34862" name="直接连接符 34861"/>
                <p:cNvSpPr/>
                <p:nvPr/>
              </p:nvSpPr>
              <p:spPr>
                <a:xfrm>
                  <a:off x="3648" y="0"/>
                  <a:ext cx="0" cy="4320"/>
                </a:xfrm>
                <a:prstGeom prst="line">
                  <a:avLst/>
                </a:prstGeom>
                <a:ln w="9525" cap="flat" cmpd="sng">
                  <a:pattFill prst="pct30">
                    <a:fgClr>
                      <a:schemeClr val="folHlink"/>
                    </a:fgClr>
                    <a:bgClr>
                      <a:schemeClr val="bg1"/>
                    </a:bgClr>
                  </a:pattFill>
                  <a:prstDash val="solid"/>
                  <a:headEnd type="none" w="med" len="med"/>
                  <a:tailEnd type="none" w="med" len="med"/>
                </a:ln>
              </p:spPr>
            </p:sp>
            <p:sp>
              <p:nvSpPr>
                <p:cNvPr id="34863" name="直接连接符 34862"/>
                <p:cNvSpPr/>
                <p:nvPr/>
              </p:nvSpPr>
              <p:spPr>
                <a:xfrm>
                  <a:off x="3840" y="0"/>
                  <a:ext cx="0" cy="4320"/>
                </a:xfrm>
                <a:prstGeom prst="line">
                  <a:avLst/>
                </a:prstGeom>
                <a:ln w="9525" cap="flat" cmpd="sng">
                  <a:pattFill prst="pct30">
                    <a:fgClr>
                      <a:schemeClr val="folHlink"/>
                    </a:fgClr>
                    <a:bgClr>
                      <a:schemeClr val="bg1"/>
                    </a:bgClr>
                  </a:pattFill>
                  <a:prstDash val="solid"/>
                  <a:headEnd type="none" w="med" len="med"/>
                  <a:tailEnd type="none" w="med" len="med"/>
                </a:ln>
              </p:spPr>
            </p:sp>
            <p:sp>
              <p:nvSpPr>
                <p:cNvPr id="34864" name="直接连接符 34863"/>
                <p:cNvSpPr/>
                <p:nvPr/>
              </p:nvSpPr>
              <p:spPr>
                <a:xfrm>
                  <a:off x="4032" y="0"/>
                  <a:ext cx="0" cy="4320"/>
                </a:xfrm>
                <a:prstGeom prst="line">
                  <a:avLst/>
                </a:prstGeom>
                <a:ln w="9525" cap="flat" cmpd="sng">
                  <a:pattFill prst="pct30">
                    <a:fgClr>
                      <a:schemeClr val="folHlink"/>
                    </a:fgClr>
                    <a:bgClr>
                      <a:schemeClr val="bg1"/>
                    </a:bgClr>
                  </a:pattFill>
                  <a:prstDash val="solid"/>
                  <a:headEnd type="none" w="med" len="med"/>
                  <a:tailEnd type="none" w="med" len="med"/>
                </a:ln>
              </p:spPr>
            </p:sp>
            <p:sp>
              <p:nvSpPr>
                <p:cNvPr id="34865" name="直接连接符 34864"/>
                <p:cNvSpPr/>
                <p:nvPr/>
              </p:nvSpPr>
              <p:spPr>
                <a:xfrm>
                  <a:off x="4224" y="0"/>
                  <a:ext cx="0" cy="4320"/>
                </a:xfrm>
                <a:prstGeom prst="line">
                  <a:avLst/>
                </a:prstGeom>
                <a:ln w="9525" cap="flat" cmpd="sng">
                  <a:pattFill prst="pct30">
                    <a:fgClr>
                      <a:schemeClr val="folHlink"/>
                    </a:fgClr>
                    <a:bgClr>
                      <a:schemeClr val="bg1"/>
                    </a:bgClr>
                  </a:pattFill>
                  <a:prstDash val="solid"/>
                  <a:headEnd type="none" w="med" len="med"/>
                  <a:tailEnd type="none" w="med" len="med"/>
                </a:ln>
              </p:spPr>
            </p:sp>
            <p:sp>
              <p:nvSpPr>
                <p:cNvPr id="34866" name="直接连接符 34865"/>
                <p:cNvSpPr/>
                <p:nvPr/>
              </p:nvSpPr>
              <p:spPr>
                <a:xfrm>
                  <a:off x="4416" y="0"/>
                  <a:ext cx="0" cy="4320"/>
                </a:xfrm>
                <a:prstGeom prst="line">
                  <a:avLst/>
                </a:prstGeom>
                <a:ln w="9525" cap="flat" cmpd="sng">
                  <a:pattFill prst="pct30">
                    <a:fgClr>
                      <a:schemeClr val="folHlink"/>
                    </a:fgClr>
                    <a:bgClr>
                      <a:schemeClr val="bg1"/>
                    </a:bgClr>
                  </a:pattFill>
                  <a:prstDash val="solid"/>
                  <a:headEnd type="none" w="med" len="med"/>
                  <a:tailEnd type="none" w="med" len="med"/>
                </a:ln>
              </p:spPr>
            </p:sp>
            <p:sp>
              <p:nvSpPr>
                <p:cNvPr id="34867" name="直接连接符 34866"/>
                <p:cNvSpPr/>
                <p:nvPr/>
              </p:nvSpPr>
              <p:spPr>
                <a:xfrm>
                  <a:off x="4608" y="0"/>
                  <a:ext cx="0" cy="4320"/>
                </a:xfrm>
                <a:prstGeom prst="line">
                  <a:avLst/>
                </a:prstGeom>
                <a:ln w="9525" cap="flat" cmpd="sng">
                  <a:pattFill prst="pct30">
                    <a:fgClr>
                      <a:schemeClr val="folHlink"/>
                    </a:fgClr>
                    <a:bgClr>
                      <a:schemeClr val="bg1"/>
                    </a:bgClr>
                  </a:pattFill>
                  <a:prstDash val="solid"/>
                  <a:headEnd type="none" w="med" len="med"/>
                  <a:tailEnd type="none" w="med" len="med"/>
                </a:ln>
              </p:spPr>
            </p:sp>
            <p:sp>
              <p:nvSpPr>
                <p:cNvPr id="34868" name="直接连接符 34867"/>
                <p:cNvSpPr/>
                <p:nvPr/>
              </p:nvSpPr>
              <p:spPr>
                <a:xfrm>
                  <a:off x="4800" y="0"/>
                  <a:ext cx="0" cy="4320"/>
                </a:xfrm>
                <a:prstGeom prst="line">
                  <a:avLst/>
                </a:prstGeom>
                <a:ln w="9525" cap="flat" cmpd="sng">
                  <a:pattFill prst="pct30">
                    <a:fgClr>
                      <a:schemeClr val="folHlink"/>
                    </a:fgClr>
                    <a:bgClr>
                      <a:schemeClr val="bg1"/>
                    </a:bgClr>
                  </a:pattFill>
                  <a:prstDash val="solid"/>
                  <a:headEnd type="none" w="med" len="med"/>
                  <a:tailEnd type="none" w="med" len="med"/>
                </a:ln>
              </p:spPr>
            </p:sp>
            <p:sp>
              <p:nvSpPr>
                <p:cNvPr id="34869" name="直接连接符 34868"/>
                <p:cNvSpPr/>
                <p:nvPr/>
              </p:nvSpPr>
              <p:spPr>
                <a:xfrm>
                  <a:off x="4992" y="0"/>
                  <a:ext cx="0" cy="4320"/>
                </a:xfrm>
                <a:prstGeom prst="line">
                  <a:avLst/>
                </a:prstGeom>
                <a:ln w="9525" cap="flat" cmpd="sng">
                  <a:pattFill prst="pct30">
                    <a:fgClr>
                      <a:schemeClr val="folHlink"/>
                    </a:fgClr>
                    <a:bgClr>
                      <a:schemeClr val="bg1"/>
                    </a:bgClr>
                  </a:pattFill>
                  <a:prstDash val="solid"/>
                  <a:headEnd type="none" w="med" len="med"/>
                  <a:tailEnd type="none" w="med" len="med"/>
                </a:ln>
              </p:spPr>
            </p:sp>
            <p:sp>
              <p:nvSpPr>
                <p:cNvPr id="34870" name="直接连接符 34869"/>
                <p:cNvSpPr/>
                <p:nvPr/>
              </p:nvSpPr>
              <p:spPr>
                <a:xfrm>
                  <a:off x="5184" y="0"/>
                  <a:ext cx="0" cy="4320"/>
                </a:xfrm>
                <a:prstGeom prst="line">
                  <a:avLst/>
                </a:prstGeom>
                <a:ln w="9525" cap="flat" cmpd="sng">
                  <a:pattFill prst="pct30">
                    <a:fgClr>
                      <a:schemeClr val="folHlink"/>
                    </a:fgClr>
                    <a:bgClr>
                      <a:schemeClr val="bg1"/>
                    </a:bgClr>
                  </a:pattFill>
                  <a:prstDash val="solid"/>
                  <a:headEnd type="none" w="med" len="med"/>
                  <a:tailEnd type="none" w="med" len="med"/>
                </a:ln>
              </p:spPr>
            </p:sp>
            <p:sp>
              <p:nvSpPr>
                <p:cNvPr id="34871" name="直接连接符 34870"/>
                <p:cNvSpPr/>
                <p:nvPr/>
              </p:nvSpPr>
              <p:spPr>
                <a:xfrm>
                  <a:off x="5376" y="0"/>
                  <a:ext cx="0" cy="4320"/>
                </a:xfrm>
                <a:prstGeom prst="line">
                  <a:avLst/>
                </a:prstGeom>
                <a:ln w="9525" cap="flat" cmpd="sng">
                  <a:pattFill prst="pct30">
                    <a:fgClr>
                      <a:schemeClr val="folHlink"/>
                    </a:fgClr>
                    <a:bgClr>
                      <a:schemeClr val="bg1"/>
                    </a:bgClr>
                  </a:pattFill>
                  <a:prstDash val="solid"/>
                  <a:headEnd type="none" w="med" len="med"/>
                  <a:tailEnd type="none" w="med" len="med"/>
                </a:ln>
              </p:spPr>
            </p:sp>
            <p:sp>
              <p:nvSpPr>
                <p:cNvPr id="34872" name="直接连接符 34871"/>
                <p:cNvSpPr/>
                <p:nvPr/>
              </p:nvSpPr>
              <p:spPr>
                <a:xfrm>
                  <a:off x="5568" y="0"/>
                  <a:ext cx="0" cy="4320"/>
                </a:xfrm>
                <a:prstGeom prst="line">
                  <a:avLst/>
                </a:prstGeom>
                <a:ln w="9525" cap="flat" cmpd="sng">
                  <a:pattFill prst="pct30">
                    <a:fgClr>
                      <a:schemeClr val="folHlink"/>
                    </a:fgClr>
                    <a:bgClr>
                      <a:schemeClr val="bg1"/>
                    </a:bgClr>
                  </a:pattFill>
                  <a:prstDash val="solid"/>
                  <a:headEnd type="none" w="med" len="med"/>
                  <a:tailEnd type="none" w="med" len="med"/>
                </a:ln>
              </p:spPr>
            </p:sp>
          </p:grpSp>
        </p:grpSp>
        <p:sp>
          <p:nvSpPr>
            <p:cNvPr id="34873" name="矩形 34872"/>
            <p:cNvSpPr/>
            <p:nvPr/>
          </p:nvSpPr>
          <p:spPr>
            <a:xfrm>
              <a:off x="2112" y="0"/>
              <a:ext cx="3648" cy="96"/>
            </a:xfrm>
            <a:prstGeom prst="rect">
              <a:avLst/>
            </a:prstGeom>
            <a:pattFill prst="pct60">
              <a:fgClr>
                <a:schemeClr val="folHlink"/>
              </a:fgClr>
              <a:bgClr>
                <a:schemeClr val="bg1"/>
              </a:bgClr>
            </a:pattFill>
            <a:ln w="9525">
              <a:noFill/>
            </a:ln>
          </p:spPr>
          <p:txBody>
            <a:bodyPr/>
            <a:p>
              <a:endParaRPr lang="zh-CN" altLang="en-US"/>
            </a:p>
          </p:txBody>
        </p:sp>
        <p:sp>
          <p:nvSpPr>
            <p:cNvPr id="34874" name="直接连接符 34873"/>
            <p:cNvSpPr/>
            <p:nvPr/>
          </p:nvSpPr>
          <p:spPr>
            <a:xfrm>
              <a:off x="5568" y="0"/>
              <a:ext cx="0" cy="1488"/>
            </a:xfrm>
            <a:prstGeom prst="line">
              <a:avLst/>
            </a:prstGeom>
            <a:ln w="9525" cap="flat" cmpd="sng">
              <a:solidFill>
                <a:schemeClr val="hlink"/>
              </a:solidFill>
              <a:prstDash val="solid"/>
              <a:headEnd type="none" w="med" len="med"/>
              <a:tailEnd type="none" w="med" len="med"/>
            </a:ln>
          </p:spPr>
        </p:sp>
        <p:grpSp>
          <p:nvGrpSpPr>
            <p:cNvPr id="34875" name="组合 34874"/>
            <p:cNvGrpSpPr/>
            <p:nvPr/>
          </p:nvGrpSpPr>
          <p:grpSpPr>
            <a:xfrm>
              <a:off x="261" y="892"/>
              <a:ext cx="1124" cy="1464"/>
              <a:chOff x="96" y="916"/>
              <a:chExt cx="2208" cy="2876"/>
            </a:xfrm>
          </p:grpSpPr>
          <p:sp>
            <p:nvSpPr>
              <p:cNvPr id="34876" name="直接连接符 34875"/>
              <p:cNvSpPr/>
              <p:nvPr/>
            </p:nvSpPr>
            <p:spPr>
              <a:xfrm flipH="1">
                <a:off x="96" y="1037"/>
                <a:ext cx="2208" cy="0"/>
              </a:xfrm>
              <a:prstGeom prst="line">
                <a:avLst/>
              </a:prstGeom>
              <a:ln w="9525" cap="flat" cmpd="sng">
                <a:solidFill>
                  <a:schemeClr val="hlink"/>
                </a:solidFill>
                <a:prstDash val="solid"/>
                <a:headEnd type="none" w="med" len="med"/>
                <a:tailEnd type="none" w="med" len="med"/>
              </a:ln>
            </p:spPr>
          </p:sp>
          <p:sp>
            <p:nvSpPr>
              <p:cNvPr id="34877" name="直接连接符 34876"/>
              <p:cNvSpPr/>
              <p:nvPr/>
            </p:nvSpPr>
            <p:spPr>
              <a:xfrm>
                <a:off x="336" y="920"/>
                <a:ext cx="0" cy="2872"/>
              </a:xfrm>
              <a:prstGeom prst="line">
                <a:avLst/>
              </a:prstGeom>
              <a:ln w="9525" cap="flat" cmpd="sng">
                <a:solidFill>
                  <a:schemeClr val="hlink"/>
                </a:solidFill>
                <a:prstDash val="solid"/>
                <a:headEnd type="none" w="med" len="med"/>
                <a:tailEnd type="none" w="med" len="med"/>
              </a:ln>
            </p:spPr>
          </p:sp>
          <p:sp>
            <p:nvSpPr>
              <p:cNvPr id="34878" name="任意多边形 34877"/>
              <p:cNvSpPr/>
              <p:nvPr/>
            </p:nvSpPr>
            <p:spPr>
              <a:xfrm flipH="1">
                <a:off x="217" y="916"/>
                <a:ext cx="239" cy="239"/>
              </a:xfrm>
              <a:custGeom>
                <a:avLst/>
                <a:gdLst>
                  <a:gd name="txL" fmla="*/ 0 w 43195"/>
                  <a:gd name="txT" fmla="*/ 0 h 43200"/>
                  <a:gd name="txR" fmla="*/ 43195 w 43195"/>
                  <a:gd name="txB" fmla="*/ 43200 h 43200"/>
                </a:gdLst>
                <a:ahLst/>
                <a:cxnLst>
                  <a:cxn ang="270">
                    <a:pos x="21113" y="5"/>
                  </a:cxn>
                  <a:cxn ang="90">
                    <a:pos x="0" y="22055"/>
                  </a:cxn>
                  <a:cxn ang="90">
                    <a:pos x="21595" y="21600"/>
                  </a:cxn>
                </a:cxnLst>
                <a:rect l="txL" t="txT" r="txR" b="txB"/>
                <a:pathLst>
                  <a:path w="43195" h="43200" fill="none">
                    <a:moveTo>
                      <a:pt x="21113" y="5"/>
                    </a:moveTo>
                    <a:arcTo wR="21600" hR="21600" stAng="-5476718" swAng="16204296"/>
                  </a:path>
                  <a:path w="43195" h="43200" stroke="0">
                    <a:moveTo>
                      <a:pt x="21113" y="5"/>
                    </a:moveTo>
                    <a:arcTo wR="21600" hR="21600" stAng="-5476718" swAng="16204296"/>
                    <a:lnTo>
                      <a:pt x="21595" y="21600"/>
                    </a:lnTo>
                    <a:close/>
                  </a:path>
                </a:pathLst>
              </a:custGeom>
              <a:noFill/>
              <a:ln w="9525" cap="flat" cmpd="sng">
                <a:solidFill>
                  <a:schemeClr val="hlink"/>
                </a:solidFill>
                <a:prstDash val="solid"/>
                <a:headEnd type="none" w="med" len="med"/>
                <a:tailEnd type="none" w="med" len="med"/>
              </a:ln>
            </p:spPr>
            <p:txBody>
              <a:bodyPr/>
              <a:p>
                <a:endParaRPr lang="zh-CN" altLang="en-US"/>
              </a:p>
            </p:txBody>
          </p:sp>
        </p:grpSp>
      </p:grpSp>
      <p:sp>
        <p:nvSpPr>
          <p:cNvPr id="34879" name="标题 34878"/>
          <p:cNvSpPr>
            <a:spLocks noGrp="1"/>
          </p:cNvSpPr>
          <p:nvPr>
            <p:ph type="title"/>
          </p:nvPr>
        </p:nvSpPr>
        <p:spPr>
          <a:xfrm>
            <a:off x="609600" y="304800"/>
            <a:ext cx="7772400" cy="1143000"/>
          </a:xfrm>
          <a:prstGeom prst="rect">
            <a:avLst/>
          </a:prstGeom>
          <a:noFill/>
          <a:ln w="9525">
            <a:noFill/>
          </a:ln>
        </p:spPr>
        <p:txBody>
          <a:bodyPr anchor="b" anchorCtr="0"/>
          <a:p>
            <a:pPr lvl="0"/>
            <a:r>
              <a:rPr lang="zh-CN" altLang="en-US" dirty="0"/>
              <a:t>单击此处编辑母版标题样式</a:t>
            </a:r>
            <a:endParaRPr lang="zh-CN" altLang="en-US" dirty="0"/>
          </a:p>
        </p:txBody>
      </p:sp>
      <p:sp>
        <p:nvSpPr>
          <p:cNvPr id="34880" name="文本占位符 34879" descr="Rectangle: Click to edit Master text styles&#13;&#10;Second level&#13;&#10;Third level&#13;&#10;Fourth level&#13;&#10;Fifth level"/>
          <p:cNvSpPr>
            <a:spLocks noGrp="1"/>
          </p:cNvSpPr>
          <p:nvPr>
            <p:ph type="body" idx="1"/>
          </p:nvPr>
        </p:nvSpPr>
        <p:spPr>
          <a:xfrm>
            <a:off x="838200" y="1905000"/>
            <a:ext cx="7772400" cy="4114800"/>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4881" name="日期占位符 34880"/>
          <p:cNvSpPr>
            <a:spLocks noGrp="1"/>
          </p:cNvSpPr>
          <p:nvPr>
            <p:ph type="dt" sz="half" idx="2"/>
          </p:nvPr>
        </p:nvSpPr>
        <p:spPr>
          <a:xfrm>
            <a:off x="685800" y="6248400"/>
            <a:ext cx="1905000" cy="457200"/>
          </a:xfrm>
          <a:prstGeom prst="rect">
            <a:avLst/>
          </a:prstGeom>
          <a:noFill/>
          <a:ln w="9525">
            <a:noFill/>
          </a:ln>
        </p:spPr>
        <p:txBody>
          <a:bodyPr anchor="b" anchorCtr="0"/>
          <a:lstStyle>
            <a:lvl1pPr>
              <a:defRPr sz="1400">
                <a:latin typeface="Tahoma" panose="020B0604030504040204" pitchFamily="34" charset="0"/>
              </a:defRPr>
            </a:lvl1pPr>
          </a:lstStyle>
          <a:p>
            <a:pPr lvl="0"/>
            <a:fld id="{BB962C8B-B14F-4D97-AF65-F5344CB8AC3E}" type="datetime1">
              <a:rPr lang="zh-CN" altLang="en-US" dirty="0"/>
            </a:fld>
            <a:endParaRPr lang="zh-CN" altLang="en-US" dirty="0">
              <a:latin typeface="Times New Roman" panose="02020603050405020304" pitchFamily="18" charset="0"/>
            </a:endParaRPr>
          </a:p>
        </p:txBody>
      </p:sp>
      <p:sp>
        <p:nvSpPr>
          <p:cNvPr id="34882" name="页脚占位符 34881"/>
          <p:cNvSpPr>
            <a:spLocks noGrp="1"/>
          </p:cNvSpPr>
          <p:nvPr>
            <p:ph type="ftr" sz="quarter" idx="3"/>
          </p:nvPr>
        </p:nvSpPr>
        <p:spPr>
          <a:xfrm>
            <a:off x="3124200" y="6248400"/>
            <a:ext cx="2895600" cy="457200"/>
          </a:xfrm>
          <a:prstGeom prst="rect">
            <a:avLst/>
          </a:prstGeom>
          <a:noFill/>
          <a:ln w="9525">
            <a:noFill/>
          </a:ln>
        </p:spPr>
        <p:txBody>
          <a:bodyPr anchor="b" anchorCtr="0"/>
          <a:lstStyle>
            <a:lvl1pPr algn="ctr">
              <a:defRPr sz="1400">
                <a:latin typeface="Tahoma" panose="020B0604030504040204" pitchFamily="34" charset="0"/>
              </a:defRPr>
            </a:lvl1pPr>
          </a:lstStyle>
          <a:p>
            <a:pPr lvl="0"/>
            <a:endParaRPr lang="zh-CN" altLang="en-US" dirty="0"/>
          </a:p>
        </p:txBody>
      </p:sp>
      <p:sp>
        <p:nvSpPr>
          <p:cNvPr id="34883" name="灯片编号占位符 34882"/>
          <p:cNvSpPr>
            <a:spLocks noGrp="1"/>
          </p:cNvSpPr>
          <p:nvPr>
            <p:ph type="sldNum" sz="quarter" idx="4"/>
          </p:nvPr>
        </p:nvSpPr>
        <p:spPr>
          <a:xfrm>
            <a:off x="6553200" y="6248400"/>
            <a:ext cx="1905000" cy="457200"/>
          </a:xfrm>
          <a:prstGeom prst="rect">
            <a:avLst/>
          </a:prstGeom>
          <a:noFill/>
          <a:ln w="9525">
            <a:noFill/>
          </a:ln>
        </p:spPr>
        <p:txBody>
          <a:bodyPr anchor="b" anchorCtr="0"/>
          <a:lstStyle>
            <a:lvl1pPr algn="r">
              <a:defRPr sz="1400">
                <a:latin typeface="Tahoma" panose="020B0604030504040204" pitchFamily="34" charset="0"/>
              </a:defRPr>
            </a:lvl1pPr>
          </a:lstStyle>
          <a:p>
            <a:pPr lvl="0"/>
            <a:fld id="{9A0DB2DC-4C9A-4742-B13C-FB6460FD3503}" type="slidenum">
              <a:rPr lang="zh-CN" altLang="en-US" dirty="0"/>
            </a:fld>
            <a:endParaRPr lang="zh-CN" altLang="en-US" dirty="0">
              <a:latin typeface="Times New Roman" panose="02020603050405020304" pitchFamily="18"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lvl1pPr marL="0" lvl="0" indent="0" algn="l"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Blip>
          <a:blip r:embed="rId14"/>
        </a:buBlip>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n"/>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lr>
          <a:schemeClr val="hlink"/>
        </a:buClr>
        <a:buSzPct val="95000"/>
        <a:buFont typeface="Wingdings" panose="05000000000000000000" pitchFamily="2" charset="2"/>
        <a:buChar char="w"/>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lr>
          <a:schemeClr val="tx1"/>
        </a:buClr>
        <a:buSzPct val="65000"/>
        <a:buFont typeface="Wingdings" panose="05000000000000000000" pitchFamily="2" charset="2"/>
        <a:buChar char="n"/>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n"/>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n"/>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n"/>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n"/>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n"/>
        <a:defRPr sz="2000" b="0"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3.wmf"/><Relationship Id="rId7" Type="http://schemas.openxmlformats.org/officeDocument/2006/relationships/oleObject" Target="../embeddings/oleObject21.bin"/><Relationship Id="rId6" Type="http://schemas.openxmlformats.org/officeDocument/2006/relationships/image" Target="../media/image16.wmf"/><Relationship Id="rId5" Type="http://schemas.openxmlformats.org/officeDocument/2006/relationships/oleObject" Target="../embeddings/oleObject20.bin"/><Relationship Id="rId4" Type="http://schemas.openxmlformats.org/officeDocument/2006/relationships/image" Target="../media/image15.wmf"/><Relationship Id="rId3" Type="http://schemas.openxmlformats.org/officeDocument/2006/relationships/oleObject" Target="../embeddings/oleObject19.bin"/><Relationship Id="rId2" Type="http://schemas.openxmlformats.org/officeDocument/2006/relationships/image" Target="../media/image14.wmf"/><Relationship Id="rId10" Type="http://schemas.openxmlformats.org/officeDocument/2006/relationships/vmlDrawing" Target="../drawings/vmlDrawing4.vml"/><Relationship Id="rId1" Type="http://schemas.openxmlformats.org/officeDocument/2006/relationships/oleObject" Target="../embeddings/oleObject18.bin"/></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0.wmf"/><Relationship Id="rId1" Type="http://schemas.openxmlformats.org/officeDocument/2006/relationships/image" Target="../media/image19.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wmf"/></Relationships>
</file>

<file path=ppt/slides/_rels/slide17.xml.rels><?xml version="1.0" encoding="UTF-8" standalone="yes"?>
<Relationships xmlns="http://schemas.openxmlformats.org/package/2006/relationships"><Relationship Id="rId8" Type="http://schemas.openxmlformats.org/officeDocument/2006/relationships/vmlDrawing" Target="../drawings/vmlDrawing5.vml"/><Relationship Id="rId7" Type="http://schemas.openxmlformats.org/officeDocument/2006/relationships/slideLayout" Target="../slideLayouts/slideLayout2.xml"/><Relationship Id="rId6" Type="http://schemas.openxmlformats.org/officeDocument/2006/relationships/image" Target="../media/image24.wmf"/><Relationship Id="rId5" Type="http://schemas.openxmlformats.org/officeDocument/2006/relationships/oleObject" Target="../embeddings/oleObject24.bin"/><Relationship Id="rId4" Type="http://schemas.openxmlformats.org/officeDocument/2006/relationships/image" Target="../media/image23.wmf"/><Relationship Id="rId3" Type="http://schemas.openxmlformats.org/officeDocument/2006/relationships/oleObject" Target="../embeddings/oleObject23.bin"/><Relationship Id="rId2" Type="http://schemas.openxmlformats.org/officeDocument/2006/relationships/image" Target="../media/image22.wmf"/><Relationship Id="rId1" Type="http://schemas.openxmlformats.org/officeDocument/2006/relationships/oleObject" Target="../embeddings/oleObject22.bin"/></Relationships>
</file>

<file path=ppt/slides/_rels/slide18.xml.rels><?xml version="1.0" encoding="UTF-8" standalone="yes"?>
<Relationships xmlns="http://schemas.openxmlformats.org/package/2006/relationships"><Relationship Id="rId6" Type="http://schemas.openxmlformats.org/officeDocument/2006/relationships/vmlDrawing" Target="../drawings/vmlDrawing6.vml"/><Relationship Id="rId5" Type="http://schemas.openxmlformats.org/officeDocument/2006/relationships/slideLayout" Target="../slideLayouts/slideLayout2.xml"/><Relationship Id="rId4" Type="http://schemas.openxmlformats.org/officeDocument/2006/relationships/image" Target="../media/image26.wmf"/><Relationship Id="rId3" Type="http://schemas.openxmlformats.org/officeDocument/2006/relationships/oleObject" Target="../embeddings/oleObject26.bin"/><Relationship Id="rId2" Type="http://schemas.openxmlformats.org/officeDocument/2006/relationships/image" Target="../media/image25.wmf"/><Relationship Id="rId1" Type="http://schemas.openxmlformats.org/officeDocument/2006/relationships/oleObject" Target="../embeddings/oleObject25.bin"/></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5" Type="http://schemas.openxmlformats.org/officeDocument/2006/relationships/vmlDrawing" Target="../drawings/vmlDrawing7.vml"/><Relationship Id="rId4" Type="http://schemas.openxmlformats.org/officeDocument/2006/relationships/slideLayout" Target="../slideLayouts/slideLayout2.xml"/><Relationship Id="rId3" Type="http://schemas.openxmlformats.org/officeDocument/2006/relationships/image" Target="../media/image31.wmf"/><Relationship Id="rId2" Type="http://schemas.openxmlformats.org/officeDocument/2006/relationships/oleObject" Target="../embeddings/oleObject27.bin"/><Relationship Id="rId1" Type="http://schemas.openxmlformats.org/officeDocument/2006/relationships/image" Target="../media/image30.png"/></Relationships>
</file>

<file path=ppt/slides/_rels/slide23.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37.wmf"/><Relationship Id="rId5" Type="http://schemas.openxmlformats.org/officeDocument/2006/relationships/image" Target="../media/image36.wmf"/><Relationship Id="rId4" Type="http://schemas.openxmlformats.org/officeDocument/2006/relationships/image" Target="../media/image35.wmf"/><Relationship Id="rId3" Type="http://schemas.openxmlformats.org/officeDocument/2006/relationships/image" Target="../media/image34.wmf"/><Relationship Id="rId2" Type="http://schemas.openxmlformats.org/officeDocument/2006/relationships/image" Target="../media/image33.wmf"/><Relationship Id="rId1" Type="http://schemas.openxmlformats.org/officeDocument/2006/relationships/image" Target="../media/image32.wmf"/></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8.png"/></Relationships>
</file>

<file path=ppt/slides/_rels/slide25.xml.rels><?xml version="1.0" encoding="UTF-8" standalone="yes"?>
<Relationships xmlns="http://schemas.openxmlformats.org/package/2006/relationships"><Relationship Id="rId9" Type="http://schemas.openxmlformats.org/officeDocument/2006/relationships/vmlDrawing" Target="../drawings/vmlDrawing8.vml"/><Relationship Id="rId8" Type="http://schemas.openxmlformats.org/officeDocument/2006/relationships/slideLayout" Target="../slideLayouts/slideLayout2.xml"/><Relationship Id="rId7" Type="http://schemas.openxmlformats.org/officeDocument/2006/relationships/image" Target="../media/image44.wmf"/><Relationship Id="rId6" Type="http://schemas.openxmlformats.org/officeDocument/2006/relationships/image" Target="../media/image43.wmf"/><Relationship Id="rId5" Type="http://schemas.openxmlformats.org/officeDocument/2006/relationships/image" Target="../media/image42.wmf"/><Relationship Id="rId4" Type="http://schemas.openxmlformats.org/officeDocument/2006/relationships/image" Target="../media/image41.wmf"/><Relationship Id="rId3" Type="http://schemas.openxmlformats.org/officeDocument/2006/relationships/image" Target="../media/image40.wmf"/><Relationship Id="rId2" Type="http://schemas.openxmlformats.org/officeDocument/2006/relationships/image" Target="../media/image39.wmf"/><Relationship Id="rId1" Type="http://schemas.openxmlformats.org/officeDocument/2006/relationships/oleObject" Target="../embeddings/oleObject28.bin"/></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5.wmf"/></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6.png"/></Relationships>
</file>

<file path=ppt/slides/_rels/slide29.xml.rels><?xml version="1.0" encoding="UTF-8" standalone="yes"?>
<Relationships xmlns="http://schemas.openxmlformats.org/package/2006/relationships"><Relationship Id="rId9" Type="http://schemas.openxmlformats.org/officeDocument/2006/relationships/oleObject" Target="../embeddings/oleObject33.bin"/><Relationship Id="rId8" Type="http://schemas.openxmlformats.org/officeDocument/2006/relationships/image" Target="../media/image50.wmf"/><Relationship Id="rId7" Type="http://schemas.openxmlformats.org/officeDocument/2006/relationships/oleObject" Target="../embeddings/oleObject32.bin"/><Relationship Id="rId6" Type="http://schemas.openxmlformats.org/officeDocument/2006/relationships/image" Target="../media/image49.wmf"/><Relationship Id="rId5" Type="http://schemas.openxmlformats.org/officeDocument/2006/relationships/oleObject" Target="../embeddings/oleObject31.bin"/><Relationship Id="rId4" Type="http://schemas.openxmlformats.org/officeDocument/2006/relationships/image" Target="../media/image48.wmf"/><Relationship Id="rId3" Type="http://schemas.openxmlformats.org/officeDocument/2006/relationships/oleObject" Target="../embeddings/oleObject30.bin"/><Relationship Id="rId2" Type="http://schemas.openxmlformats.org/officeDocument/2006/relationships/image" Target="../media/image47.wmf"/><Relationship Id="rId18" Type="http://schemas.openxmlformats.org/officeDocument/2006/relationships/vmlDrawing" Target="../drawings/vmlDrawing9.vml"/><Relationship Id="rId17" Type="http://schemas.openxmlformats.org/officeDocument/2006/relationships/slideLayout" Target="../slideLayouts/slideLayout2.xml"/><Relationship Id="rId16" Type="http://schemas.openxmlformats.org/officeDocument/2006/relationships/image" Target="../media/image54.wmf"/><Relationship Id="rId15" Type="http://schemas.openxmlformats.org/officeDocument/2006/relationships/oleObject" Target="../embeddings/oleObject36.bin"/><Relationship Id="rId14" Type="http://schemas.openxmlformats.org/officeDocument/2006/relationships/image" Target="../media/image53.wmf"/><Relationship Id="rId13" Type="http://schemas.openxmlformats.org/officeDocument/2006/relationships/oleObject" Target="../embeddings/oleObject35.bin"/><Relationship Id="rId12" Type="http://schemas.openxmlformats.org/officeDocument/2006/relationships/image" Target="../media/image52.wmf"/><Relationship Id="rId11" Type="http://schemas.openxmlformats.org/officeDocument/2006/relationships/oleObject" Target="../embeddings/oleObject34.bin"/><Relationship Id="rId10" Type="http://schemas.openxmlformats.org/officeDocument/2006/relationships/image" Target="../media/image51.wmf"/><Relationship Id="rId1" Type="http://schemas.openxmlformats.org/officeDocument/2006/relationships/oleObject" Target="../embeddings/oleObject29.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5" Type="http://schemas.openxmlformats.org/officeDocument/2006/relationships/vmlDrawing" Target="../drawings/vmlDrawing10.vml"/><Relationship Id="rId4" Type="http://schemas.openxmlformats.org/officeDocument/2006/relationships/slideLayout" Target="../slideLayouts/slideLayout2.xml"/><Relationship Id="rId3" Type="http://schemas.openxmlformats.org/officeDocument/2006/relationships/image" Target="../media/image56.png"/><Relationship Id="rId2" Type="http://schemas.openxmlformats.org/officeDocument/2006/relationships/image" Target="../media/image55.wmf"/><Relationship Id="rId1" Type="http://schemas.openxmlformats.org/officeDocument/2006/relationships/oleObject" Target="../embeddings/oleObject37.bin"/></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7.png"/></Relationships>
</file>

<file path=ppt/slides/_rels/slide32.xml.rels><?xml version="1.0" encoding="UTF-8" standalone="yes"?>
<Relationships xmlns="http://schemas.openxmlformats.org/package/2006/relationships"><Relationship Id="rId9" Type="http://schemas.openxmlformats.org/officeDocument/2006/relationships/oleObject" Target="../embeddings/oleObject42.bin"/><Relationship Id="rId8" Type="http://schemas.openxmlformats.org/officeDocument/2006/relationships/image" Target="../media/image61.wmf"/><Relationship Id="rId7" Type="http://schemas.openxmlformats.org/officeDocument/2006/relationships/oleObject" Target="../embeddings/oleObject41.bin"/><Relationship Id="rId6" Type="http://schemas.openxmlformats.org/officeDocument/2006/relationships/image" Target="../media/image60.wmf"/><Relationship Id="rId5" Type="http://schemas.openxmlformats.org/officeDocument/2006/relationships/oleObject" Target="../embeddings/oleObject40.bin"/><Relationship Id="rId4" Type="http://schemas.openxmlformats.org/officeDocument/2006/relationships/image" Target="../media/image59.wmf"/><Relationship Id="rId3" Type="http://schemas.openxmlformats.org/officeDocument/2006/relationships/oleObject" Target="../embeddings/oleObject39.bin"/><Relationship Id="rId28" Type="http://schemas.openxmlformats.org/officeDocument/2006/relationships/vmlDrawing" Target="../drawings/vmlDrawing11.vml"/><Relationship Id="rId27" Type="http://schemas.openxmlformats.org/officeDocument/2006/relationships/slideLayout" Target="../slideLayouts/slideLayout13.xml"/><Relationship Id="rId26" Type="http://schemas.openxmlformats.org/officeDocument/2006/relationships/image" Target="../media/image70.wmf"/><Relationship Id="rId25" Type="http://schemas.openxmlformats.org/officeDocument/2006/relationships/oleObject" Target="../embeddings/oleObject50.bin"/><Relationship Id="rId24" Type="http://schemas.openxmlformats.org/officeDocument/2006/relationships/image" Target="../media/image69.wmf"/><Relationship Id="rId23" Type="http://schemas.openxmlformats.org/officeDocument/2006/relationships/oleObject" Target="../embeddings/oleObject49.bin"/><Relationship Id="rId22" Type="http://schemas.openxmlformats.org/officeDocument/2006/relationships/image" Target="../media/image68.wmf"/><Relationship Id="rId21" Type="http://schemas.openxmlformats.org/officeDocument/2006/relationships/oleObject" Target="../embeddings/oleObject48.bin"/><Relationship Id="rId20" Type="http://schemas.openxmlformats.org/officeDocument/2006/relationships/image" Target="../media/image67.wmf"/><Relationship Id="rId2" Type="http://schemas.openxmlformats.org/officeDocument/2006/relationships/image" Target="../media/image58.wmf"/><Relationship Id="rId19" Type="http://schemas.openxmlformats.org/officeDocument/2006/relationships/oleObject" Target="../embeddings/oleObject47.bin"/><Relationship Id="rId18" Type="http://schemas.openxmlformats.org/officeDocument/2006/relationships/image" Target="../media/image66.wmf"/><Relationship Id="rId17" Type="http://schemas.openxmlformats.org/officeDocument/2006/relationships/oleObject" Target="../embeddings/oleObject46.bin"/><Relationship Id="rId16" Type="http://schemas.openxmlformats.org/officeDocument/2006/relationships/image" Target="../media/image65.wmf"/><Relationship Id="rId15" Type="http://schemas.openxmlformats.org/officeDocument/2006/relationships/oleObject" Target="../embeddings/oleObject45.bin"/><Relationship Id="rId14" Type="http://schemas.openxmlformats.org/officeDocument/2006/relationships/image" Target="../media/image64.wmf"/><Relationship Id="rId13" Type="http://schemas.openxmlformats.org/officeDocument/2006/relationships/oleObject" Target="../embeddings/oleObject44.bin"/><Relationship Id="rId12" Type="http://schemas.openxmlformats.org/officeDocument/2006/relationships/image" Target="../media/image63.wmf"/><Relationship Id="rId11" Type="http://schemas.openxmlformats.org/officeDocument/2006/relationships/oleObject" Target="../embeddings/oleObject43.bin"/><Relationship Id="rId10" Type="http://schemas.openxmlformats.org/officeDocument/2006/relationships/image" Target="../media/image62.wmf"/><Relationship Id="rId1" Type="http://schemas.openxmlformats.org/officeDocument/2006/relationships/oleObject" Target="../embeddings/oleObject38.bin"/></Relationships>
</file>

<file path=ppt/slides/_rels/slide33.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74.wmf"/><Relationship Id="rId7" Type="http://schemas.openxmlformats.org/officeDocument/2006/relationships/oleObject" Target="../embeddings/oleObject54.bin"/><Relationship Id="rId6" Type="http://schemas.openxmlformats.org/officeDocument/2006/relationships/image" Target="../media/image73.wmf"/><Relationship Id="rId5" Type="http://schemas.openxmlformats.org/officeDocument/2006/relationships/oleObject" Target="../embeddings/oleObject53.bin"/><Relationship Id="rId4" Type="http://schemas.openxmlformats.org/officeDocument/2006/relationships/image" Target="../media/image72.wmf"/><Relationship Id="rId3" Type="http://schemas.openxmlformats.org/officeDocument/2006/relationships/oleObject" Target="../embeddings/oleObject52.bin"/><Relationship Id="rId2" Type="http://schemas.openxmlformats.org/officeDocument/2006/relationships/image" Target="../media/image71.wmf"/><Relationship Id="rId10" Type="http://schemas.openxmlformats.org/officeDocument/2006/relationships/vmlDrawing" Target="../drawings/vmlDrawing12.vml"/><Relationship Id="rId1" Type="http://schemas.openxmlformats.org/officeDocument/2006/relationships/oleObject" Target="../embeddings/oleObject51.bin"/></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png"/></Relationships>
</file>

<file path=ppt/slides/_rels/slide3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77.wmf"/><Relationship Id="rId2" Type="http://schemas.openxmlformats.org/officeDocument/2006/relationships/image" Target="../media/image76.wmf"/><Relationship Id="rId1" Type="http://schemas.openxmlformats.org/officeDocument/2006/relationships/image" Target="../media/image75.wmf"/></Relationships>
</file>

<file path=ppt/slides/_rels/slide36.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74.wmf"/><Relationship Id="rId7" Type="http://schemas.openxmlformats.org/officeDocument/2006/relationships/oleObject" Target="../embeddings/oleObject58.bin"/><Relationship Id="rId6" Type="http://schemas.openxmlformats.org/officeDocument/2006/relationships/image" Target="../media/image73.wmf"/><Relationship Id="rId5" Type="http://schemas.openxmlformats.org/officeDocument/2006/relationships/oleObject" Target="../embeddings/oleObject57.bin"/><Relationship Id="rId4" Type="http://schemas.openxmlformats.org/officeDocument/2006/relationships/image" Target="../media/image72.wmf"/><Relationship Id="rId3" Type="http://schemas.openxmlformats.org/officeDocument/2006/relationships/oleObject" Target="../embeddings/oleObject56.bin"/><Relationship Id="rId2" Type="http://schemas.openxmlformats.org/officeDocument/2006/relationships/image" Target="../media/image71.wmf"/><Relationship Id="rId10" Type="http://schemas.openxmlformats.org/officeDocument/2006/relationships/vmlDrawing" Target="../drawings/vmlDrawing13.vml"/><Relationship Id="rId1" Type="http://schemas.openxmlformats.org/officeDocument/2006/relationships/oleObject" Target="../embeddings/oleObject55.bin"/></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9.png"/><Relationship Id="rId1" Type="http://schemas.openxmlformats.org/officeDocument/2006/relationships/image" Target="../media/image7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9" Type="http://schemas.openxmlformats.org/officeDocument/2006/relationships/image" Target="../media/image84.wmf"/><Relationship Id="rId8" Type="http://schemas.openxmlformats.org/officeDocument/2006/relationships/oleObject" Target="../embeddings/oleObject62.bin"/><Relationship Id="rId7" Type="http://schemas.openxmlformats.org/officeDocument/2006/relationships/image" Target="../media/image83.wmf"/><Relationship Id="rId6" Type="http://schemas.openxmlformats.org/officeDocument/2006/relationships/oleObject" Target="../embeddings/oleObject61.bin"/><Relationship Id="rId5" Type="http://schemas.openxmlformats.org/officeDocument/2006/relationships/image" Target="../media/image82.wmf"/><Relationship Id="rId4" Type="http://schemas.openxmlformats.org/officeDocument/2006/relationships/oleObject" Target="../embeddings/oleObject60.bin"/><Relationship Id="rId3" Type="http://schemas.openxmlformats.org/officeDocument/2006/relationships/image" Target="../media/image81.wmf"/><Relationship Id="rId2" Type="http://schemas.openxmlformats.org/officeDocument/2006/relationships/oleObject" Target="../embeddings/oleObject59.bin"/><Relationship Id="rId19" Type="http://schemas.openxmlformats.org/officeDocument/2006/relationships/vmlDrawing" Target="../drawings/vmlDrawing14.vml"/><Relationship Id="rId18" Type="http://schemas.openxmlformats.org/officeDocument/2006/relationships/slideLayout" Target="../slideLayouts/slideLayout2.xml"/><Relationship Id="rId17" Type="http://schemas.openxmlformats.org/officeDocument/2006/relationships/image" Target="../media/image88.wmf"/><Relationship Id="rId16" Type="http://schemas.openxmlformats.org/officeDocument/2006/relationships/oleObject" Target="../embeddings/oleObject66.bin"/><Relationship Id="rId15" Type="http://schemas.openxmlformats.org/officeDocument/2006/relationships/image" Target="../media/image87.wmf"/><Relationship Id="rId14" Type="http://schemas.openxmlformats.org/officeDocument/2006/relationships/oleObject" Target="../embeddings/oleObject65.bin"/><Relationship Id="rId13" Type="http://schemas.openxmlformats.org/officeDocument/2006/relationships/image" Target="../media/image86.wmf"/><Relationship Id="rId12" Type="http://schemas.openxmlformats.org/officeDocument/2006/relationships/oleObject" Target="../embeddings/oleObject64.bin"/><Relationship Id="rId11" Type="http://schemas.openxmlformats.org/officeDocument/2006/relationships/image" Target="../media/image85.wmf"/><Relationship Id="rId10" Type="http://schemas.openxmlformats.org/officeDocument/2006/relationships/oleObject" Target="../embeddings/oleObject63.bin"/><Relationship Id="rId1" Type="http://schemas.openxmlformats.org/officeDocument/2006/relationships/image" Target="../media/image8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9" Type="http://schemas.openxmlformats.org/officeDocument/2006/relationships/oleObject" Target="../embeddings/oleObject71.bin"/><Relationship Id="rId8" Type="http://schemas.openxmlformats.org/officeDocument/2006/relationships/image" Target="../media/image92.wmf"/><Relationship Id="rId7" Type="http://schemas.openxmlformats.org/officeDocument/2006/relationships/oleObject" Target="../embeddings/oleObject70.bin"/><Relationship Id="rId6" Type="http://schemas.openxmlformats.org/officeDocument/2006/relationships/image" Target="../media/image91.wmf"/><Relationship Id="rId5" Type="http://schemas.openxmlformats.org/officeDocument/2006/relationships/oleObject" Target="../embeddings/oleObject69.bin"/><Relationship Id="rId4" Type="http://schemas.openxmlformats.org/officeDocument/2006/relationships/image" Target="../media/image90.wmf"/><Relationship Id="rId3" Type="http://schemas.openxmlformats.org/officeDocument/2006/relationships/oleObject" Target="../embeddings/oleObject68.bin"/><Relationship Id="rId2" Type="http://schemas.openxmlformats.org/officeDocument/2006/relationships/image" Target="../media/image89.wmf"/><Relationship Id="rId18" Type="http://schemas.openxmlformats.org/officeDocument/2006/relationships/vmlDrawing" Target="../drawings/vmlDrawing15.vml"/><Relationship Id="rId17" Type="http://schemas.openxmlformats.org/officeDocument/2006/relationships/slideLayout" Target="../slideLayouts/slideLayout2.xml"/><Relationship Id="rId16" Type="http://schemas.openxmlformats.org/officeDocument/2006/relationships/image" Target="../media/image96.wmf"/><Relationship Id="rId15" Type="http://schemas.openxmlformats.org/officeDocument/2006/relationships/oleObject" Target="../embeddings/oleObject74.bin"/><Relationship Id="rId14" Type="http://schemas.openxmlformats.org/officeDocument/2006/relationships/image" Target="../media/image95.wmf"/><Relationship Id="rId13" Type="http://schemas.openxmlformats.org/officeDocument/2006/relationships/oleObject" Target="../embeddings/oleObject73.bin"/><Relationship Id="rId12" Type="http://schemas.openxmlformats.org/officeDocument/2006/relationships/image" Target="../media/image94.wmf"/><Relationship Id="rId11" Type="http://schemas.openxmlformats.org/officeDocument/2006/relationships/oleObject" Target="../embeddings/oleObject72.bin"/><Relationship Id="rId10" Type="http://schemas.openxmlformats.org/officeDocument/2006/relationships/image" Target="../media/image93.wmf"/><Relationship Id="rId1" Type="http://schemas.openxmlformats.org/officeDocument/2006/relationships/oleObject" Target="../embeddings/oleObject67.bin"/></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97.emf"/><Relationship Id="rId1"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8.wmf"/></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1.png"/><Relationship Id="rId1" Type="http://schemas.openxmlformats.org/officeDocument/2006/relationships/tags" Target="../tags/tag1.xml"/></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0.wmf"/><Relationship Id="rId1" Type="http://schemas.openxmlformats.org/officeDocument/2006/relationships/image" Target="../media/image99.wmf"/></Relationships>
</file>

<file path=ppt/slides/_rels/slide46.xml.rels><?xml version="1.0" encoding="UTF-8" standalone="yes"?>
<Relationships xmlns="http://schemas.openxmlformats.org/package/2006/relationships"><Relationship Id="rId8" Type="http://schemas.openxmlformats.org/officeDocument/2006/relationships/vmlDrawing" Target="../drawings/vmlDrawing16.vml"/><Relationship Id="rId7" Type="http://schemas.openxmlformats.org/officeDocument/2006/relationships/slideLayout" Target="../slideLayouts/slideLayout2.xml"/><Relationship Id="rId6" Type="http://schemas.openxmlformats.org/officeDocument/2006/relationships/image" Target="../media/image103.wmf"/><Relationship Id="rId5" Type="http://schemas.openxmlformats.org/officeDocument/2006/relationships/oleObject" Target="../embeddings/oleObject76.bin"/><Relationship Id="rId4" Type="http://schemas.openxmlformats.org/officeDocument/2006/relationships/image" Target="../media/image102.wmf"/><Relationship Id="rId3" Type="http://schemas.openxmlformats.org/officeDocument/2006/relationships/oleObject" Target="../embeddings/oleObject75.bin"/><Relationship Id="rId2" Type="http://schemas.openxmlformats.org/officeDocument/2006/relationships/image" Target="../media/image101.wmf"/><Relationship Id="rId1" Type="http://schemas.openxmlformats.org/officeDocument/2006/relationships/image" Target="../media/image99.wmf"/></Relationships>
</file>

<file path=ppt/slides/_rels/slide47.xml.rels><?xml version="1.0" encoding="UTF-8" standalone="yes"?>
<Relationships xmlns="http://schemas.openxmlformats.org/package/2006/relationships"><Relationship Id="rId9" Type="http://schemas.openxmlformats.org/officeDocument/2006/relationships/oleObject" Target="../embeddings/oleObject79.bin"/><Relationship Id="rId8" Type="http://schemas.openxmlformats.org/officeDocument/2006/relationships/image" Target="../media/image109.wmf"/><Relationship Id="rId7" Type="http://schemas.openxmlformats.org/officeDocument/2006/relationships/image" Target="../media/image108.wmf"/><Relationship Id="rId6" Type="http://schemas.openxmlformats.org/officeDocument/2006/relationships/image" Target="../media/image107.wmf"/><Relationship Id="rId5" Type="http://schemas.openxmlformats.org/officeDocument/2006/relationships/oleObject" Target="../embeddings/oleObject78.bin"/><Relationship Id="rId4" Type="http://schemas.openxmlformats.org/officeDocument/2006/relationships/image" Target="../media/image106.wmf"/><Relationship Id="rId3" Type="http://schemas.openxmlformats.org/officeDocument/2006/relationships/oleObject" Target="../embeddings/oleObject77.bin"/><Relationship Id="rId2" Type="http://schemas.openxmlformats.org/officeDocument/2006/relationships/image" Target="../media/image105.wmf"/><Relationship Id="rId14" Type="http://schemas.openxmlformats.org/officeDocument/2006/relationships/vmlDrawing" Target="../drawings/vmlDrawing17.vml"/><Relationship Id="rId13" Type="http://schemas.openxmlformats.org/officeDocument/2006/relationships/slideLayout" Target="../slideLayouts/slideLayout2.xml"/><Relationship Id="rId12" Type="http://schemas.openxmlformats.org/officeDocument/2006/relationships/image" Target="../media/image111.wmf"/><Relationship Id="rId11" Type="http://schemas.openxmlformats.org/officeDocument/2006/relationships/oleObject" Target="../embeddings/oleObject80.bin"/><Relationship Id="rId10" Type="http://schemas.openxmlformats.org/officeDocument/2006/relationships/image" Target="../media/image110.wmf"/><Relationship Id="rId1" Type="http://schemas.openxmlformats.org/officeDocument/2006/relationships/image" Target="../media/image104.wmf"/></Relationships>
</file>

<file path=ppt/slides/_rels/slide48.xml.rels><?xml version="1.0" encoding="UTF-8" standalone="yes"?>
<Relationships xmlns="http://schemas.openxmlformats.org/package/2006/relationships"><Relationship Id="rId9" Type="http://schemas.openxmlformats.org/officeDocument/2006/relationships/image" Target="../media/image106.wmf"/><Relationship Id="rId8" Type="http://schemas.openxmlformats.org/officeDocument/2006/relationships/oleObject" Target="../embeddings/oleObject84.bin"/><Relationship Id="rId7" Type="http://schemas.openxmlformats.org/officeDocument/2006/relationships/image" Target="../media/image103.wmf"/><Relationship Id="rId6" Type="http://schemas.openxmlformats.org/officeDocument/2006/relationships/oleObject" Target="../embeddings/oleObject83.bin"/><Relationship Id="rId5" Type="http://schemas.openxmlformats.org/officeDocument/2006/relationships/image" Target="../media/image102.wmf"/><Relationship Id="rId4" Type="http://schemas.openxmlformats.org/officeDocument/2006/relationships/oleObject" Target="../embeddings/oleObject82.bin"/><Relationship Id="rId3" Type="http://schemas.openxmlformats.org/officeDocument/2006/relationships/image" Target="../media/image113.wmf"/><Relationship Id="rId2" Type="http://schemas.openxmlformats.org/officeDocument/2006/relationships/image" Target="../media/image112.wmf"/><Relationship Id="rId17" Type="http://schemas.openxmlformats.org/officeDocument/2006/relationships/vmlDrawing" Target="../drawings/vmlDrawing18.vml"/><Relationship Id="rId16" Type="http://schemas.openxmlformats.org/officeDocument/2006/relationships/slideLayout" Target="../slideLayouts/slideLayout12.xml"/><Relationship Id="rId15" Type="http://schemas.openxmlformats.org/officeDocument/2006/relationships/image" Target="../media/image111.wmf"/><Relationship Id="rId14" Type="http://schemas.openxmlformats.org/officeDocument/2006/relationships/oleObject" Target="../embeddings/oleObject87.bin"/><Relationship Id="rId13" Type="http://schemas.openxmlformats.org/officeDocument/2006/relationships/image" Target="../media/image110.wmf"/><Relationship Id="rId12" Type="http://schemas.openxmlformats.org/officeDocument/2006/relationships/oleObject" Target="../embeddings/oleObject86.bin"/><Relationship Id="rId11" Type="http://schemas.openxmlformats.org/officeDocument/2006/relationships/image" Target="../media/image107.wmf"/><Relationship Id="rId10" Type="http://schemas.openxmlformats.org/officeDocument/2006/relationships/oleObject" Target="../embeddings/oleObject85.bin"/><Relationship Id="rId1" Type="http://schemas.openxmlformats.org/officeDocument/2006/relationships/oleObject" Target="../embeddings/oleObject81.bin"/></Relationships>
</file>

<file path=ppt/slides/_rels/slide4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5.wmf"/><Relationship Id="rId1" Type="http://schemas.openxmlformats.org/officeDocument/2006/relationships/image" Target="../media/image114.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wm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7.wmf"/><Relationship Id="rId1" Type="http://schemas.openxmlformats.org/officeDocument/2006/relationships/image" Target="../media/image116.wmf"/></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8.wmf"/></Relationships>
</file>

<file path=ppt/slides/_rels/slide53.xml.rels><?xml version="1.0" encoding="UTF-8" standalone="yes"?>
<Relationships xmlns="http://schemas.openxmlformats.org/package/2006/relationships"><Relationship Id="rId5" Type="http://schemas.openxmlformats.org/officeDocument/2006/relationships/vmlDrawing" Target="../drawings/vmlDrawing19.vml"/><Relationship Id="rId4" Type="http://schemas.openxmlformats.org/officeDocument/2006/relationships/slideLayout" Target="../slideLayouts/slideLayout12.xml"/><Relationship Id="rId3" Type="http://schemas.openxmlformats.org/officeDocument/2006/relationships/image" Target="../media/image120.wmf"/><Relationship Id="rId2" Type="http://schemas.openxmlformats.org/officeDocument/2006/relationships/oleObject" Target="../embeddings/oleObject88.bin"/><Relationship Id="rId1" Type="http://schemas.openxmlformats.org/officeDocument/2006/relationships/image" Target="../media/image119.wmf"/></Relationships>
</file>

<file path=ppt/slides/_rels/slide5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1.wmf"/><Relationship Id="rId1" Type="http://schemas.openxmlformats.org/officeDocument/2006/relationships/image" Target="../media/image119.wmf"/></Relationships>
</file>

<file path=ppt/slides/_rels/slide55.xml.rels><?xml version="1.0" encoding="UTF-8" standalone="yes"?>
<Relationships xmlns="http://schemas.openxmlformats.org/package/2006/relationships"><Relationship Id="rId9" Type="http://schemas.openxmlformats.org/officeDocument/2006/relationships/image" Target="../media/image120.wmf"/><Relationship Id="rId8" Type="http://schemas.openxmlformats.org/officeDocument/2006/relationships/oleObject" Target="../embeddings/oleObject93.bin"/><Relationship Id="rId7" Type="http://schemas.openxmlformats.org/officeDocument/2006/relationships/oleObject" Target="../embeddings/oleObject92.bin"/><Relationship Id="rId6" Type="http://schemas.openxmlformats.org/officeDocument/2006/relationships/oleObject" Target="../embeddings/oleObject91.bin"/><Relationship Id="rId5" Type="http://schemas.openxmlformats.org/officeDocument/2006/relationships/image" Target="../media/image124.wmf"/><Relationship Id="rId4" Type="http://schemas.openxmlformats.org/officeDocument/2006/relationships/oleObject" Target="../embeddings/oleObject90.bin"/><Relationship Id="rId3" Type="http://schemas.openxmlformats.org/officeDocument/2006/relationships/image" Target="../media/image123.wmf"/><Relationship Id="rId2" Type="http://schemas.openxmlformats.org/officeDocument/2006/relationships/oleObject" Target="../embeddings/oleObject89.bin"/><Relationship Id="rId11" Type="http://schemas.openxmlformats.org/officeDocument/2006/relationships/vmlDrawing" Target="../drawings/vmlDrawing20.vml"/><Relationship Id="rId10" Type="http://schemas.openxmlformats.org/officeDocument/2006/relationships/slideLayout" Target="../slideLayouts/slideLayout2.xml"/><Relationship Id="rId1" Type="http://schemas.openxmlformats.org/officeDocument/2006/relationships/image" Target="../media/image122.wmf"/></Relationships>
</file>

<file path=ppt/slides/_rels/slide5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6.wmf"/><Relationship Id="rId1" Type="http://schemas.openxmlformats.org/officeDocument/2006/relationships/image" Target="../media/image125.wmf"/></Relationships>
</file>

<file path=ppt/slides/_rels/slide6.xml.rels><?xml version="1.0" encoding="UTF-8" standalone="yes"?>
<Relationships xmlns="http://schemas.openxmlformats.org/package/2006/relationships"><Relationship Id="rId9" Type="http://schemas.openxmlformats.org/officeDocument/2006/relationships/oleObject" Target="../embeddings/oleObject5.bin"/><Relationship Id="rId8" Type="http://schemas.openxmlformats.org/officeDocument/2006/relationships/image" Target="../media/image6.wmf"/><Relationship Id="rId7" Type="http://schemas.openxmlformats.org/officeDocument/2006/relationships/oleObject" Target="../embeddings/oleObject4.bin"/><Relationship Id="rId6" Type="http://schemas.openxmlformats.org/officeDocument/2006/relationships/image" Target="../media/image5.wmf"/><Relationship Id="rId5" Type="http://schemas.openxmlformats.org/officeDocument/2006/relationships/oleObject" Target="../embeddings/oleObject3.bin"/><Relationship Id="rId4" Type="http://schemas.openxmlformats.org/officeDocument/2006/relationships/image" Target="../media/image4.wmf"/><Relationship Id="rId3" Type="http://schemas.openxmlformats.org/officeDocument/2006/relationships/oleObject" Target="../embeddings/oleObject2.bin"/><Relationship Id="rId2" Type="http://schemas.openxmlformats.org/officeDocument/2006/relationships/image" Target="../media/image3.wmf"/><Relationship Id="rId16" Type="http://schemas.openxmlformats.org/officeDocument/2006/relationships/vmlDrawing" Target="../drawings/vmlDrawing1.vml"/><Relationship Id="rId15" Type="http://schemas.openxmlformats.org/officeDocument/2006/relationships/slideLayout" Target="../slideLayouts/slideLayout2.xml"/><Relationship Id="rId14" Type="http://schemas.openxmlformats.org/officeDocument/2006/relationships/image" Target="../media/image9.wmf"/><Relationship Id="rId13" Type="http://schemas.openxmlformats.org/officeDocument/2006/relationships/oleObject" Target="../embeddings/oleObject7.bin"/><Relationship Id="rId12" Type="http://schemas.openxmlformats.org/officeDocument/2006/relationships/image" Target="../media/image8.wmf"/><Relationship Id="rId11" Type="http://schemas.openxmlformats.org/officeDocument/2006/relationships/oleObject" Target="../embeddings/oleObject6.bin"/><Relationship Id="rId10" Type="http://schemas.openxmlformats.org/officeDocument/2006/relationships/image" Target="../media/image7.wmf"/><Relationship Id="rId1"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9" Type="http://schemas.openxmlformats.org/officeDocument/2006/relationships/oleObject" Target="../embeddings/oleObject12.bin"/><Relationship Id="rId8" Type="http://schemas.openxmlformats.org/officeDocument/2006/relationships/image" Target="../media/image7.wmf"/><Relationship Id="rId7" Type="http://schemas.openxmlformats.org/officeDocument/2006/relationships/oleObject" Target="../embeddings/oleObject11.bin"/><Relationship Id="rId6" Type="http://schemas.openxmlformats.org/officeDocument/2006/relationships/image" Target="../media/image6.wmf"/><Relationship Id="rId5" Type="http://schemas.openxmlformats.org/officeDocument/2006/relationships/oleObject" Target="../embeddings/oleObject10.bin"/><Relationship Id="rId4" Type="http://schemas.openxmlformats.org/officeDocument/2006/relationships/image" Target="../media/image5.wmf"/><Relationship Id="rId3" Type="http://schemas.openxmlformats.org/officeDocument/2006/relationships/oleObject" Target="../embeddings/oleObject9.bin"/><Relationship Id="rId2" Type="http://schemas.openxmlformats.org/officeDocument/2006/relationships/image" Target="../media/image4.wmf"/><Relationship Id="rId18" Type="http://schemas.openxmlformats.org/officeDocument/2006/relationships/vmlDrawing" Target="../drawings/vmlDrawing2.vml"/><Relationship Id="rId17" Type="http://schemas.openxmlformats.org/officeDocument/2006/relationships/slideLayout" Target="../slideLayouts/slideLayout2.xml"/><Relationship Id="rId16" Type="http://schemas.openxmlformats.org/officeDocument/2006/relationships/image" Target="../media/image3.wmf"/><Relationship Id="rId15" Type="http://schemas.openxmlformats.org/officeDocument/2006/relationships/oleObject" Target="../embeddings/oleObject15.bin"/><Relationship Id="rId14" Type="http://schemas.openxmlformats.org/officeDocument/2006/relationships/image" Target="../media/image12.wmf"/><Relationship Id="rId13" Type="http://schemas.openxmlformats.org/officeDocument/2006/relationships/oleObject" Target="../embeddings/oleObject14.bin"/><Relationship Id="rId12" Type="http://schemas.openxmlformats.org/officeDocument/2006/relationships/image" Target="../media/image11.wmf"/><Relationship Id="rId11" Type="http://schemas.openxmlformats.org/officeDocument/2006/relationships/oleObject" Target="../embeddings/oleObject13.bin"/><Relationship Id="rId10" Type="http://schemas.openxmlformats.org/officeDocument/2006/relationships/image" Target="../media/image10.wmf"/><Relationship Id="rId1" Type="http://schemas.openxmlformats.org/officeDocument/2006/relationships/oleObject" Target="../embeddings/oleObject8.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7" Type="http://schemas.openxmlformats.org/officeDocument/2006/relationships/vmlDrawing" Target="../drawings/vmlDrawing3.vml"/><Relationship Id="rId6" Type="http://schemas.openxmlformats.org/officeDocument/2006/relationships/slideLayout" Target="../slideLayouts/slideLayout2.xml"/><Relationship Id="rId5" Type="http://schemas.openxmlformats.org/officeDocument/2006/relationships/image" Target="../media/image9.wmf"/><Relationship Id="rId4" Type="http://schemas.openxmlformats.org/officeDocument/2006/relationships/oleObject" Target="../embeddings/oleObject17.bin"/><Relationship Id="rId3" Type="http://schemas.openxmlformats.org/officeDocument/2006/relationships/image" Target="../media/image8.wmf"/><Relationship Id="rId2" Type="http://schemas.openxmlformats.org/officeDocument/2006/relationships/oleObject" Target="../embeddings/oleObject16.bin"/><Relationship Id="rId1"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6" name="文本框 46085"/>
          <p:cNvSpPr txBox="1"/>
          <p:nvPr/>
        </p:nvSpPr>
        <p:spPr>
          <a:xfrm>
            <a:off x="914400" y="228600"/>
            <a:ext cx="4840605" cy="706755"/>
          </a:xfrm>
          <a:prstGeom prst="rect">
            <a:avLst/>
          </a:prstGeom>
          <a:noFill/>
          <a:ln w="12700">
            <a:noFill/>
          </a:ln>
        </p:spPr>
        <p:txBody>
          <a:bodyPr wrap="none" anchor="t" anchorCtr="0">
            <a:spAutoFit/>
          </a:bodyPr>
          <a:p>
            <a:r>
              <a:rPr lang="en-US" altLang="zh-CN" sz="4000" b="1">
                <a:solidFill>
                  <a:srgbClr val="FF0000"/>
                </a:solidFill>
                <a:latin typeface="Arial" panose="020B0604020202020204" pitchFamily="34" charset="0"/>
                <a:ea typeface="黑体" panose="02010609060101010101" pitchFamily="2" charset="-122"/>
              </a:rPr>
              <a:t>Sequential circuits </a:t>
            </a:r>
            <a:endParaRPr lang="zh-CN" altLang="en-US" sz="4000" b="1">
              <a:solidFill>
                <a:srgbClr val="FF0000"/>
              </a:solidFill>
              <a:latin typeface="Arial" panose="020B0604020202020204" pitchFamily="34" charset="0"/>
              <a:ea typeface="黑体" panose="02010609060101010101" pitchFamily="2" charset="-122"/>
            </a:endParaRPr>
          </a:p>
        </p:txBody>
      </p:sp>
      <p:sp>
        <p:nvSpPr>
          <p:cNvPr id="46087" name="文本框 46086"/>
          <p:cNvSpPr txBox="1"/>
          <p:nvPr/>
        </p:nvSpPr>
        <p:spPr>
          <a:xfrm>
            <a:off x="684213" y="1125538"/>
            <a:ext cx="8229600" cy="3538220"/>
          </a:xfrm>
          <a:prstGeom prst="rect">
            <a:avLst/>
          </a:prstGeom>
          <a:noFill/>
          <a:ln w="12700">
            <a:noFill/>
          </a:ln>
        </p:spPr>
        <p:txBody>
          <a:bodyPr>
            <a:spAutoFit/>
          </a:bodyPr>
          <a:p>
            <a:r>
              <a:rPr lang="en-US" altLang="zh-CN" sz="2800" b="1">
                <a:solidFill>
                  <a:srgbClr val="000000"/>
                </a:solidFill>
                <a:latin typeface="Tahoma" panose="020B0604030504040204" pitchFamily="34" charset="0"/>
              </a:rPr>
              <a:t> Summary</a:t>
            </a:r>
            <a:endParaRPr lang="en-US" altLang="zh-CN" sz="2800" b="1">
              <a:solidFill>
                <a:srgbClr val="000000"/>
              </a:solidFill>
              <a:latin typeface="Tahoma" panose="020B0604030504040204" pitchFamily="34" charset="0"/>
            </a:endParaRPr>
          </a:p>
          <a:p>
            <a:r>
              <a:rPr lang="en-US" altLang="zh-CN" sz="2800">
                <a:solidFill>
                  <a:srgbClr val="000000"/>
                </a:solidFill>
                <a:latin typeface="Tahoma" panose="020B0604030504040204" pitchFamily="34" charset="0"/>
              </a:rPr>
              <a:t>    </a:t>
            </a:r>
            <a:endParaRPr lang="en-US" altLang="zh-CN" sz="2800">
              <a:solidFill>
                <a:srgbClr val="000000"/>
              </a:solidFill>
              <a:latin typeface="Tahoma" panose="020B0604030504040204" pitchFamily="34" charset="0"/>
            </a:endParaRPr>
          </a:p>
          <a:p>
            <a:r>
              <a:rPr lang="en-US" altLang="zh-CN" sz="2800">
                <a:solidFill>
                  <a:srgbClr val="000000"/>
                </a:solidFill>
                <a:latin typeface="Tahoma" panose="020B0604030504040204" pitchFamily="34" charset="0"/>
              </a:rPr>
              <a:t>Sequential circuits is composed by the combinational logical circuit and the save circuit</a:t>
            </a:r>
            <a:r>
              <a:rPr lang="en-US" altLang="zh-CN" sz="2800">
                <a:solidFill>
                  <a:srgbClr val="000000"/>
                </a:solidFill>
                <a:latin typeface="Times New Roman" panose="02020603050405020304" pitchFamily="18" charset="0"/>
              </a:rPr>
              <a:t>. </a:t>
            </a:r>
            <a:r>
              <a:rPr lang="en-US" altLang="zh-CN" sz="2800">
                <a:solidFill>
                  <a:srgbClr val="000000"/>
                </a:solidFill>
                <a:latin typeface="Tahoma" panose="020B0604030504040204" pitchFamily="34" charset="0"/>
              </a:rPr>
              <a:t>Sequential circuits can be divided into the synchronous circuits and asynchronous circuits, according to their triggered methods</a:t>
            </a:r>
            <a:r>
              <a:rPr lang="en-US" altLang="zh-CN" sz="2800">
                <a:solidFill>
                  <a:srgbClr val="000000"/>
                </a:solidFill>
                <a:latin typeface="Times New Roman" panose="02020603050405020304" pitchFamily="18" charset="0"/>
              </a:rPr>
              <a:t>。</a:t>
            </a:r>
            <a:endParaRPr lang="en-US" altLang="zh-CN" sz="2800">
              <a:solidFill>
                <a:srgbClr val="000000"/>
              </a:solidFill>
              <a:latin typeface="Tahoma" panose="020B0604030504040204" pitchFamily="34" charset="0"/>
            </a:endParaRPr>
          </a:p>
          <a:p>
            <a:r>
              <a:rPr lang="en-US" altLang="zh-CN" sz="2800">
                <a:solidFill>
                  <a:srgbClr val="000000"/>
                </a:solidFill>
                <a:latin typeface="Tahoma" panose="020B0604030504040204" pitchFamily="34" charset="0"/>
              </a:rPr>
              <a:t>  </a:t>
            </a:r>
            <a:endParaRPr lang="zh-CN" altLang="en-US" sz="2800">
              <a:solidFill>
                <a:srgbClr val="000000"/>
              </a:solidFill>
              <a:latin typeface="Tahoma" panose="020B060403050404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8" name="文本框 52227"/>
          <p:cNvSpPr txBox="1"/>
          <p:nvPr/>
        </p:nvSpPr>
        <p:spPr>
          <a:xfrm>
            <a:off x="304800" y="228600"/>
            <a:ext cx="8610600" cy="822325"/>
          </a:xfrm>
          <a:prstGeom prst="rect">
            <a:avLst/>
          </a:prstGeom>
          <a:noFill/>
          <a:ln w="12700">
            <a:noFill/>
          </a:ln>
        </p:spPr>
        <p:txBody>
          <a:bodyPr>
            <a:spAutoFit/>
          </a:bodyPr>
          <a:p>
            <a:r>
              <a:rPr lang="zh-CN" altLang="en-US" b="1">
                <a:solidFill>
                  <a:srgbClr val="000000"/>
                </a:solidFill>
                <a:latin typeface="宋体" panose="02010600030101010101" pitchFamily="2" charset="-122"/>
              </a:rPr>
              <a:t>②</a:t>
            </a:r>
            <a:r>
              <a:rPr lang="en-US" altLang="zh-CN" b="1">
                <a:solidFill>
                  <a:srgbClr val="000000"/>
                </a:solidFill>
                <a:latin typeface="Tahoma" panose="020B0604030504040204" pitchFamily="34" charset="0"/>
              </a:rPr>
              <a:t>When X=1, we can simplify the flip-flops’ next state equation as</a:t>
            </a:r>
            <a:r>
              <a:rPr lang="en-US" altLang="zh-CN">
                <a:latin typeface="Tahoma" panose="020B0604030504040204" pitchFamily="34" charset="0"/>
              </a:rPr>
              <a:t> </a:t>
            </a:r>
            <a:endParaRPr lang="zh-CN" altLang="en-US">
              <a:latin typeface="Tahoma" panose="020B0604030504040204" pitchFamily="34" charset="0"/>
            </a:endParaRPr>
          </a:p>
        </p:txBody>
      </p:sp>
      <p:graphicFrame>
        <p:nvGraphicFramePr>
          <p:cNvPr id="52229" name="对象 52228"/>
          <p:cNvGraphicFramePr/>
          <p:nvPr/>
        </p:nvGraphicFramePr>
        <p:xfrm>
          <a:off x="990600" y="914400"/>
          <a:ext cx="3262313" cy="1025525"/>
        </p:xfrm>
        <a:graphic>
          <a:graphicData uri="http://schemas.openxmlformats.org/presentationml/2006/ole">
            <mc:AlternateContent xmlns:mc="http://schemas.openxmlformats.org/markup-compatibility/2006">
              <mc:Choice xmlns:v="urn:schemas-microsoft-com:vml" Requires="v">
                <p:oleObj spid="_x0000_s3094" name="" r:id="rId1" imgW="889000" imgH="279400" progId="Equation.DSMT4">
                  <p:embed/>
                </p:oleObj>
              </mc:Choice>
              <mc:Fallback>
                <p:oleObj name="" r:id="rId1" imgW="889000" imgH="279400" progId="Equation.DSMT4">
                  <p:embed/>
                  <p:pic>
                    <p:nvPicPr>
                      <p:cNvPr id="0" name="图片 3093"/>
                      <p:cNvPicPr/>
                      <p:nvPr/>
                    </p:nvPicPr>
                    <p:blipFill>
                      <a:blip r:embed="rId2"/>
                      <a:stretch>
                        <a:fillRect/>
                      </a:stretch>
                    </p:blipFill>
                    <p:spPr>
                      <a:xfrm>
                        <a:off x="990600" y="914400"/>
                        <a:ext cx="3262313" cy="1025525"/>
                      </a:xfrm>
                      <a:prstGeom prst="rect">
                        <a:avLst/>
                      </a:prstGeom>
                      <a:noFill/>
                      <a:ln w="38100">
                        <a:noFill/>
                        <a:miter/>
                      </a:ln>
                    </p:spPr>
                  </p:pic>
                </p:oleObj>
              </mc:Fallback>
            </mc:AlternateContent>
          </a:graphicData>
        </a:graphic>
      </p:graphicFrame>
      <p:graphicFrame>
        <p:nvGraphicFramePr>
          <p:cNvPr id="52230" name="对象 52229"/>
          <p:cNvGraphicFramePr/>
          <p:nvPr/>
        </p:nvGraphicFramePr>
        <p:xfrm>
          <a:off x="4953000" y="879475"/>
          <a:ext cx="3124200" cy="1025525"/>
        </p:xfrm>
        <a:graphic>
          <a:graphicData uri="http://schemas.openxmlformats.org/presentationml/2006/ole">
            <mc:AlternateContent xmlns:mc="http://schemas.openxmlformats.org/markup-compatibility/2006">
              <mc:Choice xmlns:v="urn:schemas-microsoft-com:vml" Requires="v">
                <p:oleObj spid="_x0000_s3085" name="" r:id="rId3" imgW="850265" imgH="279400" progId="Equation.DSMT4">
                  <p:embed/>
                </p:oleObj>
              </mc:Choice>
              <mc:Fallback>
                <p:oleObj name="" r:id="rId3" imgW="850265" imgH="279400" progId="Equation.DSMT4">
                  <p:embed/>
                  <p:pic>
                    <p:nvPicPr>
                      <p:cNvPr id="0" name="图片 3084"/>
                      <p:cNvPicPr/>
                      <p:nvPr/>
                    </p:nvPicPr>
                    <p:blipFill>
                      <a:blip r:embed="rId4"/>
                      <a:stretch>
                        <a:fillRect/>
                      </a:stretch>
                    </p:blipFill>
                    <p:spPr>
                      <a:xfrm>
                        <a:off x="4953000" y="879475"/>
                        <a:ext cx="3124200" cy="1025525"/>
                      </a:xfrm>
                      <a:prstGeom prst="rect">
                        <a:avLst/>
                      </a:prstGeom>
                      <a:noFill/>
                      <a:ln w="38100">
                        <a:noFill/>
                        <a:miter/>
                      </a:ln>
                    </p:spPr>
                  </p:pic>
                </p:oleObj>
              </mc:Fallback>
            </mc:AlternateContent>
          </a:graphicData>
        </a:graphic>
      </p:graphicFrame>
      <p:sp>
        <p:nvSpPr>
          <p:cNvPr id="52231" name="文本框 52230"/>
          <p:cNvSpPr txBox="1"/>
          <p:nvPr/>
        </p:nvSpPr>
        <p:spPr>
          <a:xfrm>
            <a:off x="314325" y="1905000"/>
            <a:ext cx="5095875" cy="457200"/>
          </a:xfrm>
          <a:prstGeom prst="rect">
            <a:avLst/>
          </a:prstGeom>
          <a:noFill/>
          <a:ln w="12700">
            <a:noFill/>
          </a:ln>
        </p:spPr>
        <p:txBody>
          <a:bodyPr wrap="none" anchor="t" anchorCtr="0">
            <a:spAutoFit/>
          </a:bodyPr>
          <a:p>
            <a:r>
              <a:rPr lang="en-US" altLang="zh-CN" b="1">
                <a:solidFill>
                  <a:srgbClr val="000000"/>
                </a:solidFill>
                <a:latin typeface="Tahoma" panose="020B0604030504040204" pitchFamily="34" charset="0"/>
              </a:rPr>
              <a:t>Simplify the output equation as </a:t>
            </a:r>
            <a:endParaRPr lang="zh-CN" altLang="en-US" b="1">
              <a:solidFill>
                <a:srgbClr val="000000"/>
              </a:solidFill>
              <a:latin typeface="Tahoma" panose="020B0604030504040204" pitchFamily="34" charset="0"/>
            </a:endParaRPr>
          </a:p>
        </p:txBody>
      </p:sp>
      <p:graphicFrame>
        <p:nvGraphicFramePr>
          <p:cNvPr id="52232" name="对象 52231"/>
          <p:cNvGraphicFramePr/>
          <p:nvPr/>
        </p:nvGraphicFramePr>
        <p:xfrm>
          <a:off x="1371600" y="2362200"/>
          <a:ext cx="1893888" cy="757238"/>
        </p:xfrm>
        <a:graphic>
          <a:graphicData uri="http://schemas.openxmlformats.org/presentationml/2006/ole">
            <mc:AlternateContent xmlns:mc="http://schemas.openxmlformats.org/markup-compatibility/2006">
              <mc:Choice xmlns:v="urn:schemas-microsoft-com:vml" Requires="v">
                <p:oleObj spid="_x0000_s3095" name="" r:id="rId5" imgW="698500" imgH="279400" progId="Equation.DSMT4">
                  <p:embed/>
                </p:oleObj>
              </mc:Choice>
              <mc:Fallback>
                <p:oleObj name="" r:id="rId5" imgW="698500" imgH="279400" progId="Equation.DSMT4">
                  <p:embed/>
                  <p:pic>
                    <p:nvPicPr>
                      <p:cNvPr id="0" name="图片 3094"/>
                      <p:cNvPicPr/>
                      <p:nvPr/>
                    </p:nvPicPr>
                    <p:blipFill>
                      <a:blip r:embed="rId6"/>
                      <a:stretch>
                        <a:fillRect/>
                      </a:stretch>
                    </p:blipFill>
                    <p:spPr>
                      <a:xfrm>
                        <a:off x="1371600" y="2362200"/>
                        <a:ext cx="1893888" cy="757238"/>
                      </a:xfrm>
                      <a:prstGeom prst="rect">
                        <a:avLst/>
                      </a:prstGeom>
                      <a:noFill/>
                      <a:ln w="38100">
                        <a:noFill/>
                        <a:miter/>
                      </a:ln>
                    </p:spPr>
                  </p:pic>
                </p:oleObj>
              </mc:Fallback>
            </mc:AlternateContent>
          </a:graphicData>
        </a:graphic>
      </p:graphicFrame>
      <p:graphicFrame>
        <p:nvGraphicFramePr>
          <p:cNvPr id="52233" name="对象 52232"/>
          <p:cNvGraphicFramePr/>
          <p:nvPr/>
        </p:nvGraphicFramePr>
        <p:xfrm>
          <a:off x="4114800" y="2362200"/>
          <a:ext cx="3200400" cy="757238"/>
        </p:xfrm>
        <a:graphic>
          <a:graphicData uri="http://schemas.openxmlformats.org/presentationml/2006/ole">
            <mc:AlternateContent xmlns:mc="http://schemas.openxmlformats.org/markup-compatibility/2006">
              <mc:Choice xmlns:v="urn:schemas-microsoft-com:vml" Requires="v">
                <p:oleObj spid="_x0000_s3096" name="" r:id="rId7" imgW="1180465" imgH="279400" progId="Equation.DSMT4">
                  <p:embed/>
                </p:oleObj>
              </mc:Choice>
              <mc:Fallback>
                <p:oleObj name="" r:id="rId7" imgW="1180465" imgH="279400" progId="Equation.DSMT4">
                  <p:embed/>
                  <p:pic>
                    <p:nvPicPr>
                      <p:cNvPr id="0" name="图片 3095"/>
                      <p:cNvPicPr/>
                      <p:nvPr/>
                    </p:nvPicPr>
                    <p:blipFill>
                      <a:blip r:embed="rId8"/>
                      <a:stretch>
                        <a:fillRect/>
                      </a:stretch>
                    </p:blipFill>
                    <p:spPr>
                      <a:xfrm>
                        <a:off x="4114800" y="2362200"/>
                        <a:ext cx="3200400" cy="757238"/>
                      </a:xfrm>
                      <a:prstGeom prst="rect">
                        <a:avLst/>
                      </a:prstGeom>
                      <a:solidFill>
                        <a:srgbClr val="CCFF99"/>
                      </a:solidFill>
                      <a:ln w="38100">
                        <a:noFill/>
                        <a:miter/>
                      </a:ln>
                    </p:spPr>
                  </p:pic>
                </p:oleObj>
              </mc:Fallback>
            </mc:AlternateContent>
          </a:graphicData>
        </a:graphic>
      </p:graphicFrame>
      <p:sp>
        <p:nvSpPr>
          <p:cNvPr id="52234" name="文本框 52233"/>
          <p:cNvSpPr txBox="1"/>
          <p:nvPr/>
        </p:nvSpPr>
        <p:spPr>
          <a:xfrm>
            <a:off x="533400" y="3124200"/>
            <a:ext cx="4649788" cy="457200"/>
          </a:xfrm>
          <a:prstGeom prst="rect">
            <a:avLst/>
          </a:prstGeom>
          <a:noFill/>
          <a:ln w="12700">
            <a:noFill/>
          </a:ln>
        </p:spPr>
        <p:txBody>
          <a:bodyPr wrap="none" anchor="t" anchorCtr="0">
            <a:spAutoFit/>
          </a:bodyPr>
          <a:p>
            <a:r>
              <a:rPr lang="en-US" altLang="zh-CN" b="1">
                <a:solidFill>
                  <a:srgbClr val="000000"/>
                </a:solidFill>
                <a:latin typeface="Tahoma" panose="020B0604030504040204" pitchFamily="34" charset="0"/>
              </a:rPr>
              <a:t>When </a:t>
            </a:r>
            <a:r>
              <a:rPr lang="en-US" altLang="zh-CN" b="1" i="1">
                <a:solidFill>
                  <a:srgbClr val="000000"/>
                </a:solidFill>
                <a:latin typeface="Tahoma" panose="020B0604030504040204" pitchFamily="34" charset="0"/>
              </a:rPr>
              <a:t>X</a:t>
            </a:r>
            <a:r>
              <a:rPr lang="en-US" altLang="zh-CN" b="1">
                <a:solidFill>
                  <a:srgbClr val="000000"/>
                </a:solidFill>
                <a:latin typeface="Tahoma" panose="020B0604030504040204" pitchFamily="34" charset="0"/>
              </a:rPr>
              <a:t>=1, the state table is </a:t>
            </a:r>
            <a:endParaRPr lang="zh-CN" altLang="en-US" b="1">
              <a:solidFill>
                <a:srgbClr val="000000"/>
              </a:solidFill>
              <a:latin typeface="Tahoma" panose="020B0604030504040204" pitchFamily="34" charset="0"/>
            </a:endParaRPr>
          </a:p>
        </p:txBody>
      </p:sp>
      <p:grpSp>
        <p:nvGrpSpPr>
          <p:cNvPr id="52262" name="组合 52261"/>
          <p:cNvGrpSpPr/>
          <p:nvPr/>
        </p:nvGrpSpPr>
        <p:grpSpPr>
          <a:xfrm>
            <a:off x="1143000" y="3581400"/>
            <a:ext cx="6553200" cy="3048000"/>
            <a:chOff x="0" y="0"/>
            <a:chExt cx="2432" cy="1344"/>
          </a:xfrm>
        </p:grpSpPr>
        <p:grpSp>
          <p:nvGrpSpPr>
            <p:cNvPr id="52245" name="组合 52244"/>
            <p:cNvGrpSpPr/>
            <p:nvPr/>
          </p:nvGrpSpPr>
          <p:grpSpPr>
            <a:xfrm>
              <a:off x="0" y="0"/>
              <a:ext cx="964" cy="384"/>
              <a:chOff x="0" y="0"/>
              <a:chExt cx="964" cy="384"/>
            </a:xfrm>
          </p:grpSpPr>
          <p:sp>
            <p:nvSpPr>
              <p:cNvPr id="52235" name="矩形 52234"/>
              <p:cNvSpPr/>
              <p:nvPr/>
            </p:nvSpPr>
            <p:spPr>
              <a:xfrm>
                <a:off x="0" y="0"/>
                <a:ext cx="964" cy="384"/>
              </a:xfrm>
              <a:prstGeom prst="rect">
                <a:avLst/>
              </a:prstGeom>
              <a:noFill/>
              <a:ln w="12700">
                <a:noFill/>
              </a:ln>
            </p:spPr>
            <p:txBody>
              <a:bodyPr/>
              <a:p>
                <a:pPr algn="just"/>
                <a:r>
                  <a:rPr lang="zh-CN" altLang="en-US" b="1" dirty="0">
                    <a:solidFill>
                      <a:srgbClr val="000000"/>
                    </a:solidFill>
                    <a:latin typeface="Times New Roman" panose="02020603050405020304" pitchFamily="18" charset="0"/>
                  </a:rPr>
                  <a:t>   </a:t>
                </a:r>
                <a:r>
                  <a:rPr lang="en-US" altLang="zh-CN" b="1">
                    <a:solidFill>
                      <a:srgbClr val="000000"/>
                    </a:solidFill>
                    <a:latin typeface="Times New Roman" panose="02020603050405020304" pitchFamily="18" charset="0"/>
                  </a:rPr>
                  <a:t>Present state </a:t>
                </a:r>
                <a:endParaRPr lang="en-US" altLang="zh-CN">
                  <a:solidFill>
                    <a:srgbClr val="000000"/>
                  </a:solidFill>
                  <a:latin typeface="Times New Roman" panose="02020603050405020304" pitchFamily="18" charset="0"/>
                </a:endParaRPr>
              </a:p>
              <a:p>
                <a:pPr algn="just" eaLnBrk="0" hangingPunct="0"/>
                <a:endParaRPr lang="en-US" altLang="zh-CN">
                  <a:solidFill>
                    <a:srgbClr val="000000"/>
                  </a:solidFill>
                  <a:latin typeface="Times New Roman" panose="02020603050405020304" pitchFamily="18" charset="0"/>
                </a:endParaRPr>
              </a:p>
            </p:txBody>
          </p:sp>
          <p:sp>
            <p:nvSpPr>
              <p:cNvPr id="52244" name="矩形 52243"/>
              <p:cNvSpPr/>
              <p:nvPr/>
            </p:nvSpPr>
            <p:spPr>
              <a:xfrm>
                <a:off x="0" y="0"/>
                <a:ext cx="964" cy="384"/>
              </a:xfrm>
              <a:prstGeom prst="rect">
                <a:avLst/>
              </a:prstGeom>
              <a:noFill/>
              <a:ln w="7" cap="sq" cmpd="sng">
                <a:solidFill>
                  <a:srgbClr val="A0A0A0"/>
                </a:solidFill>
                <a:prstDash val="solid"/>
                <a:miter/>
                <a:headEnd type="none" w="sm" len="sm"/>
                <a:tailEnd type="none" w="sm" len="sm"/>
              </a:ln>
            </p:spPr>
            <p:txBody>
              <a:bodyPr/>
              <a:p>
                <a:endParaRPr lang="zh-CN" altLang="en-US"/>
              </a:p>
            </p:txBody>
          </p:sp>
        </p:grpSp>
        <p:grpSp>
          <p:nvGrpSpPr>
            <p:cNvPr id="52247" name="组合 52246"/>
            <p:cNvGrpSpPr/>
            <p:nvPr/>
          </p:nvGrpSpPr>
          <p:grpSpPr>
            <a:xfrm>
              <a:off x="964" y="0"/>
              <a:ext cx="777" cy="384"/>
              <a:chOff x="964" y="0"/>
              <a:chExt cx="777" cy="384"/>
            </a:xfrm>
          </p:grpSpPr>
          <p:sp>
            <p:nvSpPr>
              <p:cNvPr id="52236" name="矩形 52235"/>
              <p:cNvSpPr/>
              <p:nvPr/>
            </p:nvSpPr>
            <p:spPr>
              <a:xfrm>
                <a:off x="964" y="0"/>
                <a:ext cx="777" cy="384"/>
              </a:xfrm>
              <a:prstGeom prst="rect">
                <a:avLst/>
              </a:prstGeom>
              <a:noFill/>
              <a:ln w="12700">
                <a:noFill/>
              </a:ln>
            </p:spPr>
            <p:txBody>
              <a:bodyPr/>
              <a:p>
                <a:pPr algn="just"/>
                <a:r>
                  <a:rPr lang="zh-CN" altLang="en-US" b="1">
                    <a:solidFill>
                      <a:srgbClr val="000000"/>
                    </a:solidFill>
                    <a:latin typeface="Times New Roman" panose="02020603050405020304" pitchFamily="18" charset="0"/>
                  </a:rPr>
                  <a:t> </a:t>
                </a:r>
                <a:r>
                  <a:rPr lang="en-US" altLang="zh-CN" b="1">
                    <a:solidFill>
                      <a:srgbClr val="000000"/>
                    </a:solidFill>
                    <a:latin typeface="Times New Roman" panose="02020603050405020304" pitchFamily="18" charset="0"/>
                  </a:rPr>
                  <a:t>Next state</a:t>
                </a:r>
                <a:endParaRPr lang="en-US" altLang="zh-CN" b="1">
                  <a:solidFill>
                    <a:srgbClr val="000000"/>
                  </a:solidFill>
                  <a:latin typeface="Times New Roman" panose="02020603050405020304" pitchFamily="18" charset="0"/>
                </a:endParaRPr>
              </a:p>
              <a:p>
                <a:pPr algn="just" eaLnBrk="0" hangingPunct="0"/>
                <a:endParaRPr lang="en-US" altLang="zh-CN" b="1">
                  <a:solidFill>
                    <a:srgbClr val="000000"/>
                  </a:solidFill>
                  <a:latin typeface="Times New Roman" panose="02020603050405020304" pitchFamily="18" charset="0"/>
                </a:endParaRPr>
              </a:p>
            </p:txBody>
          </p:sp>
          <p:sp>
            <p:nvSpPr>
              <p:cNvPr id="52246" name="矩形 52245"/>
              <p:cNvSpPr/>
              <p:nvPr/>
            </p:nvSpPr>
            <p:spPr>
              <a:xfrm>
                <a:off x="964" y="0"/>
                <a:ext cx="777" cy="384"/>
              </a:xfrm>
              <a:prstGeom prst="rect">
                <a:avLst/>
              </a:prstGeom>
              <a:noFill/>
              <a:ln w="7" cap="sq" cmpd="sng">
                <a:solidFill>
                  <a:srgbClr val="A0A0A0"/>
                </a:solidFill>
                <a:prstDash val="solid"/>
                <a:miter/>
                <a:headEnd type="none" w="sm" len="sm"/>
                <a:tailEnd type="none" w="sm" len="sm"/>
              </a:ln>
            </p:spPr>
            <p:txBody>
              <a:bodyPr/>
              <a:p>
                <a:endParaRPr lang="zh-CN" altLang="en-US"/>
              </a:p>
            </p:txBody>
          </p:sp>
        </p:grpSp>
        <p:grpSp>
          <p:nvGrpSpPr>
            <p:cNvPr id="52249" name="组合 52248"/>
            <p:cNvGrpSpPr/>
            <p:nvPr/>
          </p:nvGrpSpPr>
          <p:grpSpPr>
            <a:xfrm>
              <a:off x="1741" y="0"/>
              <a:ext cx="691" cy="384"/>
              <a:chOff x="1741" y="0"/>
              <a:chExt cx="691" cy="384"/>
            </a:xfrm>
          </p:grpSpPr>
          <p:sp>
            <p:nvSpPr>
              <p:cNvPr id="52237" name="矩形 52236"/>
              <p:cNvSpPr/>
              <p:nvPr/>
            </p:nvSpPr>
            <p:spPr>
              <a:xfrm>
                <a:off x="1741" y="0"/>
                <a:ext cx="691" cy="384"/>
              </a:xfrm>
              <a:prstGeom prst="rect">
                <a:avLst/>
              </a:prstGeom>
              <a:noFill/>
              <a:ln w="12700">
                <a:noFill/>
              </a:ln>
            </p:spPr>
            <p:txBody>
              <a:bodyPr/>
              <a:p>
                <a:pPr algn="just"/>
                <a:r>
                  <a:rPr lang="zh-CN" altLang="en-US" b="1" dirty="0">
                    <a:solidFill>
                      <a:srgbClr val="000000"/>
                    </a:solidFill>
                    <a:latin typeface="Times New Roman" panose="02020603050405020304" pitchFamily="18" charset="0"/>
                  </a:rPr>
                  <a:t>  </a:t>
                </a:r>
                <a:r>
                  <a:rPr lang="en-US" altLang="zh-CN" b="1">
                    <a:solidFill>
                      <a:srgbClr val="000000"/>
                    </a:solidFill>
                    <a:latin typeface="Times New Roman" panose="02020603050405020304" pitchFamily="18" charset="0"/>
                  </a:rPr>
                  <a:t>output</a:t>
                </a:r>
                <a:endParaRPr lang="en-US" altLang="zh-CN" b="1">
                  <a:solidFill>
                    <a:srgbClr val="000000"/>
                  </a:solidFill>
                  <a:latin typeface="Times New Roman" panose="02020603050405020304" pitchFamily="18" charset="0"/>
                </a:endParaRPr>
              </a:p>
              <a:p>
                <a:pPr algn="just" eaLnBrk="0" hangingPunct="0"/>
                <a:endParaRPr lang="en-US" altLang="zh-CN" b="1">
                  <a:solidFill>
                    <a:srgbClr val="000000"/>
                  </a:solidFill>
                  <a:latin typeface="Times New Roman" panose="02020603050405020304" pitchFamily="18" charset="0"/>
                </a:endParaRPr>
              </a:p>
            </p:txBody>
          </p:sp>
          <p:sp>
            <p:nvSpPr>
              <p:cNvPr id="52248" name="矩形 52247"/>
              <p:cNvSpPr/>
              <p:nvPr/>
            </p:nvSpPr>
            <p:spPr>
              <a:xfrm>
                <a:off x="1741" y="0"/>
                <a:ext cx="691" cy="384"/>
              </a:xfrm>
              <a:prstGeom prst="rect">
                <a:avLst/>
              </a:prstGeom>
              <a:noFill/>
              <a:ln w="7" cap="sq" cmpd="sng">
                <a:solidFill>
                  <a:srgbClr val="A0A0A0"/>
                </a:solidFill>
                <a:prstDash val="solid"/>
                <a:miter/>
                <a:headEnd type="none" w="sm" len="sm"/>
                <a:tailEnd type="none" w="sm" len="sm"/>
              </a:ln>
            </p:spPr>
            <p:txBody>
              <a:bodyPr/>
              <a:p>
                <a:endParaRPr lang="zh-CN" altLang="en-US"/>
              </a:p>
            </p:txBody>
          </p:sp>
        </p:grpSp>
        <p:grpSp>
          <p:nvGrpSpPr>
            <p:cNvPr id="52251" name="组合 52250"/>
            <p:cNvGrpSpPr/>
            <p:nvPr/>
          </p:nvGrpSpPr>
          <p:grpSpPr>
            <a:xfrm>
              <a:off x="0" y="384"/>
              <a:ext cx="964" cy="384"/>
              <a:chOff x="0" y="384"/>
              <a:chExt cx="964" cy="384"/>
            </a:xfrm>
          </p:grpSpPr>
          <p:sp>
            <p:nvSpPr>
              <p:cNvPr id="52238" name="矩形 52237"/>
              <p:cNvSpPr/>
              <p:nvPr/>
            </p:nvSpPr>
            <p:spPr>
              <a:xfrm>
                <a:off x="0" y="384"/>
                <a:ext cx="964" cy="384"/>
              </a:xfrm>
              <a:prstGeom prst="rect">
                <a:avLst/>
              </a:prstGeom>
              <a:noFill/>
              <a:ln w="12700">
                <a:noFill/>
              </a:ln>
            </p:spPr>
            <p:txBody>
              <a:bodyPr/>
              <a:p>
                <a:pPr algn="just"/>
                <a:r>
                  <a:rPr lang="en-US" altLang="zh-CN" b="1" i="1">
                    <a:solidFill>
                      <a:srgbClr val="000000"/>
                    </a:solidFill>
                    <a:latin typeface="Times New Roman" panose="02020603050405020304" pitchFamily="18" charset="0"/>
                  </a:rPr>
                  <a:t>Q</a:t>
                </a:r>
                <a:r>
                  <a:rPr lang="en-US" altLang="zh-CN" b="1" baseline="-30000">
                    <a:solidFill>
                      <a:srgbClr val="000000"/>
                    </a:solidFill>
                    <a:latin typeface="Times New Roman" panose="02020603050405020304" pitchFamily="18" charset="0"/>
                  </a:rPr>
                  <a:t>1</a:t>
                </a:r>
                <a:r>
                  <a:rPr lang="en-US" altLang="zh-CN" b="1" baseline="30000">
                    <a:solidFill>
                      <a:srgbClr val="000000"/>
                    </a:solidFill>
                    <a:latin typeface="Times New Roman" panose="02020603050405020304" pitchFamily="18" charset="0"/>
                  </a:rPr>
                  <a:t>n</a:t>
                </a:r>
                <a:r>
                  <a:rPr lang="en-US" altLang="zh-CN" b="1">
                    <a:solidFill>
                      <a:srgbClr val="000000"/>
                    </a:solidFill>
                    <a:latin typeface="Times New Roman" panose="02020603050405020304" pitchFamily="18" charset="0"/>
                  </a:rPr>
                  <a:t>     </a:t>
                </a:r>
                <a:r>
                  <a:rPr lang="en-US" altLang="zh-CN" b="1" i="1">
                    <a:solidFill>
                      <a:srgbClr val="000000"/>
                    </a:solidFill>
                    <a:latin typeface="Times New Roman" panose="02020603050405020304" pitchFamily="18" charset="0"/>
                  </a:rPr>
                  <a:t>Q</a:t>
                </a:r>
                <a:r>
                  <a:rPr lang="en-US" altLang="zh-CN" b="1" baseline="-30000">
                    <a:solidFill>
                      <a:srgbClr val="000000"/>
                    </a:solidFill>
                    <a:latin typeface="Times New Roman" panose="02020603050405020304" pitchFamily="18" charset="0"/>
                  </a:rPr>
                  <a:t>0</a:t>
                </a:r>
                <a:r>
                  <a:rPr lang="en-US" altLang="zh-CN" b="1" baseline="30000">
                    <a:solidFill>
                      <a:srgbClr val="000000"/>
                    </a:solidFill>
                    <a:latin typeface="Times New Roman" panose="02020603050405020304" pitchFamily="18" charset="0"/>
                  </a:rPr>
                  <a:t>n</a:t>
                </a:r>
                <a:r>
                  <a:rPr lang="en-US" altLang="zh-CN" b="1">
                    <a:solidFill>
                      <a:srgbClr val="000000"/>
                    </a:solidFill>
                    <a:latin typeface="Times New Roman" panose="02020603050405020304" pitchFamily="18" charset="0"/>
                  </a:rPr>
                  <a:t> </a:t>
                </a:r>
                <a:endParaRPr lang="en-US" altLang="zh-CN">
                  <a:solidFill>
                    <a:srgbClr val="000000"/>
                  </a:solidFill>
                  <a:latin typeface="Times New Roman" panose="02020603050405020304" pitchFamily="18" charset="0"/>
                </a:endParaRPr>
              </a:p>
              <a:p>
                <a:pPr algn="just" eaLnBrk="0" hangingPunct="0"/>
                <a:endParaRPr lang="en-US" altLang="zh-CN">
                  <a:solidFill>
                    <a:srgbClr val="000000"/>
                  </a:solidFill>
                  <a:latin typeface="Times New Roman" panose="02020603050405020304" pitchFamily="18" charset="0"/>
                </a:endParaRPr>
              </a:p>
            </p:txBody>
          </p:sp>
          <p:sp>
            <p:nvSpPr>
              <p:cNvPr id="52250" name="矩形 52249"/>
              <p:cNvSpPr/>
              <p:nvPr/>
            </p:nvSpPr>
            <p:spPr>
              <a:xfrm>
                <a:off x="0" y="384"/>
                <a:ext cx="964" cy="384"/>
              </a:xfrm>
              <a:prstGeom prst="rect">
                <a:avLst/>
              </a:prstGeom>
              <a:noFill/>
              <a:ln w="7" cap="sq" cmpd="sng">
                <a:solidFill>
                  <a:srgbClr val="A0A0A0"/>
                </a:solidFill>
                <a:prstDash val="solid"/>
                <a:miter/>
                <a:headEnd type="none" w="sm" len="sm"/>
                <a:tailEnd type="none" w="sm" len="sm"/>
              </a:ln>
            </p:spPr>
            <p:txBody>
              <a:bodyPr/>
              <a:p>
                <a:endParaRPr lang="zh-CN" altLang="en-US"/>
              </a:p>
            </p:txBody>
          </p:sp>
        </p:grpSp>
        <p:grpSp>
          <p:nvGrpSpPr>
            <p:cNvPr id="52253" name="组合 52252"/>
            <p:cNvGrpSpPr/>
            <p:nvPr/>
          </p:nvGrpSpPr>
          <p:grpSpPr>
            <a:xfrm>
              <a:off x="964" y="384"/>
              <a:ext cx="777" cy="384"/>
              <a:chOff x="964" y="384"/>
              <a:chExt cx="777" cy="384"/>
            </a:xfrm>
          </p:grpSpPr>
          <p:sp>
            <p:nvSpPr>
              <p:cNvPr id="52239" name="矩形 52238"/>
              <p:cNvSpPr/>
              <p:nvPr/>
            </p:nvSpPr>
            <p:spPr>
              <a:xfrm>
                <a:off x="964" y="384"/>
                <a:ext cx="777" cy="384"/>
              </a:xfrm>
              <a:prstGeom prst="rect">
                <a:avLst/>
              </a:prstGeom>
              <a:noFill/>
              <a:ln w="12700">
                <a:noFill/>
              </a:ln>
            </p:spPr>
            <p:txBody>
              <a:bodyPr/>
              <a:p>
                <a:pPr algn="ctr"/>
                <a:r>
                  <a:rPr lang="en-US" altLang="zh-CN" b="1" i="1">
                    <a:solidFill>
                      <a:srgbClr val="000000"/>
                    </a:solidFill>
                    <a:latin typeface="Times New Roman" panose="02020603050405020304" pitchFamily="18" charset="0"/>
                  </a:rPr>
                  <a:t>Q</a:t>
                </a:r>
                <a:r>
                  <a:rPr lang="en-US" altLang="zh-CN" b="1" baseline="-30000">
                    <a:solidFill>
                      <a:srgbClr val="000000"/>
                    </a:solidFill>
                    <a:latin typeface="Times New Roman" panose="02020603050405020304" pitchFamily="18" charset="0"/>
                  </a:rPr>
                  <a:t>1</a:t>
                </a:r>
                <a:r>
                  <a:rPr lang="en-US" altLang="zh-CN" b="1" baseline="30000">
                    <a:solidFill>
                      <a:srgbClr val="000000"/>
                    </a:solidFill>
                    <a:latin typeface="Times New Roman" panose="02020603050405020304" pitchFamily="18" charset="0"/>
                  </a:rPr>
                  <a:t>n+1</a:t>
                </a:r>
                <a:r>
                  <a:rPr lang="en-US" altLang="zh-CN" b="1">
                    <a:solidFill>
                      <a:srgbClr val="000000"/>
                    </a:solidFill>
                    <a:latin typeface="Times New Roman" panose="02020603050405020304" pitchFamily="18" charset="0"/>
                  </a:rPr>
                  <a:t>   </a:t>
                </a:r>
                <a:r>
                  <a:rPr lang="en-US" altLang="zh-CN" b="1" i="1">
                    <a:solidFill>
                      <a:srgbClr val="000000"/>
                    </a:solidFill>
                    <a:latin typeface="Times New Roman" panose="02020603050405020304" pitchFamily="18" charset="0"/>
                  </a:rPr>
                  <a:t>Q</a:t>
                </a:r>
                <a:r>
                  <a:rPr lang="en-US" altLang="zh-CN" b="1" baseline="-30000">
                    <a:solidFill>
                      <a:srgbClr val="000000"/>
                    </a:solidFill>
                    <a:latin typeface="Times New Roman" panose="02020603050405020304" pitchFamily="18" charset="0"/>
                  </a:rPr>
                  <a:t>0</a:t>
                </a:r>
                <a:r>
                  <a:rPr lang="en-US" altLang="zh-CN" b="1" baseline="30000">
                    <a:solidFill>
                      <a:srgbClr val="000000"/>
                    </a:solidFill>
                    <a:latin typeface="Times New Roman" panose="02020603050405020304" pitchFamily="18" charset="0"/>
                  </a:rPr>
                  <a:t>n+1</a:t>
                </a:r>
                <a:endParaRPr lang="en-US" altLang="zh-CN">
                  <a:solidFill>
                    <a:srgbClr val="000000"/>
                  </a:solidFill>
                  <a:latin typeface="Times New Roman" panose="02020603050405020304" pitchFamily="18" charset="0"/>
                </a:endParaRPr>
              </a:p>
              <a:p>
                <a:pPr algn="ctr" eaLnBrk="0" hangingPunct="0"/>
                <a:endParaRPr lang="en-US" altLang="zh-CN">
                  <a:solidFill>
                    <a:srgbClr val="000000"/>
                  </a:solidFill>
                  <a:latin typeface="Times New Roman" panose="02020603050405020304" pitchFamily="18" charset="0"/>
                </a:endParaRPr>
              </a:p>
            </p:txBody>
          </p:sp>
          <p:sp>
            <p:nvSpPr>
              <p:cNvPr id="52252" name="矩形 52251"/>
              <p:cNvSpPr/>
              <p:nvPr/>
            </p:nvSpPr>
            <p:spPr>
              <a:xfrm>
                <a:off x="964" y="384"/>
                <a:ext cx="777" cy="384"/>
              </a:xfrm>
              <a:prstGeom prst="rect">
                <a:avLst/>
              </a:prstGeom>
              <a:noFill/>
              <a:ln w="7" cap="sq" cmpd="sng">
                <a:solidFill>
                  <a:srgbClr val="A0A0A0"/>
                </a:solidFill>
                <a:prstDash val="solid"/>
                <a:miter/>
                <a:headEnd type="none" w="sm" len="sm"/>
                <a:tailEnd type="none" w="sm" len="sm"/>
              </a:ln>
            </p:spPr>
            <p:txBody>
              <a:bodyPr/>
              <a:p>
                <a:endParaRPr lang="zh-CN" altLang="en-US"/>
              </a:p>
            </p:txBody>
          </p:sp>
        </p:grpSp>
        <p:grpSp>
          <p:nvGrpSpPr>
            <p:cNvPr id="52255" name="组合 52254"/>
            <p:cNvGrpSpPr/>
            <p:nvPr/>
          </p:nvGrpSpPr>
          <p:grpSpPr>
            <a:xfrm>
              <a:off x="1741" y="384"/>
              <a:ext cx="691" cy="384"/>
              <a:chOff x="1741" y="384"/>
              <a:chExt cx="691" cy="384"/>
            </a:xfrm>
          </p:grpSpPr>
          <p:sp>
            <p:nvSpPr>
              <p:cNvPr id="52240" name="矩形 52239"/>
              <p:cNvSpPr/>
              <p:nvPr/>
            </p:nvSpPr>
            <p:spPr>
              <a:xfrm>
                <a:off x="1741" y="384"/>
                <a:ext cx="691" cy="384"/>
              </a:xfrm>
              <a:prstGeom prst="rect">
                <a:avLst/>
              </a:prstGeom>
              <a:noFill/>
              <a:ln w="12700">
                <a:noFill/>
              </a:ln>
            </p:spPr>
            <p:txBody>
              <a:bodyPr anchor="ctr" anchorCtr="0"/>
              <a:p>
                <a:pPr algn="just"/>
                <a:r>
                  <a:rPr lang="en-US" altLang="zh-CN" b="1" i="1">
                    <a:solidFill>
                      <a:srgbClr val="000000"/>
                    </a:solidFill>
                    <a:latin typeface="Times New Roman" panose="02020603050405020304" pitchFamily="18" charset="0"/>
                  </a:rPr>
                  <a:t>Z</a:t>
                </a:r>
                <a:endParaRPr lang="en-US" altLang="zh-CN">
                  <a:solidFill>
                    <a:srgbClr val="000000"/>
                  </a:solidFill>
                  <a:latin typeface="Times New Roman" panose="02020603050405020304" pitchFamily="18" charset="0"/>
                </a:endParaRPr>
              </a:p>
              <a:p>
                <a:pPr algn="just" eaLnBrk="0" hangingPunct="0"/>
                <a:endParaRPr lang="en-US" altLang="zh-CN">
                  <a:solidFill>
                    <a:srgbClr val="000000"/>
                  </a:solidFill>
                  <a:latin typeface="Times New Roman" panose="02020603050405020304" pitchFamily="18" charset="0"/>
                </a:endParaRPr>
              </a:p>
            </p:txBody>
          </p:sp>
          <p:sp>
            <p:nvSpPr>
              <p:cNvPr id="52254" name="矩形 52253"/>
              <p:cNvSpPr/>
              <p:nvPr/>
            </p:nvSpPr>
            <p:spPr>
              <a:xfrm>
                <a:off x="1741" y="384"/>
                <a:ext cx="691" cy="384"/>
              </a:xfrm>
              <a:prstGeom prst="rect">
                <a:avLst/>
              </a:prstGeom>
              <a:noFill/>
              <a:ln w="7" cap="sq" cmpd="sng">
                <a:solidFill>
                  <a:srgbClr val="A0A0A0"/>
                </a:solidFill>
                <a:prstDash val="solid"/>
                <a:miter/>
                <a:headEnd type="none" w="sm" len="sm"/>
                <a:tailEnd type="none" w="sm" len="sm"/>
              </a:ln>
            </p:spPr>
            <p:txBody>
              <a:bodyPr/>
              <a:p>
                <a:endParaRPr lang="zh-CN" altLang="en-US"/>
              </a:p>
            </p:txBody>
          </p:sp>
        </p:grpSp>
        <p:grpSp>
          <p:nvGrpSpPr>
            <p:cNvPr id="52257" name="组合 52256"/>
            <p:cNvGrpSpPr/>
            <p:nvPr/>
          </p:nvGrpSpPr>
          <p:grpSpPr>
            <a:xfrm>
              <a:off x="0" y="768"/>
              <a:ext cx="964" cy="576"/>
              <a:chOff x="0" y="768"/>
              <a:chExt cx="964" cy="576"/>
            </a:xfrm>
          </p:grpSpPr>
          <p:sp>
            <p:nvSpPr>
              <p:cNvPr id="52241" name="矩形 52240"/>
              <p:cNvSpPr/>
              <p:nvPr/>
            </p:nvSpPr>
            <p:spPr>
              <a:xfrm>
                <a:off x="0" y="768"/>
                <a:ext cx="964" cy="576"/>
              </a:xfrm>
              <a:prstGeom prst="rect">
                <a:avLst/>
              </a:prstGeom>
              <a:noFill/>
              <a:ln w="12700">
                <a:noFill/>
              </a:ln>
            </p:spPr>
            <p:txBody>
              <a:bodyPr anchor="ctr" anchorCtr="0"/>
              <a:p>
                <a:pPr algn="just"/>
                <a:r>
                  <a:rPr lang="zh-CN" altLang="en-US" b="1" dirty="0">
                    <a:solidFill>
                      <a:srgbClr val="000000"/>
                    </a:solidFill>
                    <a:latin typeface="Times New Roman" panose="02020603050405020304" pitchFamily="18" charset="0"/>
                  </a:rPr>
                  <a:t>      0       0</a:t>
                </a:r>
                <a:endParaRPr lang="zh-CN" altLang="en-US" dirty="0">
                  <a:solidFill>
                    <a:srgbClr val="000000"/>
                  </a:solidFill>
                  <a:latin typeface="Times New Roman" panose="02020603050405020304" pitchFamily="18" charset="0"/>
                </a:endParaRPr>
              </a:p>
              <a:p>
                <a:pPr algn="just" eaLnBrk="0" hangingPunct="0"/>
                <a:r>
                  <a:rPr lang="zh-CN" altLang="en-US" b="1" dirty="0">
                    <a:solidFill>
                      <a:srgbClr val="000000"/>
                    </a:solidFill>
                    <a:latin typeface="Times New Roman" panose="02020603050405020304" pitchFamily="18" charset="0"/>
                  </a:rPr>
                  <a:t>      1       0</a:t>
                </a:r>
                <a:endParaRPr lang="zh-CN" altLang="en-US" dirty="0">
                  <a:solidFill>
                    <a:srgbClr val="000000"/>
                  </a:solidFill>
                  <a:latin typeface="Times New Roman" panose="02020603050405020304" pitchFamily="18" charset="0"/>
                </a:endParaRPr>
              </a:p>
              <a:p>
                <a:pPr algn="just" eaLnBrk="0" hangingPunct="0"/>
                <a:r>
                  <a:rPr lang="zh-CN" altLang="en-US" b="1" dirty="0">
                    <a:solidFill>
                      <a:srgbClr val="000000"/>
                    </a:solidFill>
                    <a:latin typeface="Times New Roman" panose="02020603050405020304" pitchFamily="18" charset="0"/>
                  </a:rPr>
                  <a:t>      0       1</a:t>
                </a:r>
                <a:endParaRPr lang="zh-CN" altLang="en-US" dirty="0">
                  <a:solidFill>
                    <a:srgbClr val="000000"/>
                  </a:solidFill>
                  <a:latin typeface="Times New Roman" panose="02020603050405020304" pitchFamily="18" charset="0"/>
                </a:endParaRPr>
              </a:p>
              <a:p>
                <a:pPr algn="just" eaLnBrk="0" hangingPunct="0"/>
                <a:endParaRPr lang="zh-CN" altLang="en-US" dirty="0">
                  <a:solidFill>
                    <a:srgbClr val="000000"/>
                  </a:solidFill>
                  <a:latin typeface="Times New Roman" panose="02020603050405020304" pitchFamily="18" charset="0"/>
                </a:endParaRPr>
              </a:p>
            </p:txBody>
          </p:sp>
          <p:sp>
            <p:nvSpPr>
              <p:cNvPr id="52256" name="矩形 52255"/>
              <p:cNvSpPr/>
              <p:nvPr/>
            </p:nvSpPr>
            <p:spPr>
              <a:xfrm>
                <a:off x="0" y="768"/>
                <a:ext cx="964" cy="576"/>
              </a:xfrm>
              <a:prstGeom prst="rect">
                <a:avLst/>
              </a:prstGeom>
              <a:noFill/>
              <a:ln w="7" cap="sq" cmpd="sng">
                <a:solidFill>
                  <a:srgbClr val="A0A0A0"/>
                </a:solidFill>
                <a:prstDash val="solid"/>
                <a:miter/>
                <a:headEnd type="none" w="sm" len="sm"/>
                <a:tailEnd type="none" w="sm" len="sm"/>
              </a:ln>
            </p:spPr>
            <p:txBody>
              <a:bodyPr/>
              <a:p>
                <a:endParaRPr lang="zh-CN" altLang="en-US"/>
              </a:p>
            </p:txBody>
          </p:sp>
        </p:grpSp>
        <p:grpSp>
          <p:nvGrpSpPr>
            <p:cNvPr id="52259" name="组合 52258"/>
            <p:cNvGrpSpPr/>
            <p:nvPr/>
          </p:nvGrpSpPr>
          <p:grpSpPr>
            <a:xfrm>
              <a:off x="964" y="768"/>
              <a:ext cx="777" cy="576"/>
              <a:chOff x="964" y="768"/>
              <a:chExt cx="777" cy="576"/>
            </a:xfrm>
          </p:grpSpPr>
          <p:sp>
            <p:nvSpPr>
              <p:cNvPr id="52242" name="矩形 52241"/>
              <p:cNvSpPr/>
              <p:nvPr/>
            </p:nvSpPr>
            <p:spPr>
              <a:xfrm>
                <a:off x="964" y="768"/>
                <a:ext cx="777" cy="576"/>
              </a:xfrm>
              <a:prstGeom prst="rect">
                <a:avLst/>
              </a:prstGeom>
              <a:noFill/>
              <a:ln w="12700">
                <a:noFill/>
              </a:ln>
            </p:spPr>
            <p:txBody>
              <a:bodyPr anchor="ctr" anchorCtr="0"/>
              <a:p>
                <a:pPr algn="ctr"/>
                <a:r>
                  <a:rPr lang="zh-CN" altLang="en-US" b="1" dirty="0">
                    <a:solidFill>
                      <a:srgbClr val="000000"/>
                    </a:solidFill>
                    <a:latin typeface="Times New Roman" panose="02020603050405020304" pitchFamily="18" charset="0"/>
                  </a:rPr>
                  <a:t>1      0</a:t>
                </a:r>
                <a:endParaRPr lang="zh-CN" altLang="en-US" dirty="0">
                  <a:solidFill>
                    <a:srgbClr val="000000"/>
                  </a:solidFill>
                  <a:latin typeface="Times New Roman" panose="02020603050405020304" pitchFamily="18" charset="0"/>
                </a:endParaRPr>
              </a:p>
              <a:p>
                <a:pPr algn="ctr" eaLnBrk="0" hangingPunct="0"/>
                <a:r>
                  <a:rPr lang="zh-CN" altLang="en-US" b="1" dirty="0">
                    <a:solidFill>
                      <a:srgbClr val="000000"/>
                    </a:solidFill>
                    <a:latin typeface="Times New Roman" panose="02020603050405020304" pitchFamily="18" charset="0"/>
                  </a:rPr>
                  <a:t>0      1</a:t>
                </a:r>
                <a:endParaRPr lang="zh-CN" altLang="en-US" dirty="0">
                  <a:solidFill>
                    <a:srgbClr val="000000"/>
                  </a:solidFill>
                  <a:latin typeface="Times New Roman" panose="02020603050405020304" pitchFamily="18" charset="0"/>
                </a:endParaRPr>
              </a:p>
              <a:p>
                <a:pPr algn="ctr" eaLnBrk="0" hangingPunct="0"/>
                <a:r>
                  <a:rPr lang="zh-CN" altLang="en-US" b="1" dirty="0">
                    <a:solidFill>
                      <a:srgbClr val="000000"/>
                    </a:solidFill>
                    <a:latin typeface="Times New Roman" panose="02020603050405020304" pitchFamily="18" charset="0"/>
                  </a:rPr>
                  <a:t>0      0</a:t>
                </a:r>
                <a:endParaRPr lang="zh-CN" altLang="en-US" dirty="0">
                  <a:solidFill>
                    <a:srgbClr val="000000"/>
                  </a:solidFill>
                  <a:latin typeface="Times New Roman" panose="02020603050405020304" pitchFamily="18" charset="0"/>
                </a:endParaRPr>
              </a:p>
              <a:p>
                <a:pPr algn="ctr" eaLnBrk="0" hangingPunct="0"/>
                <a:endParaRPr lang="zh-CN" altLang="en-US" dirty="0">
                  <a:solidFill>
                    <a:srgbClr val="000000"/>
                  </a:solidFill>
                  <a:latin typeface="Times New Roman" panose="02020603050405020304" pitchFamily="18" charset="0"/>
                </a:endParaRPr>
              </a:p>
            </p:txBody>
          </p:sp>
          <p:sp>
            <p:nvSpPr>
              <p:cNvPr id="52258" name="矩形 52257"/>
              <p:cNvSpPr/>
              <p:nvPr/>
            </p:nvSpPr>
            <p:spPr>
              <a:xfrm>
                <a:off x="964" y="768"/>
                <a:ext cx="777" cy="576"/>
              </a:xfrm>
              <a:prstGeom prst="rect">
                <a:avLst/>
              </a:prstGeom>
              <a:noFill/>
              <a:ln w="7" cap="sq" cmpd="sng">
                <a:solidFill>
                  <a:srgbClr val="A0A0A0"/>
                </a:solidFill>
                <a:prstDash val="solid"/>
                <a:miter/>
                <a:headEnd type="none" w="sm" len="sm"/>
                <a:tailEnd type="none" w="sm" len="sm"/>
              </a:ln>
            </p:spPr>
            <p:txBody>
              <a:bodyPr/>
              <a:p>
                <a:endParaRPr lang="zh-CN" altLang="en-US"/>
              </a:p>
            </p:txBody>
          </p:sp>
        </p:grpSp>
        <p:grpSp>
          <p:nvGrpSpPr>
            <p:cNvPr id="52261" name="组合 52260"/>
            <p:cNvGrpSpPr/>
            <p:nvPr/>
          </p:nvGrpSpPr>
          <p:grpSpPr>
            <a:xfrm>
              <a:off x="1741" y="768"/>
              <a:ext cx="691" cy="576"/>
              <a:chOff x="1741" y="768"/>
              <a:chExt cx="691" cy="576"/>
            </a:xfrm>
          </p:grpSpPr>
          <p:sp>
            <p:nvSpPr>
              <p:cNvPr id="52243" name="矩形 52242"/>
              <p:cNvSpPr/>
              <p:nvPr/>
            </p:nvSpPr>
            <p:spPr>
              <a:xfrm>
                <a:off x="1741" y="768"/>
                <a:ext cx="691" cy="576"/>
              </a:xfrm>
              <a:prstGeom prst="rect">
                <a:avLst/>
              </a:prstGeom>
              <a:noFill/>
              <a:ln w="12700">
                <a:noFill/>
              </a:ln>
            </p:spPr>
            <p:txBody>
              <a:bodyPr anchor="ctr" anchorCtr="0"/>
              <a:p>
                <a:pPr indent="344805" algn="just"/>
                <a:r>
                  <a:rPr lang="zh-CN" altLang="en-US" b="1" dirty="0">
                    <a:solidFill>
                      <a:srgbClr val="000000"/>
                    </a:solidFill>
                    <a:latin typeface="Times New Roman" panose="02020603050405020304" pitchFamily="18" charset="0"/>
                  </a:rPr>
                  <a:t>1</a:t>
                </a:r>
                <a:endParaRPr lang="zh-CN" altLang="en-US" dirty="0">
                  <a:solidFill>
                    <a:srgbClr val="000000"/>
                  </a:solidFill>
                  <a:latin typeface="Times New Roman" panose="02020603050405020304" pitchFamily="18" charset="0"/>
                </a:endParaRPr>
              </a:p>
              <a:p>
                <a:pPr indent="344805" algn="just" eaLnBrk="0" hangingPunct="0"/>
                <a:r>
                  <a:rPr lang="zh-CN" altLang="en-US" b="1" dirty="0">
                    <a:solidFill>
                      <a:srgbClr val="000000"/>
                    </a:solidFill>
                    <a:latin typeface="Times New Roman" panose="02020603050405020304" pitchFamily="18" charset="0"/>
                  </a:rPr>
                  <a:t>0</a:t>
                </a:r>
                <a:endParaRPr lang="zh-CN" altLang="en-US" dirty="0">
                  <a:solidFill>
                    <a:srgbClr val="000000"/>
                  </a:solidFill>
                  <a:latin typeface="Times New Roman" panose="02020603050405020304" pitchFamily="18" charset="0"/>
                </a:endParaRPr>
              </a:p>
              <a:p>
                <a:pPr indent="344805" algn="just" eaLnBrk="0" hangingPunct="0"/>
                <a:r>
                  <a:rPr lang="zh-CN" altLang="en-US" b="1" dirty="0">
                    <a:solidFill>
                      <a:srgbClr val="000000"/>
                    </a:solidFill>
                    <a:latin typeface="Times New Roman" panose="02020603050405020304" pitchFamily="18" charset="0"/>
                  </a:rPr>
                  <a:t>0</a:t>
                </a:r>
                <a:endParaRPr lang="zh-CN" altLang="en-US" dirty="0">
                  <a:solidFill>
                    <a:srgbClr val="000000"/>
                  </a:solidFill>
                  <a:latin typeface="Times New Roman" panose="02020603050405020304" pitchFamily="18" charset="0"/>
                </a:endParaRPr>
              </a:p>
              <a:p>
                <a:pPr indent="344805" algn="just" eaLnBrk="0" hangingPunct="0"/>
                <a:endParaRPr lang="zh-CN" altLang="en-US" dirty="0">
                  <a:solidFill>
                    <a:srgbClr val="000000"/>
                  </a:solidFill>
                  <a:latin typeface="Times New Roman" panose="02020603050405020304" pitchFamily="18" charset="0"/>
                </a:endParaRPr>
              </a:p>
            </p:txBody>
          </p:sp>
          <p:sp>
            <p:nvSpPr>
              <p:cNvPr id="52260" name="矩形 52259"/>
              <p:cNvSpPr/>
              <p:nvPr/>
            </p:nvSpPr>
            <p:spPr>
              <a:xfrm>
                <a:off x="1741" y="768"/>
                <a:ext cx="691" cy="576"/>
              </a:xfrm>
              <a:prstGeom prst="rect">
                <a:avLst/>
              </a:prstGeom>
              <a:noFill/>
              <a:ln w="7" cap="sq" cmpd="sng">
                <a:solidFill>
                  <a:srgbClr val="A0A0A0"/>
                </a:solidFill>
                <a:prstDash val="solid"/>
                <a:miter/>
                <a:headEnd type="none" w="sm" len="sm"/>
                <a:tailEnd type="none" w="sm" len="sm"/>
              </a:ln>
            </p:spPr>
            <p:txBody>
              <a:bodyPr/>
              <a:p>
                <a:endParaRPr lang="zh-CN" altLang="en-US"/>
              </a:p>
            </p:txBody>
          </p:sp>
        </p:gr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2" name="文本框 53251"/>
          <p:cNvSpPr txBox="1"/>
          <p:nvPr/>
        </p:nvSpPr>
        <p:spPr>
          <a:xfrm>
            <a:off x="685800" y="304800"/>
            <a:ext cx="4540250" cy="457200"/>
          </a:xfrm>
          <a:prstGeom prst="rect">
            <a:avLst/>
          </a:prstGeom>
          <a:noFill/>
          <a:ln w="12700">
            <a:noFill/>
          </a:ln>
        </p:spPr>
        <p:txBody>
          <a:bodyPr wrap="none" anchor="t" anchorCtr="0">
            <a:spAutoFit/>
          </a:bodyPr>
          <a:p>
            <a:r>
              <a:rPr lang="en-US" altLang="zh-CN" b="1">
                <a:solidFill>
                  <a:srgbClr val="000000"/>
                </a:solidFill>
                <a:latin typeface="Tahoma" panose="020B0604030504040204" pitchFamily="34" charset="0"/>
              </a:rPr>
              <a:t>When </a:t>
            </a:r>
            <a:r>
              <a:rPr lang="en-US" altLang="zh-CN" b="1" i="1">
                <a:solidFill>
                  <a:srgbClr val="000000"/>
                </a:solidFill>
                <a:latin typeface="Tahoma" panose="020B0604030504040204" pitchFamily="34" charset="0"/>
              </a:rPr>
              <a:t>X</a:t>
            </a:r>
            <a:r>
              <a:rPr lang="en-US" altLang="zh-CN" b="1">
                <a:solidFill>
                  <a:srgbClr val="000000"/>
                </a:solidFill>
                <a:latin typeface="Tahoma" panose="020B0604030504040204" pitchFamily="34" charset="0"/>
              </a:rPr>
              <a:t>=0, the state map is </a:t>
            </a:r>
            <a:endParaRPr lang="zh-CN" altLang="en-US" b="1">
              <a:solidFill>
                <a:srgbClr val="000000"/>
              </a:solidFill>
              <a:latin typeface="Tahoma" panose="020B0604030504040204" pitchFamily="34" charset="0"/>
            </a:endParaRPr>
          </a:p>
        </p:txBody>
      </p:sp>
      <p:pic>
        <p:nvPicPr>
          <p:cNvPr id="53253" name="图片 53252"/>
          <p:cNvPicPr>
            <a:picLocks noChangeAspect="1"/>
          </p:cNvPicPr>
          <p:nvPr/>
        </p:nvPicPr>
        <p:blipFill>
          <a:blip r:embed="rId1"/>
          <a:stretch>
            <a:fillRect/>
          </a:stretch>
        </p:blipFill>
        <p:spPr>
          <a:xfrm>
            <a:off x="1524000" y="762000"/>
            <a:ext cx="5791200" cy="3733800"/>
          </a:xfrm>
          <a:prstGeom prst="rect">
            <a:avLst/>
          </a:prstGeom>
          <a:noFill/>
          <a:ln w="9525">
            <a:noFill/>
          </a:ln>
        </p:spPr>
      </p:pic>
      <p:sp>
        <p:nvSpPr>
          <p:cNvPr id="53254" name="文本框 53253"/>
          <p:cNvSpPr txBox="1"/>
          <p:nvPr/>
        </p:nvSpPr>
        <p:spPr>
          <a:xfrm>
            <a:off x="152400" y="4968875"/>
            <a:ext cx="8915400" cy="822325"/>
          </a:xfrm>
          <a:prstGeom prst="rect">
            <a:avLst/>
          </a:prstGeom>
          <a:noFill/>
          <a:ln w="12700">
            <a:noFill/>
          </a:ln>
        </p:spPr>
        <p:txBody>
          <a:bodyPr>
            <a:spAutoFit/>
          </a:bodyPr>
          <a:p>
            <a:r>
              <a:rPr lang="en-US" altLang="zh-CN" b="1">
                <a:solidFill>
                  <a:srgbClr val="000000"/>
                </a:solidFill>
                <a:latin typeface="Tahoma" panose="020B0604030504040204" pitchFamily="34" charset="0"/>
              </a:rPr>
              <a:t>We can get the complete state map after the two above conditions are </a:t>
            </a:r>
            <a:r>
              <a:rPr lang="en-US" altLang="zh-CN" b="1" err="1">
                <a:solidFill>
                  <a:srgbClr val="000000"/>
                </a:solidFill>
                <a:latin typeface="Tahoma" panose="020B0604030504040204" pitchFamily="34" charset="0"/>
              </a:rPr>
              <a:t>combinated</a:t>
            </a:r>
            <a:r>
              <a:rPr lang="en-US" altLang="zh-CN" b="1">
                <a:solidFill>
                  <a:srgbClr val="000000"/>
                </a:solidFill>
                <a:latin typeface="Tahoma" panose="020B0604030504040204" pitchFamily="34" charset="0"/>
              </a:rPr>
              <a:t> </a:t>
            </a:r>
            <a:endParaRPr lang="zh-CN" altLang="en-US" b="1">
              <a:solidFill>
                <a:srgbClr val="000000"/>
              </a:solidFill>
              <a:latin typeface="Tahoma" panose="020B060403050404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4276" name="图片 54275"/>
          <p:cNvPicPr>
            <a:picLocks noChangeAspect="1"/>
          </p:cNvPicPr>
          <p:nvPr/>
        </p:nvPicPr>
        <p:blipFill>
          <a:blip r:embed="rId1"/>
          <a:stretch>
            <a:fillRect/>
          </a:stretch>
        </p:blipFill>
        <p:spPr>
          <a:xfrm>
            <a:off x="1447800" y="338138"/>
            <a:ext cx="6019800" cy="5148262"/>
          </a:xfrm>
          <a:prstGeom prst="rect">
            <a:avLst/>
          </a:prstGeom>
          <a:noFill/>
          <a:ln w="9525">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300" name="文本框 55299"/>
          <p:cNvSpPr txBox="1"/>
          <p:nvPr/>
        </p:nvSpPr>
        <p:spPr>
          <a:xfrm>
            <a:off x="152400" y="152400"/>
            <a:ext cx="8991600" cy="1552575"/>
          </a:xfrm>
          <a:prstGeom prst="rect">
            <a:avLst/>
          </a:prstGeom>
          <a:noFill/>
          <a:ln w="12700">
            <a:noFill/>
          </a:ln>
        </p:spPr>
        <p:txBody>
          <a:bodyPr>
            <a:spAutoFit/>
          </a:bodyPr>
          <a:p>
            <a:r>
              <a:rPr lang="zh-CN" altLang="en-US" b="1" dirty="0">
                <a:solidFill>
                  <a:srgbClr val="000000"/>
                </a:solidFill>
                <a:latin typeface="Times New Roman" panose="02020603050405020304" pitchFamily="18" charset="0"/>
              </a:rPr>
              <a:t>（</a:t>
            </a:r>
            <a:r>
              <a:rPr lang="zh-CN" altLang="en-US" b="1" dirty="0">
                <a:solidFill>
                  <a:srgbClr val="000000"/>
                </a:solidFill>
                <a:latin typeface="Tahoma" panose="020B0604030504040204" pitchFamily="34" charset="0"/>
              </a:rPr>
              <a:t>5</a:t>
            </a:r>
            <a:r>
              <a:rPr lang="zh-CN" altLang="en-US" b="1" dirty="0">
                <a:solidFill>
                  <a:srgbClr val="000000"/>
                </a:solidFill>
                <a:latin typeface="Times New Roman" panose="02020603050405020304" pitchFamily="18" charset="0"/>
              </a:rPr>
              <a:t>）</a:t>
            </a:r>
            <a:r>
              <a:rPr lang="en-US" altLang="zh-CN" b="1">
                <a:solidFill>
                  <a:srgbClr val="000000"/>
                </a:solidFill>
                <a:latin typeface="Tahoma" panose="020B0604030504040204" pitchFamily="34" charset="0"/>
              </a:rPr>
              <a:t>Picture sequential map</a:t>
            </a:r>
            <a:endParaRPr lang="en-US" altLang="zh-CN" b="1">
              <a:solidFill>
                <a:srgbClr val="000000"/>
              </a:solidFill>
              <a:latin typeface="Tahoma" panose="020B0604030504040204" pitchFamily="34" charset="0"/>
            </a:endParaRPr>
          </a:p>
          <a:p>
            <a:r>
              <a:rPr lang="en-US" altLang="zh-CN" b="1">
                <a:solidFill>
                  <a:srgbClr val="000000"/>
                </a:solidFill>
                <a:latin typeface="Tahoma" panose="020B0604030504040204" pitchFamily="34" charset="0"/>
              </a:rPr>
              <a:t> According to the state map or state table, we can get the sequential map of the circuit which is influenced by the CP impulse</a:t>
            </a:r>
            <a:endParaRPr lang="zh-CN" altLang="en-US" b="1">
              <a:solidFill>
                <a:srgbClr val="000000"/>
              </a:solidFill>
              <a:latin typeface="Tahoma" panose="020B0604030504040204" pitchFamily="34" charset="0"/>
            </a:endParaRPr>
          </a:p>
        </p:txBody>
      </p:sp>
      <p:pic>
        <p:nvPicPr>
          <p:cNvPr id="55302" name="图片 55301"/>
          <p:cNvPicPr>
            <a:picLocks noChangeAspect="1"/>
          </p:cNvPicPr>
          <p:nvPr/>
        </p:nvPicPr>
        <p:blipFill>
          <a:blip r:embed="rId1"/>
          <a:stretch>
            <a:fillRect/>
          </a:stretch>
        </p:blipFill>
        <p:spPr>
          <a:xfrm>
            <a:off x="152400" y="1228725"/>
            <a:ext cx="8221663" cy="2208213"/>
          </a:xfrm>
          <a:prstGeom prst="rect">
            <a:avLst/>
          </a:prstGeom>
          <a:noFill/>
          <a:ln w="12700">
            <a:noFill/>
          </a:ln>
        </p:spPr>
      </p:pic>
      <p:grpSp>
        <p:nvGrpSpPr>
          <p:cNvPr id="55311" name="组合 55310"/>
          <p:cNvGrpSpPr/>
          <p:nvPr/>
        </p:nvGrpSpPr>
        <p:grpSpPr>
          <a:xfrm>
            <a:off x="1968500" y="1736725"/>
            <a:ext cx="5727700" cy="4371975"/>
            <a:chOff x="1240" y="1094"/>
            <a:chExt cx="3608" cy="2754"/>
          </a:xfrm>
        </p:grpSpPr>
        <p:sp>
          <p:nvSpPr>
            <p:cNvPr id="55304" name="直接连接符 55303"/>
            <p:cNvSpPr/>
            <p:nvPr/>
          </p:nvSpPr>
          <p:spPr>
            <a:xfrm>
              <a:off x="1240" y="1115"/>
              <a:ext cx="0" cy="2696"/>
            </a:xfrm>
            <a:prstGeom prst="line">
              <a:avLst/>
            </a:prstGeom>
            <a:ln w="28575" cap="flat" cmpd="sng">
              <a:solidFill>
                <a:srgbClr val="008000"/>
              </a:solidFill>
              <a:prstDash val="lgDash"/>
              <a:headEnd type="none" w="sm" len="sm"/>
              <a:tailEnd type="none" w="sm" len="sm"/>
            </a:ln>
          </p:spPr>
        </p:sp>
        <p:sp>
          <p:nvSpPr>
            <p:cNvPr id="55305" name="直接连接符 55304"/>
            <p:cNvSpPr/>
            <p:nvPr/>
          </p:nvSpPr>
          <p:spPr>
            <a:xfrm>
              <a:off x="1968" y="1115"/>
              <a:ext cx="0" cy="2696"/>
            </a:xfrm>
            <a:prstGeom prst="line">
              <a:avLst/>
            </a:prstGeom>
            <a:ln w="28575" cap="flat" cmpd="sng">
              <a:solidFill>
                <a:srgbClr val="008000"/>
              </a:solidFill>
              <a:prstDash val="lgDash"/>
              <a:headEnd type="none" w="sm" len="sm"/>
              <a:tailEnd type="none" w="sm" len="sm"/>
            </a:ln>
          </p:spPr>
        </p:sp>
        <p:sp>
          <p:nvSpPr>
            <p:cNvPr id="55306" name="直接连接符 55305"/>
            <p:cNvSpPr/>
            <p:nvPr/>
          </p:nvSpPr>
          <p:spPr>
            <a:xfrm>
              <a:off x="2688" y="1136"/>
              <a:ext cx="0" cy="2696"/>
            </a:xfrm>
            <a:prstGeom prst="line">
              <a:avLst/>
            </a:prstGeom>
            <a:ln w="28575" cap="flat" cmpd="sng">
              <a:solidFill>
                <a:srgbClr val="008000"/>
              </a:solidFill>
              <a:prstDash val="lgDash"/>
              <a:headEnd type="none" w="sm" len="sm"/>
              <a:tailEnd type="none" w="sm" len="sm"/>
            </a:ln>
          </p:spPr>
        </p:sp>
        <p:sp>
          <p:nvSpPr>
            <p:cNvPr id="55307" name="直接连接符 55306"/>
            <p:cNvSpPr/>
            <p:nvPr/>
          </p:nvSpPr>
          <p:spPr>
            <a:xfrm>
              <a:off x="3408" y="1115"/>
              <a:ext cx="0" cy="2696"/>
            </a:xfrm>
            <a:prstGeom prst="line">
              <a:avLst/>
            </a:prstGeom>
            <a:ln w="28575" cap="flat" cmpd="sng">
              <a:solidFill>
                <a:srgbClr val="008000"/>
              </a:solidFill>
              <a:prstDash val="lgDash"/>
              <a:headEnd type="none" w="sm" len="sm"/>
              <a:tailEnd type="none" w="sm" len="sm"/>
            </a:ln>
          </p:spPr>
        </p:sp>
        <p:sp>
          <p:nvSpPr>
            <p:cNvPr id="55308" name="直接连接符 55307"/>
            <p:cNvSpPr/>
            <p:nvPr/>
          </p:nvSpPr>
          <p:spPr>
            <a:xfrm>
              <a:off x="4128" y="1094"/>
              <a:ext cx="0" cy="2696"/>
            </a:xfrm>
            <a:prstGeom prst="line">
              <a:avLst/>
            </a:prstGeom>
            <a:ln w="28575" cap="flat" cmpd="sng">
              <a:solidFill>
                <a:srgbClr val="008000"/>
              </a:solidFill>
              <a:prstDash val="lgDash"/>
              <a:headEnd type="none" w="sm" len="sm"/>
              <a:tailEnd type="none" w="sm" len="sm"/>
            </a:ln>
          </p:spPr>
        </p:sp>
        <p:sp>
          <p:nvSpPr>
            <p:cNvPr id="55309" name="直接连接符 55308"/>
            <p:cNvSpPr/>
            <p:nvPr/>
          </p:nvSpPr>
          <p:spPr>
            <a:xfrm>
              <a:off x="4848" y="1152"/>
              <a:ext cx="0" cy="2696"/>
            </a:xfrm>
            <a:prstGeom prst="line">
              <a:avLst/>
            </a:prstGeom>
            <a:ln w="28575" cap="flat" cmpd="sng">
              <a:solidFill>
                <a:srgbClr val="008000"/>
              </a:solidFill>
              <a:prstDash val="lgDash"/>
              <a:headEnd type="none" w="sm" len="sm"/>
              <a:tailEnd type="none" w="sm" len="sm"/>
            </a:ln>
          </p:spPr>
        </p:sp>
      </p:grpSp>
      <p:pic>
        <p:nvPicPr>
          <p:cNvPr id="55310" name="图片 55309"/>
          <p:cNvPicPr>
            <a:picLocks noChangeAspect="1"/>
          </p:cNvPicPr>
          <p:nvPr/>
        </p:nvPicPr>
        <p:blipFill>
          <a:blip r:embed="rId2"/>
          <a:stretch>
            <a:fillRect/>
          </a:stretch>
        </p:blipFill>
        <p:spPr>
          <a:xfrm>
            <a:off x="165100" y="2828925"/>
            <a:ext cx="8521700" cy="2605088"/>
          </a:xfrm>
          <a:prstGeom prst="rect">
            <a:avLst/>
          </a:prstGeom>
          <a:noFill/>
          <a:ln w="12700">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5302"/>
                                        </p:tgtEl>
                                        <p:attrNameLst>
                                          <p:attrName>style.visibility</p:attrName>
                                        </p:attrNameLst>
                                      </p:cBhvr>
                                      <p:to>
                                        <p:strVal val="visible"/>
                                      </p:to>
                                    </p:set>
                                    <p:animEffect transition="in" filter="wipe(left)">
                                      <p:cBhvr>
                                        <p:cTn id="7" dur="500"/>
                                        <p:tgtEl>
                                          <p:spTgt spid="5530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5310"/>
                                        </p:tgtEl>
                                        <p:attrNameLst>
                                          <p:attrName>style.visibility</p:attrName>
                                        </p:attrNameLst>
                                      </p:cBhvr>
                                      <p:to>
                                        <p:strVal val="visible"/>
                                      </p:to>
                                    </p:set>
                                    <p:animEffect transition="in" filter="wipe(left)">
                                      <p:cBhvr>
                                        <p:cTn id="12" dur="500"/>
                                        <p:tgtEl>
                                          <p:spTgt spid="553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4" name="文本框 56323"/>
          <p:cNvSpPr txBox="1"/>
          <p:nvPr/>
        </p:nvSpPr>
        <p:spPr>
          <a:xfrm>
            <a:off x="762000" y="377825"/>
            <a:ext cx="8229600" cy="3508375"/>
          </a:xfrm>
          <a:prstGeom prst="rect">
            <a:avLst/>
          </a:prstGeom>
          <a:noFill/>
          <a:ln w="12700">
            <a:noFill/>
          </a:ln>
        </p:spPr>
        <p:txBody>
          <a:bodyPr>
            <a:spAutoFit/>
          </a:bodyPr>
          <a:p>
            <a:r>
              <a:rPr lang="zh-CN" altLang="en-US" sz="2800" b="1" dirty="0">
                <a:solidFill>
                  <a:srgbClr val="000000"/>
                </a:solidFill>
                <a:latin typeface="Times New Roman" panose="02020603050405020304" pitchFamily="18" charset="0"/>
              </a:rPr>
              <a:t>（</a:t>
            </a:r>
            <a:r>
              <a:rPr lang="zh-CN" altLang="en-US" sz="2800" b="1" dirty="0">
                <a:solidFill>
                  <a:srgbClr val="000000"/>
                </a:solidFill>
                <a:latin typeface="Tahoma" panose="020B0604030504040204" pitchFamily="34" charset="0"/>
              </a:rPr>
              <a:t>6</a:t>
            </a:r>
            <a:r>
              <a:rPr lang="zh-CN" altLang="en-US" sz="2800" b="1" dirty="0">
                <a:solidFill>
                  <a:srgbClr val="000000"/>
                </a:solidFill>
                <a:latin typeface="Times New Roman" panose="02020603050405020304" pitchFamily="18" charset="0"/>
              </a:rPr>
              <a:t>）</a:t>
            </a:r>
            <a:r>
              <a:rPr lang="en-US" altLang="zh-CN" sz="2800" b="1">
                <a:solidFill>
                  <a:srgbClr val="000000"/>
                </a:solidFill>
                <a:latin typeface="Tahoma" panose="020B0604030504040204" pitchFamily="34" charset="0"/>
              </a:rPr>
              <a:t>Analysis its logical function</a:t>
            </a:r>
            <a:endParaRPr lang="en-US" altLang="zh-CN" sz="2800" b="1">
              <a:solidFill>
                <a:srgbClr val="000000"/>
              </a:solidFill>
              <a:latin typeface="Tahoma" panose="020B0604030504040204" pitchFamily="34" charset="0"/>
            </a:endParaRPr>
          </a:p>
          <a:p>
            <a:r>
              <a:rPr lang="en-US" altLang="zh-CN" sz="2800" b="1">
                <a:solidFill>
                  <a:srgbClr val="000000"/>
                </a:solidFill>
                <a:latin typeface="Tahoma" panose="020B0604030504040204" pitchFamily="34" charset="0"/>
              </a:rPr>
              <a:t>The circuit has three states 00</a:t>
            </a:r>
            <a:r>
              <a:rPr lang="en-US" altLang="zh-CN" sz="2800" b="1">
                <a:solidFill>
                  <a:srgbClr val="000000"/>
                </a:solidFill>
                <a:latin typeface="Times New Roman" panose="02020603050405020304" pitchFamily="18" charset="0"/>
              </a:rPr>
              <a:t>、</a:t>
            </a:r>
            <a:r>
              <a:rPr lang="en-US" altLang="zh-CN" sz="2800" b="1">
                <a:solidFill>
                  <a:srgbClr val="000000"/>
                </a:solidFill>
                <a:latin typeface="Tahoma" panose="020B0604030504040204" pitchFamily="34" charset="0"/>
              </a:rPr>
              <a:t>01</a:t>
            </a:r>
            <a:r>
              <a:rPr lang="en-US" altLang="zh-CN" sz="2800" b="1">
                <a:solidFill>
                  <a:srgbClr val="000000"/>
                </a:solidFill>
                <a:latin typeface="Times New Roman" panose="02020603050405020304" pitchFamily="18" charset="0"/>
              </a:rPr>
              <a:t>、</a:t>
            </a:r>
            <a:r>
              <a:rPr lang="en-US" altLang="zh-CN" sz="2800" b="1">
                <a:solidFill>
                  <a:srgbClr val="000000"/>
                </a:solidFill>
                <a:latin typeface="Tahoma" panose="020B0604030504040204" pitchFamily="34" charset="0"/>
              </a:rPr>
              <a:t>10.</a:t>
            </a:r>
            <a:endParaRPr lang="en-US" altLang="zh-CN" sz="2800" b="1">
              <a:solidFill>
                <a:srgbClr val="000000"/>
              </a:solidFill>
              <a:latin typeface="Tahoma" panose="020B0604030504040204" pitchFamily="34" charset="0"/>
            </a:endParaRPr>
          </a:p>
          <a:p>
            <a:r>
              <a:rPr lang="en-US" altLang="zh-CN" sz="2800" b="1">
                <a:solidFill>
                  <a:srgbClr val="000000"/>
                </a:solidFill>
                <a:latin typeface="Tahoma" panose="020B0604030504040204" pitchFamily="34" charset="0"/>
              </a:rPr>
              <a:t> When X=0, it changes circularly from 00</a:t>
            </a:r>
            <a:r>
              <a:rPr lang="en-US" altLang="zh-CN" sz="2800" b="1">
                <a:solidFill>
                  <a:srgbClr val="000000"/>
                </a:solidFill>
                <a:latin typeface="Times New Roman" panose="02020603050405020304" pitchFamily="18" charset="0"/>
              </a:rPr>
              <a:t>→</a:t>
            </a:r>
            <a:r>
              <a:rPr lang="en-US" altLang="zh-CN" sz="2800" b="1">
                <a:solidFill>
                  <a:srgbClr val="000000"/>
                </a:solidFill>
                <a:latin typeface="Tahoma" panose="020B0604030504040204" pitchFamily="34" charset="0"/>
              </a:rPr>
              <a:t>01</a:t>
            </a:r>
            <a:r>
              <a:rPr lang="en-US" altLang="zh-CN" sz="2800" b="1">
                <a:solidFill>
                  <a:srgbClr val="000000"/>
                </a:solidFill>
                <a:latin typeface="Times New Roman" panose="02020603050405020304" pitchFamily="18" charset="0"/>
              </a:rPr>
              <a:t>→</a:t>
            </a:r>
            <a:r>
              <a:rPr lang="en-US" altLang="zh-CN" sz="2800" b="1">
                <a:solidFill>
                  <a:srgbClr val="000000"/>
                </a:solidFill>
                <a:latin typeface="Tahoma" panose="020B0604030504040204" pitchFamily="34" charset="0"/>
              </a:rPr>
              <a:t>10</a:t>
            </a:r>
            <a:r>
              <a:rPr lang="en-US" altLang="zh-CN" sz="2800" b="1">
                <a:solidFill>
                  <a:srgbClr val="000000"/>
                </a:solidFill>
                <a:latin typeface="Times New Roman" panose="02020603050405020304" pitchFamily="18" charset="0"/>
              </a:rPr>
              <a:t>→</a:t>
            </a:r>
            <a:r>
              <a:rPr lang="en-US" altLang="zh-CN" sz="2800" b="1">
                <a:solidFill>
                  <a:srgbClr val="000000"/>
                </a:solidFill>
                <a:latin typeface="Tahoma" panose="020B0604030504040204" pitchFamily="34" charset="0"/>
              </a:rPr>
              <a:t>00; when its state is 10 (the max), Z is 1;</a:t>
            </a:r>
            <a:endParaRPr lang="en-US" altLang="zh-CN" sz="2800" b="1">
              <a:solidFill>
                <a:srgbClr val="000000"/>
              </a:solidFill>
              <a:latin typeface="Tahoma" panose="020B0604030504040204" pitchFamily="34" charset="0"/>
            </a:endParaRPr>
          </a:p>
          <a:p>
            <a:r>
              <a:rPr lang="en-US" altLang="zh-CN" sz="2800" b="1">
                <a:solidFill>
                  <a:srgbClr val="000000"/>
                </a:solidFill>
                <a:latin typeface="Tahoma" panose="020B0604030504040204" pitchFamily="34" charset="0"/>
              </a:rPr>
              <a:t> When X=1, it changes circularly from10</a:t>
            </a:r>
            <a:r>
              <a:rPr lang="en-US" altLang="zh-CN" sz="2800" b="1">
                <a:solidFill>
                  <a:srgbClr val="000000"/>
                </a:solidFill>
                <a:latin typeface="Times New Roman" panose="02020603050405020304" pitchFamily="18" charset="0"/>
              </a:rPr>
              <a:t>→</a:t>
            </a:r>
            <a:r>
              <a:rPr lang="en-US" altLang="zh-CN" sz="2800" b="1">
                <a:solidFill>
                  <a:srgbClr val="000000"/>
                </a:solidFill>
                <a:latin typeface="Tahoma" panose="020B0604030504040204" pitchFamily="34" charset="0"/>
              </a:rPr>
              <a:t>01</a:t>
            </a:r>
            <a:r>
              <a:rPr lang="en-US" altLang="zh-CN" sz="2800" b="1">
                <a:solidFill>
                  <a:srgbClr val="000000"/>
                </a:solidFill>
                <a:latin typeface="Times New Roman" panose="02020603050405020304" pitchFamily="18" charset="0"/>
              </a:rPr>
              <a:t>→</a:t>
            </a:r>
            <a:r>
              <a:rPr lang="en-US" altLang="zh-CN" sz="2800" b="1">
                <a:solidFill>
                  <a:srgbClr val="000000"/>
                </a:solidFill>
                <a:latin typeface="Tahoma" panose="020B0604030504040204" pitchFamily="34" charset="0"/>
              </a:rPr>
              <a:t>00</a:t>
            </a:r>
            <a:r>
              <a:rPr lang="en-US" altLang="zh-CN" sz="2800" b="1">
                <a:solidFill>
                  <a:srgbClr val="000000"/>
                </a:solidFill>
                <a:latin typeface="Times New Roman" panose="02020603050405020304" pitchFamily="18" charset="0"/>
              </a:rPr>
              <a:t>→</a:t>
            </a:r>
            <a:r>
              <a:rPr lang="en-US" altLang="zh-CN" sz="2800" b="1">
                <a:solidFill>
                  <a:srgbClr val="000000"/>
                </a:solidFill>
                <a:latin typeface="Tahoma" panose="020B0604030504040204" pitchFamily="34" charset="0"/>
              </a:rPr>
              <a:t>10; when its state is 00 (the min), Z is 1.</a:t>
            </a:r>
            <a:endParaRPr lang="zh-CN" altLang="en-US" sz="2800" b="1">
              <a:solidFill>
                <a:srgbClr val="000000"/>
              </a:solidFill>
              <a:latin typeface="Tahoma" panose="020B0604030504040204" pitchFamily="34" charset="0"/>
            </a:endParaRPr>
          </a:p>
        </p:txBody>
      </p:sp>
      <p:sp>
        <p:nvSpPr>
          <p:cNvPr id="56325" name="文本框 56324"/>
          <p:cNvSpPr txBox="1"/>
          <p:nvPr/>
        </p:nvSpPr>
        <p:spPr>
          <a:xfrm>
            <a:off x="674688" y="4267200"/>
            <a:ext cx="8164512" cy="1373188"/>
          </a:xfrm>
          <a:prstGeom prst="rect">
            <a:avLst/>
          </a:prstGeom>
          <a:noFill/>
          <a:ln w="12700">
            <a:noFill/>
          </a:ln>
        </p:spPr>
        <p:txBody>
          <a:bodyPr>
            <a:spAutoFit/>
          </a:bodyPr>
          <a:p>
            <a:r>
              <a:rPr lang="en-US" altLang="zh-CN" sz="2800" b="1">
                <a:solidFill>
                  <a:srgbClr val="000000"/>
                </a:solidFill>
                <a:latin typeface="Tahoma" panose="020B0604030504040204" pitchFamily="34" charset="0"/>
              </a:rPr>
              <a:t>So this circuit is a controllable three carry  system counter.</a:t>
            </a:r>
            <a:endParaRPr lang="en-US" altLang="zh-CN" sz="2800" b="1">
              <a:solidFill>
                <a:srgbClr val="000000"/>
              </a:solidFill>
              <a:latin typeface="Tahoma" panose="020B0604030504040204" pitchFamily="34" charset="0"/>
            </a:endParaRPr>
          </a:p>
          <a:p>
            <a:r>
              <a:rPr lang="en-US" altLang="zh-CN" sz="2800" b="1">
                <a:solidFill>
                  <a:srgbClr val="000000"/>
                </a:solidFill>
                <a:latin typeface="Tahoma" panose="020B0604030504040204" pitchFamily="34" charset="0"/>
              </a:rPr>
              <a:t> The complete state map </a:t>
            </a:r>
            <a:endParaRPr lang="zh-CN" altLang="en-US" sz="2800" b="1">
              <a:solidFill>
                <a:srgbClr val="000000"/>
              </a:solidFill>
              <a:latin typeface="Tahoma" panose="020B060403050404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7348" name="图片 57347"/>
          <p:cNvPicPr>
            <a:picLocks noChangeAspect="1"/>
          </p:cNvPicPr>
          <p:nvPr/>
        </p:nvPicPr>
        <p:blipFill>
          <a:blip r:embed="rId1"/>
          <a:stretch>
            <a:fillRect/>
          </a:stretch>
        </p:blipFill>
        <p:spPr>
          <a:xfrm>
            <a:off x="1600200" y="384175"/>
            <a:ext cx="5791200" cy="4949825"/>
          </a:xfrm>
          <a:prstGeom prst="rect">
            <a:avLst/>
          </a:prstGeom>
          <a:noFill/>
          <a:ln w="9525">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72" name="文本框 58371"/>
          <p:cNvSpPr txBox="1"/>
          <p:nvPr/>
        </p:nvSpPr>
        <p:spPr>
          <a:xfrm>
            <a:off x="381000" y="592138"/>
            <a:ext cx="8458200" cy="2227262"/>
          </a:xfrm>
          <a:prstGeom prst="rect">
            <a:avLst/>
          </a:prstGeom>
          <a:noFill/>
          <a:ln w="12700">
            <a:noFill/>
          </a:ln>
        </p:spPr>
        <p:txBody>
          <a:bodyPr>
            <a:spAutoFit/>
          </a:bodyPr>
          <a:p>
            <a:r>
              <a:rPr lang="zh-CN" altLang="en-US" sz="2800" b="1" dirty="0">
                <a:solidFill>
                  <a:srgbClr val="000000"/>
                </a:solidFill>
                <a:latin typeface="Times New Roman" panose="02020603050405020304" pitchFamily="18" charset="0"/>
              </a:rPr>
              <a:t>Ⅲ</a:t>
            </a:r>
            <a:r>
              <a:rPr lang="zh-CN" altLang="en-US" sz="2800" b="1" dirty="0">
                <a:solidFill>
                  <a:srgbClr val="000000"/>
                </a:solidFill>
                <a:latin typeface="Tahoma" panose="020B0604030504040204" pitchFamily="34" charset="0"/>
              </a:rPr>
              <a:t>. </a:t>
            </a:r>
            <a:r>
              <a:rPr lang="en-US" altLang="zh-CN" sz="2800" b="1">
                <a:solidFill>
                  <a:srgbClr val="000000"/>
                </a:solidFill>
                <a:latin typeface="Tahoma" panose="020B0604030504040204" pitchFamily="34" charset="0"/>
              </a:rPr>
              <a:t>The example of the analysis of the asynchronous sequential logical circuit</a:t>
            </a:r>
            <a:endParaRPr lang="en-US" altLang="zh-CN" sz="2800" b="1">
              <a:solidFill>
                <a:srgbClr val="000000"/>
              </a:solidFill>
              <a:latin typeface="Tahoma" panose="020B0604030504040204" pitchFamily="34" charset="0"/>
            </a:endParaRPr>
          </a:p>
          <a:p>
            <a:r>
              <a:rPr lang="en-US" altLang="zh-CN" sz="2800" b="1">
                <a:solidFill>
                  <a:srgbClr val="000000"/>
                </a:solidFill>
                <a:latin typeface="Tahoma" panose="020B0604030504040204" pitchFamily="34" charset="0"/>
              </a:rPr>
              <a:t> Example: </a:t>
            </a:r>
            <a:r>
              <a:rPr lang="en-US" altLang="zh-CN" sz="2800" b="1" err="1">
                <a:solidFill>
                  <a:srgbClr val="000000"/>
                </a:solidFill>
                <a:latin typeface="Tahoma" panose="020B0604030504040204" pitchFamily="34" charset="0"/>
              </a:rPr>
              <a:t>Analyse</a:t>
            </a:r>
            <a:r>
              <a:rPr lang="en-US" altLang="zh-CN" sz="2800" b="1">
                <a:solidFill>
                  <a:srgbClr val="000000"/>
                </a:solidFill>
                <a:latin typeface="Tahoma" panose="020B0604030504040204" pitchFamily="34" charset="0"/>
              </a:rPr>
              <a:t> the following sequential circuit</a:t>
            </a:r>
            <a:endParaRPr lang="en-US" altLang="zh-CN" sz="2800" b="1">
              <a:solidFill>
                <a:srgbClr val="000000"/>
              </a:solidFill>
              <a:latin typeface="Tahoma" panose="020B0604030504040204" pitchFamily="34" charset="0"/>
            </a:endParaRPr>
          </a:p>
          <a:p>
            <a:endParaRPr lang="zh-CN" altLang="en-US" sz="2800" b="1">
              <a:solidFill>
                <a:srgbClr val="000000"/>
              </a:solidFill>
              <a:latin typeface="Tahoma" panose="020B0604030504040204" pitchFamily="34" charset="0"/>
            </a:endParaRPr>
          </a:p>
        </p:txBody>
      </p:sp>
      <p:pic>
        <p:nvPicPr>
          <p:cNvPr id="58373" name="图片 58372"/>
          <p:cNvPicPr>
            <a:picLocks noChangeAspect="1"/>
          </p:cNvPicPr>
          <p:nvPr/>
        </p:nvPicPr>
        <p:blipFill>
          <a:blip r:embed="rId1"/>
          <a:stretch>
            <a:fillRect/>
          </a:stretch>
        </p:blipFill>
        <p:spPr>
          <a:xfrm>
            <a:off x="228600" y="2368550"/>
            <a:ext cx="8534400" cy="3956050"/>
          </a:xfrm>
          <a:prstGeom prst="rect">
            <a:avLst/>
          </a:prstGeom>
          <a:noFill/>
          <a:ln w="12700">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6" name="文本框 59395"/>
          <p:cNvSpPr txBox="1"/>
          <p:nvPr/>
        </p:nvSpPr>
        <p:spPr>
          <a:xfrm>
            <a:off x="685800" y="304800"/>
            <a:ext cx="7062788" cy="946150"/>
          </a:xfrm>
          <a:prstGeom prst="rect">
            <a:avLst/>
          </a:prstGeom>
          <a:noFill/>
          <a:ln w="12700">
            <a:noFill/>
          </a:ln>
        </p:spPr>
        <p:txBody>
          <a:bodyPr>
            <a:spAutoFit/>
          </a:bodyPr>
          <a:p>
            <a:r>
              <a:rPr lang="zh-CN" altLang="en-US" sz="2800" dirty="0">
                <a:solidFill>
                  <a:srgbClr val="000000"/>
                </a:solidFill>
                <a:latin typeface="Times New Roman" panose="02020603050405020304" pitchFamily="18" charset="0"/>
              </a:rPr>
              <a:t>（</a:t>
            </a:r>
            <a:r>
              <a:rPr lang="zh-CN" altLang="en-US" sz="2800" dirty="0">
                <a:solidFill>
                  <a:srgbClr val="000000"/>
                </a:solidFill>
                <a:latin typeface="Tahoma" panose="020B0604030504040204" pitchFamily="34" charset="0"/>
              </a:rPr>
              <a:t>1</a:t>
            </a:r>
            <a:r>
              <a:rPr lang="zh-CN" altLang="en-US" sz="2800" dirty="0">
                <a:solidFill>
                  <a:srgbClr val="000000"/>
                </a:solidFill>
                <a:latin typeface="Times New Roman" panose="02020603050405020304" pitchFamily="18" charset="0"/>
              </a:rPr>
              <a:t>）</a:t>
            </a:r>
            <a:r>
              <a:rPr lang="en-US" altLang="zh-CN" sz="2800">
                <a:solidFill>
                  <a:srgbClr val="000000"/>
                </a:solidFill>
                <a:latin typeface="Tahoma" panose="020B0604030504040204" pitchFamily="34" charset="0"/>
              </a:rPr>
              <a:t>Write out all logical equations</a:t>
            </a:r>
            <a:endParaRPr lang="en-US" altLang="zh-CN" sz="2800">
              <a:solidFill>
                <a:srgbClr val="000000"/>
              </a:solidFill>
              <a:latin typeface="Tahoma" panose="020B0604030504040204" pitchFamily="34" charset="0"/>
            </a:endParaRPr>
          </a:p>
          <a:p>
            <a:r>
              <a:rPr lang="en-US" altLang="zh-CN" sz="2800">
                <a:solidFill>
                  <a:srgbClr val="000000"/>
                </a:solidFill>
                <a:latin typeface="宋体" panose="02010600030101010101" pitchFamily="2" charset="-122"/>
              </a:rPr>
              <a:t>①</a:t>
            </a:r>
            <a:r>
              <a:rPr lang="en-US" altLang="zh-CN" sz="2800">
                <a:solidFill>
                  <a:srgbClr val="000000"/>
                </a:solidFill>
                <a:latin typeface="Tahoma" panose="020B0604030504040204" pitchFamily="34" charset="0"/>
              </a:rPr>
              <a:t> Clock equation </a:t>
            </a:r>
            <a:endParaRPr lang="zh-CN" altLang="en-US" sz="2800">
              <a:solidFill>
                <a:srgbClr val="000000"/>
              </a:solidFill>
              <a:latin typeface="Tahoma" panose="020B0604030504040204" pitchFamily="34" charset="0"/>
            </a:endParaRPr>
          </a:p>
        </p:txBody>
      </p:sp>
      <p:sp>
        <p:nvSpPr>
          <p:cNvPr id="59397" name="文本框 59396"/>
          <p:cNvSpPr txBox="1"/>
          <p:nvPr/>
        </p:nvSpPr>
        <p:spPr>
          <a:xfrm>
            <a:off x="381000" y="1524000"/>
            <a:ext cx="8534400" cy="2282825"/>
          </a:xfrm>
          <a:prstGeom prst="rect">
            <a:avLst/>
          </a:prstGeom>
          <a:noFill/>
          <a:ln w="12700">
            <a:noFill/>
          </a:ln>
        </p:spPr>
        <p:txBody>
          <a:bodyPr>
            <a:spAutoFit/>
          </a:bodyPr>
          <a:p>
            <a:r>
              <a:rPr lang="en-US" altLang="zh-CN" b="1" i="1">
                <a:solidFill>
                  <a:srgbClr val="000000"/>
                </a:solidFill>
                <a:latin typeface="Tahoma" panose="020B0604030504040204" pitchFamily="34" charset="0"/>
              </a:rPr>
              <a:t>CP</a:t>
            </a:r>
            <a:r>
              <a:rPr lang="en-US" altLang="zh-CN" b="1" baseline="-30000">
                <a:solidFill>
                  <a:srgbClr val="000000"/>
                </a:solidFill>
                <a:latin typeface="Tahoma" panose="020B0604030504040204" pitchFamily="34" charset="0"/>
              </a:rPr>
              <a:t>0</a:t>
            </a:r>
            <a:r>
              <a:rPr lang="en-US" altLang="zh-CN" b="1">
                <a:solidFill>
                  <a:srgbClr val="000000"/>
                </a:solidFill>
                <a:latin typeface="Tahoma" panose="020B0604030504040204" pitchFamily="34" charset="0"/>
              </a:rPr>
              <a:t>=</a:t>
            </a:r>
            <a:r>
              <a:rPr lang="en-US" altLang="zh-CN" b="1" i="1">
                <a:solidFill>
                  <a:srgbClr val="000000"/>
                </a:solidFill>
                <a:latin typeface="Tahoma" panose="020B0604030504040204" pitchFamily="34" charset="0"/>
              </a:rPr>
              <a:t>CP</a:t>
            </a:r>
            <a:r>
              <a:rPr lang="en-US" altLang="zh-CN" b="1">
                <a:solidFill>
                  <a:srgbClr val="000000"/>
                </a:solidFill>
                <a:latin typeface="Tahoma" panose="020B0604030504040204" pitchFamily="34" charset="0"/>
              </a:rPr>
              <a:t> </a:t>
            </a:r>
            <a:r>
              <a:rPr lang="en-US" altLang="zh-CN" b="1">
                <a:solidFill>
                  <a:srgbClr val="000000"/>
                </a:solidFill>
                <a:latin typeface="Times New Roman" panose="02020603050405020304" pitchFamily="18" charset="0"/>
              </a:rPr>
              <a:t>（</a:t>
            </a:r>
            <a:r>
              <a:rPr lang="en-US" altLang="zh-CN" b="1">
                <a:solidFill>
                  <a:srgbClr val="000000"/>
                </a:solidFill>
                <a:latin typeface="Tahoma" panose="020B0604030504040204" pitchFamily="34" charset="0"/>
              </a:rPr>
              <a:t>increase edge triggered</a:t>
            </a:r>
            <a:r>
              <a:rPr lang="en-US" altLang="zh-CN" b="1">
                <a:solidFill>
                  <a:srgbClr val="000000"/>
                </a:solidFill>
                <a:latin typeface="Times New Roman" panose="02020603050405020304" pitchFamily="18" charset="0"/>
              </a:rPr>
              <a:t>。）</a:t>
            </a:r>
            <a:endParaRPr lang="en-US" altLang="zh-CN" b="1">
              <a:solidFill>
                <a:srgbClr val="000000"/>
              </a:solidFill>
              <a:latin typeface="Tahoma" panose="020B0604030504040204" pitchFamily="34" charset="0"/>
            </a:endParaRPr>
          </a:p>
          <a:p>
            <a:r>
              <a:rPr lang="en-US" altLang="zh-CN" b="1" i="1">
                <a:solidFill>
                  <a:srgbClr val="000000"/>
                </a:solidFill>
                <a:latin typeface="Tahoma" panose="020B0604030504040204" pitchFamily="34" charset="0"/>
              </a:rPr>
              <a:t>CP</a:t>
            </a:r>
            <a:r>
              <a:rPr lang="en-US" altLang="zh-CN" b="1" baseline="-30000">
                <a:solidFill>
                  <a:srgbClr val="000000"/>
                </a:solidFill>
                <a:latin typeface="Tahoma" panose="020B0604030504040204" pitchFamily="34" charset="0"/>
              </a:rPr>
              <a:t>1</a:t>
            </a:r>
            <a:r>
              <a:rPr lang="en-US" altLang="zh-CN" b="1">
                <a:solidFill>
                  <a:srgbClr val="000000"/>
                </a:solidFill>
                <a:latin typeface="Tahoma" panose="020B0604030504040204" pitchFamily="34" charset="0"/>
              </a:rPr>
              <a:t>=</a:t>
            </a:r>
            <a:r>
              <a:rPr lang="en-US" altLang="zh-CN" b="1" i="1">
                <a:solidFill>
                  <a:srgbClr val="000000"/>
                </a:solidFill>
                <a:latin typeface="Tahoma" panose="020B0604030504040204" pitchFamily="34" charset="0"/>
              </a:rPr>
              <a:t>Q</a:t>
            </a:r>
            <a:r>
              <a:rPr lang="en-US" altLang="zh-CN" b="1" baseline="-30000">
                <a:solidFill>
                  <a:srgbClr val="000000"/>
                </a:solidFill>
                <a:latin typeface="Tahoma" panose="020B0604030504040204" pitchFamily="34" charset="0"/>
              </a:rPr>
              <a:t>0</a:t>
            </a:r>
            <a:r>
              <a:rPr lang="en-US" altLang="zh-CN" b="1">
                <a:solidFill>
                  <a:srgbClr val="000000"/>
                </a:solidFill>
                <a:latin typeface="Tahoma" panose="020B0604030504040204" pitchFamily="34" charset="0"/>
              </a:rPr>
              <a:t> </a:t>
            </a:r>
            <a:r>
              <a:rPr lang="en-US" altLang="zh-CN" b="1">
                <a:solidFill>
                  <a:srgbClr val="000000"/>
                </a:solidFill>
                <a:latin typeface="Times New Roman" panose="02020603050405020304" pitchFamily="18" charset="0"/>
              </a:rPr>
              <a:t>（</a:t>
            </a:r>
            <a:r>
              <a:rPr lang="en-US" altLang="zh-CN" b="1">
                <a:solidFill>
                  <a:srgbClr val="000000"/>
                </a:solidFill>
                <a:latin typeface="Tahoma" panose="020B0604030504040204" pitchFamily="34" charset="0"/>
              </a:rPr>
              <a:t>When the </a:t>
            </a:r>
            <a:r>
              <a:rPr lang="en-US" altLang="zh-CN" b="1" i="1">
                <a:solidFill>
                  <a:srgbClr val="000000"/>
                </a:solidFill>
                <a:latin typeface="Tahoma" panose="020B0604030504040204" pitchFamily="34" charset="0"/>
              </a:rPr>
              <a:t>Q</a:t>
            </a:r>
            <a:r>
              <a:rPr lang="en-US" altLang="zh-CN" b="1" baseline="-30000">
                <a:solidFill>
                  <a:srgbClr val="000000"/>
                </a:solidFill>
                <a:latin typeface="Tahoma" panose="020B0604030504040204" pitchFamily="34" charset="0"/>
              </a:rPr>
              <a:t>0</a:t>
            </a:r>
            <a:r>
              <a:rPr lang="en-US" altLang="zh-CN" b="1">
                <a:solidFill>
                  <a:srgbClr val="000000"/>
                </a:solidFill>
                <a:latin typeface="Tahoma" panose="020B0604030504040204" pitchFamily="34" charset="0"/>
              </a:rPr>
              <a:t> of FF</a:t>
            </a:r>
            <a:r>
              <a:rPr lang="en-US" altLang="zh-CN" b="1" baseline="-30000">
                <a:solidFill>
                  <a:srgbClr val="000000"/>
                </a:solidFill>
                <a:latin typeface="Tahoma" panose="020B0604030504040204" pitchFamily="34" charset="0"/>
              </a:rPr>
              <a:t>0</a:t>
            </a:r>
            <a:r>
              <a:rPr lang="en-US" altLang="zh-CN" b="1">
                <a:solidFill>
                  <a:srgbClr val="000000"/>
                </a:solidFill>
                <a:latin typeface="Tahoma" panose="020B0604030504040204" pitchFamily="34" charset="0"/>
              </a:rPr>
              <a:t> is 0</a:t>
            </a:r>
            <a:r>
              <a:rPr lang="en-US" altLang="zh-CN" b="1">
                <a:solidFill>
                  <a:srgbClr val="000000"/>
                </a:solidFill>
                <a:latin typeface="Times New Roman" panose="02020603050405020304" pitchFamily="18" charset="0"/>
              </a:rPr>
              <a:t>→</a:t>
            </a:r>
            <a:r>
              <a:rPr lang="en-US" altLang="zh-CN" b="1">
                <a:solidFill>
                  <a:srgbClr val="000000"/>
                </a:solidFill>
                <a:latin typeface="Tahoma" panose="020B0604030504040204" pitchFamily="34" charset="0"/>
              </a:rPr>
              <a:t>1</a:t>
            </a:r>
            <a:r>
              <a:rPr lang="en-US" altLang="zh-CN" b="1">
                <a:solidFill>
                  <a:srgbClr val="000000"/>
                </a:solidFill>
                <a:latin typeface="Times New Roman" panose="02020603050405020304" pitchFamily="18" charset="0"/>
              </a:rPr>
              <a:t>，</a:t>
            </a:r>
            <a:r>
              <a:rPr lang="en-US" altLang="zh-CN" b="1" i="1">
                <a:solidFill>
                  <a:srgbClr val="000000"/>
                </a:solidFill>
                <a:latin typeface="Tahoma" panose="020B0604030504040204" pitchFamily="34" charset="0"/>
              </a:rPr>
              <a:t>Q</a:t>
            </a:r>
            <a:r>
              <a:rPr lang="en-US" altLang="zh-CN" b="1" baseline="-30000">
                <a:solidFill>
                  <a:srgbClr val="000000"/>
                </a:solidFill>
                <a:latin typeface="Tahoma" panose="020B0604030504040204" pitchFamily="34" charset="0"/>
              </a:rPr>
              <a:t>1</a:t>
            </a:r>
            <a:r>
              <a:rPr lang="en-US" altLang="zh-CN" b="1">
                <a:solidFill>
                  <a:srgbClr val="000000"/>
                </a:solidFill>
                <a:latin typeface="Tahoma" panose="020B0604030504040204" pitchFamily="34" charset="0"/>
              </a:rPr>
              <a:t> can change its state</a:t>
            </a:r>
            <a:r>
              <a:rPr lang="en-US" altLang="zh-CN" b="1">
                <a:solidFill>
                  <a:srgbClr val="000000"/>
                </a:solidFill>
                <a:latin typeface="Times New Roman" panose="02020603050405020304" pitchFamily="18" charset="0"/>
              </a:rPr>
              <a:t>）</a:t>
            </a:r>
            <a:endParaRPr lang="en-US" altLang="zh-CN" b="1">
              <a:solidFill>
                <a:srgbClr val="000000"/>
              </a:solidFill>
              <a:latin typeface="Tahoma" panose="020B0604030504040204" pitchFamily="34" charset="0"/>
            </a:endParaRPr>
          </a:p>
          <a:p>
            <a:r>
              <a:rPr lang="en-US" altLang="zh-CN" b="1">
                <a:solidFill>
                  <a:srgbClr val="000000"/>
                </a:solidFill>
                <a:latin typeface="Tahoma" panose="020B0604030504040204" pitchFamily="34" charset="0"/>
              </a:rPr>
              <a:t>Clock equation is </a:t>
            </a:r>
            <a:r>
              <a:rPr lang="en-US" altLang="zh-CN" b="1" i="1">
                <a:solidFill>
                  <a:srgbClr val="000000"/>
                </a:solidFill>
                <a:latin typeface="Tahoma" panose="020B0604030504040204" pitchFamily="34" charset="0"/>
              </a:rPr>
              <a:t>CP</a:t>
            </a:r>
            <a:r>
              <a:rPr lang="en-US" altLang="zh-CN" b="1" baseline="-30000">
                <a:solidFill>
                  <a:srgbClr val="000000"/>
                </a:solidFill>
                <a:latin typeface="Tahoma" panose="020B0604030504040204" pitchFamily="34" charset="0"/>
              </a:rPr>
              <a:t>0</a:t>
            </a:r>
            <a:r>
              <a:rPr lang="en-US" altLang="zh-CN" b="1">
                <a:solidFill>
                  <a:srgbClr val="000000"/>
                </a:solidFill>
                <a:latin typeface="Tahoma" panose="020B0604030504040204" pitchFamily="34" charset="0"/>
              </a:rPr>
              <a:t>=</a:t>
            </a:r>
            <a:r>
              <a:rPr lang="en-US" altLang="zh-CN" b="1" i="1">
                <a:solidFill>
                  <a:srgbClr val="000000"/>
                </a:solidFill>
                <a:latin typeface="Tahoma" panose="020B0604030504040204" pitchFamily="34" charset="0"/>
              </a:rPr>
              <a:t>CP  CP</a:t>
            </a:r>
            <a:r>
              <a:rPr lang="en-US" altLang="zh-CN" b="1" i="1" baseline="-30000">
                <a:solidFill>
                  <a:srgbClr val="000000"/>
                </a:solidFill>
                <a:latin typeface="Tahoma" panose="020B0604030504040204" pitchFamily="34" charset="0"/>
              </a:rPr>
              <a:t>1</a:t>
            </a:r>
            <a:r>
              <a:rPr lang="en-US" altLang="zh-CN" b="1" i="1">
                <a:solidFill>
                  <a:srgbClr val="000000"/>
                </a:solidFill>
                <a:latin typeface="Tahoma" panose="020B0604030504040204" pitchFamily="34" charset="0"/>
              </a:rPr>
              <a:t>=Q</a:t>
            </a:r>
            <a:r>
              <a:rPr lang="en-US" altLang="zh-CN" b="1" i="1" baseline="-30000">
                <a:solidFill>
                  <a:srgbClr val="000000"/>
                </a:solidFill>
                <a:latin typeface="Tahoma" panose="020B0604030504040204" pitchFamily="34" charset="0"/>
              </a:rPr>
              <a:t>0</a:t>
            </a:r>
            <a:endParaRPr lang="en-US" altLang="zh-CN" b="1">
              <a:solidFill>
                <a:srgbClr val="000000"/>
              </a:solidFill>
              <a:latin typeface="Tahoma" panose="020B0604030504040204" pitchFamily="34" charset="0"/>
            </a:endParaRPr>
          </a:p>
          <a:p>
            <a:r>
              <a:rPr lang="en-US" altLang="zh-CN" b="1">
                <a:solidFill>
                  <a:srgbClr val="000000"/>
                </a:solidFill>
                <a:latin typeface="Times New Roman" panose="02020603050405020304" pitchFamily="18" charset="0"/>
              </a:rPr>
              <a:t>②</a:t>
            </a:r>
            <a:r>
              <a:rPr lang="en-US" altLang="zh-CN" b="1">
                <a:solidFill>
                  <a:srgbClr val="000000"/>
                </a:solidFill>
                <a:latin typeface="Tahoma" panose="020B0604030504040204" pitchFamily="34" charset="0"/>
              </a:rPr>
              <a:t> Output equation </a:t>
            </a:r>
            <a:endParaRPr lang="en-US" altLang="zh-CN" b="1">
              <a:solidFill>
                <a:srgbClr val="000000"/>
              </a:solidFill>
              <a:latin typeface="Tahoma" panose="020B0604030504040204" pitchFamily="34" charset="0"/>
            </a:endParaRPr>
          </a:p>
          <a:p>
            <a:endParaRPr lang="zh-CN" altLang="en-US" b="1">
              <a:solidFill>
                <a:srgbClr val="000000"/>
              </a:solidFill>
              <a:latin typeface="Tahoma" panose="020B0604030504040204" pitchFamily="34" charset="0"/>
            </a:endParaRPr>
          </a:p>
        </p:txBody>
      </p:sp>
      <p:graphicFrame>
        <p:nvGraphicFramePr>
          <p:cNvPr id="59398" name="对象 59397"/>
          <p:cNvGraphicFramePr/>
          <p:nvPr/>
        </p:nvGraphicFramePr>
        <p:xfrm>
          <a:off x="4381500" y="3124200"/>
          <a:ext cx="2019300" cy="779463"/>
        </p:xfrm>
        <a:graphic>
          <a:graphicData uri="http://schemas.openxmlformats.org/presentationml/2006/ole">
            <mc:AlternateContent xmlns:mc="http://schemas.openxmlformats.org/markup-compatibility/2006">
              <mc:Choice xmlns:v="urn:schemas-microsoft-com:vml" Requires="v">
                <p:oleObj spid="_x0000_s3105" name="" r:id="rId1" imgW="723900" imgH="279400" progId="Equation.DSMT4">
                  <p:embed/>
                </p:oleObj>
              </mc:Choice>
              <mc:Fallback>
                <p:oleObj name="" r:id="rId1" imgW="723900" imgH="279400" progId="Equation.DSMT4">
                  <p:embed/>
                  <p:pic>
                    <p:nvPicPr>
                      <p:cNvPr id="0" name="图片 3104"/>
                      <p:cNvPicPr/>
                      <p:nvPr/>
                    </p:nvPicPr>
                    <p:blipFill>
                      <a:blip r:embed="rId2"/>
                      <a:stretch>
                        <a:fillRect/>
                      </a:stretch>
                    </p:blipFill>
                    <p:spPr>
                      <a:xfrm>
                        <a:off x="4381500" y="3124200"/>
                        <a:ext cx="2019300" cy="779463"/>
                      </a:xfrm>
                      <a:prstGeom prst="rect">
                        <a:avLst/>
                      </a:prstGeom>
                      <a:noFill/>
                      <a:ln w="38100">
                        <a:noFill/>
                        <a:miter/>
                      </a:ln>
                    </p:spPr>
                  </p:pic>
                </p:oleObj>
              </mc:Fallback>
            </mc:AlternateContent>
          </a:graphicData>
        </a:graphic>
      </p:graphicFrame>
      <p:sp>
        <p:nvSpPr>
          <p:cNvPr id="59399" name="文本框 59398"/>
          <p:cNvSpPr txBox="1"/>
          <p:nvPr/>
        </p:nvSpPr>
        <p:spPr>
          <a:xfrm>
            <a:off x="685800" y="3810000"/>
            <a:ext cx="6002338" cy="457200"/>
          </a:xfrm>
          <a:prstGeom prst="rect">
            <a:avLst/>
          </a:prstGeom>
          <a:noFill/>
          <a:ln w="12700">
            <a:noFill/>
          </a:ln>
        </p:spPr>
        <p:txBody>
          <a:bodyPr wrap="none" anchor="t" anchorCtr="0">
            <a:spAutoFit/>
          </a:bodyPr>
          <a:p>
            <a:r>
              <a:rPr lang="zh-CN" altLang="en-US" b="1" dirty="0">
                <a:solidFill>
                  <a:srgbClr val="000000"/>
                </a:solidFill>
                <a:latin typeface="宋体" panose="02010600030101010101" pitchFamily="2" charset="-122"/>
              </a:rPr>
              <a:t>③</a:t>
            </a:r>
            <a:r>
              <a:rPr lang="zh-CN" altLang="en-US" b="1" dirty="0">
                <a:solidFill>
                  <a:srgbClr val="000000"/>
                </a:solidFill>
                <a:latin typeface="Tahoma" panose="020B0604030504040204" pitchFamily="34" charset="0"/>
              </a:rPr>
              <a:t> </a:t>
            </a:r>
            <a:r>
              <a:rPr lang="en-US" altLang="zh-CN" b="1">
                <a:solidFill>
                  <a:srgbClr val="000000"/>
                </a:solidFill>
                <a:latin typeface="Tahoma" panose="020B0604030504040204" pitchFamily="34" charset="0"/>
              </a:rPr>
              <a:t>The drive equations of all flip-flops </a:t>
            </a:r>
            <a:endParaRPr lang="zh-CN" altLang="en-US" b="1">
              <a:solidFill>
                <a:srgbClr val="000000"/>
              </a:solidFill>
              <a:latin typeface="Tahoma" panose="020B0604030504040204" pitchFamily="34" charset="0"/>
            </a:endParaRPr>
          </a:p>
        </p:txBody>
      </p:sp>
      <p:graphicFrame>
        <p:nvGraphicFramePr>
          <p:cNvPr id="59400" name="对象 59399"/>
          <p:cNvGraphicFramePr/>
          <p:nvPr/>
        </p:nvGraphicFramePr>
        <p:xfrm>
          <a:off x="1701800" y="4306888"/>
          <a:ext cx="1444625" cy="722312"/>
        </p:xfrm>
        <a:graphic>
          <a:graphicData uri="http://schemas.openxmlformats.org/presentationml/2006/ole">
            <mc:AlternateContent xmlns:mc="http://schemas.openxmlformats.org/markup-compatibility/2006">
              <mc:Choice xmlns:v="urn:schemas-microsoft-com:vml" Requires="v">
                <p:oleObj spid="_x0000_s3106" name="" r:id="rId3" imgW="558800" imgH="279400" progId="Equation.DSMT4">
                  <p:embed/>
                </p:oleObj>
              </mc:Choice>
              <mc:Fallback>
                <p:oleObj name="" r:id="rId3" imgW="558800" imgH="279400" progId="Equation.DSMT4">
                  <p:embed/>
                  <p:pic>
                    <p:nvPicPr>
                      <p:cNvPr id="0" name="图片 3105"/>
                      <p:cNvPicPr/>
                      <p:nvPr/>
                    </p:nvPicPr>
                    <p:blipFill>
                      <a:blip r:embed="rId4"/>
                      <a:stretch>
                        <a:fillRect/>
                      </a:stretch>
                    </p:blipFill>
                    <p:spPr>
                      <a:xfrm>
                        <a:off x="1701800" y="4306888"/>
                        <a:ext cx="1444625" cy="722312"/>
                      </a:xfrm>
                      <a:prstGeom prst="rect">
                        <a:avLst/>
                      </a:prstGeom>
                      <a:noFill/>
                      <a:ln w="38100">
                        <a:noFill/>
                        <a:miter/>
                      </a:ln>
                    </p:spPr>
                  </p:pic>
                </p:oleObj>
              </mc:Fallback>
            </mc:AlternateContent>
          </a:graphicData>
        </a:graphic>
      </p:graphicFrame>
      <p:graphicFrame>
        <p:nvGraphicFramePr>
          <p:cNvPr id="59401" name="对象 59400"/>
          <p:cNvGraphicFramePr/>
          <p:nvPr/>
        </p:nvGraphicFramePr>
        <p:xfrm>
          <a:off x="3619500" y="4330700"/>
          <a:ext cx="1409700" cy="688975"/>
        </p:xfrm>
        <a:graphic>
          <a:graphicData uri="http://schemas.openxmlformats.org/presentationml/2006/ole">
            <mc:AlternateContent xmlns:mc="http://schemas.openxmlformats.org/markup-compatibility/2006">
              <mc:Choice xmlns:v="urn:schemas-microsoft-com:vml" Requires="v">
                <p:oleObj spid="_x0000_s3107" name="" r:id="rId5" imgW="545465" imgH="266065" progId="Equation.DSMT4">
                  <p:embed/>
                </p:oleObj>
              </mc:Choice>
              <mc:Fallback>
                <p:oleObj name="" r:id="rId5" imgW="545465" imgH="266065" progId="Equation.DSMT4">
                  <p:embed/>
                  <p:pic>
                    <p:nvPicPr>
                      <p:cNvPr id="0" name="图片 3106"/>
                      <p:cNvPicPr/>
                      <p:nvPr/>
                    </p:nvPicPr>
                    <p:blipFill>
                      <a:blip r:embed="rId6"/>
                      <a:stretch>
                        <a:fillRect/>
                      </a:stretch>
                    </p:blipFill>
                    <p:spPr>
                      <a:xfrm>
                        <a:off x="3619500" y="4330700"/>
                        <a:ext cx="1409700" cy="688975"/>
                      </a:xfrm>
                      <a:prstGeom prst="rect">
                        <a:avLst/>
                      </a:prstGeom>
                      <a:noFill/>
                      <a:ln w="38100">
                        <a:noFill/>
                        <a:miter/>
                      </a:ln>
                    </p:spPr>
                  </p:pic>
                </p:oleObj>
              </mc:Fallback>
            </mc:AlternateContent>
          </a:graphicData>
        </a:graphic>
      </p:graphicFrame>
      <p:sp>
        <p:nvSpPr>
          <p:cNvPr id="59402" name="文本框 59401"/>
          <p:cNvSpPr txBox="1"/>
          <p:nvPr/>
        </p:nvSpPr>
        <p:spPr>
          <a:xfrm>
            <a:off x="517525" y="5105400"/>
            <a:ext cx="8016875" cy="1187450"/>
          </a:xfrm>
          <a:prstGeom prst="rect">
            <a:avLst/>
          </a:prstGeom>
          <a:noFill/>
          <a:ln w="12700">
            <a:noFill/>
          </a:ln>
        </p:spPr>
        <p:txBody>
          <a:bodyPr>
            <a:spAutoFit/>
          </a:bodyPr>
          <a:p>
            <a:r>
              <a:rPr lang="zh-CN" altLang="en-US" b="1" dirty="0">
                <a:solidFill>
                  <a:srgbClr val="000000"/>
                </a:solidFill>
                <a:latin typeface="宋体" panose="02010600030101010101" pitchFamily="2" charset="-122"/>
              </a:rPr>
              <a:t>（</a:t>
            </a:r>
            <a:r>
              <a:rPr lang="zh-CN" altLang="en-US" b="1" dirty="0">
                <a:solidFill>
                  <a:srgbClr val="000000"/>
                </a:solidFill>
                <a:latin typeface="Tahoma" panose="020B0604030504040204" pitchFamily="34" charset="0"/>
              </a:rPr>
              <a:t>2</a:t>
            </a:r>
            <a:r>
              <a:rPr lang="zh-CN" altLang="en-US" b="1" dirty="0">
                <a:solidFill>
                  <a:srgbClr val="000000"/>
                </a:solidFill>
                <a:latin typeface="宋体" panose="02010600030101010101" pitchFamily="2" charset="-122"/>
              </a:rPr>
              <a:t>）</a:t>
            </a:r>
            <a:r>
              <a:rPr lang="en-US" altLang="zh-CN" b="1">
                <a:solidFill>
                  <a:srgbClr val="000000"/>
                </a:solidFill>
                <a:latin typeface="Tahoma" panose="020B0604030504040204" pitchFamily="34" charset="0"/>
              </a:rPr>
              <a:t>We can get the next state equation of all flip-flops when the drive equation is substituted into D flip-flops characteristic equation </a:t>
            </a:r>
            <a:endParaRPr lang="zh-CN" altLang="en-US" b="1">
              <a:solidFill>
                <a:srgbClr val="000000"/>
              </a:solidFill>
              <a:latin typeface="Tahoma" panose="020B060403050404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60420" name="对象 60419"/>
          <p:cNvGraphicFramePr/>
          <p:nvPr/>
        </p:nvGraphicFramePr>
        <p:xfrm>
          <a:off x="990600" y="304800"/>
          <a:ext cx="3000375" cy="806450"/>
        </p:xfrm>
        <a:graphic>
          <a:graphicData uri="http://schemas.openxmlformats.org/presentationml/2006/ole">
            <mc:AlternateContent xmlns:mc="http://schemas.openxmlformats.org/markup-compatibility/2006">
              <mc:Choice xmlns:v="urn:schemas-microsoft-com:vml" Requires="v">
                <p:oleObj spid="_x0000_s3108" name="" r:id="rId1" imgW="888365" imgH="241300" progId="Equation.DSMT4">
                  <p:embed/>
                </p:oleObj>
              </mc:Choice>
              <mc:Fallback>
                <p:oleObj name="" r:id="rId1" imgW="888365" imgH="241300" progId="Equation.DSMT4">
                  <p:embed/>
                  <p:pic>
                    <p:nvPicPr>
                      <p:cNvPr id="0" name="图片 3107"/>
                      <p:cNvPicPr/>
                      <p:nvPr/>
                    </p:nvPicPr>
                    <p:blipFill>
                      <a:blip r:embed="rId2"/>
                      <a:stretch>
                        <a:fillRect/>
                      </a:stretch>
                    </p:blipFill>
                    <p:spPr>
                      <a:xfrm>
                        <a:off x="990600" y="304800"/>
                        <a:ext cx="3000375" cy="806450"/>
                      </a:xfrm>
                      <a:prstGeom prst="rect">
                        <a:avLst/>
                      </a:prstGeom>
                      <a:noFill/>
                      <a:ln w="38100">
                        <a:noFill/>
                        <a:miter/>
                      </a:ln>
                    </p:spPr>
                  </p:pic>
                </p:oleObj>
              </mc:Fallback>
            </mc:AlternateContent>
          </a:graphicData>
        </a:graphic>
      </p:graphicFrame>
      <p:graphicFrame>
        <p:nvGraphicFramePr>
          <p:cNvPr id="60421" name="对象 60420"/>
          <p:cNvGraphicFramePr/>
          <p:nvPr/>
        </p:nvGraphicFramePr>
        <p:xfrm>
          <a:off x="1066800" y="1447800"/>
          <a:ext cx="2895600" cy="704850"/>
        </p:xfrm>
        <a:graphic>
          <a:graphicData uri="http://schemas.openxmlformats.org/presentationml/2006/ole">
            <mc:AlternateContent xmlns:mc="http://schemas.openxmlformats.org/markup-compatibility/2006">
              <mc:Choice xmlns:v="urn:schemas-microsoft-com:vml" Requires="v">
                <p:oleObj spid="_x0000_s3109" name="" r:id="rId3" imgW="1143000" imgH="279400" progId="Equation.DSMT4">
                  <p:embed/>
                </p:oleObj>
              </mc:Choice>
              <mc:Fallback>
                <p:oleObj name="" r:id="rId3" imgW="1143000" imgH="279400" progId="Equation.DSMT4">
                  <p:embed/>
                  <p:pic>
                    <p:nvPicPr>
                      <p:cNvPr id="0" name="图片 3108"/>
                      <p:cNvPicPr/>
                      <p:nvPr/>
                    </p:nvPicPr>
                    <p:blipFill>
                      <a:blip r:embed="rId4"/>
                      <a:stretch>
                        <a:fillRect/>
                      </a:stretch>
                    </p:blipFill>
                    <p:spPr>
                      <a:xfrm>
                        <a:off x="1066800" y="1447800"/>
                        <a:ext cx="2895600" cy="704850"/>
                      </a:xfrm>
                      <a:prstGeom prst="rect">
                        <a:avLst/>
                      </a:prstGeom>
                      <a:noFill/>
                      <a:ln w="38100">
                        <a:noFill/>
                        <a:miter/>
                      </a:ln>
                    </p:spPr>
                  </p:pic>
                </p:oleObj>
              </mc:Fallback>
            </mc:AlternateContent>
          </a:graphicData>
        </a:graphic>
      </p:graphicFrame>
      <p:sp>
        <p:nvSpPr>
          <p:cNvPr id="60422" name="文本框 60421"/>
          <p:cNvSpPr txBox="1"/>
          <p:nvPr/>
        </p:nvSpPr>
        <p:spPr>
          <a:xfrm>
            <a:off x="4267200" y="533400"/>
            <a:ext cx="3759200" cy="457200"/>
          </a:xfrm>
          <a:prstGeom prst="rect">
            <a:avLst/>
          </a:prstGeom>
          <a:noFill/>
          <a:ln w="12700">
            <a:noFill/>
          </a:ln>
        </p:spPr>
        <p:txBody>
          <a:bodyPr wrap="none" anchor="t" anchorCtr="0">
            <a:spAutoFit/>
          </a:bodyPr>
          <a:p>
            <a:r>
              <a:rPr lang="zh-CN" altLang="en-US" b="1" i="1">
                <a:solidFill>
                  <a:srgbClr val="000000"/>
                </a:solidFill>
                <a:latin typeface="宋体" panose="02010600030101010101" pitchFamily="2" charset="-122"/>
              </a:rPr>
              <a:t>（</a:t>
            </a:r>
            <a:r>
              <a:rPr lang="en-US" altLang="zh-CN" b="1">
                <a:solidFill>
                  <a:srgbClr val="000000"/>
                </a:solidFill>
                <a:latin typeface="Tahoma" panose="020B0604030504040204" pitchFamily="34" charset="0"/>
              </a:rPr>
              <a:t>CP 0</a:t>
            </a:r>
            <a:r>
              <a:rPr lang="en-US" altLang="zh-CN" b="1">
                <a:solidFill>
                  <a:srgbClr val="000000"/>
                </a:solidFill>
                <a:latin typeface="宋体" panose="02010600030101010101" pitchFamily="2" charset="-122"/>
              </a:rPr>
              <a:t>→</a:t>
            </a:r>
            <a:r>
              <a:rPr lang="en-US" altLang="zh-CN" b="1">
                <a:solidFill>
                  <a:srgbClr val="000000"/>
                </a:solidFill>
                <a:latin typeface="Tahoma" panose="020B0604030504040204" pitchFamily="34" charset="0"/>
              </a:rPr>
              <a:t>1 effectively</a:t>
            </a:r>
            <a:r>
              <a:rPr lang="en-US" altLang="zh-CN" b="1">
                <a:solidFill>
                  <a:srgbClr val="000000"/>
                </a:solidFill>
                <a:latin typeface="宋体" panose="02010600030101010101" pitchFamily="2" charset="-122"/>
              </a:rPr>
              <a:t>）</a:t>
            </a:r>
            <a:r>
              <a:rPr lang="en-US" altLang="zh-CN" b="1">
                <a:solidFill>
                  <a:srgbClr val="000000"/>
                </a:solidFill>
                <a:latin typeface="Tahoma" panose="020B0604030504040204" pitchFamily="34" charset="0"/>
              </a:rPr>
              <a:t> </a:t>
            </a:r>
            <a:endParaRPr lang="zh-CN" altLang="en-US" b="1">
              <a:solidFill>
                <a:srgbClr val="000000"/>
              </a:solidFill>
              <a:latin typeface="Tahoma" panose="020B0604030504040204" pitchFamily="34" charset="0"/>
            </a:endParaRPr>
          </a:p>
        </p:txBody>
      </p:sp>
      <p:sp>
        <p:nvSpPr>
          <p:cNvPr id="60423" name="文本框 60422"/>
          <p:cNvSpPr txBox="1"/>
          <p:nvPr/>
        </p:nvSpPr>
        <p:spPr>
          <a:xfrm>
            <a:off x="4343400" y="1600200"/>
            <a:ext cx="3759200" cy="457200"/>
          </a:xfrm>
          <a:prstGeom prst="rect">
            <a:avLst/>
          </a:prstGeom>
          <a:noFill/>
          <a:ln w="12700">
            <a:noFill/>
          </a:ln>
        </p:spPr>
        <p:txBody>
          <a:bodyPr wrap="none" anchor="t" anchorCtr="0">
            <a:spAutoFit/>
          </a:bodyPr>
          <a:p>
            <a:r>
              <a:rPr lang="zh-CN" altLang="en-US" b="1" i="1">
                <a:solidFill>
                  <a:srgbClr val="000000"/>
                </a:solidFill>
                <a:latin typeface="宋体" panose="02010600030101010101" pitchFamily="2" charset="-122"/>
              </a:rPr>
              <a:t>（</a:t>
            </a:r>
            <a:r>
              <a:rPr lang="en-US" altLang="zh-CN" b="1">
                <a:solidFill>
                  <a:srgbClr val="000000"/>
                </a:solidFill>
                <a:latin typeface="Tahoma" panose="020B0604030504040204" pitchFamily="34" charset="0"/>
              </a:rPr>
              <a:t>CP 0</a:t>
            </a:r>
            <a:r>
              <a:rPr lang="en-US" altLang="zh-CN" b="1">
                <a:solidFill>
                  <a:srgbClr val="000000"/>
                </a:solidFill>
                <a:latin typeface="宋体" panose="02010600030101010101" pitchFamily="2" charset="-122"/>
              </a:rPr>
              <a:t>→</a:t>
            </a:r>
            <a:r>
              <a:rPr lang="en-US" altLang="zh-CN" b="1">
                <a:solidFill>
                  <a:srgbClr val="000000"/>
                </a:solidFill>
                <a:latin typeface="Tahoma" panose="020B0604030504040204" pitchFamily="34" charset="0"/>
              </a:rPr>
              <a:t>1 effectively</a:t>
            </a:r>
            <a:r>
              <a:rPr lang="en-US" altLang="zh-CN" b="1">
                <a:solidFill>
                  <a:srgbClr val="000000"/>
                </a:solidFill>
                <a:latin typeface="宋体" panose="02010600030101010101" pitchFamily="2" charset="-122"/>
              </a:rPr>
              <a:t>）</a:t>
            </a:r>
            <a:r>
              <a:rPr lang="en-US" altLang="zh-CN" b="1">
                <a:solidFill>
                  <a:srgbClr val="000000"/>
                </a:solidFill>
                <a:latin typeface="Tahoma" panose="020B0604030504040204" pitchFamily="34" charset="0"/>
              </a:rPr>
              <a:t> </a:t>
            </a:r>
            <a:endParaRPr lang="zh-CN" altLang="en-US" b="1">
              <a:solidFill>
                <a:srgbClr val="000000"/>
              </a:solidFill>
              <a:latin typeface="Tahoma" panose="020B0604030504040204" pitchFamily="34" charset="0"/>
            </a:endParaRPr>
          </a:p>
        </p:txBody>
      </p:sp>
      <p:sp>
        <p:nvSpPr>
          <p:cNvPr id="60424" name="文本框 60423"/>
          <p:cNvSpPr txBox="1"/>
          <p:nvPr/>
        </p:nvSpPr>
        <p:spPr>
          <a:xfrm>
            <a:off x="533400" y="2286000"/>
            <a:ext cx="6599238" cy="457200"/>
          </a:xfrm>
          <a:prstGeom prst="rect">
            <a:avLst/>
          </a:prstGeom>
          <a:noFill/>
          <a:ln w="12700">
            <a:noFill/>
          </a:ln>
        </p:spPr>
        <p:txBody>
          <a:bodyPr wrap="none" anchor="t" anchorCtr="0">
            <a:spAutoFit/>
          </a:bodyPr>
          <a:p>
            <a:r>
              <a:rPr lang="zh-CN" altLang="en-US" b="1" dirty="0">
                <a:solidFill>
                  <a:srgbClr val="000000"/>
                </a:solidFill>
                <a:latin typeface="宋体" panose="02010600030101010101" pitchFamily="2" charset="-122"/>
              </a:rPr>
              <a:t>（</a:t>
            </a:r>
            <a:r>
              <a:rPr lang="zh-CN" altLang="en-US" b="1" dirty="0">
                <a:solidFill>
                  <a:srgbClr val="000000"/>
                </a:solidFill>
                <a:latin typeface="Tahoma" panose="020B0604030504040204" pitchFamily="34" charset="0"/>
              </a:rPr>
              <a:t>3</a:t>
            </a:r>
            <a:r>
              <a:rPr lang="zh-CN" altLang="en-US" b="1" dirty="0">
                <a:solidFill>
                  <a:srgbClr val="000000"/>
                </a:solidFill>
                <a:latin typeface="宋体" panose="02010600030101010101" pitchFamily="2" charset="-122"/>
              </a:rPr>
              <a:t>）</a:t>
            </a:r>
            <a:r>
              <a:rPr lang="en-US" altLang="zh-CN" b="1">
                <a:solidFill>
                  <a:srgbClr val="000000"/>
                </a:solidFill>
                <a:latin typeface="Tahoma" panose="020B0604030504040204" pitchFamily="34" charset="0"/>
              </a:rPr>
              <a:t>Write out the state conversion table </a:t>
            </a:r>
            <a:endParaRPr lang="zh-CN" altLang="en-US" b="1">
              <a:solidFill>
                <a:srgbClr val="000000"/>
              </a:solidFill>
              <a:latin typeface="Tahoma" panose="020B0604030504040204" pitchFamily="34" charset="0"/>
            </a:endParaRPr>
          </a:p>
        </p:txBody>
      </p:sp>
      <p:sp>
        <p:nvSpPr>
          <p:cNvPr id="60459" name="矩形 60458"/>
          <p:cNvSpPr/>
          <p:nvPr/>
        </p:nvSpPr>
        <p:spPr>
          <a:xfrm>
            <a:off x="1973263" y="2286000"/>
            <a:ext cx="1116012" cy="609600"/>
          </a:xfrm>
          <a:prstGeom prst="rect">
            <a:avLst/>
          </a:prstGeom>
          <a:noFill/>
          <a:ln w="12700">
            <a:noFill/>
          </a:ln>
        </p:spPr>
        <p:txBody>
          <a:bodyPr>
            <a:spAutoFit/>
          </a:bodyPr>
          <a:p>
            <a:pPr algn="just"/>
            <a:r>
              <a:rPr lang="en-US" altLang="zh-CN" sz="1000" b="1" i="1">
                <a:latin typeface="Times New Roman" panose="02020603050405020304" pitchFamily="18" charset="0"/>
              </a:rPr>
              <a:t>CP</a:t>
            </a:r>
            <a:r>
              <a:rPr lang="en-US" altLang="zh-CN" sz="1000" b="1" i="1" baseline="-30000">
                <a:latin typeface="Times New Roman" panose="02020603050405020304" pitchFamily="18" charset="0"/>
              </a:rPr>
              <a:t>1</a:t>
            </a:r>
            <a:r>
              <a:rPr lang="en-US" altLang="zh-CN" sz="1000" b="1" i="1">
                <a:latin typeface="Times New Roman" panose="02020603050405020304" pitchFamily="18" charset="0"/>
              </a:rPr>
              <a:t>     CP</a:t>
            </a:r>
            <a:r>
              <a:rPr lang="en-US" altLang="zh-CN" sz="1000" b="1" i="1" baseline="-30000">
                <a:latin typeface="Times New Roman" panose="02020603050405020304" pitchFamily="18" charset="0"/>
              </a:rPr>
              <a:t>0</a:t>
            </a:r>
            <a:endParaRPr lang="en-US" altLang="zh-CN" sz="1000">
              <a:latin typeface="Times New Roman" panose="02020603050405020304" pitchFamily="18" charset="0"/>
            </a:endParaRPr>
          </a:p>
          <a:p>
            <a:pPr eaLnBrk="0" hangingPunct="0"/>
            <a:endParaRPr lang="en-US" altLang="zh-CN">
              <a:latin typeface="Times New Roman" panose="02020603050405020304" pitchFamily="18" charset="0"/>
            </a:endParaRPr>
          </a:p>
        </p:txBody>
      </p:sp>
      <p:grpSp>
        <p:nvGrpSpPr>
          <p:cNvPr id="60491" name="组合 60490"/>
          <p:cNvGrpSpPr/>
          <p:nvPr/>
        </p:nvGrpSpPr>
        <p:grpSpPr>
          <a:xfrm>
            <a:off x="685800" y="2743200"/>
            <a:ext cx="7620000" cy="3962400"/>
            <a:chOff x="432" y="1728"/>
            <a:chExt cx="4800" cy="2496"/>
          </a:xfrm>
        </p:grpSpPr>
        <p:grpSp>
          <p:nvGrpSpPr>
            <p:cNvPr id="60488" name="组合 60487"/>
            <p:cNvGrpSpPr/>
            <p:nvPr/>
          </p:nvGrpSpPr>
          <p:grpSpPr>
            <a:xfrm>
              <a:off x="432" y="1728"/>
              <a:ext cx="4512" cy="2496"/>
              <a:chOff x="0" y="0"/>
              <a:chExt cx="3274" cy="1440"/>
            </a:xfrm>
          </p:grpSpPr>
          <p:grpSp>
            <p:nvGrpSpPr>
              <p:cNvPr id="60465" name="组合 60464"/>
              <p:cNvGrpSpPr/>
              <p:nvPr/>
            </p:nvGrpSpPr>
            <p:grpSpPr>
              <a:xfrm>
                <a:off x="0" y="0"/>
                <a:ext cx="964" cy="384"/>
                <a:chOff x="0" y="0"/>
                <a:chExt cx="964" cy="384"/>
              </a:xfrm>
            </p:grpSpPr>
            <p:sp>
              <p:nvSpPr>
                <p:cNvPr id="60445" name="矩形 60444"/>
                <p:cNvSpPr/>
                <p:nvPr/>
              </p:nvSpPr>
              <p:spPr>
                <a:xfrm>
                  <a:off x="0" y="0"/>
                  <a:ext cx="964" cy="384"/>
                </a:xfrm>
                <a:prstGeom prst="rect">
                  <a:avLst/>
                </a:prstGeom>
                <a:noFill/>
                <a:ln w="12700">
                  <a:noFill/>
                </a:ln>
              </p:spPr>
              <p:txBody>
                <a:bodyPr/>
                <a:p>
                  <a:pPr algn="just"/>
                  <a:r>
                    <a:rPr lang="zh-CN" altLang="en-US" dirty="0">
                      <a:solidFill>
                        <a:srgbClr val="000000"/>
                      </a:solidFill>
                      <a:latin typeface="Times New Roman" panose="02020603050405020304" pitchFamily="18" charset="0"/>
                    </a:rPr>
                    <a:t>   </a:t>
                  </a:r>
                  <a:r>
                    <a:rPr lang="en-US" altLang="zh-CN" b="1">
                      <a:solidFill>
                        <a:srgbClr val="000000"/>
                      </a:solidFill>
                      <a:latin typeface="Times New Roman" panose="02020603050405020304" pitchFamily="18" charset="0"/>
                    </a:rPr>
                    <a:t>Present state </a:t>
                  </a:r>
                  <a:endParaRPr lang="en-US" altLang="zh-CN" b="1">
                    <a:solidFill>
                      <a:srgbClr val="000000"/>
                    </a:solidFill>
                    <a:latin typeface="Times New Roman" panose="02020603050405020304" pitchFamily="18" charset="0"/>
                  </a:endParaRPr>
                </a:p>
                <a:p>
                  <a:pPr algn="just" eaLnBrk="0" hangingPunct="0"/>
                  <a:endParaRPr lang="en-US" altLang="zh-CN" b="1">
                    <a:solidFill>
                      <a:srgbClr val="000000"/>
                    </a:solidFill>
                    <a:latin typeface="Times New Roman" panose="02020603050405020304" pitchFamily="18" charset="0"/>
                  </a:endParaRPr>
                </a:p>
              </p:txBody>
            </p:sp>
            <p:sp>
              <p:nvSpPr>
                <p:cNvPr id="60464" name="矩形 60463"/>
                <p:cNvSpPr/>
                <p:nvPr/>
              </p:nvSpPr>
              <p:spPr>
                <a:xfrm>
                  <a:off x="0" y="0"/>
                  <a:ext cx="964" cy="384"/>
                </a:xfrm>
                <a:prstGeom prst="rect">
                  <a:avLst/>
                </a:prstGeom>
                <a:noFill/>
                <a:ln w="7" cap="sq" cmpd="sng">
                  <a:solidFill>
                    <a:srgbClr val="A0A0A0"/>
                  </a:solidFill>
                  <a:prstDash val="solid"/>
                  <a:miter/>
                  <a:headEnd type="none" w="sm" len="sm"/>
                  <a:tailEnd type="none" w="sm" len="sm"/>
                </a:ln>
              </p:spPr>
              <p:txBody>
                <a:bodyPr/>
                <a:p>
                  <a:endParaRPr lang="zh-CN" altLang="en-US"/>
                </a:p>
              </p:txBody>
            </p:sp>
          </p:grpSp>
          <p:grpSp>
            <p:nvGrpSpPr>
              <p:cNvPr id="60467" name="组合 60466"/>
              <p:cNvGrpSpPr/>
              <p:nvPr/>
            </p:nvGrpSpPr>
            <p:grpSpPr>
              <a:xfrm>
                <a:off x="964" y="0"/>
                <a:ext cx="777" cy="384"/>
                <a:chOff x="964" y="0"/>
                <a:chExt cx="777" cy="384"/>
              </a:xfrm>
            </p:grpSpPr>
            <p:sp>
              <p:nvSpPr>
                <p:cNvPr id="60446" name="矩形 60445"/>
                <p:cNvSpPr/>
                <p:nvPr/>
              </p:nvSpPr>
              <p:spPr>
                <a:xfrm>
                  <a:off x="964" y="0"/>
                  <a:ext cx="777" cy="384"/>
                </a:xfrm>
                <a:prstGeom prst="rect">
                  <a:avLst/>
                </a:prstGeom>
                <a:noFill/>
                <a:ln w="12700">
                  <a:noFill/>
                </a:ln>
              </p:spPr>
              <p:txBody>
                <a:bodyPr/>
                <a:p>
                  <a:pPr algn="just"/>
                  <a:r>
                    <a:rPr lang="zh-CN" altLang="en-US" b="1">
                      <a:solidFill>
                        <a:srgbClr val="000000"/>
                      </a:solidFill>
                      <a:latin typeface="Times New Roman" panose="02020603050405020304" pitchFamily="18" charset="0"/>
                    </a:rPr>
                    <a:t> </a:t>
                  </a:r>
                  <a:r>
                    <a:rPr lang="en-US" altLang="zh-CN" b="1">
                      <a:solidFill>
                        <a:srgbClr val="000000"/>
                      </a:solidFill>
                      <a:latin typeface="Times New Roman" panose="02020603050405020304" pitchFamily="18" charset="0"/>
                    </a:rPr>
                    <a:t>Next state</a:t>
                  </a:r>
                  <a:endParaRPr lang="en-US" altLang="zh-CN">
                    <a:solidFill>
                      <a:srgbClr val="000000"/>
                    </a:solidFill>
                    <a:latin typeface="Times New Roman" panose="02020603050405020304" pitchFamily="18" charset="0"/>
                  </a:endParaRPr>
                </a:p>
                <a:p>
                  <a:pPr algn="just" eaLnBrk="0" hangingPunct="0"/>
                  <a:endParaRPr lang="en-US" altLang="zh-CN">
                    <a:solidFill>
                      <a:srgbClr val="000000"/>
                    </a:solidFill>
                    <a:latin typeface="Times New Roman" panose="02020603050405020304" pitchFamily="18" charset="0"/>
                  </a:endParaRPr>
                </a:p>
              </p:txBody>
            </p:sp>
            <p:sp>
              <p:nvSpPr>
                <p:cNvPr id="60466" name="矩形 60465"/>
                <p:cNvSpPr/>
                <p:nvPr/>
              </p:nvSpPr>
              <p:spPr>
                <a:xfrm>
                  <a:off x="964" y="0"/>
                  <a:ext cx="777" cy="384"/>
                </a:xfrm>
                <a:prstGeom prst="rect">
                  <a:avLst/>
                </a:prstGeom>
                <a:noFill/>
                <a:ln w="7" cap="sq" cmpd="sng">
                  <a:solidFill>
                    <a:srgbClr val="A0A0A0"/>
                  </a:solidFill>
                  <a:prstDash val="solid"/>
                  <a:miter/>
                  <a:headEnd type="none" w="sm" len="sm"/>
                  <a:tailEnd type="none" w="sm" len="sm"/>
                </a:ln>
              </p:spPr>
              <p:txBody>
                <a:bodyPr/>
                <a:p>
                  <a:endParaRPr lang="zh-CN" altLang="en-US"/>
                </a:p>
              </p:txBody>
            </p:sp>
          </p:grpSp>
          <p:grpSp>
            <p:nvGrpSpPr>
              <p:cNvPr id="60469" name="组合 60468"/>
              <p:cNvGrpSpPr/>
              <p:nvPr/>
            </p:nvGrpSpPr>
            <p:grpSpPr>
              <a:xfrm>
                <a:off x="1741" y="0"/>
                <a:ext cx="690" cy="384"/>
                <a:chOff x="1741" y="0"/>
                <a:chExt cx="690" cy="384"/>
              </a:xfrm>
            </p:grpSpPr>
            <p:sp>
              <p:nvSpPr>
                <p:cNvPr id="60447" name="矩形 60446"/>
                <p:cNvSpPr/>
                <p:nvPr/>
              </p:nvSpPr>
              <p:spPr>
                <a:xfrm>
                  <a:off x="1741" y="0"/>
                  <a:ext cx="690" cy="384"/>
                </a:xfrm>
                <a:prstGeom prst="rect">
                  <a:avLst/>
                </a:prstGeom>
                <a:noFill/>
                <a:ln w="12700">
                  <a:noFill/>
                </a:ln>
              </p:spPr>
              <p:txBody>
                <a:bodyPr/>
                <a:p>
                  <a:pPr algn="just"/>
                  <a:r>
                    <a:rPr lang="zh-CN" altLang="en-US" dirty="0">
                      <a:solidFill>
                        <a:srgbClr val="000000"/>
                      </a:solidFill>
                      <a:latin typeface="Times New Roman" panose="02020603050405020304" pitchFamily="18" charset="0"/>
                    </a:rPr>
                    <a:t>  </a:t>
                  </a:r>
                  <a:r>
                    <a:rPr lang="en-US" altLang="zh-CN" b="1">
                      <a:solidFill>
                        <a:srgbClr val="000000"/>
                      </a:solidFill>
                      <a:latin typeface="Times New Roman" panose="02020603050405020304" pitchFamily="18" charset="0"/>
                    </a:rPr>
                    <a:t>output</a:t>
                  </a:r>
                  <a:endParaRPr lang="en-US" altLang="zh-CN" b="1">
                    <a:solidFill>
                      <a:srgbClr val="000000"/>
                    </a:solidFill>
                    <a:latin typeface="Times New Roman" panose="02020603050405020304" pitchFamily="18" charset="0"/>
                  </a:endParaRPr>
                </a:p>
                <a:p>
                  <a:pPr algn="just" eaLnBrk="0" hangingPunct="0"/>
                  <a:endParaRPr lang="en-US" altLang="zh-CN" b="1">
                    <a:solidFill>
                      <a:srgbClr val="000000"/>
                    </a:solidFill>
                    <a:latin typeface="Times New Roman" panose="02020603050405020304" pitchFamily="18" charset="0"/>
                  </a:endParaRPr>
                </a:p>
              </p:txBody>
            </p:sp>
            <p:sp>
              <p:nvSpPr>
                <p:cNvPr id="60468" name="矩形 60467"/>
                <p:cNvSpPr/>
                <p:nvPr/>
              </p:nvSpPr>
              <p:spPr>
                <a:xfrm>
                  <a:off x="1741" y="0"/>
                  <a:ext cx="690" cy="384"/>
                </a:xfrm>
                <a:prstGeom prst="rect">
                  <a:avLst/>
                </a:prstGeom>
                <a:noFill/>
                <a:ln w="7" cap="sq" cmpd="sng">
                  <a:solidFill>
                    <a:srgbClr val="A0A0A0"/>
                  </a:solidFill>
                  <a:prstDash val="solid"/>
                  <a:miter/>
                  <a:headEnd type="none" w="sm" len="sm"/>
                  <a:tailEnd type="none" w="sm" len="sm"/>
                </a:ln>
              </p:spPr>
              <p:txBody>
                <a:bodyPr/>
                <a:p>
                  <a:endParaRPr lang="zh-CN" altLang="en-US"/>
                </a:p>
              </p:txBody>
            </p:sp>
          </p:grpSp>
          <p:grpSp>
            <p:nvGrpSpPr>
              <p:cNvPr id="60471" name="组合 60470"/>
              <p:cNvGrpSpPr/>
              <p:nvPr/>
            </p:nvGrpSpPr>
            <p:grpSpPr>
              <a:xfrm>
                <a:off x="2431" y="0"/>
                <a:ext cx="843" cy="384"/>
                <a:chOff x="2431" y="0"/>
                <a:chExt cx="843" cy="384"/>
              </a:xfrm>
            </p:grpSpPr>
            <p:sp>
              <p:nvSpPr>
                <p:cNvPr id="60448" name="矩形 60447"/>
                <p:cNvSpPr/>
                <p:nvPr/>
              </p:nvSpPr>
              <p:spPr>
                <a:xfrm>
                  <a:off x="2431" y="0"/>
                  <a:ext cx="843" cy="384"/>
                </a:xfrm>
                <a:prstGeom prst="rect">
                  <a:avLst/>
                </a:prstGeom>
                <a:noFill/>
                <a:ln w="12700">
                  <a:noFill/>
                </a:ln>
              </p:spPr>
              <p:txBody>
                <a:bodyPr/>
                <a:p>
                  <a:pPr algn="just"/>
                  <a:r>
                    <a:rPr lang="en-US" altLang="zh-CN" b="1">
                      <a:solidFill>
                        <a:srgbClr val="000000"/>
                      </a:solidFill>
                      <a:latin typeface="Times New Roman" panose="02020603050405020304" pitchFamily="18" charset="0"/>
                    </a:rPr>
                    <a:t>Clock impulse</a:t>
                  </a:r>
                  <a:endParaRPr lang="en-US" altLang="zh-CN" b="1">
                    <a:solidFill>
                      <a:srgbClr val="000000"/>
                    </a:solidFill>
                    <a:latin typeface="Times New Roman" panose="02020603050405020304" pitchFamily="18" charset="0"/>
                  </a:endParaRPr>
                </a:p>
                <a:p>
                  <a:pPr algn="just" eaLnBrk="0" hangingPunct="0"/>
                  <a:endParaRPr lang="en-US" altLang="zh-CN" b="1">
                    <a:solidFill>
                      <a:srgbClr val="000000"/>
                    </a:solidFill>
                    <a:latin typeface="Times New Roman" panose="02020603050405020304" pitchFamily="18" charset="0"/>
                  </a:endParaRPr>
                </a:p>
              </p:txBody>
            </p:sp>
            <p:sp>
              <p:nvSpPr>
                <p:cNvPr id="60470" name="矩形 60469"/>
                <p:cNvSpPr/>
                <p:nvPr/>
              </p:nvSpPr>
              <p:spPr>
                <a:xfrm>
                  <a:off x="2431" y="0"/>
                  <a:ext cx="843" cy="384"/>
                </a:xfrm>
                <a:prstGeom prst="rect">
                  <a:avLst/>
                </a:prstGeom>
                <a:noFill/>
                <a:ln w="7" cap="sq" cmpd="sng">
                  <a:solidFill>
                    <a:srgbClr val="A0A0A0"/>
                  </a:solidFill>
                  <a:prstDash val="solid"/>
                  <a:miter/>
                  <a:headEnd type="none" w="sm" len="sm"/>
                  <a:tailEnd type="none" w="sm" len="sm"/>
                </a:ln>
              </p:spPr>
              <p:txBody>
                <a:bodyPr/>
                <a:p>
                  <a:endParaRPr lang="zh-CN" altLang="en-US"/>
                </a:p>
              </p:txBody>
            </p:sp>
          </p:grpSp>
          <p:grpSp>
            <p:nvGrpSpPr>
              <p:cNvPr id="60473" name="组合 60472"/>
              <p:cNvGrpSpPr/>
              <p:nvPr/>
            </p:nvGrpSpPr>
            <p:grpSpPr>
              <a:xfrm>
                <a:off x="0" y="384"/>
                <a:ext cx="964" cy="384"/>
                <a:chOff x="0" y="384"/>
                <a:chExt cx="964" cy="384"/>
              </a:xfrm>
            </p:grpSpPr>
            <p:sp>
              <p:nvSpPr>
                <p:cNvPr id="60449" name="矩形 60448"/>
                <p:cNvSpPr/>
                <p:nvPr/>
              </p:nvSpPr>
              <p:spPr>
                <a:xfrm>
                  <a:off x="0" y="384"/>
                  <a:ext cx="964" cy="384"/>
                </a:xfrm>
                <a:prstGeom prst="rect">
                  <a:avLst/>
                </a:prstGeom>
                <a:noFill/>
                <a:ln w="12700">
                  <a:noFill/>
                </a:ln>
              </p:spPr>
              <p:txBody>
                <a:bodyPr anchor="ctr" anchorCtr="0"/>
                <a:p>
                  <a:pPr algn="ctr"/>
                  <a:r>
                    <a:rPr lang="en-US" altLang="zh-CN" b="1" i="1">
                      <a:solidFill>
                        <a:srgbClr val="000000"/>
                      </a:solidFill>
                      <a:latin typeface="Times New Roman" panose="02020603050405020304" pitchFamily="18" charset="0"/>
                    </a:rPr>
                    <a:t>Q</a:t>
                  </a:r>
                  <a:r>
                    <a:rPr lang="en-US" altLang="zh-CN" b="1" baseline="-30000">
                      <a:solidFill>
                        <a:srgbClr val="000000"/>
                      </a:solidFill>
                      <a:latin typeface="Times New Roman" panose="02020603050405020304" pitchFamily="18" charset="0"/>
                    </a:rPr>
                    <a:t>1</a:t>
                  </a:r>
                  <a:r>
                    <a:rPr lang="en-US" altLang="zh-CN" b="1" baseline="30000">
                      <a:solidFill>
                        <a:srgbClr val="000000"/>
                      </a:solidFill>
                      <a:latin typeface="Times New Roman" panose="02020603050405020304" pitchFamily="18" charset="0"/>
                    </a:rPr>
                    <a:t>n</a:t>
                  </a:r>
                  <a:r>
                    <a:rPr lang="en-US" altLang="zh-CN" b="1">
                      <a:solidFill>
                        <a:srgbClr val="000000"/>
                      </a:solidFill>
                      <a:latin typeface="Times New Roman" panose="02020603050405020304" pitchFamily="18" charset="0"/>
                    </a:rPr>
                    <a:t>     </a:t>
                  </a:r>
                  <a:r>
                    <a:rPr lang="en-US" altLang="zh-CN" b="1" i="1">
                      <a:solidFill>
                        <a:srgbClr val="000000"/>
                      </a:solidFill>
                      <a:latin typeface="Times New Roman" panose="02020603050405020304" pitchFamily="18" charset="0"/>
                    </a:rPr>
                    <a:t>Q</a:t>
                  </a:r>
                  <a:r>
                    <a:rPr lang="en-US" altLang="zh-CN" b="1" baseline="-30000">
                      <a:solidFill>
                        <a:srgbClr val="000000"/>
                      </a:solidFill>
                      <a:latin typeface="Times New Roman" panose="02020603050405020304" pitchFamily="18" charset="0"/>
                    </a:rPr>
                    <a:t>0</a:t>
                  </a:r>
                  <a:r>
                    <a:rPr lang="en-US" altLang="zh-CN" b="1" baseline="30000">
                      <a:solidFill>
                        <a:srgbClr val="000000"/>
                      </a:solidFill>
                      <a:latin typeface="Times New Roman" panose="02020603050405020304" pitchFamily="18" charset="0"/>
                    </a:rPr>
                    <a:t>n</a:t>
                  </a:r>
                  <a:endParaRPr lang="en-US" altLang="zh-CN">
                    <a:solidFill>
                      <a:srgbClr val="000000"/>
                    </a:solidFill>
                    <a:latin typeface="Times New Roman" panose="02020603050405020304" pitchFamily="18" charset="0"/>
                  </a:endParaRPr>
                </a:p>
                <a:p>
                  <a:pPr algn="ctr" eaLnBrk="0" hangingPunct="0"/>
                  <a:endParaRPr lang="en-US" altLang="zh-CN">
                    <a:solidFill>
                      <a:srgbClr val="000000"/>
                    </a:solidFill>
                    <a:latin typeface="Times New Roman" panose="02020603050405020304" pitchFamily="18" charset="0"/>
                  </a:endParaRPr>
                </a:p>
              </p:txBody>
            </p:sp>
            <p:sp>
              <p:nvSpPr>
                <p:cNvPr id="60472" name="矩形 60471"/>
                <p:cNvSpPr/>
                <p:nvPr/>
              </p:nvSpPr>
              <p:spPr>
                <a:xfrm>
                  <a:off x="0" y="384"/>
                  <a:ext cx="964" cy="384"/>
                </a:xfrm>
                <a:prstGeom prst="rect">
                  <a:avLst/>
                </a:prstGeom>
                <a:noFill/>
                <a:ln w="7" cap="sq" cmpd="sng">
                  <a:solidFill>
                    <a:srgbClr val="A0A0A0"/>
                  </a:solidFill>
                  <a:prstDash val="solid"/>
                  <a:miter/>
                  <a:headEnd type="none" w="sm" len="sm"/>
                  <a:tailEnd type="none" w="sm" len="sm"/>
                </a:ln>
              </p:spPr>
              <p:txBody>
                <a:bodyPr/>
                <a:p>
                  <a:endParaRPr lang="zh-CN" altLang="en-US"/>
                </a:p>
              </p:txBody>
            </p:sp>
          </p:grpSp>
          <p:grpSp>
            <p:nvGrpSpPr>
              <p:cNvPr id="60475" name="组合 60474"/>
              <p:cNvGrpSpPr/>
              <p:nvPr/>
            </p:nvGrpSpPr>
            <p:grpSpPr>
              <a:xfrm>
                <a:off x="964" y="384"/>
                <a:ext cx="777" cy="384"/>
                <a:chOff x="964" y="384"/>
                <a:chExt cx="777" cy="384"/>
              </a:xfrm>
            </p:grpSpPr>
            <p:sp>
              <p:nvSpPr>
                <p:cNvPr id="60450" name="矩形 60449"/>
                <p:cNvSpPr/>
                <p:nvPr/>
              </p:nvSpPr>
              <p:spPr>
                <a:xfrm>
                  <a:off x="964" y="384"/>
                  <a:ext cx="777" cy="384"/>
                </a:xfrm>
                <a:prstGeom prst="rect">
                  <a:avLst/>
                </a:prstGeom>
                <a:noFill/>
                <a:ln w="12700">
                  <a:noFill/>
                </a:ln>
              </p:spPr>
              <p:txBody>
                <a:bodyPr anchor="ctr" anchorCtr="0"/>
                <a:p>
                  <a:pPr algn="ctr"/>
                  <a:r>
                    <a:rPr lang="en-US" altLang="zh-CN" b="1" i="1">
                      <a:solidFill>
                        <a:srgbClr val="000000"/>
                      </a:solidFill>
                      <a:latin typeface="Times New Roman" panose="02020603050405020304" pitchFamily="18" charset="0"/>
                    </a:rPr>
                    <a:t>Q</a:t>
                  </a:r>
                  <a:r>
                    <a:rPr lang="en-US" altLang="zh-CN" b="1" baseline="-30000">
                      <a:solidFill>
                        <a:srgbClr val="000000"/>
                      </a:solidFill>
                      <a:latin typeface="Times New Roman" panose="02020603050405020304" pitchFamily="18" charset="0"/>
                    </a:rPr>
                    <a:t>1</a:t>
                  </a:r>
                  <a:r>
                    <a:rPr lang="en-US" altLang="zh-CN" b="1" baseline="30000">
                      <a:solidFill>
                        <a:srgbClr val="000000"/>
                      </a:solidFill>
                      <a:latin typeface="Times New Roman" panose="02020603050405020304" pitchFamily="18" charset="0"/>
                    </a:rPr>
                    <a:t>n+1</a:t>
                  </a:r>
                  <a:r>
                    <a:rPr lang="en-US" altLang="zh-CN" b="1">
                      <a:solidFill>
                        <a:srgbClr val="000000"/>
                      </a:solidFill>
                      <a:latin typeface="Times New Roman" panose="02020603050405020304" pitchFamily="18" charset="0"/>
                    </a:rPr>
                    <a:t>   </a:t>
                  </a:r>
                  <a:r>
                    <a:rPr lang="en-US" altLang="zh-CN" b="1" i="1">
                      <a:solidFill>
                        <a:srgbClr val="000000"/>
                      </a:solidFill>
                      <a:latin typeface="Times New Roman" panose="02020603050405020304" pitchFamily="18" charset="0"/>
                    </a:rPr>
                    <a:t>Q</a:t>
                  </a:r>
                  <a:r>
                    <a:rPr lang="en-US" altLang="zh-CN" b="1" baseline="-30000">
                      <a:solidFill>
                        <a:srgbClr val="000000"/>
                      </a:solidFill>
                      <a:latin typeface="Times New Roman" panose="02020603050405020304" pitchFamily="18" charset="0"/>
                    </a:rPr>
                    <a:t>0</a:t>
                  </a:r>
                  <a:r>
                    <a:rPr lang="en-US" altLang="zh-CN" b="1" baseline="30000">
                      <a:solidFill>
                        <a:srgbClr val="000000"/>
                      </a:solidFill>
                      <a:latin typeface="Times New Roman" panose="02020603050405020304" pitchFamily="18" charset="0"/>
                    </a:rPr>
                    <a:t>n+1</a:t>
                  </a:r>
                  <a:endParaRPr lang="en-US" altLang="zh-CN">
                    <a:solidFill>
                      <a:srgbClr val="000000"/>
                    </a:solidFill>
                    <a:latin typeface="Times New Roman" panose="02020603050405020304" pitchFamily="18" charset="0"/>
                  </a:endParaRPr>
                </a:p>
                <a:p>
                  <a:pPr algn="ctr" eaLnBrk="0" hangingPunct="0"/>
                  <a:endParaRPr lang="en-US" altLang="zh-CN">
                    <a:solidFill>
                      <a:srgbClr val="000000"/>
                    </a:solidFill>
                    <a:latin typeface="Times New Roman" panose="02020603050405020304" pitchFamily="18" charset="0"/>
                  </a:endParaRPr>
                </a:p>
              </p:txBody>
            </p:sp>
            <p:sp>
              <p:nvSpPr>
                <p:cNvPr id="60474" name="矩形 60473"/>
                <p:cNvSpPr/>
                <p:nvPr/>
              </p:nvSpPr>
              <p:spPr>
                <a:xfrm>
                  <a:off x="964" y="384"/>
                  <a:ext cx="777" cy="384"/>
                </a:xfrm>
                <a:prstGeom prst="rect">
                  <a:avLst/>
                </a:prstGeom>
                <a:noFill/>
                <a:ln w="7" cap="sq" cmpd="sng">
                  <a:solidFill>
                    <a:srgbClr val="A0A0A0"/>
                  </a:solidFill>
                  <a:prstDash val="solid"/>
                  <a:miter/>
                  <a:headEnd type="none" w="sm" len="sm"/>
                  <a:tailEnd type="none" w="sm" len="sm"/>
                </a:ln>
              </p:spPr>
              <p:txBody>
                <a:bodyPr/>
                <a:p>
                  <a:endParaRPr lang="zh-CN" altLang="en-US"/>
                </a:p>
              </p:txBody>
            </p:sp>
          </p:grpSp>
          <p:grpSp>
            <p:nvGrpSpPr>
              <p:cNvPr id="60477" name="组合 60476"/>
              <p:cNvGrpSpPr/>
              <p:nvPr/>
            </p:nvGrpSpPr>
            <p:grpSpPr>
              <a:xfrm>
                <a:off x="1741" y="384"/>
                <a:ext cx="690" cy="384"/>
                <a:chOff x="1741" y="384"/>
                <a:chExt cx="690" cy="384"/>
              </a:xfrm>
            </p:grpSpPr>
            <p:sp>
              <p:nvSpPr>
                <p:cNvPr id="60451" name="矩形 60450"/>
                <p:cNvSpPr/>
                <p:nvPr/>
              </p:nvSpPr>
              <p:spPr>
                <a:xfrm>
                  <a:off x="1741" y="384"/>
                  <a:ext cx="690" cy="384"/>
                </a:xfrm>
                <a:prstGeom prst="rect">
                  <a:avLst/>
                </a:prstGeom>
                <a:noFill/>
                <a:ln w="12700">
                  <a:noFill/>
                </a:ln>
              </p:spPr>
              <p:txBody>
                <a:bodyPr bIns="0" anchor="ctr" anchorCtr="0"/>
                <a:p>
                  <a:pPr algn="just"/>
                  <a:r>
                    <a:rPr lang="en-US" altLang="zh-CN">
                      <a:solidFill>
                        <a:srgbClr val="000000"/>
                      </a:solidFill>
                      <a:latin typeface="Times New Roman" panose="02020603050405020304" pitchFamily="18" charset="0"/>
                      <a:cs typeface="Times New Roman" panose="02020603050405020304" pitchFamily="18" charset="0"/>
                    </a:rPr>
                    <a:t>Z</a:t>
                  </a:r>
                  <a:endParaRPr lang="en-US" altLang="zh-CN" b="1" i="1">
                    <a:solidFill>
                      <a:srgbClr val="000000"/>
                    </a:solidFill>
                    <a:latin typeface="Times New Roman" panose="02020603050405020304" pitchFamily="18" charset="0"/>
                    <a:cs typeface="Times New Roman" panose="02020603050405020304" pitchFamily="18" charset="0"/>
                  </a:endParaRPr>
                </a:p>
                <a:p>
                  <a:pPr algn="just" eaLnBrk="0" hangingPunct="0"/>
                  <a:endParaRPr lang="en-US" altLang="zh-CN">
                    <a:solidFill>
                      <a:srgbClr val="000000"/>
                    </a:solidFill>
                    <a:latin typeface="Times New Roman" panose="02020603050405020304" pitchFamily="18" charset="0"/>
                  </a:endParaRPr>
                </a:p>
              </p:txBody>
            </p:sp>
            <p:sp>
              <p:nvSpPr>
                <p:cNvPr id="60476" name="矩形 60475"/>
                <p:cNvSpPr/>
                <p:nvPr/>
              </p:nvSpPr>
              <p:spPr>
                <a:xfrm>
                  <a:off x="1741" y="384"/>
                  <a:ext cx="690" cy="384"/>
                </a:xfrm>
                <a:prstGeom prst="rect">
                  <a:avLst/>
                </a:prstGeom>
                <a:noFill/>
                <a:ln w="7" cap="sq" cmpd="sng">
                  <a:solidFill>
                    <a:srgbClr val="A0A0A0"/>
                  </a:solidFill>
                  <a:prstDash val="solid"/>
                  <a:miter/>
                  <a:headEnd type="none" w="sm" len="sm"/>
                  <a:tailEnd type="none" w="sm" len="sm"/>
                </a:ln>
              </p:spPr>
              <p:txBody>
                <a:bodyPr/>
                <a:p>
                  <a:endParaRPr lang="zh-CN" altLang="en-US"/>
                </a:p>
              </p:txBody>
            </p:sp>
          </p:grpSp>
          <p:grpSp>
            <p:nvGrpSpPr>
              <p:cNvPr id="60479" name="组合 60478"/>
              <p:cNvGrpSpPr/>
              <p:nvPr/>
            </p:nvGrpSpPr>
            <p:grpSpPr>
              <a:xfrm>
                <a:off x="2431" y="384"/>
                <a:ext cx="843" cy="384"/>
                <a:chOff x="2431" y="384"/>
                <a:chExt cx="843" cy="384"/>
              </a:xfrm>
            </p:grpSpPr>
            <p:sp>
              <p:nvSpPr>
                <p:cNvPr id="60452" name="矩形 60451"/>
                <p:cNvSpPr/>
                <p:nvPr/>
              </p:nvSpPr>
              <p:spPr>
                <a:xfrm>
                  <a:off x="2431" y="384"/>
                  <a:ext cx="843" cy="384"/>
                </a:xfrm>
                <a:prstGeom prst="rect">
                  <a:avLst/>
                </a:prstGeom>
                <a:noFill/>
                <a:ln w="12700">
                  <a:noFill/>
                </a:ln>
              </p:spPr>
              <p:txBody>
                <a:bodyPr/>
                <a:p>
                  <a:endParaRPr lang="zh-CN" altLang="en-US"/>
                </a:p>
              </p:txBody>
            </p:sp>
            <p:sp>
              <p:nvSpPr>
                <p:cNvPr id="60478" name="矩形 60477"/>
                <p:cNvSpPr/>
                <p:nvPr/>
              </p:nvSpPr>
              <p:spPr>
                <a:xfrm>
                  <a:off x="2431" y="384"/>
                  <a:ext cx="843" cy="384"/>
                </a:xfrm>
                <a:prstGeom prst="rect">
                  <a:avLst/>
                </a:prstGeom>
                <a:noFill/>
                <a:ln w="7" cap="sq" cmpd="sng">
                  <a:solidFill>
                    <a:srgbClr val="A0A0A0"/>
                  </a:solidFill>
                  <a:prstDash val="solid"/>
                  <a:miter/>
                  <a:headEnd type="none" w="sm" len="sm"/>
                  <a:tailEnd type="none" w="sm" len="sm"/>
                </a:ln>
              </p:spPr>
              <p:txBody>
                <a:bodyPr/>
                <a:p>
                  <a:endParaRPr lang="zh-CN" altLang="en-US"/>
                </a:p>
              </p:txBody>
            </p:sp>
          </p:grpSp>
          <p:grpSp>
            <p:nvGrpSpPr>
              <p:cNvPr id="60481" name="组合 60480"/>
              <p:cNvGrpSpPr/>
              <p:nvPr/>
            </p:nvGrpSpPr>
            <p:grpSpPr>
              <a:xfrm>
                <a:off x="0" y="768"/>
                <a:ext cx="964" cy="672"/>
                <a:chOff x="0" y="768"/>
                <a:chExt cx="964" cy="672"/>
              </a:xfrm>
            </p:grpSpPr>
            <p:sp>
              <p:nvSpPr>
                <p:cNvPr id="60460" name="矩形 60459"/>
                <p:cNvSpPr/>
                <p:nvPr/>
              </p:nvSpPr>
              <p:spPr>
                <a:xfrm>
                  <a:off x="0" y="768"/>
                  <a:ext cx="964" cy="672"/>
                </a:xfrm>
                <a:prstGeom prst="rect">
                  <a:avLst/>
                </a:prstGeom>
                <a:noFill/>
                <a:ln w="12700">
                  <a:noFill/>
                </a:ln>
              </p:spPr>
              <p:txBody>
                <a:bodyPr anchor="ctr" anchorCtr="0"/>
                <a:p>
                  <a:pPr algn="just"/>
                  <a:r>
                    <a:rPr lang="zh-CN" altLang="en-US" b="1" dirty="0">
                      <a:solidFill>
                        <a:srgbClr val="000000"/>
                      </a:solidFill>
                      <a:latin typeface="Times New Roman" panose="02020603050405020304" pitchFamily="18" charset="0"/>
                    </a:rPr>
                    <a:t>        0       0</a:t>
                  </a:r>
                  <a:endParaRPr lang="zh-CN" altLang="en-US" dirty="0">
                    <a:latin typeface="Times New Roman" panose="02020603050405020304" pitchFamily="18" charset="0"/>
                  </a:endParaRPr>
                </a:p>
                <a:p>
                  <a:pPr algn="just" eaLnBrk="0" hangingPunct="0"/>
                  <a:r>
                    <a:rPr lang="zh-CN" altLang="en-US" b="1" dirty="0">
                      <a:solidFill>
                        <a:srgbClr val="000000"/>
                      </a:solidFill>
                      <a:latin typeface="Times New Roman" panose="02020603050405020304" pitchFamily="18" charset="0"/>
                    </a:rPr>
                    <a:t>        1       1</a:t>
                  </a:r>
                  <a:endParaRPr lang="zh-CN" altLang="en-US" dirty="0">
                    <a:latin typeface="Times New Roman" panose="02020603050405020304" pitchFamily="18" charset="0"/>
                  </a:endParaRPr>
                </a:p>
                <a:p>
                  <a:pPr algn="just" eaLnBrk="0" hangingPunct="0"/>
                  <a:r>
                    <a:rPr lang="zh-CN" altLang="en-US" b="1" dirty="0">
                      <a:solidFill>
                        <a:srgbClr val="000000"/>
                      </a:solidFill>
                      <a:latin typeface="Times New Roman" panose="02020603050405020304" pitchFamily="18" charset="0"/>
                    </a:rPr>
                    <a:t>        1       0</a:t>
                  </a:r>
                  <a:endParaRPr lang="zh-CN" altLang="en-US" dirty="0">
                    <a:latin typeface="Times New Roman" panose="02020603050405020304" pitchFamily="18" charset="0"/>
                  </a:endParaRPr>
                </a:p>
                <a:p>
                  <a:pPr algn="just" eaLnBrk="0" hangingPunct="0"/>
                  <a:r>
                    <a:rPr lang="zh-CN" altLang="en-US" b="1" dirty="0">
                      <a:solidFill>
                        <a:srgbClr val="000000"/>
                      </a:solidFill>
                      <a:latin typeface="Times New Roman" panose="02020603050405020304" pitchFamily="18" charset="0"/>
                    </a:rPr>
                    <a:t>        0       1</a:t>
                  </a:r>
                  <a:endParaRPr lang="zh-CN" altLang="en-US" dirty="0">
                    <a:latin typeface="Times New Roman" panose="02020603050405020304" pitchFamily="18" charset="0"/>
                  </a:endParaRPr>
                </a:p>
                <a:p>
                  <a:pPr algn="just" eaLnBrk="0" hangingPunct="0"/>
                  <a:endParaRPr lang="zh-CN" altLang="en-US" dirty="0">
                    <a:latin typeface="Times New Roman" panose="02020603050405020304" pitchFamily="18" charset="0"/>
                  </a:endParaRPr>
                </a:p>
              </p:txBody>
            </p:sp>
            <p:sp>
              <p:nvSpPr>
                <p:cNvPr id="60480" name="矩形 60479"/>
                <p:cNvSpPr/>
                <p:nvPr/>
              </p:nvSpPr>
              <p:spPr>
                <a:xfrm>
                  <a:off x="0" y="768"/>
                  <a:ext cx="964" cy="672"/>
                </a:xfrm>
                <a:prstGeom prst="rect">
                  <a:avLst/>
                </a:prstGeom>
                <a:noFill/>
                <a:ln w="7" cap="sq" cmpd="sng">
                  <a:solidFill>
                    <a:srgbClr val="A0A0A0"/>
                  </a:solidFill>
                  <a:prstDash val="solid"/>
                  <a:miter/>
                  <a:headEnd type="none" w="sm" len="sm"/>
                  <a:tailEnd type="none" w="sm" len="sm"/>
                </a:ln>
              </p:spPr>
              <p:txBody>
                <a:bodyPr/>
                <a:p>
                  <a:endParaRPr lang="zh-CN" altLang="en-US"/>
                </a:p>
              </p:txBody>
            </p:sp>
          </p:grpSp>
          <p:grpSp>
            <p:nvGrpSpPr>
              <p:cNvPr id="60483" name="组合 60482"/>
              <p:cNvGrpSpPr/>
              <p:nvPr/>
            </p:nvGrpSpPr>
            <p:grpSpPr>
              <a:xfrm>
                <a:off x="964" y="768"/>
                <a:ext cx="777" cy="672"/>
                <a:chOff x="964" y="768"/>
                <a:chExt cx="777" cy="672"/>
              </a:xfrm>
            </p:grpSpPr>
            <p:sp>
              <p:nvSpPr>
                <p:cNvPr id="60461" name="矩形 60460"/>
                <p:cNvSpPr/>
                <p:nvPr/>
              </p:nvSpPr>
              <p:spPr>
                <a:xfrm>
                  <a:off x="964" y="768"/>
                  <a:ext cx="777" cy="672"/>
                </a:xfrm>
                <a:prstGeom prst="rect">
                  <a:avLst/>
                </a:prstGeom>
                <a:noFill/>
                <a:ln w="12700">
                  <a:noFill/>
                </a:ln>
              </p:spPr>
              <p:txBody>
                <a:bodyPr anchor="ctr" anchorCtr="0"/>
                <a:p>
                  <a:pPr algn="ctr"/>
                  <a:r>
                    <a:rPr lang="zh-CN" altLang="en-US" b="1" dirty="0">
                      <a:solidFill>
                        <a:srgbClr val="000000"/>
                      </a:solidFill>
                      <a:latin typeface="Times New Roman" panose="02020603050405020304" pitchFamily="18" charset="0"/>
                    </a:rPr>
                    <a:t>1      1</a:t>
                  </a:r>
                  <a:endParaRPr lang="zh-CN" altLang="en-US" dirty="0">
                    <a:latin typeface="Times New Roman" panose="02020603050405020304" pitchFamily="18" charset="0"/>
                  </a:endParaRPr>
                </a:p>
                <a:p>
                  <a:pPr algn="ctr" eaLnBrk="0" hangingPunct="0"/>
                  <a:r>
                    <a:rPr lang="zh-CN" altLang="en-US" b="1" dirty="0">
                      <a:solidFill>
                        <a:srgbClr val="000000"/>
                      </a:solidFill>
                      <a:latin typeface="Times New Roman" panose="02020603050405020304" pitchFamily="18" charset="0"/>
                    </a:rPr>
                    <a:t>1      0</a:t>
                  </a:r>
                  <a:endParaRPr lang="zh-CN" altLang="en-US" dirty="0">
                    <a:latin typeface="Times New Roman" panose="02020603050405020304" pitchFamily="18" charset="0"/>
                  </a:endParaRPr>
                </a:p>
                <a:p>
                  <a:pPr algn="ctr" eaLnBrk="0" hangingPunct="0"/>
                  <a:r>
                    <a:rPr lang="zh-CN" altLang="en-US" b="1" dirty="0">
                      <a:solidFill>
                        <a:srgbClr val="000000"/>
                      </a:solidFill>
                      <a:latin typeface="Times New Roman" panose="02020603050405020304" pitchFamily="18" charset="0"/>
                    </a:rPr>
                    <a:t>0      1</a:t>
                  </a:r>
                  <a:endParaRPr lang="zh-CN" altLang="en-US" dirty="0">
                    <a:latin typeface="Times New Roman" panose="02020603050405020304" pitchFamily="18" charset="0"/>
                  </a:endParaRPr>
                </a:p>
                <a:p>
                  <a:pPr algn="ctr" eaLnBrk="0" hangingPunct="0"/>
                  <a:r>
                    <a:rPr lang="zh-CN" altLang="en-US" b="1" dirty="0">
                      <a:solidFill>
                        <a:srgbClr val="000000"/>
                      </a:solidFill>
                      <a:latin typeface="Times New Roman" panose="02020603050405020304" pitchFamily="18" charset="0"/>
                    </a:rPr>
                    <a:t>0      0</a:t>
                  </a:r>
                  <a:endParaRPr lang="zh-CN" altLang="en-US" dirty="0">
                    <a:latin typeface="Times New Roman" panose="02020603050405020304" pitchFamily="18" charset="0"/>
                  </a:endParaRPr>
                </a:p>
                <a:p>
                  <a:pPr algn="ctr" eaLnBrk="0" hangingPunct="0"/>
                  <a:endParaRPr lang="zh-CN" altLang="en-US" dirty="0">
                    <a:latin typeface="Times New Roman" panose="02020603050405020304" pitchFamily="18" charset="0"/>
                  </a:endParaRPr>
                </a:p>
              </p:txBody>
            </p:sp>
            <p:sp>
              <p:nvSpPr>
                <p:cNvPr id="60482" name="矩形 60481"/>
                <p:cNvSpPr/>
                <p:nvPr/>
              </p:nvSpPr>
              <p:spPr>
                <a:xfrm>
                  <a:off x="964" y="768"/>
                  <a:ext cx="777" cy="672"/>
                </a:xfrm>
                <a:prstGeom prst="rect">
                  <a:avLst/>
                </a:prstGeom>
                <a:noFill/>
                <a:ln w="7" cap="sq" cmpd="sng">
                  <a:solidFill>
                    <a:srgbClr val="A0A0A0"/>
                  </a:solidFill>
                  <a:prstDash val="solid"/>
                  <a:miter/>
                  <a:headEnd type="none" w="sm" len="sm"/>
                  <a:tailEnd type="none" w="sm" len="sm"/>
                </a:ln>
              </p:spPr>
              <p:txBody>
                <a:bodyPr/>
                <a:p>
                  <a:endParaRPr lang="zh-CN" altLang="en-US"/>
                </a:p>
              </p:txBody>
            </p:sp>
          </p:grpSp>
          <p:grpSp>
            <p:nvGrpSpPr>
              <p:cNvPr id="60485" name="组合 60484"/>
              <p:cNvGrpSpPr/>
              <p:nvPr/>
            </p:nvGrpSpPr>
            <p:grpSpPr>
              <a:xfrm>
                <a:off x="1741" y="768"/>
                <a:ext cx="690" cy="672"/>
                <a:chOff x="1741" y="768"/>
                <a:chExt cx="690" cy="672"/>
              </a:xfrm>
            </p:grpSpPr>
            <p:sp>
              <p:nvSpPr>
                <p:cNvPr id="60462" name="矩形 60461"/>
                <p:cNvSpPr/>
                <p:nvPr/>
              </p:nvSpPr>
              <p:spPr>
                <a:xfrm>
                  <a:off x="1741" y="768"/>
                  <a:ext cx="690" cy="672"/>
                </a:xfrm>
                <a:prstGeom prst="rect">
                  <a:avLst/>
                </a:prstGeom>
                <a:noFill/>
                <a:ln w="12700">
                  <a:noFill/>
                </a:ln>
              </p:spPr>
              <p:txBody>
                <a:bodyPr anchor="ctr" anchorCtr="0"/>
                <a:p>
                  <a:pPr indent="344805" algn="just"/>
                  <a:r>
                    <a:rPr lang="zh-CN" altLang="en-US" b="1" dirty="0">
                      <a:solidFill>
                        <a:srgbClr val="000000"/>
                      </a:solidFill>
                      <a:latin typeface="Times New Roman" panose="02020603050405020304" pitchFamily="18" charset="0"/>
                    </a:rPr>
                    <a:t>1</a:t>
                  </a:r>
                  <a:endParaRPr lang="zh-CN" altLang="en-US" dirty="0">
                    <a:latin typeface="Times New Roman" panose="02020603050405020304" pitchFamily="18" charset="0"/>
                  </a:endParaRPr>
                </a:p>
                <a:p>
                  <a:pPr indent="344805" algn="just" eaLnBrk="0" hangingPunct="0"/>
                  <a:r>
                    <a:rPr lang="zh-CN" altLang="en-US" b="1" dirty="0">
                      <a:solidFill>
                        <a:srgbClr val="000000"/>
                      </a:solidFill>
                      <a:latin typeface="Times New Roman" panose="02020603050405020304" pitchFamily="18" charset="0"/>
                    </a:rPr>
                    <a:t>0</a:t>
                  </a:r>
                  <a:endParaRPr lang="zh-CN" altLang="en-US" dirty="0">
                    <a:latin typeface="Times New Roman" panose="02020603050405020304" pitchFamily="18" charset="0"/>
                  </a:endParaRPr>
                </a:p>
                <a:p>
                  <a:pPr indent="344805" algn="just" eaLnBrk="0" hangingPunct="0"/>
                  <a:r>
                    <a:rPr lang="zh-CN" altLang="en-US" b="1" dirty="0">
                      <a:solidFill>
                        <a:srgbClr val="000000"/>
                      </a:solidFill>
                      <a:latin typeface="Times New Roman" panose="02020603050405020304" pitchFamily="18" charset="0"/>
                    </a:rPr>
                    <a:t>0</a:t>
                  </a:r>
                  <a:endParaRPr lang="zh-CN" altLang="en-US" dirty="0">
                    <a:latin typeface="Times New Roman" panose="02020603050405020304" pitchFamily="18" charset="0"/>
                  </a:endParaRPr>
                </a:p>
                <a:p>
                  <a:pPr indent="344805" algn="just" eaLnBrk="0" hangingPunct="0"/>
                  <a:r>
                    <a:rPr lang="zh-CN" altLang="en-US" b="1" dirty="0">
                      <a:solidFill>
                        <a:srgbClr val="000000"/>
                      </a:solidFill>
                      <a:latin typeface="Times New Roman" panose="02020603050405020304" pitchFamily="18" charset="0"/>
                    </a:rPr>
                    <a:t>0</a:t>
                  </a:r>
                  <a:endParaRPr lang="zh-CN" altLang="en-US" dirty="0">
                    <a:latin typeface="Times New Roman" panose="02020603050405020304" pitchFamily="18" charset="0"/>
                  </a:endParaRPr>
                </a:p>
                <a:p>
                  <a:pPr indent="344805" algn="just" eaLnBrk="0" hangingPunct="0"/>
                  <a:endParaRPr lang="zh-CN" altLang="en-US" dirty="0">
                    <a:latin typeface="Times New Roman" panose="02020603050405020304" pitchFamily="18" charset="0"/>
                  </a:endParaRPr>
                </a:p>
              </p:txBody>
            </p:sp>
            <p:sp>
              <p:nvSpPr>
                <p:cNvPr id="60484" name="矩形 60483"/>
                <p:cNvSpPr/>
                <p:nvPr/>
              </p:nvSpPr>
              <p:spPr>
                <a:xfrm>
                  <a:off x="1741" y="768"/>
                  <a:ext cx="690" cy="672"/>
                </a:xfrm>
                <a:prstGeom prst="rect">
                  <a:avLst/>
                </a:prstGeom>
                <a:noFill/>
                <a:ln w="7" cap="sq" cmpd="sng">
                  <a:solidFill>
                    <a:srgbClr val="A0A0A0"/>
                  </a:solidFill>
                  <a:prstDash val="solid"/>
                  <a:miter/>
                  <a:headEnd type="none" w="sm" len="sm"/>
                  <a:tailEnd type="none" w="sm" len="sm"/>
                </a:ln>
              </p:spPr>
              <p:txBody>
                <a:bodyPr/>
                <a:p>
                  <a:endParaRPr lang="zh-CN" altLang="en-US"/>
                </a:p>
              </p:txBody>
            </p:sp>
          </p:grpSp>
          <p:grpSp>
            <p:nvGrpSpPr>
              <p:cNvPr id="60487" name="组合 60486"/>
              <p:cNvGrpSpPr/>
              <p:nvPr/>
            </p:nvGrpSpPr>
            <p:grpSpPr>
              <a:xfrm>
                <a:off x="2431" y="768"/>
                <a:ext cx="843" cy="672"/>
                <a:chOff x="2431" y="768"/>
                <a:chExt cx="843" cy="672"/>
              </a:xfrm>
            </p:grpSpPr>
            <p:sp>
              <p:nvSpPr>
                <p:cNvPr id="60463" name="矩形 60462"/>
                <p:cNvSpPr/>
                <p:nvPr/>
              </p:nvSpPr>
              <p:spPr>
                <a:xfrm>
                  <a:off x="2431" y="768"/>
                  <a:ext cx="843" cy="672"/>
                </a:xfrm>
                <a:prstGeom prst="rect">
                  <a:avLst/>
                </a:prstGeom>
                <a:noFill/>
                <a:ln w="12700">
                  <a:noFill/>
                </a:ln>
              </p:spPr>
              <p:txBody>
                <a:bodyPr/>
                <a:p>
                  <a:pPr indent="344805" algn="just"/>
                  <a:r>
                    <a:rPr lang="zh-CN" altLang="en-US" b="1" dirty="0">
                      <a:solidFill>
                        <a:srgbClr val="000000"/>
                      </a:solidFill>
                      <a:latin typeface="Times New Roman" panose="02020603050405020304" pitchFamily="18" charset="0"/>
                    </a:rPr>
                    <a:t> </a:t>
                  </a:r>
                  <a:endParaRPr lang="zh-CN" altLang="en-US" dirty="0">
                    <a:latin typeface="Times New Roman" panose="02020603050405020304" pitchFamily="18" charset="0"/>
                  </a:endParaRPr>
                </a:p>
                <a:p>
                  <a:pPr indent="344805" algn="just" eaLnBrk="0" hangingPunct="0"/>
                  <a:r>
                    <a:rPr lang="zh-CN" altLang="en-US" b="1" dirty="0">
                      <a:solidFill>
                        <a:srgbClr val="000000"/>
                      </a:solidFill>
                      <a:latin typeface="Times New Roman" panose="02020603050405020304" pitchFamily="18" charset="0"/>
                    </a:rPr>
                    <a:t>0</a:t>
                  </a:r>
                  <a:endParaRPr lang="zh-CN" altLang="en-US" dirty="0">
                    <a:latin typeface="Times New Roman" panose="02020603050405020304" pitchFamily="18" charset="0"/>
                  </a:endParaRPr>
                </a:p>
                <a:p>
                  <a:pPr indent="344805" algn="just" eaLnBrk="0" hangingPunct="0"/>
                  <a:r>
                    <a:rPr lang="zh-CN" altLang="en-US" b="1" dirty="0">
                      <a:solidFill>
                        <a:srgbClr val="000000"/>
                      </a:solidFill>
                      <a:latin typeface="Times New Roman" panose="02020603050405020304" pitchFamily="18" charset="0"/>
                    </a:rPr>
                    <a:t> </a:t>
                  </a:r>
                  <a:endParaRPr lang="zh-CN" altLang="en-US" dirty="0">
                    <a:latin typeface="Times New Roman" panose="02020603050405020304" pitchFamily="18" charset="0"/>
                  </a:endParaRPr>
                </a:p>
                <a:p>
                  <a:pPr indent="344805" algn="just" eaLnBrk="0" hangingPunct="0"/>
                  <a:r>
                    <a:rPr lang="zh-CN" altLang="en-US" b="1" dirty="0">
                      <a:solidFill>
                        <a:srgbClr val="000000"/>
                      </a:solidFill>
                      <a:latin typeface="Times New Roman" panose="02020603050405020304" pitchFamily="18" charset="0"/>
                    </a:rPr>
                    <a:t>0</a:t>
                  </a:r>
                  <a:endParaRPr lang="zh-CN" altLang="en-US" dirty="0">
                    <a:latin typeface="Times New Roman" panose="02020603050405020304" pitchFamily="18" charset="0"/>
                  </a:endParaRPr>
                </a:p>
                <a:p>
                  <a:pPr indent="344805" algn="just" eaLnBrk="0" hangingPunct="0"/>
                  <a:endParaRPr lang="zh-CN" altLang="en-US" dirty="0">
                    <a:latin typeface="Times New Roman" panose="02020603050405020304" pitchFamily="18" charset="0"/>
                  </a:endParaRPr>
                </a:p>
              </p:txBody>
            </p:sp>
            <p:sp>
              <p:nvSpPr>
                <p:cNvPr id="60486" name="矩形 60485"/>
                <p:cNvSpPr/>
                <p:nvPr/>
              </p:nvSpPr>
              <p:spPr>
                <a:xfrm>
                  <a:off x="2431" y="768"/>
                  <a:ext cx="843" cy="672"/>
                </a:xfrm>
                <a:prstGeom prst="rect">
                  <a:avLst/>
                </a:prstGeom>
                <a:noFill/>
                <a:ln w="7" cap="sq" cmpd="sng">
                  <a:solidFill>
                    <a:srgbClr val="A0A0A0"/>
                  </a:solidFill>
                  <a:prstDash val="solid"/>
                  <a:miter/>
                  <a:headEnd type="none" w="sm" len="sm"/>
                  <a:tailEnd type="none" w="sm" len="sm"/>
                </a:ln>
              </p:spPr>
              <p:txBody>
                <a:bodyPr/>
                <a:p>
                  <a:endParaRPr lang="zh-CN" altLang="en-US"/>
                </a:p>
              </p:txBody>
            </p:sp>
          </p:grpSp>
        </p:grpSp>
        <p:grpSp>
          <p:nvGrpSpPr>
            <p:cNvPr id="60490" name="组合 60489"/>
            <p:cNvGrpSpPr/>
            <p:nvPr/>
          </p:nvGrpSpPr>
          <p:grpSpPr>
            <a:xfrm>
              <a:off x="3888" y="2592"/>
              <a:ext cx="1344" cy="1488"/>
              <a:chOff x="3888" y="2592"/>
              <a:chExt cx="1344" cy="1488"/>
            </a:xfrm>
          </p:grpSpPr>
          <p:grpSp>
            <p:nvGrpSpPr>
              <p:cNvPr id="60425" name="组合 60424"/>
              <p:cNvGrpSpPr/>
              <p:nvPr/>
            </p:nvGrpSpPr>
            <p:grpSpPr>
              <a:xfrm>
                <a:off x="3888" y="3072"/>
                <a:ext cx="1344" cy="1008"/>
                <a:chOff x="8944" y="9039"/>
                <a:chExt cx="1537" cy="1441"/>
              </a:xfrm>
            </p:grpSpPr>
            <p:grpSp>
              <p:nvGrpSpPr>
                <p:cNvPr id="60442" name="组合 60441"/>
                <p:cNvGrpSpPr/>
                <p:nvPr/>
              </p:nvGrpSpPr>
              <p:grpSpPr>
                <a:xfrm>
                  <a:off x="9731" y="9641"/>
                  <a:ext cx="750" cy="501"/>
                  <a:chOff x="6120" y="11415"/>
                  <a:chExt cx="750" cy="501"/>
                </a:xfrm>
              </p:grpSpPr>
              <p:sp>
                <p:nvSpPr>
                  <p:cNvPr id="60444" name="直接连接符 60443"/>
                  <p:cNvSpPr/>
                  <p:nvPr/>
                </p:nvSpPr>
                <p:spPr>
                  <a:xfrm flipV="1">
                    <a:off x="6300" y="11424"/>
                    <a:ext cx="0" cy="312"/>
                  </a:xfrm>
                  <a:prstGeom prst="line">
                    <a:avLst/>
                  </a:prstGeom>
                  <a:ln w="9525" cap="flat" cmpd="sng">
                    <a:solidFill>
                      <a:srgbClr val="000000"/>
                    </a:solidFill>
                    <a:prstDash val="solid"/>
                    <a:headEnd type="none" w="med" len="med"/>
                    <a:tailEnd type="triangle" w="med" len="med"/>
                  </a:ln>
                </p:spPr>
              </p:sp>
              <p:sp>
                <p:nvSpPr>
                  <p:cNvPr id="60443" name="文本框 60442"/>
                  <p:cNvSpPr txBox="1"/>
                  <p:nvPr/>
                </p:nvSpPr>
                <p:spPr>
                  <a:xfrm>
                    <a:off x="6120" y="11415"/>
                    <a:ext cx="750" cy="501"/>
                  </a:xfrm>
                  <a:prstGeom prst="rect">
                    <a:avLst/>
                  </a:prstGeom>
                  <a:noFill/>
                  <a:ln w="9525">
                    <a:noFill/>
                  </a:ln>
                </p:spPr>
                <p:txBody>
                  <a:bodyPr/>
                  <a:p>
                    <a:r>
                      <a:rPr lang="zh-CN" altLang="en-US" sz="1000" dirty="0">
                        <a:latin typeface="Tahoma" panose="020B0604030504040204" pitchFamily="34" charset="0"/>
                      </a:rPr>
                      <a:t> </a:t>
                    </a:r>
                    <a:endParaRPr lang="zh-CN" altLang="en-US" sz="1000" dirty="0">
                      <a:latin typeface="Times New Roman" panose="02020603050405020304" pitchFamily="18" charset="0"/>
                    </a:endParaRPr>
                  </a:p>
                  <a:p>
                    <a:pPr eaLnBrk="0" hangingPunct="0"/>
                    <a:endParaRPr lang="zh-CN" altLang="en-US" dirty="0">
                      <a:latin typeface="Times New Roman" panose="02020603050405020304" pitchFamily="18" charset="0"/>
                    </a:endParaRPr>
                  </a:p>
                </p:txBody>
              </p:sp>
            </p:grpSp>
            <p:grpSp>
              <p:nvGrpSpPr>
                <p:cNvPr id="60426" name="组合 60425"/>
                <p:cNvGrpSpPr/>
                <p:nvPr/>
              </p:nvGrpSpPr>
              <p:grpSpPr>
                <a:xfrm>
                  <a:off x="8944" y="9039"/>
                  <a:ext cx="1526" cy="1441"/>
                  <a:chOff x="8953" y="9050"/>
                  <a:chExt cx="1526" cy="1441"/>
                </a:xfrm>
              </p:grpSpPr>
              <p:grpSp>
                <p:nvGrpSpPr>
                  <p:cNvPr id="60439" name="组合 60438"/>
                  <p:cNvGrpSpPr/>
                  <p:nvPr/>
                </p:nvGrpSpPr>
                <p:grpSpPr>
                  <a:xfrm>
                    <a:off x="8955" y="9069"/>
                    <a:ext cx="750" cy="501"/>
                    <a:chOff x="6120" y="11415"/>
                    <a:chExt cx="750" cy="501"/>
                  </a:xfrm>
                </p:grpSpPr>
                <p:sp>
                  <p:nvSpPr>
                    <p:cNvPr id="60441" name="直接连接符 60440"/>
                    <p:cNvSpPr/>
                    <p:nvPr/>
                  </p:nvSpPr>
                  <p:spPr>
                    <a:xfrm flipV="1">
                      <a:off x="6300" y="11424"/>
                      <a:ext cx="0" cy="312"/>
                    </a:xfrm>
                    <a:prstGeom prst="line">
                      <a:avLst/>
                    </a:prstGeom>
                    <a:ln w="9525" cap="flat" cmpd="sng">
                      <a:solidFill>
                        <a:srgbClr val="000000"/>
                      </a:solidFill>
                      <a:prstDash val="solid"/>
                      <a:headEnd type="none" w="med" len="med"/>
                      <a:tailEnd type="triangle" w="med" len="med"/>
                    </a:ln>
                  </p:spPr>
                </p:sp>
                <p:sp>
                  <p:nvSpPr>
                    <p:cNvPr id="60440" name="文本框 60439"/>
                    <p:cNvSpPr txBox="1"/>
                    <p:nvPr/>
                  </p:nvSpPr>
                  <p:spPr>
                    <a:xfrm>
                      <a:off x="6120" y="11415"/>
                      <a:ext cx="750" cy="501"/>
                    </a:xfrm>
                    <a:prstGeom prst="rect">
                      <a:avLst/>
                    </a:prstGeom>
                    <a:noFill/>
                    <a:ln w="9525">
                      <a:noFill/>
                    </a:ln>
                  </p:spPr>
                  <p:txBody>
                    <a:bodyPr/>
                    <a:p>
                      <a:r>
                        <a:rPr lang="zh-CN" altLang="en-US" sz="1000" dirty="0">
                          <a:latin typeface="Times New Roman" panose="02020603050405020304" pitchFamily="18" charset="0"/>
                        </a:rPr>
                        <a:t> </a:t>
                      </a:r>
                      <a:endParaRPr lang="zh-CN" altLang="en-US" sz="1000" dirty="0">
                        <a:latin typeface="Times New Roman" panose="02020603050405020304" pitchFamily="18" charset="0"/>
                      </a:endParaRPr>
                    </a:p>
                    <a:p>
                      <a:pPr eaLnBrk="0" hangingPunct="0"/>
                      <a:endParaRPr lang="zh-CN" altLang="en-US" dirty="0">
                        <a:latin typeface="Times New Roman" panose="02020603050405020304" pitchFamily="18" charset="0"/>
                      </a:endParaRPr>
                    </a:p>
                  </p:txBody>
                </p:sp>
              </p:grpSp>
              <p:grpSp>
                <p:nvGrpSpPr>
                  <p:cNvPr id="60436" name="组合 60435"/>
                  <p:cNvGrpSpPr/>
                  <p:nvPr/>
                </p:nvGrpSpPr>
                <p:grpSpPr>
                  <a:xfrm>
                    <a:off x="8953" y="9641"/>
                    <a:ext cx="750" cy="501"/>
                    <a:chOff x="6120" y="11415"/>
                    <a:chExt cx="750" cy="501"/>
                  </a:xfrm>
                </p:grpSpPr>
                <p:sp>
                  <p:nvSpPr>
                    <p:cNvPr id="60438" name="直接连接符 60437"/>
                    <p:cNvSpPr/>
                    <p:nvPr/>
                  </p:nvSpPr>
                  <p:spPr>
                    <a:xfrm flipV="1">
                      <a:off x="6300" y="11424"/>
                      <a:ext cx="0" cy="312"/>
                    </a:xfrm>
                    <a:prstGeom prst="line">
                      <a:avLst/>
                    </a:prstGeom>
                    <a:ln w="9525" cap="flat" cmpd="sng">
                      <a:solidFill>
                        <a:srgbClr val="000000"/>
                      </a:solidFill>
                      <a:prstDash val="solid"/>
                      <a:headEnd type="none" w="med" len="med"/>
                      <a:tailEnd type="triangle" w="med" len="med"/>
                    </a:ln>
                  </p:spPr>
                </p:sp>
                <p:sp>
                  <p:nvSpPr>
                    <p:cNvPr id="60437" name="文本框 60436"/>
                    <p:cNvSpPr txBox="1"/>
                    <p:nvPr/>
                  </p:nvSpPr>
                  <p:spPr>
                    <a:xfrm>
                      <a:off x="6120" y="11415"/>
                      <a:ext cx="750" cy="501"/>
                    </a:xfrm>
                    <a:prstGeom prst="rect">
                      <a:avLst/>
                    </a:prstGeom>
                    <a:noFill/>
                    <a:ln w="9525">
                      <a:noFill/>
                    </a:ln>
                  </p:spPr>
                  <p:txBody>
                    <a:bodyPr/>
                    <a:p>
                      <a:r>
                        <a:rPr lang="zh-CN" altLang="en-US" sz="1000" dirty="0">
                          <a:latin typeface="Times New Roman" panose="02020603050405020304" pitchFamily="18" charset="0"/>
                        </a:rPr>
                        <a:t> </a:t>
                      </a:r>
                      <a:endParaRPr lang="zh-CN" altLang="en-US" sz="1000" dirty="0">
                        <a:latin typeface="Times New Roman" panose="02020603050405020304" pitchFamily="18" charset="0"/>
                      </a:endParaRPr>
                    </a:p>
                    <a:p>
                      <a:pPr eaLnBrk="0" hangingPunct="0"/>
                      <a:endParaRPr lang="zh-CN" altLang="en-US" dirty="0">
                        <a:latin typeface="Times New Roman" panose="02020603050405020304" pitchFamily="18" charset="0"/>
                      </a:endParaRPr>
                    </a:p>
                  </p:txBody>
                </p:sp>
              </p:grpSp>
              <p:grpSp>
                <p:nvGrpSpPr>
                  <p:cNvPr id="60433" name="组合 60432"/>
                  <p:cNvGrpSpPr/>
                  <p:nvPr/>
                </p:nvGrpSpPr>
                <p:grpSpPr>
                  <a:xfrm>
                    <a:off x="9729" y="9396"/>
                    <a:ext cx="750" cy="501"/>
                    <a:chOff x="6120" y="11415"/>
                    <a:chExt cx="750" cy="501"/>
                  </a:xfrm>
                </p:grpSpPr>
                <p:sp>
                  <p:nvSpPr>
                    <p:cNvPr id="60435" name="直接连接符 60434"/>
                    <p:cNvSpPr/>
                    <p:nvPr/>
                  </p:nvSpPr>
                  <p:spPr>
                    <a:xfrm flipV="1">
                      <a:off x="6300" y="11424"/>
                      <a:ext cx="0" cy="312"/>
                    </a:xfrm>
                    <a:prstGeom prst="line">
                      <a:avLst/>
                    </a:prstGeom>
                    <a:ln w="9525" cap="flat" cmpd="sng">
                      <a:solidFill>
                        <a:srgbClr val="000000"/>
                      </a:solidFill>
                      <a:prstDash val="solid"/>
                      <a:headEnd type="none" w="med" len="med"/>
                      <a:tailEnd type="triangle" w="med" len="med"/>
                    </a:ln>
                  </p:spPr>
                </p:sp>
                <p:sp>
                  <p:nvSpPr>
                    <p:cNvPr id="60434" name="文本框 60433"/>
                    <p:cNvSpPr txBox="1"/>
                    <p:nvPr/>
                  </p:nvSpPr>
                  <p:spPr>
                    <a:xfrm>
                      <a:off x="6120" y="11415"/>
                      <a:ext cx="750" cy="501"/>
                    </a:xfrm>
                    <a:prstGeom prst="rect">
                      <a:avLst/>
                    </a:prstGeom>
                    <a:noFill/>
                    <a:ln w="9525">
                      <a:noFill/>
                    </a:ln>
                  </p:spPr>
                  <p:txBody>
                    <a:bodyPr/>
                    <a:p>
                      <a:r>
                        <a:rPr lang="zh-CN" altLang="en-US" sz="1000" dirty="0">
                          <a:latin typeface="Times New Roman" panose="02020603050405020304" pitchFamily="18" charset="0"/>
                        </a:rPr>
                        <a:t> </a:t>
                      </a:r>
                      <a:endParaRPr lang="zh-CN" altLang="en-US" sz="1000" dirty="0">
                        <a:latin typeface="Times New Roman" panose="02020603050405020304" pitchFamily="18" charset="0"/>
                      </a:endParaRPr>
                    </a:p>
                    <a:p>
                      <a:pPr eaLnBrk="0" hangingPunct="0"/>
                      <a:endParaRPr lang="zh-CN" altLang="en-US" dirty="0">
                        <a:latin typeface="Times New Roman" panose="02020603050405020304" pitchFamily="18" charset="0"/>
                      </a:endParaRPr>
                    </a:p>
                  </p:txBody>
                </p:sp>
              </p:grpSp>
              <p:grpSp>
                <p:nvGrpSpPr>
                  <p:cNvPr id="60430" name="组合 60429"/>
                  <p:cNvGrpSpPr/>
                  <p:nvPr/>
                </p:nvGrpSpPr>
                <p:grpSpPr>
                  <a:xfrm>
                    <a:off x="9720" y="9990"/>
                    <a:ext cx="750" cy="501"/>
                    <a:chOff x="6120" y="11415"/>
                    <a:chExt cx="750" cy="501"/>
                  </a:xfrm>
                </p:grpSpPr>
                <p:sp>
                  <p:nvSpPr>
                    <p:cNvPr id="60432" name="直接连接符 60431"/>
                    <p:cNvSpPr/>
                    <p:nvPr/>
                  </p:nvSpPr>
                  <p:spPr>
                    <a:xfrm flipV="1">
                      <a:off x="6300" y="11424"/>
                      <a:ext cx="0" cy="312"/>
                    </a:xfrm>
                    <a:prstGeom prst="line">
                      <a:avLst/>
                    </a:prstGeom>
                    <a:ln w="9525" cap="flat" cmpd="sng">
                      <a:solidFill>
                        <a:srgbClr val="000000"/>
                      </a:solidFill>
                      <a:prstDash val="solid"/>
                      <a:headEnd type="none" w="med" len="med"/>
                      <a:tailEnd type="triangle" w="med" len="med"/>
                    </a:ln>
                  </p:spPr>
                </p:sp>
                <p:sp>
                  <p:nvSpPr>
                    <p:cNvPr id="60431" name="文本框 60430"/>
                    <p:cNvSpPr txBox="1"/>
                    <p:nvPr/>
                  </p:nvSpPr>
                  <p:spPr>
                    <a:xfrm>
                      <a:off x="6120" y="11415"/>
                      <a:ext cx="750" cy="501"/>
                    </a:xfrm>
                    <a:prstGeom prst="rect">
                      <a:avLst/>
                    </a:prstGeom>
                    <a:noFill/>
                    <a:ln w="9525">
                      <a:noFill/>
                    </a:ln>
                  </p:spPr>
                  <p:txBody>
                    <a:bodyPr/>
                    <a:p>
                      <a:r>
                        <a:rPr lang="zh-CN" altLang="en-US" sz="1000" dirty="0">
                          <a:latin typeface="Times New Roman" panose="02020603050405020304" pitchFamily="18" charset="0"/>
                        </a:rPr>
                        <a:t> </a:t>
                      </a:r>
                      <a:endParaRPr lang="zh-CN" altLang="en-US" sz="1000" dirty="0">
                        <a:latin typeface="Times New Roman" panose="02020603050405020304" pitchFamily="18" charset="0"/>
                      </a:endParaRPr>
                    </a:p>
                    <a:p>
                      <a:pPr eaLnBrk="0" hangingPunct="0"/>
                      <a:endParaRPr lang="zh-CN" altLang="en-US" dirty="0">
                        <a:latin typeface="Times New Roman" panose="02020603050405020304" pitchFamily="18" charset="0"/>
                      </a:endParaRPr>
                    </a:p>
                  </p:txBody>
                </p:sp>
              </p:grpSp>
              <p:grpSp>
                <p:nvGrpSpPr>
                  <p:cNvPr id="60427" name="组合 60426"/>
                  <p:cNvGrpSpPr/>
                  <p:nvPr/>
                </p:nvGrpSpPr>
                <p:grpSpPr>
                  <a:xfrm>
                    <a:off x="9716" y="9050"/>
                    <a:ext cx="750" cy="501"/>
                    <a:chOff x="6120" y="11415"/>
                    <a:chExt cx="750" cy="501"/>
                  </a:xfrm>
                </p:grpSpPr>
                <p:sp>
                  <p:nvSpPr>
                    <p:cNvPr id="60429" name="直接连接符 60428"/>
                    <p:cNvSpPr/>
                    <p:nvPr/>
                  </p:nvSpPr>
                  <p:spPr>
                    <a:xfrm flipV="1">
                      <a:off x="6300" y="11424"/>
                      <a:ext cx="0" cy="312"/>
                    </a:xfrm>
                    <a:prstGeom prst="line">
                      <a:avLst/>
                    </a:prstGeom>
                    <a:ln w="9525" cap="flat" cmpd="sng">
                      <a:solidFill>
                        <a:srgbClr val="000000"/>
                      </a:solidFill>
                      <a:prstDash val="solid"/>
                      <a:headEnd type="none" w="med" len="med"/>
                      <a:tailEnd type="triangle" w="med" len="med"/>
                    </a:ln>
                  </p:spPr>
                </p:sp>
                <p:sp>
                  <p:nvSpPr>
                    <p:cNvPr id="60428" name="文本框 60427"/>
                    <p:cNvSpPr txBox="1"/>
                    <p:nvPr/>
                  </p:nvSpPr>
                  <p:spPr>
                    <a:xfrm>
                      <a:off x="6120" y="11415"/>
                      <a:ext cx="750" cy="501"/>
                    </a:xfrm>
                    <a:prstGeom prst="rect">
                      <a:avLst/>
                    </a:prstGeom>
                    <a:noFill/>
                    <a:ln w="9525">
                      <a:noFill/>
                    </a:ln>
                  </p:spPr>
                  <p:txBody>
                    <a:bodyPr/>
                    <a:p>
                      <a:r>
                        <a:rPr lang="zh-CN" altLang="en-US" sz="1000" dirty="0">
                          <a:latin typeface="Times New Roman" panose="02020603050405020304" pitchFamily="18" charset="0"/>
                        </a:rPr>
                        <a:t> </a:t>
                      </a:r>
                      <a:endParaRPr lang="zh-CN" altLang="en-US" sz="1000" dirty="0">
                        <a:latin typeface="Times New Roman" panose="02020603050405020304" pitchFamily="18" charset="0"/>
                      </a:endParaRPr>
                    </a:p>
                    <a:p>
                      <a:pPr eaLnBrk="0" hangingPunct="0"/>
                      <a:endParaRPr lang="zh-CN" altLang="en-US" dirty="0">
                        <a:latin typeface="Times New Roman" panose="02020603050405020304" pitchFamily="18" charset="0"/>
                      </a:endParaRPr>
                    </a:p>
                  </p:txBody>
                </p:sp>
              </p:grpSp>
            </p:grpSp>
          </p:grpSp>
          <p:sp>
            <p:nvSpPr>
              <p:cNvPr id="60489" name="文本框 60488"/>
              <p:cNvSpPr txBox="1"/>
              <p:nvPr/>
            </p:nvSpPr>
            <p:spPr>
              <a:xfrm>
                <a:off x="3888" y="2592"/>
                <a:ext cx="1128" cy="288"/>
              </a:xfrm>
              <a:prstGeom prst="rect">
                <a:avLst/>
              </a:prstGeom>
              <a:noFill/>
              <a:ln w="12700">
                <a:noFill/>
              </a:ln>
            </p:spPr>
            <p:txBody>
              <a:bodyPr wrap="none" anchor="t" anchorCtr="0">
                <a:spAutoFit/>
              </a:bodyPr>
              <a:p>
                <a:r>
                  <a:rPr lang="en-US" altLang="zh-CN" b="1" i="1">
                    <a:solidFill>
                      <a:srgbClr val="000000"/>
                    </a:solidFill>
                    <a:latin typeface="Tahoma" panose="020B0604030504040204" pitchFamily="34" charset="0"/>
                  </a:rPr>
                  <a:t>CP</a:t>
                </a:r>
                <a:r>
                  <a:rPr lang="en-US" altLang="zh-CN" b="1" i="1" baseline="-30000">
                    <a:solidFill>
                      <a:srgbClr val="000000"/>
                    </a:solidFill>
                    <a:latin typeface="Tahoma" panose="020B0604030504040204" pitchFamily="34" charset="0"/>
                  </a:rPr>
                  <a:t>1</a:t>
                </a:r>
                <a:r>
                  <a:rPr lang="en-US" altLang="zh-CN" b="1" i="1">
                    <a:solidFill>
                      <a:srgbClr val="000000"/>
                    </a:solidFill>
                    <a:latin typeface="Tahoma" panose="020B0604030504040204" pitchFamily="34" charset="0"/>
                  </a:rPr>
                  <a:t>     CP</a:t>
                </a:r>
                <a:r>
                  <a:rPr lang="en-US" altLang="zh-CN" b="1" i="1" baseline="-30000">
                    <a:solidFill>
                      <a:srgbClr val="000000"/>
                    </a:solidFill>
                    <a:latin typeface="Tahoma" panose="020B0604030504040204" pitchFamily="34" charset="0"/>
                  </a:rPr>
                  <a:t>0</a:t>
                </a:r>
                <a:r>
                  <a:rPr lang="en-US" altLang="zh-CN">
                    <a:latin typeface="Tahoma" panose="020B0604030504040204" pitchFamily="34" charset="0"/>
                  </a:rPr>
                  <a:t> </a:t>
                </a:r>
                <a:endParaRPr lang="zh-CN" altLang="en-US">
                  <a:latin typeface="Tahoma" panose="020B0604030504040204" pitchFamily="34" charset="0"/>
                </a:endParaRPr>
              </a:p>
            </p:txBody>
          </p:sp>
        </p:gr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4" name="文本框 61443"/>
          <p:cNvSpPr txBox="1"/>
          <p:nvPr/>
        </p:nvSpPr>
        <p:spPr>
          <a:xfrm>
            <a:off x="228600" y="228600"/>
            <a:ext cx="8839200" cy="822325"/>
          </a:xfrm>
          <a:prstGeom prst="rect">
            <a:avLst/>
          </a:prstGeom>
          <a:noFill/>
          <a:ln w="12700">
            <a:noFill/>
          </a:ln>
        </p:spPr>
        <p:txBody>
          <a:bodyPr>
            <a:spAutoFit/>
          </a:bodyPr>
          <a:p>
            <a:r>
              <a:rPr lang="zh-CN" altLang="en-US" b="1" dirty="0">
                <a:solidFill>
                  <a:srgbClr val="000000"/>
                </a:solidFill>
                <a:latin typeface="宋体" panose="02010600030101010101" pitchFamily="2" charset="-122"/>
              </a:rPr>
              <a:t>（</a:t>
            </a:r>
            <a:r>
              <a:rPr lang="zh-CN" altLang="en-US" b="1" dirty="0">
                <a:solidFill>
                  <a:srgbClr val="000000"/>
                </a:solidFill>
                <a:latin typeface="Tahoma" panose="020B0604030504040204" pitchFamily="34" charset="0"/>
              </a:rPr>
              <a:t>4</a:t>
            </a:r>
            <a:r>
              <a:rPr lang="zh-CN" altLang="en-US" b="1" dirty="0">
                <a:solidFill>
                  <a:srgbClr val="000000"/>
                </a:solidFill>
                <a:latin typeface="宋体" panose="02010600030101010101" pitchFamily="2" charset="-122"/>
              </a:rPr>
              <a:t>）</a:t>
            </a:r>
            <a:r>
              <a:rPr lang="en-US" altLang="zh-CN" b="1">
                <a:solidFill>
                  <a:srgbClr val="000000"/>
                </a:solidFill>
                <a:latin typeface="Tahoma" panose="020B0604030504040204" pitchFamily="34" charset="0"/>
              </a:rPr>
              <a:t>Picture the state conversion map and sequential map</a:t>
            </a:r>
            <a:r>
              <a:rPr lang="en-US" altLang="zh-CN">
                <a:solidFill>
                  <a:srgbClr val="000000"/>
                </a:solidFill>
                <a:latin typeface="Tahoma" panose="020B0604030504040204" pitchFamily="34" charset="0"/>
              </a:rPr>
              <a:t> </a:t>
            </a:r>
            <a:endParaRPr lang="zh-CN" altLang="en-US">
              <a:solidFill>
                <a:srgbClr val="000000"/>
              </a:solidFill>
              <a:latin typeface="Tahoma" panose="020B0604030504040204" pitchFamily="34" charset="0"/>
            </a:endParaRPr>
          </a:p>
        </p:txBody>
      </p:sp>
      <p:pic>
        <p:nvPicPr>
          <p:cNvPr id="61445" name="图片 61444"/>
          <p:cNvPicPr>
            <a:picLocks noChangeAspect="1"/>
          </p:cNvPicPr>
          <p:nvPr/>
        </p:nvPicPr>
        <p:blipFill>
          <a:blip r:embed="rId1"/>
          <a:stretch>
            <a:fillRect/>
          </a:stretch>
        </p:blipFill>
        <p:spPr>
          <a:xfrm>
            <a:off x="1600200" y="685800"/>
            <a:ext cx="5153025" cy="2651125"/>
          </a:xfrm>
          <a:prstGeom prst="rect">
            <a:avLst/>
          </a:prstGeom>
          <a:noFill/>
          <a:ln w="12700">
            <a:noFill/>
          </a:ln>
        </p:spPr>
      </p:pic>
      <p:grpSp>
        <p:nvGrpSpPr>
          <p:cNvPr id="61446" name="组合 61445"/>
          <p:cNvGrpSpPr/>
          <p:nvPr/>
        </p:nvGrpSpPr>
        <p:grpSpPr>
          <a:xfrm>
            <a:off x="762000" y="3276600"/>
            <a:ext cx="7467600" cy="3622675"/>
            <a:chOff x="672" y="1968"/>
            <a:chExt cx="4065" cy="2234"/>
          </a:xfrm>
        </p:grpSpPr>
        <p:pic>
          <p:nvPicPr>
            <p:cNvPr id="61447" name="图片 61446"/>
            <p:cNvPicPr>
              <a:picLocks noChangeAspect="1"/>
            </p:cNvPicPr>
            <p:nvPr/>
          </p:nvPicPr>
          <p:blipFill>
            <a:blip r:embed="rId2"/>
            <a:stretch>
              <a:fillRect/>
            </a:stretch>
          </p:blipFill>
          <p:spPr>
            <a:xfrm>
              <a:off x="672" y="1968"/>
              <a:ext cx="4032" cy="464"/>
            </a:xfrm>
            <a:prstGeom prst="rect">
              <a:avLst/>
            </a:prstGeom>
            <a:noFill/>
            <a:ln w="12700">
              <a:noFill/>
            </a:ln>
          </p:spPr>
        </p:pic>
        <p:grpSp>
          <p:nvGrpSpPr>
            <p:cNvPr id="61448" name="组合 61447"/>
            <p:cNvGrpSpPr/>
            <p:nvPr/>
          </p:nvGrpSpPr>
          <p:grpSpPr>
            <a:xfrm>
              <a:off x="1296" y="2016"/>
              <a:ext cx="2800" cy="2186"/>
              <a:chOff x="1704" y="1904"/>
              <a:chExt cx="2760" cy="2186"/>
            </a:xfrm>
          </p:grpSpPr>
          <p:sp>
            <p:nvSpPr>
              <p:cNvPr id="61449" name="直接连接符 61448"/>
              <p:cNvSpPr/>
              <p:nvPr/>
            </p:nvSpPr>
            <p:spPr>
              <a:xfrm>
                <a:off x="1704" y="1920"/>
                <a:ext cx="0" cy="2074"/>
              </a:xfrm>
              <a:prstGeom prst="line">
                <a:avLst/>
              </a:prstGeom>
              <a:ln w="28575" cap="flat" cmpd="sng">
                <a:solidFill>
                  <a:srgbClr val="008000"/>
                </a:solidFill>
                <a:prstDash val="sysDot"/>
                <a:headEnd type="none" w="sm" len="sm"/>
                <a:tailEnd type="none" w="sm" len="sm"/>
              </a:ln>
            </p:spPr>
          </p:sp>
          <p:sp>
            <p:nvSpPr>
              <p:cNvPr id="61450" name="直接连接符 61449"/>
              <p:cNvSpPr/>
              <p:nvPr/>
            </p:nvSpPr>
            <p:spPr>
              <a:xfrm>
                <a:off x="2245" y="1920"/>
                <a:ext cx="0" cy="2074"/>
              </a:xfrm>
              <a:prstGeom prst="line">
                <a:avLst/>
              </a:prstGeom>
              <a:ln w="28575" cap="flat" cmpd="sng">
                <a:solidFill>
                  <a:srgbClr val="008000"/>
                </a:solidFill>
                <a:prstDash val="sysDot"/>
                <a:headEnd type="none" w="sm" len="sm"/>
                <a:tailEnd type="none" w="sm" len="sm"/>
              </a:ln>
            </p:spPr>
          </p:sp>
          <p:sp>
            <p:nvSpPr>
              <p:cNvPr id="61451" name="直接连接符 61450"/>
              <p:cNvSpPr/>
              <p:nvPr/>
            </p:nvSpPr>
            <p:spPr>
              <a:xfrm>
                <a:off x="2802" y="1936"/>
                <a:ext cx="0" cy="2074"/>
              </a:xfrm>
              <a:prstGeom prst="line">
                <a:avLst/>
              </a:prstGeom>
              <a:ln w="28575" cap="flat" cmpd="sng">
                <a:solidFill>
                  <a:srgbClr val="008000"/>
                </a:solidFill>
                <a:prstDash val="sysDot"/>
                <a:headEnd type="none" w="sm" len="sm"/>
                <a:tailEnd type="none" w="sm" len="sm"/>
              </a:ln>
            </p:spPr>
          </p:sp>
          <p:sp>
            <p:nvSpPr>
              <p:cNvPr id="61452" name="直接连接符 61451"/>
              <p:cNvSpPr/>
              <p:nvPr/>
            </p:nvSpPr>
            <p:spPr>
              <a:xfrm>
                <a:off x="3360" y="1920"/>
                <a:ext cx="0" cy="2074"/>
              </a:xfrm>
              <a:prstGeom prst="line">
                <a:avLst/>
              </a:prstGeom>
              <a:ln w="28575" cap="flat" cmpd="sng">
                <a:solidFill>
                  <a:srgbClr val="008000"/>
                </a:solidFill>
                <a:prstDash val="sysDot"/>
                <a:headEnd type="none" w="sm" len="sm"/>
                <a:tailEnd type="none" w="sm" len="sm"/>
              </a:ln>
            </p:spPr>
          </p:sp>
          <p:sp>
            <p:nvSpPr>
              <p:cNvPr id="61453" name="直接连接符 61452"/>
              <p:cNvSpPr/>
              <p:nvPr/>
            </p:nvSpPr>
            <p:spPr>
              <a:xfrm>
                <a:off x="3910" y="1904"/>
                <a:ext cx="0" cy="2074"/>
              </a:xfrm>
              <a:prstGeom prst="line">
                <a:avLst/>
              </a:prstGeom>
              <a:ln w="28575" cap="flat" cmpd="sng">
                <a:solidFill>
                  <a:srgbClr val="008000"/>
                </a:solidFill>
                <a:prstDash val="sysDot"/>
                <a:headEnd type="none" w="sm" len="sm"/>
                <a:tailEnd type="none" w="sm" len="sm"/>
              </a:ln>
            </p:spPr>
          </p:sp>
          <p:sp>
            <p:nvSpPr>
              <p:cNvPr id="61454" name="直接连接符 61453"/>
              <p:cNvSpPr/>
              <p:nvPr/>
            </p:nvSpPr>
            <p:spPr>
              <a:xfrm>
                <a:off x="4464" y="2016"/>
                <a:ext cx="0" cy="2074"/>
              </a:xfrm>
              <a:prstGeom prst="line">
                <a:avLst/>
              </a:prstGeom>
              <a:ln w="28575" cap="flat" cmpd="sng">
                <a:solidFill>
                  <a:srgbClr val="008000"/>
                </a:solidFill>
                <a:prstDash val="sysDot"/>
                <a:headEnd type="none" w="sm" len="sm"/>
                <a:tailEnd type="none" w="sm" len="sm"/>
              </a:ln>
            </p:spPr>
          </p:sp>
        </p:grpSp>
        <p:pic>
          <p:nvPicPr>
            <p:cNvPr id="61455" name="图片 61454"/>
            <p:cNvPicPr>
              <a:picLocks noChangeAspect="1"/>
            </p:cNvPicPr>
            <p:nvPr/>
          </p:nvPicPr>
          <p:blipFill>
            <a:blip r:embed="rId3"/>
            <a:stretch>
              <a:fillRect/>
            </a:stretch>
          </p:blipFill>
          <p:spPr>
            <a:xfrm>
              <a:off x="687" y="2476"/>
              <a:ext cx="4050" cy="1227"/>
            </a:xfrm>
            <a:prstGeom prst="rect">
              <a:avLst/>
            </a:prstGeom>
            <a:noFill/>
            <a:ln w="12700">
              <a:noFill/>
            </a:ln>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7" name="矩形 64516"/>
          <p:cNvSpPr>
            <a:spLocks noChangeAspect="1" noTextEdit="1"/>
          </p:cNvSpPr>
          <p:nvPr/>
        </p:nvSpPr>
        <p:spPr>
          <a:xfrm>
            <a:off x="1187450" y="2727325"/>
            <a:ext cx="5867400" cy="3006725"/>
          </a:xfrm>
          <a:prstGeom prst="rect">
            <a:avLst/>
          </a:prstGeom>
          <a:noFill/>
          <a:ln w="9525">
            <a:noFill/>
          </a:ln>
        </p:spPr>
        <p:txBody>
          <a:bodyPr/>
          <a:p>
            <a:endParaRPr lang="zh-CN" altLang="en-US"/>
          </a:p>
        </p:txBody>
      </p:sp>
      <p:grpSp>
        <p:nvGrpSpPr>
          <p:cNvPr id="64666" name="组合 64665"/>
          <p:cNvGrpSpPr/>
          <p:nvPr/>
        </p:nvGrpSpPr>
        <p:grpSpPr>
          <a:xfrm>
            <a:off x="827088" y="3086100"/>
            <a:ext cx="6348412" cy="2863850"/>
            <a:chOff x="521" y="1630"/>
            <a:chExt cx="3999" cy="1804"/>
          </a:xfrm>
        </p:grpSpPr>
        <p:sp>
          <p:nvSpPr>
            <p:cNvPr id="64519" name="直接连接符 64518"/>
            <p:cNvSpPr/>
            <p:nvPr/>
          </p:nvSpPr>
          <p:spPr>
            <a:xfrm flipH="1">
              <a:off x="3658" y="1749"/>
              <a:ext cx="74" cy="12"/>
            </a:xfrm>
            <a:prstGeom prst="line">
              <a:avLst/>
            </a:prstGeom>
            <a:ln w="19050" cap="flat" cmpd="sng">
              <a:solidFill>
                <a:srgbClr val="FF0080"/>
              </a:solidFill>
              <a:prstDash val="solid"/>
              <a:headEnd type="none" w="med" len="med"/>
              <a:tailEnd type="none" w="med" len="med"/>
            </a:ln>
          </p:spPr>
        </p:sp>
        <p:sp>
          <p:nvSpPr>
            <p:cNvPr id="64520" name="直接连接符 64519"/>
            <p:cNvSpPr/>
            <p:nvPr/>
          </p:nvSpPr>
          <p:spPr>
            <a:xfrm>
              <a:off x="3658" y="1737"/>
              <a:ext cx="74" cy="12"/>
            </a:xfrm>
            <a:prstGeom prst="line">
              <a:avLst/>
            </a:prstGeom>
            <a:ln w="19050" cap="flat" cmpd="sng">
              <a:solidFill>
                <a:srgbClr val="FF0080"/>
              </a:solidFill>
              <a:prstDash val="solid"/>
              <a:headEnd type="none" w="med" len="med"/>
              <a:tailEnd type="none" w="med" len="med"/>
            </a:ln>
          </p:spPr>
        </p:sp>
        <p:sp>
          <p:nvSpPr>
            <p:cNvPr id="64521" name="直接连接符 64520"/>
            <p:cNvSpPr/>
            <p:nvPr/>
          </p:nvSpPr>
          <p:spPr>
            <a:xfrm flipV="1">
              <a:off x="3658" y="1737"/>
              <a:ext cx="1" cy="24"/>
            </a:xfrm>
            <a:prstGeom prst="line">
              <a:avLst/>
            </a:prstGeom>
            <a:ln w="19050" cap="flat" cmpd="sng">
              <a:solidFill>
                <a:srgbClr val="FF0080"/>
              </a:solidFill>
              <a:prstDash val="solid"/>
              <a:headEnd type="none" w="med" len="med"/>
              <a:tailEnd type="none" w="med" len="med"/>
            </a:ln>
          </p:spPr>
        </p:sp>
        <p:sp>
          <p:nvSpPr>
            <p:cNvPr id="64522" name="直接连接符 64521"/>
            <p:cNvSpPr/>
            <p:nvPr/>
          </p:nvSpPr>
          <p:spPr>
            <a:xfrm>
              <a:off x="3658" y="1737"/>
              <a:ext cx="1" cy="1"/>
            </a:xfrm>
            <a:prstGeom prst="line">
              <a:avLst/>
            </a:prstGeom>
            <a:ln w="19050" cap="flat" cmpd="sng">
              <a:solidFill>
                <a:srgbClr val="FF0080"/>
              </a:solidFill>
              <a:prstDash val="solid"/>
              <a:headEnd type="none" w="med" len="med"/>
              <a:tailEnd type="none" w="med" len="med"/>
            </a:ln>
          </p:spPr>
        </p:sp>
        <p:sp>
          <p:nvSpPr>
            <p:cNvPr id="64523" name="直接连接符 64522"/>
            <p:cNvSpPr/>
            <p:nvPr/>
          </p:nvSpPr>
          <p:spPr>
            <a:xfrm>
              <a:off x="3732" y="1749"/>
              <a:ext cx="1" cy="1"/>
            </a:xfrm>
            <a:prstGeom prst="line">
              <a:avLst/>
            </a:prstGeom>
            <a:ln w="19050" cap="flat" cmpd="sng">
              <a:solidFill>
                <a:srgbClr val="FF0080"/>
              </a:solidFill>
              <a:prstDash val="solid"/>
              <a:headEnd type="none" w="med" len="med"/>
              <a:tailEnd type="none" w="med" len="med"/>
            </a:ln>
          </p:spPr>
        </p:sp>
        <p:sp>
          <p:nvSpPr>
            <p:cNvPr id="64524" name="直接连接符 64523"/>
            <p:cNvSpPr/>
            <p:nvPr/>
          </p:nvSpPr>
          <p:spPr>
            <a:xfrm>
              <a:off x="3658" y="1749"/>
              <a:ext cx="74" cy="1"/>
            </a:xfrm>
            <a:prstGeom prst="line">
              <a:avLst/>
            </a:prstGeom>
            <a:ln w="19050" cap="flat" cmpd="sng">
              <a:solidFill>
                <a:srgbClr val="FF0080"/>
              </a:solidFill>
              <a:prstDash val="solid"/>
              <a:headEnd type="none" w="med" len="med"/>
              <a:tailEnd type="none" w="med" len="med"/>
            </a:ln>
          </p:spPr>
        </p:sp>
        <p:sp>
          <p:nvSpPr>
            <p:cNvPr id="64525" name="直接连接符 64524"/>
            <p:cNvSpPr/>
            <p:nvPr/>
          </p:nvSpPr>
          <p:spPr>
            <a:xfrm>
              <a:off x="3658" y="1761"/>
              <a:ext cx="1" cy="1"/>
            </a:xfrm>
            <a:prstGeom prst="line">
              <a:avLst/>
            </a:prstGeom>
            <a:ln w="19050" cap="flat" cmpd="sng">
              <a:solidFill>
                <a:srgbClr val="FF0080"/>
              </a:solidFill>
              <a:prstDash val="solid"/>
              <a:headEnd type="none" w="med" len="med"/>
              <a:tailEnd type="none" w="med" len="med"/>
            </a:ln>
          </p:spPr>
        </p:sp>
        <p:sp>
          <p:nvSpPr>
            <p:cNvPr id="64526" name="直接连接符 64525"/>
            <p:cNvSpPr/>
            <p:nvPr/>
          </p:nvSpPr>
          <p:spPr>
            <a:xfrm>
              <a:off x="3535" y="1749"/>
              <a:ext cx="123" cy="1"/>
            </a:xfrm>
            <a:prstGeom prst="line">
              <a:avLst/>
            </a:prstGeom>
            <a:ln w="19050" cap="flat" cmpd="sng">
              <a:solidFill>
                <a:srgbClr val="FF0000"/>
              </a:solidFill>
              <a:prstDash val="solid"/>
              <a:headEnd type="none" w="med" len="med"/>
              <a:tailEnd type="none" w="med" len="med"/>
            </a:ln>
          </p:spPr>
        </p:sp>
        <p:sp>
          <p:nvSpPr>
            <p:cNvPr id="64527" name="直接连接符 64526"/>
            <p:cNvSpPr/>
            <p:nvPr/>
          </p:nvSpPr>
          <p:spPr>
            <a:xfrm flipH="1">
              <a:off x="3670" y="1987"/>
              <a:ext cx="74" cy="12"/>
            </a:xfrm>
            <a:prstGeom prst="line">
              <a:avLst/>
            </a:prstGeom>
            <a:ln w="19050" cap="flat" cmpd="sng">
              <a:solidFill>
                <a:srgbClr val="FF0080"/>
              </a:solidFill>
              <a:prstDash val="solid"/>
              <a:headEnd type="none" w="med" len="med"/>
              <a:tailEnd type="none" w="med" len="med"/>
            </a:ln>
          </p:spPr>
        </p:sp>
        <p:sp>
          <p:nvSpPr>
            <p:cNvPr id="64528" name="直接连接符 64527"/>
            <p:cNvSpPr/>
            <p:nvPr/>
          </p:nvSpPr>
          <p:spPr>
            <a:xfrm>
              <a:off x="3670" y="1975"/>
              <a:ext cx="74" cy="12"/>
            </a:xfrm>
            <a:prstGeom prst="line">
              <a:avLst/>
            </a:prstGeom>
            <a:ln w="19050" cap="flat" cmpd="sng">
              <a:solidFill>
                <a:srgbClr val="FF0080"/>
              </a:solidFill>
              <a:prstDash val="solid"/>
              <a:headEnd type="none" w="med" len="med"/>
              <a:tailEnd type="none" w="med" len="med"/>
            </a:ln>
          </p:spPr>
        </p:sp>
        <p:sp>
          <p:nvSpPr>
            <p:cNvPr id="64529" name="直接连接符 64528"/>
            <p:cNvSpPr/>
            <p:nvPr/>
          </p:nvSpPr>
          <p:spPr>
            <a:xfrm flipV="1">
              <a:off x="3670" y="1975"/>
              <a:ext cx="1" cy="24"/>
            </a:xfrm>
            <a:prstGeom prst="line">
              <a:avLst/>
            </a:prstGeom>
            <a:ln w="19050" cap="flat" cmpd="sng">
              <a:solidFill>
                <a:srgbClr val="FF0080"/>
              </a:solidFill>
              <a:prstDash val="solid"/>
              <a:headEnd type="none" w="med" len="med"/>
              <a:tailEnd type="none" w="med" len="med"/>
            </a:ln>
          </p:spPr>
        </p:sp>
        <p:sp>
          <p:nvSpPr>
            <p:cNvPr id="64530" name="直接连接符 64529"/>
            <p:cNvSpPr/>
            <p:nvPr/>
          </p:nvSpPr>
          <p:spPr>
            <a:xfrm>
              <a:off x="3670" y="1975"/>
              <a:ext cx="1" cy="1"/>
            </a:xfrm>
            <a:prstGeom prst="line">
              <a:avLst/>
            </a:prstGeom>
            <a:ln w="19050" cap="flat" cmpd="sng">
              <a:solidFill>
                <a:srgbClr val="FF0080"/>
              </a:solidFill>
              <a:prstDash val="solid"/>
              <a:headEnd type="none" w="med" len="med"/>
              <a:tailEnd type="none" w="med" len="med"/>
            </a:ln>
          </p:spPr>
        </p:sp>
        <p:sp>
          <p:nvSpPr>
            <p:cNvPr id="64531" name="直接连接符 64530"/>
            <p:cNvSpPr/>
            <p:nvPr/>
          </p:nvSpPr>
          <p:spPr>
            <a:xfrm>
              <a:off x="3744" y="1987"/>
              <a:ext cx="1" cy="1"/>
            </a:xfrm>
            <a:prstGeom prst="line">
              <a:avLst/>
            </a:prstGeom>
            <a:ln w="19050" cap="flat" cmpd="sng">
              <a:solidFill>
                <a:srgbClr val="FF0080"/>
              </a:solidFill>
              <a:prstDash val="solid"/>
              <a:headEnd type="none" w="med" len="med"/>
              <a:tailEnd type="none" w="med" len="med"/>
            </a:ln>
          </p:spPr>
        </p:sp>
        <p:sp>
          <p:nvSpPr>
            <p:cNvPr id="64532" name="直接连接符 64531"/>
            <p:cNvSpPr/>
            <p:nvPr/>
          </p:nvSpPr>
          <p:spPr>
            <a:xfrm>
              <a:off x="3670" y="1987"/>
              <a:ext cx="74" cy="1"/>
            </a:xfrm>
            <a:prstGeom prst="line">
              <a:avLst/>
            </a:prstGeom>
            <a:ln w="19050" cap="flat" cmpd="sng">
              <a:solidFill>
                <a:srgbClr val="FF0080"/>
              </a:solidFill>
              <a:prstDash val="solid"/>
              <a:headEnd type="none" w="med" len="med"/>
              <a:tailEnd type="none" w="med" len="med"/>
            </a:ln>
          </p:spPr>
        </p:sp>
        <p:sp>
          <p:nvSpPr>
            <p:cNvPr id="64533" name="直接连接符 64532"/>
            <p:cNvSpPr/>
            <p:nvPr/>
          </p:nvSpPr>
          <p:spPr>
            <a:xfrm>
              <a:off x="3670" y="1999"/>
              <a:ext cx="1" cy="1"/>
            </a:xfrm>
            <a:prstGeom prst="line">
              <a:avLst/>
            </a:prstGeom>
            <a:ln w="19050" cap="flat" cmpd="sng">
              <a:solidFill>
                <a:srgbClr val="FF0080"/>
              </a:solidFill>
              <a:prstDash val="solid"/>
              <a:headEnd type="none" w="med" len="med"/>
              <a:tailEnd type="none" w="med" len="med"/>
            </a:ln>
          </p:spPr>
        </p:sp>
        <p:sp>
          <p:nvSpPr>
            <p:cNvPr id="64534" name="直接连接符 64533"/>
            <p:cNvSpPr/>
            <p:nvPr/>
          </p:nvSpPr>
          <p:spPr>
            <a:xfrm>
              <a:off x="3548" y="1987"/>
              <a:ext cx="122" cy="1"/>
            </a:xfrm>
            <a:prstGeom prst="line">
              <a:avLst/>
            </a:prstGeom>
            <a:ln w="19050" cap="flat" cmpd="sng">
              <a:solidFill>
                <a:srgbClr val="FF0000"/>
              </a:solidFill>
              <a:prstDash val="solid"/>
              <a:headEnd type="none" w="med" len="med"/>
              <a:tailEnd type="none" w="med" len="med"/>
            </a:ln>
          </p:spPr>
        </p:sp>
        <p:sp>
          <p:nvSpPr>
            <p:cNvPr id="64535" name="直接连接符 64534"/>
            <p:cNvSpPr/>
            <p:nvPr/>
          </p:nvSpPr>
          <p:spPr>
            <a:xfrm flipH="1">
              <a:off x="1951" y="1761"/>
              <a:ext cx="74" cy="12"/>
            </a:xfrm>
            <a:prstGeom prst="line">
              <a:avLst/>
            </a:prstGeom>
            <a:ln w="19050" cap="flat" cmpd="sng">
              <a:solidFill>
                <a:srgbClr val="FF0080"/>
              </a:solidFill>
              <a:prstDash val="solid"/>
              <a:headEnd type="none" w="med" len="med"/>
              <a:tailEnd type="none" w="med" len="med"/>
            </a:ln>
          </p:spPr>
        </p:sp>
        <p:sp>
          <p:nvSpPr>
            <p:cNvPr id="64536" name="直接连接符 64535"/>
            <p:cNvSpPr/>
            <p:nvPr/>
          </p:nvSpPr>
          <p:spPr>
            <a:xfrm>
              <a:off x="1951" y="1749"/>
              <a:ext cx="74" cy="12"/>
            </a:xfrm>
            <a:prstGeom prst="line">
              <a:avLst/>
            </a:prstGeom>
            <a:ln w="19050" cap="flat" cmpd="sng">
              <a:solidFill>
                <a:srgbClr val="FF0080"/>
              </a:solidFill>
              <a:prstDash val="solid"/>
              <a:headEnd type="none" w="med" len="med"/>
              <a:tailEnd type="none" w="med" len="med"/>
            </a:ln>
          </p:spPr>
        </p:sp>
        <p:sp>
          <p:nvSpPr>
            <p:cNvPr id="64537" name="直接连接符 64536"/>
            <p:cNvSpPr/>
            <p:nvPr/>
          </p:nvSpPr>
          <p:spPr>
            <a:xfrm flipV="1">
              <a:off x="1951" y="1749"/>
              <a:ext cx="1" cy="24"/>
            </a:xfrm>
            <a:prstGeom prst="line">
              <a:avLst/>
            </a:prstGeom>
            <a:ln w="19050" cap="flat" cmpd="sng">
              <a:solidFill>
                <a:srgbClr val="FF0080"/>
              </a:solidFill>
              <a:prstDash val="solid"/>
              <a:headEnd type="none" w="med" len="med"/>
              <a:tailEnd type="none" w="med" len="med"/>
            </a:ln>
          </p:spPr>
        </p:sp>
        <p:sp>
          <p:nvSpPr>
            <p:cNvPr id="64538" name="直接连接符 64537"/>
            <p:cNvSpPr/>
            <p:nvPr/>
          </p:nvSpPr>
          <p:spPr>
            <a:xfrm>
              <a:off x="1951" y="1749"/>
              <a:ext cx="1" cy="1"/>
            </a:xfrm>
            <a:prstGeom prst="line">
              <a:avLst/>
            </a:prstGeom>
            <a:ln w="19050" cap="flat" cmpd="sng">
              <a:solidFill>
                <a:srgbClr val="FF0080"/>
              </a:solidFill>
              <a:prstDash val="solid"/>
              <a:headEnd type="none" w="med" len="med"/>
              <a:tailEnd type="none" w="med" len="med"/>
            </a:ln>
          </p:spPr>
        </p:sp>
        <p:sp>
          <p:nvSpPr>
            <p:cNvPr id="64539" name="直接连接符 64538"/>
            <p:cNvSpPr/>
            <p:nvPr/>
          </p:nvSpPr>
          <p:spPr>
            <a:xfrm>
              <a:off x="2025" y="1761"/>
              <a:ext cx="1" cy="1"/>
            </a:xfrm>
            <a:prstGeom prst="line">
              <a:avLst/>
            </a:prstGeom>
            <a:ln w="19050" cap="flat" cmpd="sng">
              <a:solidFill>
                <a:srgbClr val="FF0080"/>
              </a:solidFill>
              <a:prstDash val="solid"/>
              <a:headEnd type="none" w="med" len="med"/>
              <a:tailEnd type="none" w="med" len="med"/>
            </a:ln>
          </p:spPr>
        </p:sp>
        <p:sp>
          <p:nvSpPr>
            <p:cNvPr id="64540" name="直接连接符 64539"/>
            <p:cNvSpPr/>
            <p:nvPr/>
          </p:nvSpPr>
          <p:spPr>
            <a:xfrm>
              <a:off x="1951" y="1761"/>
              <a:ext cx="74" cy="1"/>
            </a:xfrm>
            <a:prstGeom prst="line">
              <a:avLst/>
            </a:prstGeom>
            <a:ln w="19050" cap="flat" cmpd="sng">
              <a:solidFill>
                <a:srgbClr val="FF0080"/>
              </a:solidFill>
              <a:prstDash val="solid"/>
              <a:headEnd type="none" w="med" len="med"/>
              <a:tailEnd type="none" w="med" len="med"/>
            </a:ln>
          </p:spPr>
        </p:sp>
        <p:sp>
          <p:nvSpPr>
            <p:cNvPr id="64541" name="直接连接符 64540"/>
            <p:cNvSpPr/>
            <p:nvPr/>
          </p:nvSpPr>
          <p:spPr>
            <a:xfrm>
              <a:off x="1951" y="1773"/>
              <a:ext cx="1" cy="1"/>
            </a:xfrm>
            <a:prstGeom prst="line">
              <a:avLst/>
            </a:prstGeom>
            <a:ln w="19050" cap="flat" cmpd="sng">
              <a:solidFill>
                <a:srgbClr val="FF0080"/>
              </a:solidFill>
              <a:prstDash val="solid"/>
              <a:headEnd type="none" w="med" len="med"/>
              <a:tailEnd type="none" w="med" len="med"/>
            </a:ln>
          </p:spPr>
        </p:sp>
        <p:sp>
          <p:nvSpPr>
            <p:cNvPr id="64542" name="直接连接符 64541"/>
            <p:cNvSpPr/>
            <p:nvPr/>
          </p:nvSpPr>
          <p:spPr>
            <a:xfrm>
              <a:off x="1829" y="1761"/>
              <a:ext cx="122" cy="1"/>
            </a:xfrm>
            <a:prstGeom prst="line">
              <a:avLst/>
            </a:prstGeom>
            <a:ln w="19050" cap="flat" cmpd="sng">
              <a:solidFill>
                <a:srgbClr val="FF0000"/>
              </a:solidFill>
              <a:prstDash val="solid"/>
              <a:headEnd type="none" w="med" len="med"/>
              <a:tailEnd type="none" w="med" len="med"/>
            </a:ln>
          </p:spPr>
        </p:sp>
        <p:sp>
          <p:nvSpPr>
            <p:cNvPr id="64543" name="直接连接符 64542"/>
            <p:cNvSpPr/>
            <p:nvPr/>
          </p:nvSpPr>
          <p:spPr>
            <a:xfrm flipH="1">
              <a:off x="1951" y="1999"/>
              <a:ext cx="74" cy="12"/>
            </a:xfrm>
            <a:prstGeom prst="line">
              <a:avLst/>
            </a:prstGeom>
            <a:ln w="19050" cap="flat" cmpd="sng">
              <a:solidFill>
                <a:srgbClr val="FF0080"/>
              </a:solidFill>
              <a:prstDash val="solid"/>
              <a:headEnd type="none" w="med" len="med"/>
              <a:tailEnd type="none" w="med" len="med"/>
            </a:ln>
          </p:spPr>
        </p:sp>
        <p:sp>
          <p:nvSpPr>
            <p:cNvPr id="64544" name="直接连接符 64543"/>
            <p:cNvSpPr/>
            <p:nvPr/>
          </p:nvSpPr>
          <p:spPr>
            <a:xfrm>
              <a:off x="1951" y="1987"/>
              <a:ext cx="74" cy="12"/>
            </a:xfrm>
            <a:prstGeom prst="line">
              <a:avLst/>
            </a:prstGeom>
            <a:ln w="19050" cap="flat" cmpd="sng">
              <a:solidFill>
                <a:srgbClr val="FF0080"/>
              </a:solidFill>
              <a:prstDash val="solid"/>
              <a:headEnd type="none" w="med" len="med"/>
              <a:tailEnd type="none" w="med" len="med"/>
            </a:ln>
          </p:spPr>
        </p:sp>
        <p:sp>
          <p:nvSpPr>
            <p:cNvPr id="64545" name="直接连接符 64544"/>
            <p:cNvSpPr/>
            <p:nvPr/>
          </p:nvSpPr>
          <p:spPr>
            <a:xfrm flipV="1">
              <a:off x="1951" y="1987"/>
              <a:ext cx="1" cy="24"/>
            </a:xfrm>
            <a:prstGeom prst="line">
              <a:avLst/>
            </a:prstGeom>
            <a:ln w="19050" cap="flat" cmpd="sng">
              <a:solidFill>
                <a:srgbClr val="FF0080"/>
              </a:solidFill>
              <a:prstDash val="solid"/>
              <a:headEnd type="none" w="med" len="med"/>
              <a:tailEnd type="none" w="med" len="med"/>
            </a:ln>
          </p:spPr>
        </p:sp>
        <p:sp>
          <p:nvSpPr>
            <p:cNvPr id="64546" name="直接连接符 64545"/>
            <p:cNvSpPr/>
            <p:nvPr/>
          </p:nvSpPr>
          <p:spPr>
            <a:xfrm>
              <a:off x="1951" y="1987"/>
              <a:ext cx="1" cy="1"/>
            </a:xfrm>
            <a:prstGeom prst="line">
              <a:avLst/>
            </a:prstGeom>
            <a:ln w="19050" cap="flat" cmpd="sng">
              <a:solidFill>
                <a:srgbClr val="FF0080"/>
              </a:solidFill>
              <a:prstDash val="solid"/>
              <a:headEnd type="none" w="med" len="med"/>
              <a:tailEnd type="none" w="med" len="med"/>
            </a:ln>
          </p:spPr>
        </p:sp>
        <p:sp>
          <p:nvSpPr>
            <p:cNvPr id="64547" name="直接连接符 64546"/>
            <p:cNvSpPr/>
            <p:nvPr/>
          </p:nvSpPr>
          <p:spPr>
            <a:xfrm>
              <a:off x="2025" y="1999"/>
              <a:ext cx="1" cy="1"/>
            </a:xfrm>
            <a:prstGeom prst="line">
              <a:avLst/>
            </a:prstGeom>
            <a:ln w="19050" cap="flat" cmpd="sng">
              <a:solidFill>
                <a:srgbClr val="FF0080"/>
              </a:solidFill>
              <a:prstDash val="solid"/>
              <a:headEnd type="none" w="med" len="med"/>
              <a:tailEnd type="none" w="med" len="med"/>
            </a:ln>
          </p:spPr>
        </p:sp>
        <p:sp>
          <p:nvSpPr>
            <p:cNvPr id="64548" name="直接连接符 64547"/>
            <p:cNvSpPr/>
            <p:nvPr/>
          </p:nvSpPr>
          <p:spPr>
            <a:xfrm>
              <a:off x="1951" y="1999"/>
              <a:ext cx="74" cy="1"/>
            </a:xfrm>
            <a:prstGeom prst="line">
              <a:avLst/>
            </a:prstGeom>
            <a:ln w="19050" cap="flat" cmpd="sng">
              <a:solidFill>
                <a:srgbClr val="FF0080"/>
              </a:solidFill>
              <a:prstDash val="solid"/>
              <a:headEnd type="none" w="med" len="med"/>
              <a:tailEnd type="none" w="med" len="med"/>
            </a:ln>
          </p:spPr>
        </p:sp>
        <p:sp>
          <p:nvSpPr>
            <p:cNvPr id="64549" name="直接连接符 64548"/>
            <p:cNvSpPr/>
            <p:nvPr/>
          </p:nvSpPr>
          <p:spPr>
            <a:xfrm>
              <a:off x="1951" y="2011"/>
              <a:ext cx="1" cy="1"/>
            </a:xfrm>
            <a:prstGeom prst="line">
              <a:avLst/>
            </a:prstGeom>
            <a:ln w="19050" cap="flat" cmpd="sng">
              <a:solidFill>
                <a:srgbClr val="FF0080"/>
              </a:solidFill>
              <a:prstDash val="solid"/>
              <a:headEnd type="none" w="med" len="med"/>
              <a:tailEnd type="none" w="med" len="med"/>
            </a:ln>
          </p:spPr>
        </p:sp>
        <p:sp>
          <p:nvSpPr>
            <p:cNvPr id="64550" name="直接连接符 64549"/>
            <p:cNvSpPr/>
            <p:nvPr/>
          </p:nvSpPr>
          <p:spPr>
            <a:xfrm>
              <a:off x="1829" y="1999"/>
              <a:ext cx="122" cy="1"/>
            </a:xfrm>
            <a:prstGeom prst="line">
              <a:avLst/>
            </a:prstGeom>
            <a:ln w="19050" cap="flat" cmpd="sng">
              <a:solidFill>
                <a:srgbClr val="FF0000"/>
              </a:solidFill>
              <a:prstDash val="solid"/>
              <a:headEnd type="none" w="med" len="med"/>
              <a:tailEnd type="none" w="med" len="med"/>
            </a:ln>
          </p:spPr>
        </p:sp>
        <p:sp>
          <p:nvSpPr>
            <p:cNvPr id="64551" name="直接连接符 64550"/>
            <p:cNvSpPr/>
            <p:nvPr/>
          </p:nvSpPr>
          <p:spPr>
            <a:xfrm>
              <a:off x="3118" y="2618"/>
              <a:ext cx="74" cy="12"/>
            </a:xfrm>
            <a:prstGeom prst="line">
              <a:avLst/>
            </a:prstGeom>
            <a:ln w="19050" cap="flat" cmpd="sng">
              <a:solidFill>
                <a:srgbClr val="FF0080"/>
              </a:solidFill>
              <a:prstDash val="solid"/>
              <a:headEnd type="none" w="med" len="med"/>
              <a:tailEnd type="none" w="med" len="med"/>
            </a:ln>
          </p:spPr>
        </p:sp>
        <p:sp>
          <p:nvSpPr>
            <p:cNvPr id="64552" name="直接连接符 64551"/>
            <p:cNvSpPr/>
            <p:nvPr/>
          </p:nvSpPr>
          <p:spPr>
            <a:xfrm flipH="1">
              <a:off x="3118" y="2606"/>
              <a:ext cx="74" cy="12"/>
            </a:xfrm>
            <a:prstGeom prst="line">
              <a:avLst/>
            </a:prstGeom>
            <a:ln w="19050" cap="flat" cmpd="sng">
              <a:solidFill>
                <a:srgbClr val="FF0080"/>
              </a:solidFill>
              <a:prstDash val="solid"/>
              <a:headEnd type="none" w="med" len="med"/>
              <a:tailEnd type="none" w="med" len="med"/>
            </a:ln>
          </p:spPr>
        </p:sp>
        <p:sp>
          <p:nvSpPr>
            <p:cNvPr id="64553" name="直接连接符 64552"/>
            <p:cNvSpPr/>
            <p:nvPr/>
          </p:nvSpPr>
          <p:spPr>
            <a:xfrm flipV="1">
              <a:off x="3192" y="2606"/>
              <a:ext cx="1" cy="24"/>
            </a:xfrm>
            <a:prstGeom prst="line">
              <a:avLst/>
            </a:prstGeom>
            <a:ln w="19050" cap="flat" cmpd="sng">
              <a:solidFill>
                <a:srgbClr val="FF0080"/>
              </a:solidFill>
              <a:prstDash val="solid"/>
              <a:headEnd type="none" w="med" len="med"/>
              <a:tailEnd type="none" w="med" len="med"/>
            </a:ln>
          </p:spPr>
        </p:sp>
        <p:sp>
          <p:nvSpPr>
            <p:cNvPr id="64554" name="直接连接符 64553"/>
            <p:cNvSpPr/>
            <p:nvPr/>
          </p:nvSpPr>
          <p:spPr>
            <a:xfrm>
              <a:off x="3192" y="2606"/>
              <a:ext cx="1" cy="1"/>
            </a:xfrm>
            <a:prstGeom prst="line">
              <a:avLst/>
            </a:prstGeom>
            <a:ln w="19050" cap="flat" cmpd="sng">
              <a:solidFill>
                <a:srgbClr val="FF0080"/>
              </a:solidFill>
              <a:prstDash val="solid"/>
              <a:headEnd type="none" w="med" len="med"/>
              <a:tailEnd type="none" w="med" len="med"/>
            </a:ln>
          </p:spPr>
        </p:sp>
        <p:sp>
          <p:nvSpPr>
            <p:cNvPr id="64555" name="直接连接符 64554"/>
            <p:cNvSpPr/>
            <p:nvPr/>
          </p:nvSpPr>
          <p:spPr>
            <a:xfrm>
              <a:off x="3118" y="2618"/>
              <a:ext cx="1" cy="1"/>
            </a:xfrm>
            <a:prstGeom prst="line">
              <a:avLst/>
            </a:prstGeom>
            <a:ln w="19050" cap="flat" cmpd="sng">
              <a:solidFill>
                <a:srgbClr val="FF0080"/>
              </a:solidFill>
              <a:prstDash val="solid"/>
              <a:headEnd type="none" w="med" len="med"/>
              <a:tailEnd type="none" w="med" len="med"/>
            </a:ln>
          </p:spPr>
        </p:sp>
        <p:sp>
          <p:nvSpPr>
            <p:cNvPr id="64556" name="直接连接符 64555"/>
            <p:cNvSpPr/>
            <p:nvPr/>
          </p:nvSpPr>
          <p:spPr>
            <a:xfrm flipH="1">
              <a:off x="3118" y="2618"/>
              <a:ext cx="74" cy="1"/>
            </a:xfrm>
            <a:prstGeom prst="line">
              <a:avLst/>
            </a:prstGeom>
            <a:ln w="19050" cap="flat" cmpd="sng">
              <a:solidFill>
                <a:srgbClr val="FF0080"/>
              </a:solidFill>
              <a:prstDash val="solid"/>
              <a:headEnd type="none" w="med" len="med"/>
              <a:tailEnd type="none" w="med" len="med"/>
            </a:ln>
          </p:spPr>
        </p:sp>
        <p:sp>
          <p:nvSpPr>
            <p:cNvPr id="64557" name="直接连接符 64556"/>
            <p:cNvSpPr/>
            <p:nvPr/>
          </p:nvSpPr>
          <p:spPr>
            <a:xfrm>
              <a:off x="3192" y="2630"/>
              <a:ext cx="1" cy="1"/>
            </a:xfrm>
            <a:prstGeom prst="line">
              <a:avLst/>
            </a:prstGeom>
            <a:ln w="19050" cap="flat" cmpd="sng">
              <a:solidFill>
                <a:srgbClr val="FF0080"/>
              </a:solidFill>
              <a:prstDash val="solid"/>
              <a:headEnd type="none" w="med" len="med"/>
              <a:tailEnd type="none" w="med" len="med"/>
            </a:ln>
          </p:spPr>
        </p:sp>
        <p:sp>
          <p:nvSpPr>
            <p:cNvPr id="64558" name="直接连接符 64557"/>
            <p:cNvSpPr/>
            <p:nvPr/>
          </p:nvSpPr>
          <p:spPr>
            <a:xfrm flipH="1">
              <a:off x="3192" y="2618"/>
              <a:ext cx="122" cy="1"/>
            </a:xfrm>
            <a:prstGeom prst="line">
              <a:avLst/>
            </a:prstGeom>
            <a:ln w="19050" cap="flat" cmpd="sng">
              <a:solidFill>
                <a:srgbClr val="FF0000"/>
              </a:solidFill>
              <a:prstDash val="solid"/>
              <a:headEnd type="none" w="med" len="med"/>
              <a:tailEnd type="none" w="med" len="med"/>
            </a:ln>
          </p:spPr>
        </p:sp>
        <p:sp>
          <p:nvSpPr>
            <p:cNvPr id="64559" name="矩形 64558"/>
            <p:cNvSpPr/>
            <p:nvPr/>
          </p:nvSpPr>
          <p:spPr>
            <a:xfrm>
              <a:off x="3277" y="2583"/>
              <a:ext cx="74" cy="71"/>
            </a:xfrm>
            <a:prstGeom prst="rect">
              <a:avLst/>
            </a:prstGeom>
            <a:solidFill>
              <a:srgbClr val="FFFFFF"/>
            </a:solidFill>
            <a:ln w="19050" cap="flat" cmpd="sng">
              <a:solidFill>
                <a:srgbClr val="FFFFFF"/>
              </a:solidFill>
              <a:prstDash val="solid"/>
              <a:miter/>
              <a:headEnd type="none" w="med" len="med"/>
              <a:tailEnd type="none" w="med" len="med"/>
            </a:ln>
          </p:spPr>
          <p:txBody>
            <a:bodyPr/>
            <a:p>
              <a:endParaRPr lang="zh-CN" altLang="en-US"/>
            </a:p>
          </p:txBody>
        </p:sp>
        <p:sp>
          <p:nvSpPr>
            <p:cNvPr id="64560" name="直接连接符 64559"/>
            <p:cNvSpPr/>
            <p:nvPr/>
          </p:nvSpPr>
          <p:spPr>
            <a:xfrm>
              <a:off x="3130" y="3011"/>
              <a:ext cx="74" cy="12"/>
            </a:xfrm>
            <a:prstGeom prst="line">
              <a:avLst/>
            </a:prstGeom>
            <a:ln w="19050" cap="flat" cmpd="sng">
              <a:solidFill>
                <a:srgbClr val="FF0080"/>
              </a:solidFill>
              <a:prstDash val="solid"/>
              <a:headEnd type="none" w="med" len="med"/>
              <a:tailEnd type="none" w="med" len="med"/>
            </a:ln>
          </p:spPr>
        </p:sp>
        <p:sp>
          <p:nvSpPr>
            <p:cNvPr id="64561" name="直接连接符 64560"/>
            <p:cNvSpPr/>
            <p:nvPr/>
          </p:nvSpPr>
          <p:spPr>
            <a:xfrm flipH="1">
              <a:off x="3130" y="2999"/>
              <a:ext cx="74" cy="12"/>
            </a:xfrm>
            <a:prstGeom prst="line">
              <a:avLst/>
            </a:prstGeom>
            <a:ln w="19050" cap="flat" cmpd="sng">
              <a:solidFill>
                <a:srgbClr val="FF0080"/>
              </a:solidFill>
              <a:prstDash val="solid"/>
              <a:headEnd type="none" w="med" len="med"/>
              <a:tailEnd type="none" w="med" len="med"/>
            </a:ln>
          </p:spPr>
        </p:sp>
        <p:sp>
          <p:nvSpPr>
            <p:cNvPr id="64562" name="直接连接符 64561"/>
            <p:cNvSpPr/>
            <p:nvPr/>
          </p:nvSpPr>
          <p:spPr>
            <a:xfrm flipV="1">
              <a:off x="3204" y="2999"/>
              <a:ext cx="1" cy="24"/>
            </a:xfrm>
            <a:prstGeom prst="line">
              <a:avLst/>
            </a:prstGeom>
            <a:ln w="19050" cap="flat" cmpd="sng">
              <a:solidFill>
                <a:srgbClr val="FF0080"/>
              </a:solidFill>
              <a:prstDash val="solid"/>
              <a:headEnd type="none" w="med" len="med"/>
              <a:tailEnd type="none" w="med" len="med"/>
            </a:ln>
          </p:spPr>
        </p:sp>
        <p:sp>
          <p:nvSpPr>
            <p:cNvPr id="64563" name="直接连接符 64562"/>
            <p:cNvSpPr/>
            <p:nvPr/>
          </p:nvSpPr>
          <p:spPr>
            <a:xfrm>
              <a:off x="3204" y="2999"/>
              <a:ext cx="1" cy="1"/>
            </a:xfrm>
            <a:prstGeom prst="line">
              <a:avLst/>
            </a:prstGeom>
            <a:ln w="19050" cap="flat" cmpd="sng">
              <a:solidFill>
                <a:srgbClr val="FF0080"/>
              </a:solidFill>
              <a:prstDash val="solid"/>
              <a:headEnd type="none" w="med" len="med"/>
              <a:tailEnd type="none" w="med" len="med"/>
            </a:ln>
          </p:spPr>
        </p:sp>
        <p:sp>
          <p:nvSpPr>
            <p:cNvPr id="64564" name="直接连接符 64563"/>
            <p:cNvSpPr/>
            <p:nvPr/>
          </p:nvSpPr>
          <p:spPr>
            <a:xfrm>
              <a:off x="3130" y="3011"/>
              <a:ext cx="1" cy="1"/>
            </a:xfrm>
            <a:prstGeom prst="line">
              <a:avLst/>
            </a:prstGeom>
            <a:ln w="19050" cap="flat" cmpd="sng">
              <a:solidFill>
                <a:srgbClr val="FF0080"/>
              </a:solidFill>
              <a:prstDash val="solid"/>
              <a:headEnd type="none" w="med" len="med"/>
              <a:tailEnd type="none" w="med" len="med"/>
            </a:ln>
          </p:spPr>
        </p:sp>
        <p:sp>
          <p:nvSpPr>
            <p:cNvPr id="64565" name="直接连接符 64564"/>
            <p:cNvSpPr/>
            <p:nvPr/>
          </p:nvSpPr>
          <p:spPr>
            <a:xfrm flipH="1">
              <a:off x="3130" y="3011"/>
              <a:ext cx="74" cy="1"/>
            </a:xfrm>
            <a:prstGeom prst="line">
              <a:avLst/>
            </a:prstGeom>
            <a:ln w="19050" cap="flat" cmpd="sng">
              <a:solidFill>
                <a:srgbClr val="FF0080"/>
              </a:solidFill>
              <a:prstDash val="solid"/>
              <a:headEnd type="none" w="med" len="med"/>
              <a:tailEnd type="none" w="med" len="med"/>
            </a:ln>
          </p:spPr>
        </p:sp>
        <p:sp>
          <p:nvSpPr>
            <p:cNvPr id="64566" name="直接连接符 64565"/>
            <p:cNvSpPr/>
            <p:nvPr/>
          </p:nvSpPr>
          <p:spPr>
            <a:xfrm>
              <a:off x="3204" y="3023"/>
              <a:ext cx="1" cy="1"/>
            </a:xfrm>
            <a:prstGeom prst="line">
              <a:avLst/>
            </a:prstGeom>
            <a:ln w="19050" cap="flat" cmpd="sng">
              <a:solidFill>
                <a:srgbClr val="FF0080"/>
              </a:solidFill>
              <a:prstDash val="solid"/>
              <a:headEnd type="none" w="med" len="med"/>
              <a:tailEnd type="none" w="med" len="med"/>
            </a:ln>
          </p:spPr>
        </p:sp>
        <p:sp>
          <p:nvSpPr>
            <p:cNvPr id="64567" name="直接连接符 64566"/>
            <p:cNvSpPr/>
            <p:nvPr/>
          </p:nvSpPr>
          <p:spPr>
            <a:xfrm flipH="1">
              <a:off x="3204" y="3011"/>
              <a:ext cx="123" cy="1"/>
            </a:xfrm>
            <a:prstGeom prst="line">
              <a:avLst/>
            </a:prstGeom>
            <a:ln w="19050" cap="flat" cmpd="sng">
              <a:solidFill>
                <a:srgbClr val="FF0000"/>
              </a:solidFill>
              <a:prstDash val="solid"/>
              <a:headEnd type="none" w="med" len="med"/>
              <a:tailEnd type="none" w="med" len="med"/>
            </a:ln>
          </p:spPr>
        </p:sp>
        <p:sp>
          <p:nvSpPr>
            <p:cNvPr id="64568" name="矩形 64567"/>
            <p:cNvSpPr/>
            <p:nvPr/>
          </p:nvSpPr>
          <p:spPr>
            <a:xfrm>
              <a:off x="3290" y="2976"/>
              <a:ext cx="73" cy="71"/>
            </a:xfrm>
            <a:prstGeom prst="rect">
              <a:avLst/>
            </a:prstGeom>
            <a:solidFill>
              <a:srgbClr val="FFFFFF"/>
            </a:solidFill>
            <a:ln w="19050" cap="flat" cmpd="sng">
              <a:solidFill>
                <a:srgbClr val="FFFFFF"/>
              </a:solidFill>
              <a:prstDash val="solid"/>
              <a:miter/>
              <a:headEnd type="none" w="med" len="med"/>
              <a:tailEnd type="none" w="med" len="med"/>
            </a:ln>
          </p:spPr>
          <p:txBody>
            <a:bodyPr/>
            <a:p>
              <a:endParaRPr lang="zh-CN" altLang="en-US"/>
            </a:p>
          </p:txBody>
        </p:sp>
        <p:sp>
          <p:nvSpPr>
            <p:cNvPr id="64569" name="直接连接符 64568"/>
            <p:cNvSpPr/>
            <p:nvPr/>
          </p:nvSpPr>
          <p:spPr>
            <a:xfrm flipH="1">
              <a:off x="1951" y="2142"/>
              <a:ext cx="74" cy="12"/>
            </a:xfrm>
            <a:prstGeom prst="line">
              <a:avLst/>
            </a:prstGeom>
            <a:ln w="19050" cap="flat" cmpd="sng">
              <a:solidFill>
                <a:srgbClr val="FF0080"/>
              </a:solidFill>
              <a:prstDash val="solid"/>
              <a:headEnd type="none" w="med" len="med"/>
              <a:tailEnd type="none" w="med" len="med"/>
            </a:ln>
          </p:spPr>
        </p:sp>
        <p:sp>
          <p:nvSpPr>
            <p:cNvPr id="64570" name="直接连接符 64569"/>
            <p:cNvSpPr/>
            <p:nvPr/>
          </p:nvSpPr>
          <p:spPr>
            <a:xfrm>
              <a:off x="1951" y="2130"/>
              <a:ext cx="74" cy="12"/>
            </a:xfrm>
            <a:prstGeom prst="line">
              <a:avLst/>
            </a:prstGeom>
            <a:ln w="19050" cap="flat" cmpd="sng">
              <a:solidFill>
                <a:srgbClr val="FF0080"/>
              </a:solidFill>
              <a:prstDash val="solid"/>
              <a:headEnd type="none" w="med" len="med"/>
              <a:tailEnd type="none" w="med" len="med"/>
            </a:ln>
          </p:spPr>
        </p:sp>
        <p:sp>
          <p:nvSpPr>
            <p:cNvPr id="64571" name="直接连接符 64570"/>
            <p:cNvSpPr/>
            <p:nvPr/>
          </p:nvSpPr>
          <p:spPr>
            <a:xfrm flipV="1">
              <a:off x="1951" y="2130"/>
              <a:ext cx="1" cy="24"/>
            </a:xfrm>
            <a:prstGeom prst="line">
              <a:avLst/>
            </a:prstGeom>
            <a:ln w="19050" cap="flat" cmpd="sng">
              <a:solidFill>
                <a:srgbClr val="FF0080"/>
              </a:solidFill>
              <a:prstDash val="solid"/>
              <a:headEnd type="none" w="med" len="med"/>
              <a:tailEnd type="none" w="med" len="med"/>
            </a:ln>
          </p:spPr>
        </p:sp>
        <p:sp>
          <p:nvSpPr>
            <p:cNvPr id="64572" name="直接连接符 64571"/>
            <p:cNvSpPr/>
            <p:nvPr/>
          </p:nvSpPr>
          <p:spPr>
            <a:xfrm>
              <a:off x="1951" y="2130"/>
              <a:ext cx="1" cy="1"/>
            </a:xfrm>
            <a:prstGeom prst="line">
              <a:avLst/>
            </a:prstGeom>
            <a:ln w="19050" cap="flat" cmpd="sng">
              <a:solidFill>
                <a:srgbClr val="FF0080"/>
              </a:solidFill>
              <a:prstDash val="solid"/>
              <a:headEnd type="none" w="med" len="med"/>
              <a:tailEnd type="none" w="med" len="med"/>
            </a:ln>
          </p:spPr>
        </p:sp>
        <p:sp>
          <p:nvSpPr>
            <p:cNvPr id="64573" name="直接连接符 64572"/>
            <p:cNvSpPr/>
            <p:nvPr/>
          </p:nvSpPr>
          <p:spPr>
            <a:xfrm>
              <a:off x="2025" y="2142"/>
              <a:ext cx="1" cy="1"/>
            </a:xfrm>
            <a:prstGeom prst="line">
              <a:avLst/>
            </a:prstGeom>
            <a:ln w="19050" cap="flat" cmpd="sng">
              <a:solidFill>
                <a:srgbClr val="FF0080"/>
              </a:solidFill>
              <a:prstDash val="solid"/>
              <a:headEnd type="none" w="med" len="med"/>
              <a:tailEnd type="none" w="med" len="med"/>
            </a:ln>
          </p:spPr>
        </p:sp>
        <p:sp>
          <p:nvSpPr>
            <p:cNvPr id="64574" name="直接连接符 64573"/>
            <p:cNvSpPr/>
            <p:nvPr/>
          </p:nvSpPr>
          <p:spPr>
            <a:xfrm>
              <a:off x="1951" y="2142"/>
              <a:ext cx="74" cy="1"/>
            </a:xfrm>
            <a:prstGeom prst="line">
              <a:avLst/>
            </a:prstGeom>
            <a:ln w="19050" cap="flat" cmpd="sng">
              <a:solidFill>
                <a:srgbClr val="FF0080"/>
              </a:solidFill>
              <a:prstDash val="solid"/>
              <a:headEnd type="none" w="med" len="med"/>
              <a:tailEnd type="none" w="med" len="med"/>
            </a:ln>
          </p:spPr>
        </p:sp>
        <p:sp>
          <p:nvSpPr>
            <p:cNvPr id="64575" name="直接连接符 64574"/>
            <p:cNvSpPr/>
            <p:nvPr/>
          </p:nvSpPr>
          <p:spPr>
            <a:xfrm>
              <a:off x="1951" y="2154"/>
              <a:ext cx="1" cy="1"/>
            </a:xfrm>
            <a:prstGeom prst="line">
              <a:avLst/>
            </a:prstGeom>
            <a:ln w="19050" cap="flat" cmpd="sng">
              <a:solidFill>
                <a:srgbClr val="FF0080"/>
              </a:solidFill>
              <a:prstDash val="solid"/>
              <a:headEnd type="none" w="med" len="med"/>
              <a:tailEnd type="none" w="med" len="med"/>
            </a:ln>
          </p:spPr>
        </p:sp>
        <p:sp>
          <p:nvSpPr>
            <p:cNvPr id="64576" name="直接连接符 64575"/>
            <p:cNvSpPr/>
            <p:nvPr/>
          </p:nvSpPr>
          <p:spPr>
            <a:xfrm>
              <a:off x="1829" y="2142"/>
              <a:ext cx="122" cy="1"/>
            </a:xfrm>
            <a:prstGeom prst="line">
              <a:avLst/>
            </a:prstGeom>
            <a:ln w="19050" cap="flat" cmpd="sng">
              <a:solidFill>
                <a:srgbClr val="FF0000"/>
              </a:solidFill>
              <a:prstDash val="solid"/>
              <a:headEnd type="none" w="med" len="med"/>
              <a:tailEnd type="none" w="med" len="med"/>
            </a:ln>
          </p:spPr>
        </p:sp>
        <p:sp>
          <p:nvSpPr>
            <p:cNvPr id="64577" name="矩形 64576"/>
            <p:cNvSpPr/>
            <p:nvPr/>
          </p:nvSpPr>
          <p:spPr>
            <a:xfrm>
              <a:off x="1792" y="2106"/>
              <a:ext cx="73" cy="72"/>
            </a:xfrm>
            <a:prstGeom prst="rect">
              <a:avLst/>
            </a:prstGeom>
            <a:solidFill>
              <a:srgbClr val="FFFFFF"/>
            </a:solidFill>
            <a:ln w="19050" cap="flat" cmpd="sng">
              <a:solidFill>
                <a:srgbClr val="FFFFFF"/>
              </a:solidFill>
              <a:prstDash val="solid"/>
              <a:miter/>
              <a:headEnd type="none" w="med" len="med"/>
              <a:tailEnd type="none" w="med" len="med"/>
            </a:ln>
          </p:spPr>
          <p:txBody>
            <a:bodyPr/>
            <a:p>
              <a:endParaRPr lang="zh-CN" altLang="en-US"/>
            </a:p>
          </p:txBody>
        </p:sp>
        <p:sp>
          <p:nvSpPr>
            <p:cNvPr id="64578" name="直接连接符 64577"/>
            <p:cNvSpPr/>
            <p:nvPr/>
          </p:nvSpPr>
          <p:spPr>
            <a:xfrm flipH="1">
              <a:off x="1939" y="2261"/>
              <a:ext cx="74" cy="12"/>
            </a:xfrm>
            <a:prstGeom prst="line">
              <a:avLst/>
            </a:prstGeom>
            <a:ln w="19050" cap="flat" cmpd="sng">
              <a:solidFill>
                <a:srgbClr val="FF0080"/>
              </a:solidFill>
              <a:prstDash val="solid"/>
              <a:headEnd type="none" w="med" len="med"/>
              <a:tailEnd type="none" w="med" len="med"/>
            </a:ln>
          </p:spPr>
        </p:sp>
        <p:sp>
          <p:nvSpPr>
            <p:cNvPr id="64579" name="直接连接符 64578"/>
            <p:cNvSpPr/>
            <p:nvPr/>
          </p:nvSpPr>
          <p:spPr>
            <a:xfrm>
              <a:off x="1939" y="2249"/>
              <a:ext cx="74" cy="12"/>
            </a:xfrm>
            <a:prstGeom prst="line">
              <a:avLst/>
            </a:prstGeom>
            <a:ln w="19050" cap="flat" cmpd="sng">
              <a:solidFill>
                <a:srgbClr val="FF0080"/>
              </a:solidFill>
              <a:prstDash val="solid"/>
              <a:headEnd type="none" w="med" len="med"/>
              <a:tailEnd type="none" w="med" len="med"/>
            </a:ln>
          </p:spPr>
        </p:sp>
        <p:sp>
          <p:nvSpPr>
            <p:cNvPr id="64580" name="直接连接符 64579"/>
            <p:cNvSpPr/>
            <p:nvPr/>
          </p:nvSpPr>
          <p:spPr>
            <a:xfrm flipV="1">
              <a:off x="1939" y="2249"/>
              <a:ext cx="1" cy="24"/>
            </a:xfrm>
            <a:prstGeom prst="line">
              <a:avLst/>
            </a:prstGeom>
            <a:ln w="19050" cap="flat" cmpd="sng">
              <a:solidFill>
                <a:srgbClr val="FF0080"/>
              </a:solidFill>
              <a:prstDash val="solid"/>
              <a:headEnd type="none" w="med" len="med"/>
              <a:tailEnd type="none" w="med" len="med"/>
            </a:ln>
          </p:spPr>
        </p:sp>
        <p:sp>
          <p:nvSpPr>
            <p:cNvPr id="64581" name="直接连接符 64580"/>
            <p:cNvSpPr/>
            <p:nvPr/>
          </p:nvSpPr>
          <p:spPr>
            <a:xfrm>
              <a:off x="1939" y="2249"/>
              <a:ext cx="1" cy="1"/>
            </a:xfrm>
            <a:prstGeom prst="line">
              <a:avLst/>
            </a:prstGeom>
            <a:ln w="19050" cap="flat" cmpd="sng">
              <a:solidFill>
                <a:srgbClr val="FF0080"/>
              </a:solidFill>
              <a:prstDash val="solid"/>
              <a:headEnd type="none" w="med" len="med"/>
              <a:tailEnd type="none" w="med" len="med"/>
            </a:ln>
          </p:spPr>
        </p:sp>
        <p:sp>
          <p:nvSpPr>
            <p:cNvPr id="64582" name="直接连接符 64581"/>
            <p:cNvSpPr/>
            <p:nvPr/>
          </p:nvSpPr>
          <p:spPr>
            <a:xfrm>
              <a:off x="2013" y="2261"/>
              <a:ext cx="1" cy="1"/>
            </a:xfrm>
            <a:prstGeom prst="line">
              <a:avLst/>
            </a:prstGeom>
            <a:ln w="19050" cap="flat" cmpd="sng">
              <a:solidFill>
                <a:srgbClr val="FF0080"/>
              </a:solidFill>
              <a:prstDash val="solid"/>
              <a:headEnd type="none" w="med" len="med"/>
              <a:tailEnd type="none" w="med" len="med"/>
            </a:ln>
          </p:spPr>
        </p:sp>
        <p:sp>
          <p:nvSpPr>
            <p:cNvPr id="64583" name="直接连接符 64582"/>
            <p:cNvSpPr/>
            <p:nvPr/>
          </p:nvSpPr>
          <p:spPr>
            <a:xfrm>
              <a:off x="1939" y="2261"/>
              <a:ext cx="74" cy="1"/>
            </a:xfrm>
            <a:prstGeom prst="line">
              <a:avLst/>
            </a:prstGeom>
            <a:ln w="19050" cap="flat" cmpd="sng">
              <a:solidFill>
                <a:srgbClr val="FF0080"/>
              </a:solidFill>
              <a:prstDash val="solid"/>
              <a:headEnd type="none" w="med" len="med"/>
              <a:tailEnd type="none" w="med" len="med"/>
            </a:ln>
          </p:spPr>
        </p:sp>
        <p:sp>
          <p:nvSpPr>
            <p:cNvPr id="64584" name="直接连接符 64583"/>
            <p:cNvSpPr/>
            <p:nvPr/>
          </p:nvSpPr>
          <p:spPr>
            <a:xfrm>
              <a:off x="1939" y="2273"/>
              <a:ext cx="1" cy="1"/>
            </a:xfrm>
            <a:prstGeom prst="line">
              <a:avLst/>
            </a:prstGeom>
            <a:ln w="19050" cap="flat" cmpd="sng">
              <a:solidFill>
                <a:srgbClr val="FF0080"/>
              </a:solidFill>
              <a:prstDash val="solid"/>
              <a:headEnd type="none" w="med" len="med"/>
              <a:tailEnd type="none" w="med" len="med"/>
            </a:ln>
          </p:spPr>
        </p:sp>
        <p:sp>
          <p:nvSpPr>
            <p:cNvPr id="64585" name="直接连接符 64584"/>
            <p:cNvSpPr/>
            <p:nvPr/>
          </p:nvSpPr>
          <p:spPr>
            <a:xfrm>
              <a:off x="1816" y="2261"/>
              <a:ext cx="123" cy="1"/>
            </a:xfrm>
            <a:prstGeom prst="line">
              <a:avLst/>
            </a:prstGeom>
            <a:ln w="19050" cap="flat" cmpd="sng">
              <a:solidFill>
                <a:srgbClr val="FF0000"/>
              </a:solidFill>
              <a:prstDash val="solid"/>
              <a:headEnd type="none" w="med" len="med"/>
              <a:tailEnd type="none" w="med" len="med"/>
            </a:ln>
          </p:spPr>
        </p:sp>
        <p:sp>
          <p:nvSpPr>
            <p:cNvPr id="64586" name="矩形 64585"/>
            <p:cNvSpPr/>
            <p:nvPr/>
          </p:nvSpPr>
          <p:spPr>
            <a:xfrm>
              <a:off x="1779" y="2225"/>
              <a:ext cx="74" cy="72"/>
            </a:xfrm>
            <a:prstGeom prst="rect">
              <a:avLst/>
            </a:prstGeom>
            <a:solidFill>
              <a:srgbClr val="FFFFFF"/>
            </a:solidFill>
            <a:ln w="19050" cap="flat" cmpd="sng">
              <a:solidFill>
                <a:srgbClr val="FFFFFF"/>
              </a:solidFill>
              <a:prstDash val="solid"/>
              <a:miter/>
              <a:headEnd type="none" w="med" len="med"/>
              <a:tailEnd type="none" w="med" len="med"/>
            </a:ln>
          </p:spPr>
          <p:txBody>
            <a:bodyPr/>
            <a:p>
              <a:endParaRPr lang="zh-CN" altLang="en-US"/>
            </a:p>
          </p:txBody>
        </p:sp>
        <p:sp>
          <p:nvSpPr>
            <p:cNvPr id="64587" name="直接连接符 64586"/>
            <p:cNvSpPr/>
            <p:nvPr/>
          </p:nvSpPr>
          <p:spPr>
            <a:xfrm>
              <a:off x="1681" y="3011"/>
              <a:ext cx="74" cy="12"/>
            </a:xfrm>
            <a:prstGeom prst="line">
              <a:avLst/>
            </a:prstGeom>
            <a:ln w="19050" cap="flat" cmpd="sng">
              <a:solidFill>
                <a:srgbClr val="FF0080"/>
              </a:solidFill>
              <a:prstDash val="solid"/>
              <a:headEnd type="none" w="med" len="med"/>
              <a:tailEnd type="none" w="med" len="med"/>
            </a:ln>
          </p:spPr>
        </p:sp>
        <p:sp>
          <p:nvSpPr>
            <p:cNvPr id="64588" name="直接连接符 64587"/>
            <p:cNvSpPr/>
            <p:nvPr/>
          </p:nvSpPr>
          <p:spPr>
            <a:xfrm flipH="1">
              <a:off x="1681" y="2999"/>
              <a:ext cx="74" cy="12"/>
            </a:xfrm>
            <a:prstGeom prst="line">
              <a:avLst/>
            </a:prstGeom>
            <a:ln w="19050" cap="flat" cmpd="sng">
              <a:solidFill>
                <a:srgbClr val="FF0080"/>
              </a:solidFill>
              <a:prstDash val="solid"/>
              <a:headEnd type="none" w="med" len="med"/>
              <a:tailEnd type="none" w="med" len="med"/>
            </a:ln>
          </p:spPr>
        </p:sp>
        <p:sp>
          <p:nvSpPr>
            <p:cNvPr id="64589" name="直接连接符 64588"/>
            <p:cNvSpPr/>
            <p:nvPr/>
          </p:nvSpPr>
          <p:spPr>
            <a:xfrm flipV="1">
              <a:off x="1755" y="2999"/>
              <a:ext cx="1" cy="24"/>
            </a:xfrm>
            <a:prstGeom prst="line">
              <a:avLst/>
            </a:prstGeom>
            <a:ln w="19050" cap="flat" cmpd="sng">
              <a:solidFill>
                <a:srgbClr val="FF0080"/>
              </a:solidFill>
              <a:prstDash val="solid"/>
              <a:headEnd type="none" w="med" len="med"/>
              <a:tailEnd type="none" w="med" len="med"/>
            </a:ln>
          </p:spPr>
        </p:sp>
        <p:sp>
          <p:nvSpPr>
            <p:cNvPr id="64590" name="直接连接符 64589"/>
            <p:cNvSpPr/>
            <p:nvPr/>
          </p:nvSpPr>
          <p:spPr>
            <a:xfrm>
              <a:off x="1755" y="2999"/>
              <a:ext cx="1" cy="1"/>
            </a:xfrm>
            <a:prstGeom prst="line">
              <a:avLst/>
            </a:prstGeom>
            <a:ln w="19050" cap="flat" cmpd="sng">
              <a:solidFill>
                <a:srgbClr val="FF0080"/>
              </a:solidFill>
              <a:prstDash val="solid"/>
              <a:headEnd type="none" w="med" len="med"/>
              <a:tailEnd type="none" w="med" len="med"/>
            </a:ln>
          </p:spPr>
        </p:sp>
        <p:sp>
          <p:nvSpPr>
            <p:cNvPr id="64591" name="直接连接符 64590"/>
            <p:cNvSpPr/>
            <p:nvPr/>
          </p:nvSpPr>
          <p:spPr>
            <a:xfrm>
              <a:off x="1681" y="3011"/>
              <a:ext cx="1" cy="1"/>
            </a:xfrm>
            <a:prstGeom prst="line">
              <a:avLst/>
            </a:prstGeom>
            <a:ln w="19050" cap="flat" cmpd="sng">
              <a:solidFill>
                <a:srgbClr val="FF0080"/>
              </a:solidFill>
              <a:prstDash val="solid"/>
              <a:headEnd type="none" w="med" len="med"/>
              <a:tailEnd type="none" w="med" len="med"/>
            </a:ln>
          </p:spPr>
        </p:sp>
        <p:sp>
          <p:nvSpPr>
            <p:cNvPr id="64592" name="直接连接符 64591"/>
            <p:cNvSpPr/>
            <p:nvPr/>
          </p:nvSpPr>
          <p:spPr>
            <a:xfrm flipH="1">
              <a:off x="1681" y="3011"/>
              <a:ext cx="74" cy="1"/>
            </a:xfrm>
            <a:prstGeom prst="line">
              <a:avLst/>
            </a:prstGeom>
            <a:ln w="19050" cap="flat" cmpd="sng">
              <a:solidFill>
                <a:srgbClr val="FF0080"/>
              </a:solidFill>
              <a:prstDash val="solid"/>
              <a:headEnd type="none" w="med" len="med"/>
              <a:tailEnd type="none" w="med" len="med"/>
            </a:ln>
          </p:spPr>
        </p:sp>
        <p:sp>
          <p:nvSpPr>
            <p:cNvPr id="64593" name="直接连接符 64592"/>
            <p:cNvSpPr/>
            <p:nvPr/>
          </p:nvSpPr>
          <p:spPr>
            <a:xfrm>
              <a:off x="1755" y="3023"/>
              <a:ext cx="1" cy="1"/>
            </a:xfrm>
            <a:prstGeom prst="line">
              <a:avLst/>
            </a:prstGeom>
            <a:ln w="19050" cap="flat" cmpd="sng">
              <a:solidFill>
                <a:srgbClr val="FF0080"/>
              </a:solidFill>
              <a:prstDash val="solid"/>
              <a:headEnd type="none" w="med" len="med"/>
              <a:tailEnd type="none" w="med" len="med"/>
            </a:ln>
          </p:spPr>
        </p:sp>
        <p:sp>
          <p:nvSpPr>
            <p:cNvPr id="64594" name="直接连接符 64593"/>
            <p:cNvSpPr/>
            <p:nvPr/>
          </p:nvSpPr>
          <p:spPr>
            <a:xfrm flipH="1">
              <a:off x="1755" y="3011"/>
              <a:ext cx="123" cy="1"/>
            </a:xfrm>
            <a:prstGeom prst="line">
              <a:avLst/>
            </a:prstGeom>
            <a:ln w="19050" cap="flat" cmpd="sng">
              <a:solidFill>
                <a:srgbClr val="FF0000"/>
              </a:solidFill>
              <a:prstDash val="solid"/>
              <a:headEnd type="none" w="med" len="med"/>
              <a:tailEnd type="none" w="med" len="med"/>
            </a:ln>
          </p:spPr>
        </p:sp>
        <p:sp>
          <p:nvSpPr>
            <p:cNvPr id="64595" name="矩形 64594"/>
            <p:cNvSpPr/>
            <p:nvPr/>
          </p:nvSpPr>
          <p:spPr>
            <a:xfrm>
              <a:off x="1841" y="2976"/>
              <a:ext cx="74" cy="71"/>
            </a:xfrm>
            <a:prstGeom prst="rect">
              <a:avLst/>
            </a:prstGeom>
            <a:solidFill>
              <a:srgbClr val="FFFFFF"/>
            </a:solidFill>
            <a:ln w="19050" cap="flat" cmpd="sng">
              <a:solidFill>
                <a:srgbClr val="FFFFFF"/>
              </a:solidFill>
              <a:prstDash val="solid"/>
              <a:miter/>
              <a:headEnd type="none" w="med" len="med"/>
              <a:tailEnd type="none" w="med" len="med"/>
            </a:ln>
          </p:spPr>
          <p:txBody>
            <a:bodyPr/>
            <a:p>
              <a:endParaRPr lang="zh-CN" altLang="en-US"/>
            </a:p>
          </p:txBody>
        </p:sp>
        <p:sp>
          <p:nvSpPr>
            <p:cNvPr id="64596" name="直接连接符 64595"/>
            <p:cNvSpPr/>
            <p:nvPr/>
          </p:nvSpPr>
          <p:spPr>
            <a:xfrm>
              <a:off x="1681" y="2642"/>
              <a:ext cx="74" cy="12"/>
            </a:xfrm>
            <a:prstGeom prst="line">
              <a:avLst/>
            </a:prstGeom>
            <a:ln w="19050" cap="flat" cmpd="sng">
              <a:solidFill>
                <a:srgbClr val="FF0080"/>
              </a:solidFill>
              <a:prstDash val="solid"/>
              <a:headEnd type="none" w="med" len="med"/>
              <a:tailEnd type="none" w="med" len="med"/>
            </a:ln>
          </p:spPr>
        </p:sp>
        <p:sp>
          <p:nvSpPr>
            <p:cNvPr id="64597" name="直接连接符 64596"/>
            <p:cNvSpPr/>
            <p:nvPr/>
          </p:nvSpPr>
          <p:spPr>
            <a:xfrm flipH="1">
              <a:off x="1681" y="2630"/>
              <a:ext cx="74" cy="12"/>
            </a:xfrm>
            <a:prstGeom prst="line">
              <a:avLst/>
            </a:prstGeom>
            <a:ln w="19050" cap="flat" cmpd="sng">
              <a:solidFill>
                <a:srgbClr val="FF0080"/>
              </a:solidFill>
              <a:prstDash val="solid"/>
              <a:headEnd type="none" w="med" len="med"/>
              <a:tailEnd type="none" w="med" len="med"/>
            </a:ln>
          </p:spPr>
        </p:sp>
        <p:sp>
          <p:nvSpPr>
            <p:cNvPr id="64598" name="直接连接符 64597"/>
            <p:cNvSpPr/>
            <p:nvPr/>
          </p:nvSpPr>
          <p:spPr>
            <a:xfrm flipV="1">
              <a:off x="1755" y="2630"/>
              <a:ext cx="1" cy="24"/>
            </a:xfrm>
            <a:prstGeom prst="line">
              <a:avLst/>
            </a:prstGeom>
            <a:ln w="19050" cap="flat" cmpd="sng">
              <a:solidFill>
                <a:srgbClr val="FF0080"/>
              </a:solidFill>
              <a:prstDash val="solid"/>
              <a:headEnd type="none" w="med" len="med"/>
              <a:tailEnd type="none" w="med" len="med"/>
            </a:ln>
          </p:spPr>
        </p:sp>
        <p:sp>
          <p:nvSpPr>
            <p:cNvPr id="64599" name="直接连接符 64598"/>
            <p:cNvSpPr/>
            <p:nvPr/>
          </p:nvSpPr>
          <p:spPr>
            <a:xfrm>
              <a:off x="1755" y="2630"/>
              <a:ext cx="1" cy="1"/>
            </a:xfrm>
            <a:prstGeom prst="line">
              <a:avLst/>
            </a:prstGeom>
            <a:ln w="19050" cap="flat" cmpd="sng">
              <a:solidFill>
                <a:srgbClr val="FF0080"/>
              </a:solidFill>
              <a:prstDash val="solid"/>
              <a:headEnd type="none" w="med" len="med"/>
              <a:tailEnd type="none" w="med" len="med"/>
            </a:ln>
          </p:spPr>
        </p:sp>
        <p:sp>
          <p:nvSpPr>
            <p:cNvPr id="64600" name="直接连接符 64599"/>
            <p:cNvSpPr/>
            <p:nvPr/>
          </p:nvSpPr>
          <p:spPr>
            <a:xfrm>
              <a:off x="1681" y="2642"/>
              <a:ext cx="1" cy="1"/>
            </a:xfrm>
            <a:prstGeom prst="line">
              <a:avLst/>
            </a:prstGeom>
            <a:ln w="19050" cap="flat" cmpd="sng">
              <a:solidFill>
                <a:srgbClr val="FF0080"/>
              </a:solidFill>
              <a:prstDash val="solid"/>
              <a:headEnd type="none" w="med" len="med"/>
              <a:tailEnd type="none" w="med" len="med"/>
            </a:ln>
          </p:spPr>
        </p:sp>
        <p:sp>
          <p:nvSpPr>
            <p:cNvPr id="64601" name="直接连接符 64600"/>
            <p:cNvSpPr/>
            <p:nvPr/>
          </p:nvSpPr>
          <p:spPr>
            <a:xfrm flipH="1">
              <a:off x="1681" y="2642"/>
              <a:ext cx="74" cy="1"/>
            </a:xfrm>
            <a:prstGeom prst="line">
              <a:avLst/>
            </a:prstGeom>
            <a:ln w="19050" cap="flat" cmpd="sng">
              <a:solidFill>
                <a:srgbClr val="FF0080"/>
              </a:solidFill>
              <a:prstDash val="solid"/>
              <a:headEnd type="none" w="med" len="med"/>
              <a:tailEnd type="none" w="med" len="med"/>
            </a:ln>
          </p:spPr>
        </p:sp>
        <p:sp>
          <p:nvSpPr>
            <p:cNvPr id="64602" name="直接连接符 64601"/>
            <p:cNvSpPr/>
            <p:nvPr/>
          </p:nvSpPr>
          <p:spPr>
            <a:xfrm>
              <a:off x="1755" y="2654"/>
              <a:ext cx="1" cy="1"/>
            </a:xfrm>
            <a:prstGeom prst="line">
              <a:avLst/>
            </a:prstGeom>
            <a:ln w="19050" cap="flat" cmpd="sng">
              <a:solidFill>
                <a:srgbClr val="FF0080"/>
              </a:solidFill>
              <a:prstDash val="solid"/>
              <a:headEnd type="none" w="med" len="med"/>
              <a:tailEnd type="none" w="med" len="med"/>
            </a:ln>
          </p:spPr>
        </p:sp>
        <p:sp>
          <p:nvSpPr>
            <p:cNvPr id="64603" name="直接连接符 64602"/>
            <p:cNvSpPr/>
            <p:nvPr/>
          </p:nvSpPr>
          <p:spPr>
            <a:xfrm flipH="1">
              <a:off x="1755" y="2642"/>
              <a:ext cx="123" cy="1"/>
            </a:xfrm>
            <a:prstGeom prst="line">
              <a:avLst/>
            </a:prstGeom>
            <a:ln w="19050" cap="flat" cmpd="sng">
              <a:solidFill>
                <a:srgbClr val="FF0000"/>
              </a:solidFill>
              <a:prstDash val="solid"/>
              <a:headEnd type="none" w="med" len="med"/>
              <a:tailEnd type="none" w="med" len="med"/>
            </a:ln>
          </p:spPr>
        </p:sp>
        <p:sp>
          <p:nvSpPr>
            <p:cNvPr id="64604" name="矩形 64603"/>
            <p:cNvSpPr/>
            <p:nvPr/>
          </p:nvSpPr>
          <p:spPr>
            <a:xfrm>
              <a:off x="1841" y="2606"/>
              <a:ext cx="74" cy="72"/>
            </a:xfrm>
            <a:prstGeom prst="rect">
              <a:avLst/>
            </a:prstGeom>
            <a:solidFill>
              <a:srgbClr val="FFFFFF"/>
            </a:solidFill>
            <a:ln w="19050" cap="flat" cmpd="sng">
              <a:solidFill>
                <a:srgbClr val="FFFFFF"/>
              </a:solidFill>
              <a:prstDash val="solid"/>
              <a:miter/>
              <a:headEnd type="none" w="med" len="med"/>
              <a:tailEnd type="none" w="med" len="med"/>
            </a:ln>
          </p:spPr>
          <p:txBody>
            <a:bodyPr/>
            <a:p>
              <a:endParaRPr lang="zh-CN" altLang="en-US"/>
            </a:p>
          </p:txBody>
        </p:sp>
        <p:sp>
          <p:nvSpPr>
            <p:cNvPr id="64605" name="直接连接符 64604"/>
            <p:cNvSpPr/>
            <p:nvPr/>
          </p:nvSpPr>
          <p:spPr>
            <a:xfrm>
              <a:off x="2528" y="3107"/>
              <a:ext cx="13" cy="71"/>
            </a:xfrm>
            <a:prstGeom prst="line">
              <a:avLst/>
            </a:prstGeom>
            <a:ln w="19050" cap="flat" cmpd="sng">
              <a:solidFill>
                <a:srgbClr val="FF0080"/>
              </a:solidFill>
              <a:prstDash val="solid"/>
              <a:headEnd type="none" w="med" len="med"/>
              <a:tailEnd type="none" w="med" len="med"/>
            </a:ln>
          </p:spPr>
        </p:sp>
        <p:sp>
          <p:nvSpPr>
            <p:cNvPr id="64606" name="直接连接符 64605"/>
            <p:cNvSpPr/>
            <p:nvPr/>
          </p:nvSpPr>
          <p:spPr>
            <a:xfrm flipV="1">
              <a:off x="2516" y="3107"/>
              <a:ext cx="12" cy="71"/>
            </a:xfrm>
            <a:prstGeom prst="line">
              <a:avLst/>
            </a:prstGeom>
            <a:ln w="19050" cap="flat" cmpd="sng">
              <a:solidFill>
                <a:srgbClr val="FF0080"/>
              </a:solidFill>
              <a:prstDash val="solid"/>
              <a:headEnd type="none" w="med" len="med"/>
              <a:tailEnd type="none" w="med" len="med"/>
            </a:ln>
          </p:spPr>
        </p:sp>
        <p:sp>
          <p:nvSpPr>
            <p:cNvPr id="64607" name="直接连接符 64606"/>
            <p:cNvSpPr/>
            <p:nvPr/>
          </p:nvSpPr>
          <p:spPr>
            <a:xfrm flipH="1">
              <a:off x="2516" y="3178"/>
              <a:ext cx="25" cy="1"/>
            </a:xfrm>
            <a:prstGeom prst="line">
              <a:avLst/>
            </a:prstGeom>
            <a:ln w="19050" cap="flat" cmpd="sng">
              <a:solidFill>
                <a:srgbClr val="FF0080"/>
              </a:solidFill>
              <a:prstDash val="solid"/>
              <a:headEnd type="none" w="med" len="med"/>
              <a:tailEnd type="none" w="med" len="med"/>
            </a:ln>
          </p:spPr>
        </p:sp>
        <p:sp>
          <p:nvSpPr>
            <p:cNvPr id="64608" name="直接连接符 64607"/>
            <p:cNvSpPr/>
            <p:nvPr/>
          </p:nvSpPr>
          <p:spPr>
            <a:xfrm>
              <a:off x="2516" y="3178"/>
              <a:ext cx="1" cy="1"/>
            </a:xfrm>
            <a:prstGeom prst="line">
              <a:avLst/>
            </a:prstGeom>
            <a:ln w="19050" cap="flat" cmpd="sng">
              <a:solidFill>
                <a:srgbClr val="FF0080"/>
              </a:solidFill>
              <a:prstDash val="solid"/>
              <a:headEnd type="none" w="med" len="med"/>
              <a:tailEnd type="none" w="med" len="med"/>
            </a:ln>
          </p:spPr>
        </p:sp>
        <p:sp>
          <p:nvSpPr>
            <p:cNvPr id="64609" name="直接连接符 64608"/>
            <p:cNvSpPr/>
            <p:nvPr/>
          </p:nvSpPr>
          <p:spPr>
            <a:xfrm>
              <a:off x="2528" y="3107"/>
              <a:ext cx="1" cy="1"/>
            </a:xfrm>
            <a:prstGeom prst="line">
              <a:avLst/>
            </a:prstGeom>
            <a:ln w="19050" cap="flat" cmpd="sng">
              <a:solidFill>
                <a:srgbClr val="FF0080"/>
              </a:solidFill>
              <a:prstDash val="solid"/>
              <a:headEnd type="none" w="med" len="med"/>
              <a:tailEnd type="none" w="med" len="med"/>
            </a:ln>
          </p:spPr>
        </p:sp>
        <p:sp>
          <p:nvSpPr>
            <p:cNvPr id="64610" name="直接连接符 64609"/>
            <p:cNvSpPr/>
            <p:nvPr/>
          </p:nvSpPr>
          <p:spPr>
            <a:xfrm flipV="1">
              <a:off x="2528" y="3107"/>
              <a:ext cx="1" cy="71"/>
            </a:xfrm>
            <a:prstGeom prst="line">
              <a:avLst/>
            </a:prstGeom>
            <a:ln w="19050" cap="flat" cmpd="sng">
              <a:solidFill>
                <a:srgbClr val="FF0080"/>
              </a:solidFill>
              <a:prstDash val="solid"/>
              <a:headEnd type="none" w="med" len="med"/>
              <a:tailEnd type="none" w="med" len="med"/>
            </a:ln>
          </p:spPr>
        </p:sp>
        <p:sp>
          <p:nvSpPr>
            <p:cNvPr id="64611" name="直接连接符 64610"/>
            <p:cNvSpPr/>
            <p:nvPr/>
          </p:nvSpPr>
          <p:spPr>
            <a:xfrm>
              <a:off x="2541" y="3178"/>
              <a:ext cx="1" cy="1"/>
            </a:xfrm>
            <a:prstGeom prst="line">
              <a:avLst/>
            </a:prstGeom>
            <a:ln w="19050" cap="flat" cmpd="sng">
              <a:solidFill>
                <a:srgbClr val="FF0080"/>
              </a:solidFill>
              <a:prstDash val="solid"/>
              <a:headEnd type="none" w="med" len="med"/>
              <a:tailEnd type="none" w="med" len="med"/>
            </a:ln>
          </p:spPr>
        </p:sp>
        <p:sp>
          <p:nvSpPr>
            <p:cNvPr id="64612" name="直接连接符 64611"/>
            <p:cNvSpPr/>
            <p:nvPr/>
          </p:nvSpPr>
          <p:spPr>
            <a:xfrm flipV="1">
              <a:off x="2528" y="3178"/>
              <a:ext cx="1" cy="119"/>
            </a:xfrm>
            <a:prstGeom prst="line">
              <a:avLst/>
            </a:prstGeom>
            <a:ln w="19050" cap="flat" cmpd="sng">
              <a:solidFill>
                <a:srgbClr val="FF0000"/>
              </a:solidFill>
              <a:prstDash val="solid"/>
              <a:headEnd type="none" w="med" len="med"/>
              <a:tailEnd type="none" w="med" len="med"/>
            </a:ln>
          </p:spPr>
        </p:sp>
        <p:sp>
          <p:nvSpPr>
            <p:cNvPr id="64613" name="矩形 64612"/>
            <p:cNvSpPr/>
            <p:nvPr/>
          </p:nvSpPr>
          <p:spPr>
            <a:xfrm>
              <a:off x="2492" y="3261"/>
              <a:ext cx="73" cy="72"/>
            </a:xfrm>
            <a:prstGeom prst="rect">
              <a:avLst/>
            </a:prstGeom>
            <a:solidFill>
              <a:srgbClr val="FFFFFF"/>
            </a:solidFill>
            <a:ln w="19050" cap="flat" cmpd="sng">
              <a:solidFill>
                <a:srgbClr val="FFFFFF"/>
              </a:solidFill>
              <a:prstDash val="solid"/>
              <a:miter/>
              <a:headEnd type="none" w="med" len="med"/>
              <a:tailEnd type="none" w="med" len="med"/>
            </a:ln>
          </p:spPr>
          <p:txBody>
            <a:bodyPr/>
            <a:p>
              <a:endParaRPr lang="zh-CN" altLang="en-US"/>
            </a:p>
          </p:txBody>
        </p:sp>
        <p:sp>
          <p:nvSpPr>
            <p:cNvPr id="64614" name="矩形 64613"/>
            <p:cNvSpPr/>
            <p:nvPr/>
          </p:nvSpPr>
          <p:spPr>
            <a:xfrm>
              <a:off x="2050" y="1689"/>
              <a:ext cx="1080" cy="620"/>
            </a:xfrm>
            <a:prstGeom prst="rect">
              <a:avLst/>
            </a:prstGeom>
            <a:noFill/>
            <a:ln w="58738" cap="flat" cmpd="sng">
              <a:solidFill>
                <a:srgbClr val="8000FF"/>
              </a:solidFill>
              <a:prstDash val="solid"/>
              <a:miter/>
              <a:headEnd type="none" w="med" len="med"/>
              <a:tailEnd type="none" w="med" len="med"/>
            </a:ln>
          </p:spPr>
          <p:txBody>
            <a:bodyPr/>
            <a:p>
              <a:endParaRPr lang="zh-CN" altLang="en-US"/>
            </a:p>
          </p:txBody>
        </p:sp>
        <p:sp>
          <p:nvSpPr>
            <p:cNvPr id="64615" name="矩形 64614"/>
            <p:cNvSpPr/>
            <p:nvPr/>
          </p:nvSpPr>
          <p:spPr>
            <a:xfrm>
              <a:off x="2013" y="2511"/>
              <a:ext cx="1105" cy="596"/>
            </a:xfrm>
            <a:prstGeom prst="rect">
              <a:avLst/>
            </a:prstGeom>
            <a:noFill/>
            <a:ln w="58738" cap="flat" cmpd="sng">
              <a:solidFill>
                <a:srgbClr val="FF0080"/>
              </a:solidFill>
              <a:prstDash val="solid"/>
              <a:miter/>
              <a:headEnd type="none" w="med" len="med"/>
              <a:tailEnd type="none" w="med" len="med"/>
            </a:ln>
          </p:spPr>
          <p:txBody>
            <a:bodyPr/>
            <a:p>
              <a:endParaRPr lang="zh-CN" altLang="en-US"/>
            </a:p>
          </p:txBody>
        </p:sp>
        <p:sp>
          <p:nvSpPr>
            <p:cNvPr id="64616" name="直接连接符 64615"/>
            <p:cNvSpPr/>
            <p:nvPr/>
          </p:nvSpPr>
          <p:spPr>
            <a:xfrm flipH="1">
              <a:off x="3130" y="1749"/>
              <a:ext cx="405" cy="1"/>
            </a:xfrm>
            <a:prstGeom prst="line">
              <a:avLst/>
            </a:prstGeom>
            <a:ln w="19050" cap="flat" cmpd="sng">
              <a:solidFill>
                <a:srgbClr val="FF0000"/>
              </a:solidFill>
              <a:prstDash val="solid"/>
              <a:headEnd type="none" w="med" len="med"/>
              <a:tailEnd type="none" w="med" len="med"/>
            </a:ln>
          </p:spPr>
        </p:sp>
        <p:sp>
          <p:nvSpPr>
            <p:cNvPr id="64617" name="直接连接符 64616"/>
            <p:cNvSpPr/>
            <p:nvPr/>
          </p:nvSpPr>
          <p:spPr>
            <a:xfrm flipH="1">
              <a:off x="3142" y="1987"/>
              <a:ext cx="406" cy="1"/>
            </a:xfrm>
            <a:prstGeom prst="line">
              <a:avLst/>
            </a:prstGeom>
            <a:ln w="19050" cap="flat" cmpd="sng">
              <a:solidFill>
                <a:srgbClr val="FF0000"/>
              </a:solidFill>
              <a:prstDash val="solid"/>
              <a:headEnd type="none" w="med" len="med"/>
              <a:tailEnd type="none" w="med" len="med"/>
            </a:ln>
          </p:spPr>
        </p:sp>
        <p:sp>
          <p:nvSpPr>
            <p:cNvPr id="64618" name="直接连接符 64617"/>
            <p:cNvSpPr/>
            <p:nvPr/>
          </p:nvSpPr>
          <p:spPr>
            <a:xfrm flipH="1">
              <a:off x="1423" y="1761"/>
              <a:ext cx="406" cy="1"/>
            </a:xfrm>
            <a:prstGeom prst="line">
              <a:avLst/>
            </a:prstGeom>
            <a:ln w="19050" cap="flat" cmpd="sng">
              <a:solidFill>
                <a:srgbClr val="FF0000"/>
              </a:solidFill>
              <a:prstDash val="solid"/>
              <a:headEnd type="none" w="med" len="med"/>
              <a:tailEnd type="none" w="med" len="med"/>
            </a:ln>
          </p:spPr>
        </p:sp>
        <p:sp>
          <p:nvSpPr>
            <p:cNvPr id="64619" name="直接连接符 64618"/>
            <p:cNvSpPr/>
            <p:nvPr/>
          </p:nvSpPr>
          <p:spPr>
            <a:xfrm flipH="1">
              <a:off x="1423" y="1999"/>
              <a:ext cx="406" cy="1"/>
            </a:xfrm>
            <a:prstGeom prst="line">
              <a:avLst/>
            </a:prstGeom>
            <a:ln w="19050" cap="flat" cmpd="sng">
              <a:solidFill>
                <a:srgbClr val="FF0000"/>
              </a:solidFill>
              <a:prstDash val="solid"/>
              <a:headEnd type="none" w="med" len="med"/>
              <a:tailEnd type="none" w="med" len="med"/>
            </a:ln>
          </p:spPr>
        </p:sp>
        <p:sp>
          <p:nvSpPr>
            <p:cNvPr id="64620" name="直接连接符 64619"/>
            <p:cNvSpPr/>
            <p:nvPr/>
          </p:nvSpPr>
          <p:spPr>
            <a:xfrm>
              <a:off x="3130" y="2237"/>
              <a:ext cx="283" cy="1"/>
            </a:xfrm>
            <a:prstGeom prst="line">
              <a:avLst/>
            </a:prstGeom>
            <a:ln w="19050" cap="flat" cmpd="sng">
              <a:solidFill>
                <a:srgbClr val="FF0000"/>
              </a:solidFill>
              <a:prstDash val="solid"/>
              <a:headEnd type="none" w="med" len="med"/>
              <a:tailEnd type="none" w="med" len="med"/>
            </a:ln>
          </p:spPr>
        </p:sp>
        <p:sp>
          <p:nvSpPr>
            <p:cNvPr id="64621" name="直接连接符 64620"/>
            <p:cNvSpPr/>
            <p:nvPr/>
          </p:nvSpPr>
          <p:spPr>
            <a:xfrm>
              <a:off x="3413" y="2237"/>
              <a:ext cx="1" cy="381"/>
            </a:xfrm>
            <a:prstGeom prst="line">
              <a:avLst/>
            </a:prstGeom>
            <a:ln w="19050" cap="flat" cmpd="sng">
              <a:solidFill>
                <a:srgbClr val="FF0000"/>
              </a:solidFill>
              <a:prstDash val="solid"/>
              <a:headEnd type="none" w="med" len="med"/>
              <a:tailEnd type="none" w="med" len="med"/>
            </a:ln>
          </p:spPr>
        </p:sp>
        <p:sp>
          <p:nvSpPr>
            <p:cNvPr id="64622" name="直接连接符 64621"/>
            <p:cNvSpPr/>
            <p:nvPr/>
          </p:nvSpPr>
          <p:spPr>
            <a:xfrm flipH="1">
              <a:off x="3241" y="2618"/>
              <a:ext cx="172" cy="1"/>
            </a:xfrm>
            <a:prstGeom prst="line">
              <a:avLst/>
            </a:prstGeom>
            <a:ln w="19050" cap="flat" cmpd="sng">
              <a:solidFill>
                <a:srgbClr val="FF0000"/>
              </a:solidFill>
              <a:prstDash val="solid"/>
              <a:headEnd type="none" w="med" len="med"/>
              <a:tailEnd type="none" w="med" len="med"/>
            </a:ln>
          </p:spPr>
        </p:sp>
        <p:sp>
          <p:nvSpPr>
            <p:cNvPr id="64623" name="直接连接符 64622"/>
            <p:cNvSpPr/>
            <p:nvPr/>
          </p:nvSpPr>
          <p:spPr>
            <a:xfrm flipH="1">
              <a:off x="3130" y="2094"/>
              <a:ext cx="430" cy="1"/>
            </a:xfrm>
            <a:prstGeom prst="line">
              <a:avLst/>
            </a:prstGeom>
            <a:ln w="19050" cap="flat" cmpd="sng">
              <a:solidFill>
                <a:srgbClr val="FF0000"/>
              </a:solidFill>
              <a:prstDash val="solid"/>
              <a:headEnd type="none" w="med" len="med"/>
              <a:tailEnd type="none" w="med" len="med"/>
            </a:ln>
          </p:spPr>
        </p:sp>
        <p:sp>
          <p:nvSpPr>
            <p:cNvPr id="64624" name="直接连接符 64623"/>
            <p:cNvSpPr/>
            <p:nvPr/>
          </p:nvSpPr>
          <p:spPr>
            <a:xfrm>
              <a:off x="3560" y="2094"/>
              <a:ext cx="1" cy="917"/>
            </a:xfrm>
            <a:prstGeom prst="line">
              <a:avLst/>
            </a:prstGeom>
            <a:ln w="19050" cap="flat" cmpd="sng">
              <a:solidFill>
                <a:srgbClr val="FF0000"/>
              </a:solidFill>
              <a:prstDash val="solid"/>
              <a:headEnd type="none" w="med" len="med"/>
              <a:tailEnd type="none" w="med" len="med"/>
            </a:ln>
          </p:spPr>
        </p:sp>
        <p:sp>
          <p:nvSpPr>
            <p:cNvPr id="64625" name="直接连接符 64624"/>
            <p:cNvSpPr/>
            <p:nvPr/>
          </p:nvSpPr>
          <p:spPr>
            <a:xfrm>
              <a:off x="3277" y="3011"/>
              <a:ext cx="283" cy="1"/>
            </a:xfrm>
            <a:prstGeom prst="line">
              <a:avLst/>
            </a:prstGeom>
            <a:ln w="19050" cap="flat" cmpd="sng">
              <a:solidFill>
                <a:srgbClr val="FF0000"/>
              </a:solidFill>
              <a:prstDash val="solid"/>
              <a:headEnd type="none" w="med" len="med"/>
              <a:tailEnd type="none" w="med" len="med"/>
            </a:ln>
          </p:spPr>
        </p:sp>
        <p:sp>
          <p:nvSpPr>
            <p:cNvPr id="64626" name="直接连接符 64625"/>
            <p:cNvSpPr/>
            <p:nvPr/>
          </p:nvSpPr>
          <p:spPr>
            <a:xfrm flipH="1">
              <a:off x="1522" y="2142"/>
              <a:ext cx="429" cy="1"/>
            </a:xfrm>
            <a:prstGeom prst="line">
              <a:avLst/>
            </a:prstGeom>
            <a:ln w="19050" cap="flat" cmpd="sng">
              <a:solidFill>
                <a:srgbClr val="FF0000"/>
              </a:solidFill>
              <a:prstDash val="solid"/>
              <a:headEnd type="none" w="med" len="med"/>
              <a:tailEnd type="none" w="med" len="med"/>
            </a:ln>
          </p:spPr>
        </p:sp>
        <p:sp>
          <p:nvSpPr>
            <p:cNvPr id="64627" name="直接连接符 64626"/>
            <p:cNvSpPr/>
            <p:nvPr/>
          </p:nvSpPr>
          <p:spPr>
            <a:xfrm>
              <a:off x="1522" y="2142"/>
              <a:ext cx="1" cy="869"/>
            </a:xfrm>
            <a:prstGeom prst="line">
              <a:avLst/>
            </a:prstGeom>
            <a:ln w="19050" cap="flat" cmpd="sng">
              <a:solidFill>
                <a:srgbClr val="FF0000"/>
              </a:solidFill>
              <a:prstDash val="solid"/>
              <a:headEnd type="none" w="med" len="med"/>
              <a:tailEnd type="none" w="med" len="med"/>
            </a:ln>
          </p:spPr>
        </p:sp>
        <p:sp>
          <p:nvSpPr>
            <p:cNvPr id="64628" name="直接连接符 64627"/>
            <p:cNvSpPr/>
            <p:nvPr/>
          </p:nvSpPr>
          <p:spPr>
            <a:xfrm>
              <a:off x="1522" y="3011"/>
              <a:ext cx="491" cy="1"/>
            </a:xfrm>
            <a:prstGeom prst="line">
              <a:avLst/>
            </a:prstGeom>
            <a:ln w="19050" cap="flat" cmpd="sng">
              <a:solidFill>
                <a:srgbClr val="FF0000"/>
              </a:solidFill>
              <a:prstDash val="solid"/>
              <a:headEnd type="none" w="med" len="med"/>
              <a:tailEnd type="none" w="med" len="med"/>
            </a:ln>
          </p:spPr>
        </p:sp>
        <p:sp>
          <p:nvSpPr>
            <p:cNvPr id="64629" name="直接连接符 64628"/>
            <p:cNvSpPr/>
            <p:nvPr/>
          </p:nvSpPr>
          <p:spPr>
            <a:xfrm flipH="1">
              <a:off x="1693" y="2261"/>
              <a:ext cx="271" cy="1"/>
            </a:xfrm>
            <a:prstGeom prst="line">
              <a:avLst/>
            </a:prstGeom>
            <a:ln w="19050" cap="flat" cmpd="sng">
              <a:solidFill>
                <a:srgbClr val="FF0000"/>
              </a:solidFill>
              <a:prstDash val="solid"/>
              <a:headEnd type="none" w="med" len="med"/>
              <a:tailEnd type="none" w="med" len="med"/>
            </a:ln>
          </p:spPr>
        </p:sp>
        <p:sp>
          <p:nvSpPr>
            <p:cNvPr id="64630" name="直接连接符 64629"/>
            <p:cNvSpPr/>
            <p:nvPr/>
          </p:nvSpPr>
          <p:spPr>
            <a:xfrm>
              <a:off x="1693" y="2261"/>
              <a:ext cx="1" cy="381"/>
            </a:xfrm>
            <a:prstGeom prst="line">
              <a:avLst/>
            </a:prstGeom>
            <a:ln w="19050" cap="flat" cmpd="sng">
              <a:solidFill>
                <a:srgbClr val="FF0000"/>
              </a:solidFill>
              <a:prstDash val="solid"/>
              <a:headEnd type="none" w="med" len="med"/>
              <a:tailEnd type="none" w="med" len="med"/>
            </a:ln>
          </p:spPr>
        </p:sp>
        <p:sp>
          <p:nvSpPr>
            <p:cNvPr id="64631" name="直接连接符 64630"/>
            <p:cNvSpPr/>
            <p:nvPr/>
          </p:nvSpPr>
          <p:spPr>
            <a:xfrm>
              <a:off x="1693" y="2642"/>
              <a:ext cx="320" cy="1"/>
            </a:xfrm>
            <a:prstGeom prst="line">
              <a:avLst/>
            </a:prstGeom>
            <a:ln w="19050" cap="flat" cmpd="sng">
              <a:solidFill>
                <a:srgbClr val="FF0000"/>
              </a:solidFill>
              <a:prstDash val="solid"/>
              <a:headEnd type="none" w="med" len="med"/>
              <a:tailEnd type="none" w="med" len="med"/>
            </a:ln>
          </p:spPr>
        </p:sp>
        <p:sp>
          <p:nvSpPr>
            <p:cNvPr id="64632" name="直接连接符 64631"/>
            <p:cNvSpPr/>
            <p:nvPr/>
          </p:nvSpPr>
          <p:spPr>
            <a:xfrm>
              <a:off x="2528" y="3107"/>
              <a:ext cx="1" cy="226"/>
            </a:xfrm>
            <a:prstGeom prst="line">
              <a:avLst/>
            </a:prstGeom>
            <a:ln w="19050" cap="flat" cmpd="sng">
              <a:solidFill>
                <a:srgbClr val="FF0000"/>
              </a:solidFill>
              <a:prstDash val="solid"/>
              <a:headEnd type="none" w="med" len="med"/>
              <a:tailEnd type="none" w="med" len="med"/>
            </a:ln>
          </p:spPr>
        </p:sp>
        <p:sp>
          <p:nvSpPr>
            <p:cNvPr id="64633" name="直接连接符 64632"/>
            <p:cNvSpPr/>
            <p:nvPr/>
          </p:nvSpPr>
          <p:spPr>
            <a:xfrm>
              <a:off x="2528" y="3333"/>
              <a:ext cx="197" cy="1"/>
            </a:xfrm>
            <a:prstGeom prst="line">
              <a:avLst/>
            </a:prstGeom>
            <a:ln w="19050" cap="flat" cmpd="sng">
              <a:solidFill>
                <a:srgbClr val="FF0000"/>
              </a:solidFill>
              <a:prstDash val="solid"/>
              <a:headEnd type="none" w="med" len="med"/>
              <a:tailEnd type="none" w="med" len="med"/>
            </a:ln>
          </p:spPr>
        </p:sp>
        <p:sp>
          <p:nvSpPr>
            <p:cNvPr id="64634" name="矩形 64633"/>
            <p:cNvSpPr/>
            <p:nvPr/>
          </p:nvSpPr>
          <p:spPr>
            <a:xfrm>
              <a:off x="2109" y="1797"/>
              <a:ext cx="949" cy="346"/>
            </a:xfrm>
            <a:prstGeom prst="rect">
              <a:avLst/>
            </a:prstGeom>
            <a:noFill/>
            <a:ln w="9525">
              <a:noFill/>
            </a:ln>
          </p:spPr>
          <p:txBody>
            <a:bodyPr wrap="none" lIns="0" tIns="0" rIns="0" bIns="0">
              <a:spAutoFit/>
            </a:bodyPr>
            <a:p>
              <a:r>
                <a:rPr lang="en-US" altLang="zh-CN" sz="1800" b="1">
                  <a:solidFill>
                    <a:srgbClr val="000000"/>
                  </a:solidFill>
                  <a:latin typeface="宋体" panose="02010600030101010101" pitchFamily="2" charset="-122"/>
                </a:rPr>
                <a:t>Combinational</a:t>
              </a:r>
              <a:endParaRPr lang="en-US" altLang="zh-CN" sz="1800" b="1">
                <a:solidFill>
                  <a:srgbClr val="000000"/>
                </a:solidFill>
                <a:latin typeface="宋体" panose="02010600030101010101" pitchFamily="2" charset="-122"/>
              </a:endParaRPr>
            </a:p>
            <a:p>
              <a:r>
                <a:rPr lang="en-US" altLang="zh-CN" sz="1800" b="1">
                  <a:solidFill>
                    <a:srgbClr val="000000"/>
                  </a:solidFill>
                  <a:latin typeface="宋体" panose="02010600030101010101" pitchFamily="2" charset="-122"/>
                </a:rPr>
                <a:t>  circuit</a:t>
              </a:r>
              <a:endParaRPr lang="en-US" altLang="zh-CN">
                <a:latin typeface="Tahoma" panose="020B0604030504040204" pitchFamily="34" charset="0"/>
              </a:endParaRPr>
            </a:p>
          </p:txBody>
        </p:sp>
        <p:sp>
          <p:nvSpPr>
            <p:cNvPr id="64636" name="矩形 64635"/>
            <p:cNvSpPr/>
            <p:nvPr/>
          </p:nvSpPr>
          <p:spPr>
            <a:xfrm>
              <a:off x="2216" y="2643"/>
              <a:ext cx="657" cy="346"/>
            </a:xfrm>
            <a:prstGeom prst="rect">
              <a:avLst/>
            </a:prstGeom>
            <a:noFill/>
            <a:ln w="9525">
              <a:noFill/>
            </a:ln>
          </p:spPr>
          <p:txBody>
            <a:bodyPr wrap="none" lIns="0" tIns="0" rIns="0" bIns="0">
              <a:spAutoFit/>
            </a:bodyPr>
            <a:p>
              <a:r>
                <a:rPr lang="en-US" altLang="zh-CN" sz="1800" b="1">
                  <a:solidFill>
                    <a:srgbClr val="000000"/>
                  </a:solidFill>
                  <a:latin typeface="宋体" panose="02010600030101010101" pitchFamily="2" charset="-122"/>
                </a:rPr>
                <a:t>Flip-flop</a:t>
              </a:r>
              <a:endParaRPr lang="en-US" altLang="zh-CN" sz="1800" b="1">
                <a:solidFill>
                  <a:srgbClr val="000000"/>
                </a:solidFill>
                <a:latin typeface="宋体" panose="02010600030101010101" pitchFamily="2" charset="-122"/>
              </a:endParaRPr>
            </a:p>
            <a:p>
              <a:r>
                <a:rPr lang="en-US" altLang="zh-CN" sz="1800" b="1">
                  <a:solidFill>
                    <a:srgbClr val="000000"/>
                  </a:solidFill>
                  <a:latin typeface="宋体" panose="02010600030101010101" pitchFamily="2" charset="-122"/>
                </a:rPr>
                <a:t> circuit</a:t>
              </a:r>
              <a:endParaRPr lang="en-US" altLang="zh-CN">
                <a:latin typeface="Tahoma" panose="020B0604030504040204" pitchFamily="34" charset="0"/>
              </a:endParaRPr>
            </a:p>
          </p:txBody>
        </p:sp>
        <p:sp>
          <p:nvSpPr>
            <p:cNvPr id="64637" name="矩形 64636"/>
            <p:cNvSpPr/>
            <p:nvPr/>
          </p:nvSpPr>
          <p:spPr>
            <a:xfrm>
              <a:off x="1202" y="1665"/>
              <a:ext cx="88" cy="173"/>
            </a:xfrm>
            <a:prstGeom prst="rect">
              <a:avLst/>
            </a:prstGeom>
            <a:noFill/>
            <a:ln w="9525">
              <a:noFill/>
            </a:ln>
          </p:spPr>
          <p:txBody>
            <a:bodyPr wrap="none" lIns="0" tIns="0" rIns="0" bIns="0">
              <a:spAutoFit/>
            </a:bodyPr>
            <a:p>
              <a:r>
                <a:rPr lang="en-US" altLang="zh-CN" sz="1800" i="1">
                  <a:solidFill>
                    <a:srgbClr val="000000"/>
                  </a:solidFill>
                  <a:latin typeface="Times New Roman" panose="02020603050405020304" pitchFamily="18" charset="0"/>
                </a:rPr>
                <a:t>X</a:t>
              </a:r>
              <a:endParaRPr lang="en-US" altLang="zh-CN">
                <a:latin typeface="Tahoma" panose="020B0604030504040204" pitchFamily="34" charset="0"/>
              </a:endParaRPr>
            </a:p>
          </p:txBody>
        </p:sp>
        <p:sp>
          <p:nvSpPr>
            <p:cNvPr id="64638" name="矩形 64637"/>
            <p:cNvSpPr/>
            <p:nvPr/>
          </p:nvSpPr>
          <p:spPr>
            <a:xfrm>
              <a:off x="1288" y="1701"/>
              <a:ext cx="52" cy="125"/>
            </a:xfrm>
            <a:prstGeom prst="rect">
              <a:avLst/>
            </a:prstGeom>
            <a:noFill/>
            <a:ln w="9525">
              <a:noFill/>
            </a:ln>
          </p:spPr>
          <p:txBody>
            <a:bodyPr wrap="none" lIns="0" tIns="0" rIns="0" bIns="0">
              <a:spAutoFit/>
            </a:bodyPr>
            <a:p>
              <a:r>
                <a:rPr lang="en-US" altLang="zh-CN" sz="1300">
                  <a:solidFill>
                    <a:srgbClr val="000000"/>
                  </a:solidFill>
                  <a:latin typeface="Times New Roman" panose="02020603050405020304" pitchFamily="18" charset="0"/>
                </a:rPr>
                <a:t>1</a:t>
              </a:r>
              <a:endParaRPr lang="en-US" altLang="zh-CN">
                <a:latin typeface="Tahoma" panose="020B0604030504040204" pitchFamily="34" charset="0"/>
              </a:endParaRPr>
            </a:p>
          </p:txBody>
        </p:sp>
        <p:sp>
          <p:nvSpPr>
            <p:cNvPr id="64639" name="矩形 64638"/>
            <p:cNvSpPr/>
            <p:nvPr/>
          </p:nvSpPr>
          <p:spPr>
            <a:xfrm>
              <a:off x="1178" y="1915"/>
              <a:ext cx="88" cy="173"/>
            </a:xfrm>
            <a:prstGeom prst="rect">
              <a:avLst/>
            </a:prstGeom>
            <a:noFill/>
            <a:ln w="9525">
              <a:noFill/>
            </a:ln>
          </p:spPr>
          <p:txBody>
            <a:bodyPr wrap="none" lIns="0" tIns="0" rIns="0" bIns="0">
              <a:spAutoFit/>
            </a:bodyPr>
            <a:p>
              <a:r>
                <a:rPr lang="en-US" altLang="zh-CN" sz="1800" i="1">
                  <a:solidFill>
                    <a:srgbClr val="000000"/>
                  </a:solidFill>
                  <a:latin typeface="Times New Roman" panose="02020603050405020304" pitchFamily="18" charset="0"/>
                </a:rPr>
                <a:t>X</a:t>
              </a:r>
              <a:endParaRPr lang="en-US" altLang="zh-CN">
                <a:latin typeface="Tahoma" panose="020B0604030504040204" pitchFamily="34" charset="0"/>
              </a:endParaRPr>
            </a:p>
          </p:txBody>
        </p:sp>
        <p:sp>
          <p:nvSpPr>
            <p:cNvPr id="64640" name="矩形 64639"/>
            <p:cNvSpPr/>
            <p:nvPr/>
          </p:nvSpPr>
          <p:spPr>
            <a:xfrm>
              <a:off x="1264" y="1951"/>
              <a:ext cx="29" cy="125"/>
            </a:xfrm>
            <a:prstGeom prst="rect">
              <a:avLst/>
            </a:prstGeom>
            <a:noFill/>
            <a:ln w="9525">
              <a:noFill/>
            </a:ln>
          </p:spPr>
          <p:txBody>
            <a:bodyPr wrap="none" lIns="0" tIns="0" rIns="0" bIns="0">
              <a:spAutoFit/>
            </a:bodyPr>
            <a:p>
              <a:r>
                <a:rPr lang="en-US" altLang="zh-CN" sz="1300">
                  <a:solidFill>
                    <a:srgbClr val="000000"/>
                  </a:solidFill>
                  <a:latin typeface="Times New Roman" panose="02020603050405020304" pitchFamily="18" charset="0"/>
                </a:rPr>
                <a:t>i</a:t>
              </a:r>
              <a:endParaRPr lang="en-US" altLang="zh-CN">
                <a:latin typeface="Tahoma" panose="020B0604030504040204" pitchFamily="34" charset="0"/>
              </a:endParaRPr>
            </a:p>
          </p:txBody>
        </p:sp>
        <p:sp>
          <p:nvSpPr>
            <p:cNvPr id="64641" name="矩形 64640"/>
            <p:cNvSpPr/>
            <p:nvPr/>
          </p:nvSpPr>
          <p:spPr>
            <a:xfrm>
              <a:off x="3842" y="1630"/>
              <a:ext cx="80" cy="173"/>
            </a:xfrm>
            <a:prstGeom prst="rect">
              <a:avLst/>
            </a:prstGeom>
            <a:noFill/>
            <a:ln w="9525">
              <a:noFill/>
            </a:ln>
          </p:spPr>
          <p:txBody>
            <a:bodyPr wrap="none" lIns="0" tIns="0" rIns="0" bIns="0">
              <a:spAutoFit/>
            </a:bodyPr>
            <a:p>
              <a:r>
                <a:rPr lang="en-US" altLang="zh-CN" sz="1800" i="1">
                  <a:solidFill>
                    <a:srgbClr val="000000"/>
                  </a:solidFill>
                  <a:latin typeface="Times New Roman" panose="02020603050405020304" pitchFamily="18" charset="0"/>
                </a:rPr>
                <a:t>Z</a:t>
              </a:r>
              <a:endParaRPr lang="en-US" altLang="zh-CN">
                <a:latin typeface="Tahoma" panose="020B0604030504040204" pitchFamily="34" charset="0"/>
              </a:endParaRPr>
            </a:p>
          </p:txBody>
        </p:sp>
        <p:sp>
          <p:nvSpPr>
            <p:cNvPr id="64642" name="矩形 64641"/>
            <p:cNvSpPr/>
            <p:nvPr/>
          </p:nvSpPr>
          <p:spPr>
            <a:xfrm>
              <a:off x="3928" y="1689"/>
              <a:ext cx="52" cy="125"/>
            </a:xfrm>
            <a:prstGeom prst="rect">
              <a:avLst/>
            </a:prstGeom>
            <a:noFill/>
            <a:ln w="9525">
              <a:noFill/>
            </a:ln>
          </p:spPr>
          <p:txBody>
            <a:bodyPr wrap="none" lIns="0" tIns="0" rIns="0" bIns="0">
              <a:spAutoFit/>
            </a:bodyPr>
            <a:p>
              <a:r>
                <a:rPr lang="en-US" altLang="zh-CN" sz="1300">
                  <a:solidFill>
                    <a:srgbClr val="000000"/>
                  </a:solidFill>
                  <a:latin typeface="Times New Roman" panose="02020603050405020304" pitchFamily="18" charset="0"/>
                </a:rPr>
                <a:t>1</a:t>
              </a:r>
              <a:endParaRPr lang="en-US" altLang="zh-CN">
                <a:latin typeface="Tahoma" panose="020B0604030504040204" pitchFamily="34" charset="0"/>
              </a:endParaRPr>
            </a:p>
          </p:txBody>
        </p:sp>
        <p:sp>
          <p:nvSpPr>
            <p:cNvPr id="64643" name="矩形 64642"/>
            <p:cNvSpPr/>
            <p:nvPr/>
          </p:nvSpPr>
          <p:spPr>
            <a:xfrm>
              <a:off x="3842" y="1904"/>
              <a:ext cx="80" cy="173"/>
            </a:xfrm>
            <a:prstGeom prst="rect">
              <a:avLst/>
            </a:prstGeom>
            <a:noFill/>
            <a:ln w="9525">
              <a:noFill/>
            </a:ln>
          </p:spPr>
          <p:txBody>
            <a:bodyPr wrap="none" lIns="0" tIns="0" rIns="0" bIns="0">
              <a:spAutoFit/>
            </a:bodyPr>
            <a:p>
              <a:r>
                <a:rPr lang="en-US" altLang="zh-CN" sz="1800" i="1">
                  <a:solidFill>
                    <a:srgbClr val="000000"/>
                  </a:solidFill>
                  <a:latin typeface="Times New Roman" panose="02020603050405020304" pitchFamily="18" charset="0"/>
                </a:rPr>
                <a:t>Z</a:t>
              </a:r>
              <a:endParaRPr lang="en-US" altLang="zh-CN">
                <a:latin typeface="Tahoma" panose="020B0604030504040204" pitchFamily="34" charset="0"/>
              </a:endParaRPr>
            </a:p>
          </p:txBody>
        </p:sp>
        <p:sp>
          <p:nvSpPr>
            <p:cNvPr id="64644" name="矩形 64643"/>
            <p:cNvSpPr/>
            <p:nvPr/>
          </p:nvSpPr>
          <p:spPr>
            <a:xfrm>
              <a:off x="3928" y="1963"/>
              <a:ext cx="29" cy="125"/>
            </a:xfrm>
            <a:prstGeom prst="rect">
              <a:avLst/>
            </a:prstGeom>
            <a:noFill/>
            <a:ln w="9525">
              <a:noFill/>
            </a:ln>
          </p:spPr>
          <p:txBody>
            <a:bodyPr wrap="none" lIns="0" tIns="0" rIns="0" bIns="0">
              <a:spAutoFit/>
            </a:bodyPr>
            <a:p>
              <a:r>
                <a:rPr lang="en-US" altLang="zh-CN" sz="1300">
                  <a:solidFill>
                    <a:srgbClr val="000000"/>
                  </a:solidFill>
                  <a:latin typeface="Times New Roman" panose="02020603050405020304" pitchFamily="18" charset="0"/>
                </a:rPr>
                <a:t>j</a:t>
              </a:r>
              <a:endParaRPr lang="en-US" altLang="zh-CN">
                <a:latin typeface="Tahoma" panose="020B0604030504040204" pitchFamily="34" charset="0"/>
              </a:endParaRPr>
            </a:p>
          </p:txBody>
        </p:sp>
        <p:sp>
          <p:nvSpPr>
            <p:cNvPr id="64645" name="矩形 64644"/>
            <p:cNvSpPr/>
            <p:nvPr/>
          </p:nvSpPr>
          <p:spPr>
            <a:xfrm>
              <a:off x="1767" y="2451"/>
              <a:ext cx="104" cy="173"/>
            </a:xfrm>
            <a:prstGeom prst="rect">
              <a:avLst/>
            </a:prstGeom>
            <a:noFill/>
            <a:ln w="9525">
              <a:noFill/>
            </a:ln>
          </p:spPr>
          <p:txBody>
            <a:bodyPr wrap="none" lIns="0" tIns="0" rIns="0" bIns="0">
              <a:spAutoFit/>
            </a:bodyPr>
            <a:p>
              <a:r>
                <a:rPr lang="en-US" altLang="zh-CN" sz="1800" i="1">
                  <a:solidFill>
                    <a:srgbClr val="000000"/>
                  </a:solidFill>
                  <a:latin typeface="Times New Roman" panose="02020603050405020304" pitchFamily="18" charset="0"/>
                </a:rPr>
                <a:t>Q</a:t>
              </a:r>
              <a:endParaRPr lang="en-US" altLang="zh-CN">
                <a:latin typeface="Tahoma" panose="020B0604030504040204" pitchFamily="34" charset="0"/>
              </a:endParaRPr>
            </a:p>
          </p:txBody>
        </p:sp>
        <p:sp>
          <p:nvSpPr>
            <p:cNvPr id="64646" name="矩形 64645"/>
            <p:cNvSpPr/>
            <p:nvPr/>
          </p:nvSpPr>
          <p:spPr>
            <a:xfrm>
              <a:off x="1890" y="2523"/>
              <a:ext cx="52" cy="125"/>
            </a:xfrm>
            <a:prstGeom prst="rect">
              <a:avLst/>
            </a:prstGeom>
            <a:noFill/>
            <a:ln w="9525">
              <a:noFill/>
            </a:ln>
          </p:spPr>
          <p:txBody>
            <a:bodyPr wrap="none" lIns="0" tIns="0" rIns="0" bIns="0">
              <a:spAutoFit/>
            </a:bodyPr>
            <a:p>
              <a:r>
                <a:rPr lang="en-US" altLang="zh-CN" sz="1300">
                  <a:solidFill>
                    <a:srgbClr val="000000"/>
                  </a:solidFill>
                  <a:latin typeface="Times New Roman" panose="02020603050405020304" pitchFamily="18" charset="0"/>
                </a:rPr>
                <a:t>1</a:t>
              </a:r>
              <a:endParaRPr lang="en-US" altLang="zh-CN">
                <a:latin typeface="Tahoma" panose="020B0604030504040204" pitchFamily="34" charset="0"/>
              </a:endParaRPr>
            </a:p>
          </p:txBody>
        </p:sp>
        <p:sp>
          <p:nvSpPr>
            <p:cNvPr id="64647" name="矩形 64646"/>
            <p:cNvSpPr/>
            <p:nvPr/>
          </p:nvSpPr>
          <p:spPr>
            <a:xfrm>
              <a:off x="1767" y="3059"/>
              <a:ext cx="104" cy="173"/>
            </a:xfrm>
            <a:prstGeom prst="rect">
              <a:avLst/>
            </a:prstGeom>
            <a:noFill/>
            <a:ln w="9525">
              <a:noFill/>
            </a:ln>
          </p:spPr>
          <p:txBody>
            <a:bodyPr wrap="none" lIns="0" tIns="0" rIns="0" bIns="0">
              <a:spAutoFit/>
            </a:bodyPr>
            <a:p>
              <a:r>
                <a:rPr lang="en-US" altLang="zh-CN" sz="1800" i="1">
                  <a:solidFill>
                    <a:srgbClr val="000000"/>
                  </a:solidFill>
                  <a:latin typeface="Times New Roman" panose="02020603050405020304" pitchFamily="18" charset="0"/>
                </a:rPr>
                <a:t>Q</a:t>
              </a:r>
              <a:endParaRPr lang="en-US" altLang="zh-CN">
                <a:latin typeface="Tahoma" panose="020B0604030504040204" pitchFamily="34" charset="0"/>
              </a:endParaRPr>
            </a:p>
          </p:txBody>
        </p:sp>
        <p:sp>
          <p:nvSpPr>
            <p:cNvPr id="64648" name="矩形 64647"/>
            <p:cNvSpPr/>
            <p:nvPr/>
          </p:nvSpPr>
          <p:spPr>
            <a:xfrm>
              <a:off x="1890" y="3130"/>
              <a:ext cx="81" cy="125"/>
            </a:xfrm>
            <a:prstGeom prst="rect">
              <a:avLst/>
            </a:prstGeom>
            <a:noFill/>
            <a:ln w="9525">
              <a:noFill/>
            </a:ln>
          </p:spPr>
          <p:txBody>
            <a:bodyPr wrap="none" lIns="0" tIns="0" rIns="0" bIns="0">
              <a:spAutoFit/>
            </a:bodyPr>
            <a:p>
              <a:r>
                <a:rPr lang="en-US" altLang="zh-CN" sz="1300">
                  <a:solidFill>
                    <a:srgbClr val="000000"/>
                  </a:solidFill>
                  <a:latin typeface="Times New Roman" panose="02020603050405020304" pitchFamily="18" charset="0"/>
                </a:rPr>
                <a:t>m</a:t>
              </a:r>
              <a:endParaRPr lang="en-US" altLang="zh-CN">
                <a:latin typeface="Tahoma" panose="020B0604030504040204" pitchFamily="34" charset="0"/>
              </a:endParaRPr>
            </a:p>
          </p:txBody>
        </p:sp>
        <p:sp>
          <p:nvSpPr>
            <p:cNvPr id="64649" name="矩形 64648"/>
            <p:cNvSpPr/>
            <p:nvPr/>
          </p:nvSpPr>
          <p:spPr>
            <a:xfrm>
              <a:off x="3192" y="2428"/>
              <a:ext cx="104" cy="173"/>
            </a:xfrm>
            <a:prstGeom prst="rect">
              <a:avLst/>
            </a:prstGeom>
            <a:noFill/>
            <a:ln w="9525">
              <a:noFill/>
            </a:ln>
          </p:spPr>
          <p:txBody>
            <a:bodyPr wrap="none" lIns="0" tIns="0" rIns="0" bIns="0">
              <a:spAutoFit/>
            </a:bodyPr>
            <a:p>
              <a:r>
                <a:rPr lang="en-US" altLang="zh-CN" sz="1800" i="1">
                  <a:solidFill>
                    <a:srgbClr val="000000"/>
                  </a:solidFill>
                  <a:latin typeface="Times New Roman" panose="02020603050405020304" pitchFamily="18" charset="0"/>
                </a:rPr>
                <a:t>D</a:t>
              </a:r>
              <a:endParaRPr lang="en-US" altLang="zh-CN">
                <a:latin typeface="Tahoma" panose="020B0604030504040204" pitchFamily="34" charset="0"/>
              </a:endParaRPr>
            </a:p>
          </p:txBody>
        </p:sp>
        <p:sp>
          <p:nvSpPr>
            <p:cNvPr id="64650" name="矩形 64649"/>
            <p:cNvSpPr/>
            <p:nvPr/>
          </p:nvSpPr>
          <p:spPr>
            <a:xfrm>
              <a:off x="3302" y="2499"/>
              <a:ext cx="52" cy="125"/>
            </a:xfrm>
            <a:prstGeom prst="rect">
              <a:avLst/>
            </a:prstGeom>
            <a:noFill/>
            <a:ln w="9525">
              <a:noFill/>
            </a:ln>
          </p:spPr>
          <p:txBody>
            <a:bodyPr wrap="none" lIns="0" tIns="0" rIns="0" bIns="0">
              <a:spAutoFit/>
            </a:bodyPr>
            <a:p>
              <a:r>
                <a:rPr lang="en-US" altLang="zh-CN" sz="1300">
                  <a:solidFill>
                    <a:srgbClr val="000000"/>
                  </a:solidFill>
                  <a:latin typeface="Times New Roman" panose="02020603050405020304" pitchFamily="18" charset="0"/>
                </a:rPr>
                <a:t>1</a:t>
              </a:r>
              <a:endParaRPr lang="en-US" altLang="zh-CN">
                <a:latin typeface="Tahoma" panose="020B0604030504040204" pitchFamily="34" charset="0"/>
              </a:endParaRPr>
            </a:p>
          </p:txBody>
        </p:sp>
        <p:sp>
          <p:nvSpPr>
            <p:cNvPr id="64651" name="矩形 64650"/>
            <p:cNvSpPr/>
            <p:nvPr/>
          </p:nvSpPr>
          <p:spPr>
            <a:xfrm>
              <a:off x="3204" y="3035"/>
              <a:ext cx="104" cy="173"/>
            </a:xfrm>
            <a:prstGeom prst="rect">
              <a:avLst/>
            </a:prstGeom>
            <a:noFill/>
            <a:ln w="9525">
              <a:noFill/>
            </a:ln>
          </p:spPr>
          <p:txBody>
            <a:bodyPr wrap="none" lIns="0" tIns="0" rIns="0" bIns="0">
              <a:spAutoFit/>
            </a:bodyPr>
            <a:p>
              <a:r>
                <a:rPr lang="en-US" altLang="zh-CN" sz="1800" i="1">
                  <a:solidFill>
                    <a:srgbClr val="000000"/>
                  </a:solidFill>
                  <a:latin typeface="Times New Roman" panose="02020603050405020304" pitchFamily="18" charset="0"/>
                </a:rPr>
                <a:t>D</a:t>
              </a:r>
              <a:endParaRPr lang="en-US" altLang="zh-CN">
                <a:latin typeface="Tahoma" panose="020B0604030504040204" pitchFamily="34" charset="0"/>
              </a:endParaRPr>
            </a:p>
          </p:txBody>
        </p:sp>
        <p:sp>
          <p:nvSpPr>
            <p:cNvPr id="64652" name="矩形 64651"/>
            <p:cNvSpPr/>
            <p:nvPr/>
          </p:nvSpPr>
          <p:spPr>
            <a:xfrm>
              <a:off x="3314" y="3107"/>
              <a:ext cx="81" cy="125"/>
            </a:xfrm>
            <a:prstGeom prst="rect">
              <a:avLst/>
            </a:prstGeom>
            <a:noFill/>
            <a:ln w="9525">
              <a:noFill/>
            </a:ln>
          </p:spPr>
          <p:txBody>
            <a:bodyPr wrap="none" lIns="0" tIns="0" rIns="0" bIns="0">
              <a:spAutoFit/>
            </a:bodyPr>
            <a:p>
              <a:r>
                <a:rPr lang="en-US" altLang="zh-CN" sz="1300">
                  <a:solidFill>
                    <a:srgbClr val="000000"/>
                  </a:solidFill>
                  <a:latin typeface="Times New Roman" panose="02020603050405020304" pitchFamily="18" charset="0"/>
                </a:rPr>
                <a:t>m</a:t>
              </a:r>
              <a:endParaRPr lang="en-US" altLang="zh-CN">
                <a:latin typeface="Tahoma" panose="020B0604030504040204" pitchFamily="34" charset="0"/>
              </a:endParaRPr>
            </a:p>
          </p:txBody>
        </p:sp>
        <p:sp>
          <p:nvSpPr>
            <p:cNvPr id="64653" name="矩形 64652"/>
            <p:cNvSpPr/>
            <p:nvPr/>
          </p:nvSpPr>
          <p:spPr>
            <a:xfrm rot="16200000">
              <a:off x="3219" y="1789"/>
              <a:ext cx="144" cy="173"/>
            </a:xfrm>
            <a:prstGeom prst="rect">
              <a:avLst/>
            </a:prstGeom>
            <a:noFill/>
            <a:ln w="9525">
              <a:noFill/>
            </a:ln>
          </p:spPr>
          <p:txBody>
            <a:bodyPr wrap="none" lIns="0" tIns="0" rIns="0" bIns="0">
              <a:spAutoFit/>
            </a:bodyPr>
            <a:p>
              <a:r>
                <a:rPr lang="en-US" altLang="zh-CN" sz="1800">
                  <a:solidFill>
                    <a:srgbClr val="000000"/>
                  </a:solidFill>
                  <a:latin typeface="Times New Roman" panose="02020603050405020304" pitchFamily="18" charset="0"/>
                </a:rPr>
                <a:t>…</a:t>
              </a:r>
              <a:endParaRPr lang="en-US" altLang="zh-CN">
                <a:latin typeface="Tahoma" panose="020B0604030504040204" pitchFamily="34" charset="0"/>
              </a:endParaRPr>
            </a:p>
          </p:txBody>
        </p:sp>
        <p:sp>
          <p:nvSpPr>
            <p:cNvPr id="64654" name="矩形 64653"/>
            <p:cNvSpPr/>
            <p:nvPr/>
          </p:nvSpPr>
          <p:spPr>
            <a:xfrm rot="16200000">
              <a:off x="3231" y="2718"/>
              <a:ext cx="144" cy="173"/>
            </a:xfrm>
            <a:prstGeom prst="rect">
              <a:avLst/>
            </a:prstGeom>
            <a:noFill/>
            <a:ln w="9525">
              <a:noFill/>
            </a:ln>
          </p:spPr>
          <p:txBody>
            <a:bodyPr wrap="none" lIns="0" tIns="0" rIns="0" bIns="0">
              <a:spAutoFit/>
            </a:bodyPr>
            <a:p>
              <a:r>
                <a:rPr lang="en-US" altLang="zh-CN" sz="1800">
                  <a:solidFill>
                    <a:srgbClr val="000000"/>
                  </a:solidFill>
                  <a:latin typeface="Times New Roman" panose="02020603050405020304" pitchFamily="18" charset="0"/>
                </a:rPr>
                <a:t>…</a:t>
              </a:r>
              <a:endParaRPr lang="en-US" altLang="zh-CN">
                <a:latin typeface="Tahoma" panose="020B0604030504040204" pitchFamily="34" charset="0"/>
              </a:endParaRPr>
            </a:p>
          </p:txBody>
        </p:sp>
        <p:sp>
          <p:nvSpPr>
            <p:cNvPr id="64655" name="矩形 64654"/>
            <p:cNvSpPr/>
            <p:nvPr/>
          </p:nvSpPr>
          <p:spPr>
            <a:xfrm rot="16200000">
              <a:off x="1831" y="1790"/>
              <a:ext cx="144" cy="173"/>
            </a:xfrm>
            <a:prstGeom prst="rect">
              <a:avLst/>
            </a:prstGeom>
            <a:noFill/>
            <a:ln w="9525">
              <a:noFill/>
            </a:ln>
          </p:spPr>
          <p:txBody>
            <a:bodyPr wrap="none" lIns="0" tIns="0" rIns="0" bIns="0">
              <a:spAutoFit/>
            </a:bodyPr>
            <a:p>
              <a:r>
                <a:rPr lang="en-US" altLang="zh-CN" sz="1800">
                  <a:solidFill>
                    <a:srgbClr val="000000"/>
                  </a:solidFill>
                  <a:latin typeface="Times New Roman" panose="02020603050405020304" pitchFamily="18" charset="0"/>
                </a:rPr>
                <a:t>…</a:t>
              </a:r>
              <a:endParaRPr lang="en-US" altLang="zh-CN">
                <a:latin typeface="Tahoma" panose="020B0604030504040204" pitchFamily="34" charset="0"/>
              </a:endParaRPr>
            </a:p>
          </p:txBody>
        </p:sp>
        <p:sp>
          <p:nvSpPr>
            <p:cNvPr id="64656" name="矩形 64655"/>
            <p:cNvSpPr/>
            <p:nvPr/>
          </p:nvSpPr>
          <p:spPr>
            <a:xfrm rot="16200000">
              <a:off x="1831" y="2730"/>
              <a:ext cx="144" cy="173"/>
            </a:xfrm>
            <a:prstGeom prst="rect">
              <a:avLst/>
            </a:prstGeom>
            <a:noFill/>
            <a:ln w="9525">
              <a:noFill/>
            </a:ln>
          </p:spPr>
          <p:txBody>
            <a:bodyPr wrap="none" lIns="0" tIns="0" rIns="0" bIns="0">
              <a:spAutoFit/>
            </a:bodyPr>
            <a:p>
              <a:r>
                <a:rPr lang="en-US" altLang="zh-CN" sz="1800">
                  <a:solidFill>
                    <a:srgbClr val="000000"/>
                  </a:solidFill>
                  <a:latin typeface="Times New Roman" panose="02020603050405020304" pitchFamily="18" charset="0"/>
                </a:rPr>
                <a:t>…</a:t>
              </a:r>
              <a:endParaRPr lang="en-US" altLang="zh-CN">
                <a:latin typeface="Tahoma" panose="020B0604030504040204" pitchFamily="34" charset="0"/>
              </a:endParaRPr>
            </a:p>
          </p:txBody>
        </p:sp>
        <p:sp>
          <p:nvSpPr>
            <p:cNvPr id="64657" name="矩形 64656"/>
            <p:cNvSpPr/>
            <p:nvPr/>
          </p:nvSpPr>
          <p:spPr>
            <a:xfrm>
              <a:off x="822" y="1701"/>
              <a:ext cx="360" cy="173"/>
            </a:xfrm>
            <a:prstGeom prst="rect">
              <a:avLst/>
            </a:prstGeom>
            <a:noFill/>
            <a:ln w="9525">
              <a:noFill/>
            </a:ln>
          </p:spPr>
          <p:txBody>
            <a:bodyPr wrap="none" lIns="0" tIns="0" rIns="0" bIns="0">
              <a:spAutoFit/>
            </a:bodyPr>
            <a:p>
              <a:r>
                <a:rPr lang="en-US" altLang="zh-CN" sz="1800">
                  <a:solidFill>
                    <a:srgbClr val="000000"/>
                  </a:solidFill>
                  <a:latin typeface="宋体" panose="02010600030101010101" pitchFamily="2" charset="-122"/>
                </a:rPr>
                <a:t>input</a:t>
              </a:r>
              <a:endParaRPr lang="en-US" altLang="zh-CN">
                <a:latin typeface="Tahoma" panose="020B0604030504040204" pitchFamily="34" charset="0"/>
              </a:endParaRPr>
            </a:p>
          </p:txBody>
        </p:sp>
        <p:sp>
          <p:nvSpPr>
            <p:cNvPr id="64658" name="矩形 64657"/>
            <p:cNvSpPr/>
            <p:nvPr/>
          </p:nvSpPr>
          <p:spPr>
            <a:xfrm>
              <a:off x="732" y="1901"/>
              <a:ext cx="432" cy="173"/>
            </a:xfrm>
            <a:prstGeom prst="rect">
              <a:avLst/>
            </a:prstGeom>
            <a:noFill/>
            <a:ln w="9525">
              <a:noFill/>
            </a:ln>
          </p:spPr>
          <p:txBody>
            <a:bodyPr wrap="none" lIns="0" tIns="0" rIns="0" bIns="0">
              <a:spAutoFit/>
            </a:bodyPr>
            <a:p>
              <a:r>
                <a:rPr lang="en-US" altLang="zh-CN" sz="1800">
                  <a:solidFill>
                    <a:srgbClr val="000000"/>
                  </a:solidFill>
                  <a:latin typeface="宋体" panose="02010600030101010101" pitchFamily="2" charset="-122"/>
                </a:rPr>
                <a:t>signal</a:t>
              </a:r>
              <a:endParaRPr lang="en-US" altLang="zh-CN">
                <a:latin typeface="Tahoma" panose="020B0604030504040204" pitchFamily="34" charset="0"/>
              </a:endParaRPr>
            </a:p>
          </p:txBody>
        </p:sp>
        <p:sp>
          <p:nvSpPr>
            <p:cNvPr id="64659" name="矩形 64658"/>
            <p:cNvSpPr/>
            <p:nvPr/>
          </p:nvSpPr>
          <p:spPr>
            <a:xfrm>
              <a:off x="4088" y="1927"/>
              <a:ext cx="432" cy="173"/>
            </a:xfrm>
            <a:prstGeom prst="rect">
              <a:avLst/>
            </a:prstGeom>
            <a:noFill/>
            <a:ln w="9525">
              <a:noFill/>
            </a:ln>
          </p:spPr>
          <p:txBody>
            <a:bodyPr wrap="none" lIns="0" tIns="0" rIns="0" bIns="0">
              <a:spAutoFit/>
            </a:bodyPr>
            <a:p>
              <a:r>
                <a:rPr lang="en-US" altLang="zh-CN" sz="1800">
                  <a:solidFill>
                    <a:srgbClr val="000000"/>
                  </a:solidFill>
                  <a:latin typeface="宋体" panose="02010600030101010101" pitchFamily="2" charset="-122"/>
                </a:rPr>
                <a:t>signal</a:t>
              </a:r>
              <a:endParaRPr lang="en-US" altLang="zh-CN">
                <a:latin typeface="Tahoma" panose="020B0604030504040204" pitchFamily="34" charset="0"/>
              </a:endParaRPr>
            </a:p>
          </p:txBody>
        </p:sp>
        <p:sp>
          <p:nvSpPr>
            <p:cNvPr id="64660" name="矩形 64659"/>
            <p:cNvSpPr/>
            <p:nvPr/>
          </p:nvSpPr>
          <p:spPr>
            <a:xfrm>
              <a:off x="4063" y="1713"/>
              <a:ext cx="432" cy="173"/>
            </a:xfrm>
            <a:prstGeom prst="rect">
              <a:avLst/>
            </a:prstGeom>
            <a:noFill/>
            <a:ln w="9525">
              <a:noFill/>
            </a:ln>
          </p:spPr>
          <p:txBody>
            <a:bodyPr wrap="none" lIns="0" tIns="0" rIns="0" bIns="0">
              <a:spAutoFit/>
            </a:bodyPr>
            <a:p>
              <a:r>
                <a:rPr lang="en-US" altLang="zh-CN" sz="1800">
                  <a:solidFill>
                    <a:srgbClr val="000000"/>
                  </a:solidFill>
                  <a:latin typeface="宋体" panose="02010600030101010101" pitchFamily="2" charset="-122"/>
                </a:rPr>
                <a:t>output</a:t>
              </a:r>
              <a:endParaRPr lang="en-US" altLang="zh-CN">
                <a:latin typeface="Tahoma" panose="020B0604030504040204" pitchFamily="34" charset="0"/>
              </a:endParaRPr>
            </a:p>
          </p:txBody>
        </p:sp>
        <p:sp>
          <p:nvSpPr>
            <p:cNvPr id="64661" name="矩形 64660"/>
            <p:cNvSpPr/>
            <p:nvPr/>
          </p:nvSpPr>
          <p:spPr>
            <a:xfrm>
              <a:off x="3683" y="2618"/>
              <a:ext cx="454" cy="154"/>
            </a:xfrm>
            <a:prstGeom prst="rect">
              <a:avLst/>
            </a:prstGeom>
            <a:noFill/>
            <a:ln w="9525">
              <a:noFill/>
            </a:ln>
          </p:spPr>
          <p:txBody>
            <a:bodyPr wrap="none" lIns="0" tIns="0" rIns="0" bIns="0">
              <a:spAutoFit/>
            </a:bodyPr>
            <a:p>
              <a:r>
                <a:rPr lang="en-US" altLang="zh-CN" sz="1600">
                  <a:solidFill>
                    <a:srgbClr val="000000"/>
                  </a:solidFill>
                  <a:latin typeface="Tahoma" panose="020B0604030504040204" pitchFamily="34" charset="0"/>
                </a:rPr>
                <a:t>Flip-flop</a:t>
              </a:r>
              <a:endParaRPr lang="zh-CN" altLang="en-US" sz="1600" dirty="0">
                <a:solidFill>
                  <a:srgbClr val="000000"/>
                </a:solidFill>
                <a:latin typeface="Tahoma" panose="020B0604030504040204" pitchFamily="34" charset="0"/>
              </a:endParaRPr>
            </a:p>
          </p:txBody>
        </p:sp>
        <p:sp>
          <p:nvSpPr>
            <p:cNvPr id="64662" name="矩形 64661"/>
            <p:cNvSpPr/>
            <p:nvPr/>
          </p:nvSpPr>
          <p:spPr>
            <a:xfrm>
              <a:off x="793" y="2704"/>
              <a:ext cx="648" cy="173"/>
            </a:xfrm>
            <a:prstGeom prst="rect">
              <a:avLst/>
            </a:prstGeom>
            <a:noFill/>
            <a:ln w="9525">
              <a:noFill/>
            </a:ln>
          </p:spPr>
          <p:txBody>
            <a:bodyPr wrap="none" lIns="0" tIns="0" rIns="0" bIns="0">
              <a:spAutoFit/>
            </a:bodyPr>
            <a:p>
              <a:r>
                <a:rPr lang="en-US" altLang="zh-CN" sz="1800">
                  <a:solidFill>
                    <a:srgbClr val="000000"/>
                  </a:solidFill>
                  <a:latin typeface="宋体" panose="02010600030101010101" pitchFamily="2" charset="-122"/>
                </a:rPr>
                <a:t>Flip-flop</a:t>
              </a:r>
              <a:endParaRPr lang="en-US" altLang="zh-CN">
                <a:latin typeface="Tahoma" panose="020B0604030504040204" pitchFamily="34" charset="0"/>
              </a:endParaRPr>
            </a:p>
          </p:txBody>
        </p:sp>
        <p:sp>
          <p:nvSpPr>
            <p:cNvPr id="64663" name="矩形 64662"/>
            <p:cNvSpPr/>
            <p:nvPr/>
          </p:nvSpPr>
          <p:spPr>
            <a:xfrm>
              <a:off x="3621" y="2821"/>
              <a:ext cx="864" cy="173"/>
            </a:xfrm>
            <a:prstGeom prst="rect">
              <a:avLst/>
            </a:prstGeom>
            <a:noFill/>
            <a:ln w="9525">
              <a:noFill/>
            </a:ln>
          </p:spPr>
          <p:txBody>
            <a:bodyPr wrap="none" lIns="0" tIns="0" rIns="0" bIns="0">
              <a:spAutoFit/>
            </a:bodyPr>
            <a:p>
              <a:r>
                <a:rPr lang="en-US" altLang="zh-CN" sz="1800">
                  <a:solidFill>
                    <a:srgbClr val="000000"/>
                  </a:solidFill>
                  <a:latin typeface="宋体" panose="02010600030101010101" pitchFamily="2" charset="-122"/>
                </a:rPr>
                <a:t>Input signal</a:t>
              </a:r>
              <a:endParaRPr lang="en-US" altLang="zh-CN">
                <a:latin typeface="Tahoma" panose="020B0604030504040204" pitchFamily="34" charset="0"/>
              </a:endParaRPr>
            </a:p>
          </p:txBody>
        </p:sp>
        <p:sp>
          <p:nvSpPr>
            <p:cNvPr id="64664" name="矩形 64663"/>
            <p:cNvSpPr/>
            <p:nvPr/>
          </p:nvSpPr>
          <p:spPr>
            <a:xfrm>
              <a:off x="521" y="2886"/>
              <a:ext cx="936" cy="173"/>
            </a:xfrm>
            <a:prstGeom prst="rect">
              <a:avLst/>
            </a:prstGeom>
            <a:noFill/>
            <a:ln w="9525">
              <a:noFill/>
            </a:ln>
          </p:spPr>
          <p:txBody>
            <a:bodyPr wrap="none" lIns="0" tIns="0" rIns="0" bIns="0">
              <a:spAutoFit/>
            </a:bodyPr>
            <a:p>
              <a:r>
                <a:rPr lang="en-US" altLang="zh-CN" sz="1800">
                  <a:solidFill>
                    <a:srgbClr val="000000"/>
                  </a:solidFill>
                  <a:latin typeface="宋体" panose="02010600030101010101" pitchFamily="2" charset="-122"/>
                </a:rPr>
                <a:t>Output signal</a:t>
              </a:r>
              <a:endParaRPr lang="en-US" altLang="zh-CN">
                <a:latin typeface="Tahoma" panose="020B0604030504040204" pitchFamily="34" charset="0"/>
              </a:endParaRPr>
            </a:p>
          </p:txBody>
        </p:sp>
        <p:sp>
          <p:nvSpPr>
            <p:cNvPr id="64665" name="矩形 64664"/>
            <p:cNvSpPr/>
            <p:nvPr/>
          </p:nvSpPr>
          <p:spPr>
            <a:xfrm>
              <a:off x="2786" y="3261"/>
              <a:ext cx="184" cy="173"/>
            </a:xfrm>
            <a:prstGeom prst="rect">
              <a:avLst/>
            </a:prstGeom>
            <a:noFill/>
            <a:ln w="9525">
              <a:noFill/>
            </a:ln>
          </p:spPr>
          <p:txBody>
            <a:bodyPr wrap="none" lIns="0" tIns="0" rIns="0" bIns="0">
              <a:spAutoFit/>
            </a:bodyPr>
            <a:p>
              <a:r>
                <a:rPr lang="en-US" altLang="zh-CN" sz="1800" i="1">
                  <a:solidFill>
                    <a:srgbClr val="000000"/>
                  </a:solidFill>
                  <a:latin typeface="Times New Roman" panose="02020603050405020304" pitchFamily="18" charset="0"/>
                </a:rPr>
                <a:t>CP</a:t>
              </a:r>
              <a:endParaRPr lang="en-US" altLang="zh-CN">
                <a:latin typeface="Tahoma" panose="020B0604030504040204" pitchFamily="34" charset="0"/>
              </a:endParaRPr>
            </a:p>
          </p:txBody>
        </p:sp>
      </p:grpSp>
      <p:sp>
        <p:nvSpPr>
          <p:cNvPr id="64667" name="矩形 64666"/>
          <p:cNvSpPr/>
          <p:nvPr/>
        </p:nvSpPr>
        <p:spPr>
          <a:xfrm>
            <a:off x="684213" y="790575"/>
            <a:ext cx="7991475" cy="1917700"/>
          </a:xfrm>
          <a:prstGeom prst="rect">
            <a:avLst/>
          </a:prstGeom>
          <a:noFill/>
          <a:ln w="12700">
            <a:noFill/>
          </a:ln>
        </p:spPr>
        <p:txBody>
          <a:bodyPr>
            <a:spAutoFit/>
          </a:bodyPr>
          <a:p>
            <a:r>
              <a:rPr lang="en-US" altLang="zh-CN" b="1">
                <a:solidFill>
                  <a:srgbClr val="000000"/>
                </a:solidFill>
                <a:latin typeface="Tahoma" panose="020B0604030504040204" pitchFamily="34" charset="0"/>
              </a:rPr>
              <a:t>1．The characteristics of sequential logical circuit</a:t>
            </a:r>
            <a:r>
              <a:rPr lang="en-US" altLang="zh-CN">
                <a:solidFill>
                  <a:srgbClr val="000000"/>
                </a:solidFill>
                <a:latin typeface="Tahoma" panose="020B0604030504040204" pitchFamily="34" charset="0"/>
              </a:rPr>
              <a:t> </a:t>
            </a:r>
            <a:endParaRPr lang="en-US" altLang="zh-CN">
              <a:solidFill>
                <a:srgbClr val="000000"/>
              </a:solidFill>
              <a:latin typeface="Tahoma" panose="020B0604030504040204" pitchFamily="34" charset="0"/>
            </a:endParaRPr>
          </a:p>
          <a:p>
            <a:r>
              <a:rPr lang="en-US" altLang="zh-CN">
                <a:solidFill>
                  <a:srgbClr val="000000"/>
                </a:solidFill>
                <a:latin typeface="Tahoma" panose="020B0604030504040204" pitchFamily="34" charset="0"/>
              </a:rPr>
              <a:t>     </a:t>
            </a:r>
            <a:endParaRPr lang="en-US" altLang="zh-CN">
              <a:solidFill>
                <a:srgbClr val="000000"/>
              </a:solidFill>
              <a:latin typeface="Tahoma" panose="020B0604030504040204" pitchFamily="34" charset="0"/>
            </a:endParaRPr>
          </a:p>
          <a:p>
            <a:r>
              <a:rPr lang="en-US" altLang="zh-CN">
                <a:solidFill>
                  <a:srgbClr val="000000"/>
                </a:solidFill>
                <a:latin typeface="Tahoma" panose="020B0604030504040204" pitchFamily="34" charset="0"/>
              </a:rPr>
              <a:t>(1) memory unit (flip-flops used usually)</a:t>
            </a:r>
            <a:endParaRPr lang="en-US" altLang="zh-CN">
              <a:solidFill>
                <a:srgbClr val="000000"/>
              </a:solidFill>
              <a:latin typeface="Tahoma" panose="020B0604030504040204" pitchFamily="34" charset="0"/>
            </a:endParaRPr>
          </a:p>
          <a:p>
            <a:endParaRPr lang="en-US" altLang="zh-CN">
              <a:solidFill>
                <a:srgbClr val="000000"/>
              </a:solidFill>
              <a:latin typeface="Tahoma" panose="020B0604030504040204" pitchFamily="34" charset="0"/>
            </a:endParaRPr>
          </a:p>
          <a:p>
            <a:r>
              <a:rPr lang="en-US" altLang="zh-CN">
                <a:solidFill>
                  <a:srgbClr val="000000"/>
                </a:solidFill>
                <a:latin typeface="Tahoma" panose="020B0604030504040204" pitchFamily="34" charset="0"/>
              </a:rPr>
              <a:t>(2)feedback parts</a:t>
            </a:r>
            <a:endParaRPr lang="en-US" altLang="zh-CN">
              <a:solidFill>
                <a:srgbClr val="000000"/>
              </a:solidFill>
              <a:latin typeface="Tahoma" panose="020B060403050404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8" name="文本框 62467"/>
          <p:cNvSpPr txBox="1"/>
          <p:nvPr/>
        </p:nvSpPr>
        <p:spPr>
          <a:xfrm>
            <a:off x="685800" y="762000"/>
            <a:ext cx="8153400" cy="1917700"/>
          </a:xfrm>
          <a:prstGeom prst="rect">
            <a:avLst/>
          </a:prstGeom>
          <a:noFill/>
          <a:ln w="12700">
            <a:noFill/>
          </a:ln>
        </p:spPr>
        <p:txBody>
          <a:bodyPr>
            <a:spAutoFit/>
          </a:bodyPr>
          <a:p>
            <a:r>
              <a:rPr lang="zh-CN" altLang="en-US" b="1" dirty="0">
                <a:solidFill>
                  <a:srgbClr val="000000"/>
                </a:solidFill>
                <a:latin typeface="Times New Roman" panose="02020603050405020304" pitchFamily="18" charset="0"/>
              </a:rPr>
              <a:t>（</a:t>
            </a:r>
            <a:r>
              <a:rPr lang="zh-CN" altLang="en-US" b="1" dirty="0">
                <a:solidFill>
                  <a:srgbClr val="000000"/>
                </a:solidFill>
                <a:latin typeface="Tahoma" panose="020B0604030504040204" pitchFamily="34" charset="0"/>
              </a:rPr>
              <a:t>5</a:t>
            </a:r>
            <a:r>
              <a:rPr lang="zh-CN" altLang="en-US" b="1" dirty="0">
                <a:solidFill>
                  <a:srgbClr val="000000"/>
                </a:solidFill>
                <a:latin typeface="Times New Roman" panose="02020603050405020304" pitchFamily="18" charset="0"/>
              </a:rPr>
              <a:t>）</a:t>
            </a:r>
            <a:r>
              <a:rPr lang="en-US" altLang="zh-CN" b="1">
                <a:solidFill>
                  <a:srgbClr val="000000"/>
                </a:solidFill>
                <a:latin typeface="Tahoma" panose="020B0604030504040204" pitchFamily="34" charset="0"/>
              </a:rPr>
              <a:t>Analysis its logical function</a:t>
            </a:r>
            <a:endParaRPr lang="en-US" altLang="zh-CN" b="1">
              <a:solidFill>
                <a:srgbClr val="000000"/>
              </a:solidFill>
              <a:latin typeface="Tahoma" panose="020B0604030504040204" pitchFamily="34" charset="0"/>
            </a:endParaRPr>
          </a:p>
          <a:p>
            <a:r>
              <a:rPr lang="en-US" altLang="zh-CN" b="1">
                <a:solidFill>
                  <a:srgbClr val="000000"/>
                </a:solidFill>
                <a:latin typeface="Tahoma" panose="020B0604030504040204" pitchFamily="34" charset="0"/>
              </a:rPr>
              <a:t> This circuit has four states 00</a:t>
            </a:r>
            <a:r>
              <a:rPr lang="en-US" altLang="zh-CN" b="1">
                <a:solidFill>
                  <a:srgbClr val="000000"/>
                </a:solidFill>
                <a:latin typeface="宋体" panose="02010600030101010101" pitchFamily="2" charset="-122"/>
              </a:rPr>
              <a:t>、</a:t>
            </a:r>
            <a:r>
              <a:rPr lang="en-US" altLang="zh-CN" b="1">
                <a:solidFill>
                  <a:srgbClr val="000000"/>
                </a:solidFill>
                <a:latin typeface="Tahoma" panose="020B0604030504040204" pitchFamily="34" charset="0"/>
              </a:rPr>
              <a:t>01</a:t>
            </a:r>
            <a:r>
              <a:rPr lang="en-US" altLang="zh-CN" b="1">
                <a:solidFill>
                  <a:srgbClr val="000000"/>
                </a:solidFill>
                <a:latin typeface="宋体" panose="02010600030101010101" pitchFamily="2" charset="-122"/>
              </a:rPr>
              <a:t>、</a:t>
            </a:r>
            <a:r>
              <a:rPr lang="en-US" altLang="zh-CN" b="1">
                <a:solidFill>
                  <a:srgbClr val="000000"/>
                </a:solidFill>
                <a:latin typeface="Tahoma" panose="020B0604030504040204" pitchFamily="34" charset="0"/>
              </a:rPr>
              <a:t>10</a:t>
            </a:r>
            <a:r>
              <a:rPr lang="en-US" altLang="zh-CN" b="1">
                <a:solidFill>
                  <a:srgbClr val="000000"/>
                </a:solidFill>
                <a:latin typeface="宋体" panose="02010600030101010101" pitchFamily="2" charset="-122"/>
              </a:rPr>
              <a:t>、</a:t>
            </a:r>
            <a:r>
              <a:rPr lang="en-US" altLang="zh-CN" b="1">
                <a:solidFill>
                  <a:srgbClr val="000000"/>
                </a:solidFill>
                <a:latin typeface="Tahoma" panose="020B0604030504040204" pitchFamily="34" charset="0"/>
              </a:rPr>
              <a:t>11, it changes circularly </a:t>
            </a:r>
            <a:r>
              <a:rPr lang="en-US" altLang="zh-CN" b="1" err="1">
                <a:solidFill>
                  <a:srgbClr val="000000"/>
                </a:solidFill>
                <a:latin typeface="Tahoma" panose="020B0604030504040204" pitchFamily="34" charset="0"/>
              </a:rPr>
              <a:t>degressively</a:t>
            </a:r>
            <a:r>
              <a:rPr lang="en-US" altLang="zh-CN" b="1">
                <a:solidFill>
                  <a:srgbClr val="000000"/>
                </a:solidFill>
                <a:latin typeface="Tahoma" panose="020B0604030504040204" pitchFamily="34" charset="0"/>
              </a:rPr>
              <a:t> under the influence of CP, so it is a four carry system descend counter, Z is the borrow signal </a:t>
            </a:r>
            <a:endParaRPr lang="zh-CN" altLang="en-US" b="1">
              <a:solidFill>
                <a:srgbClr val="000000"/>
              </a:solidFill>
              <a:latin typeface="Tahoma" panose="020B060403050404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8" name="矩形 88067"/>
          <p:cNvSpPr/>
          <p:nvPr/>
        </p:nvSpPr>
        <p:spPr>
          <a:xfrm>
            <a:off x="395288" y="44450"/>
            <a:ext cx="7581900" cy="3378200"/>
          </a:xfrm>
          <a:prstGeom prst="rect">
            <a:avLst/>
          </a:prstGeom>
          <a:noFill/>
          <a:ln w="12700">
            <a:noFill/>
          </a:ln>
        </p:spPr>
        <p:txBody>
          <a:bodyPr anchor="ctr" anchorCtr="0">
            <a:spAutoFit/>
          </a:bodyPr>
          <a:p>
            <a:pPr indent="409575"/>
            <a:r>
              <a:rPr lang="en-US" altLang="zh-CN" b="1">
                <a:solidFill>
                  <a:srgbClr val="05050B"/>
                </a:solidFill>
                <a:latin typeface="Tahoma" panose="020B0604030504040204" pitchFamily="34" charset="0"/>
              </a:rPr>
              <a:t>Ⅱ. The counter</a:t>
            </a:r>
            <a:endParaRPr lang="en-US" altLang="zh-CN" b="1">
              <a:solidFill>
                <a:srgbClr val="05050B"/>
              </a:solidFill>
              <a:latin typeface="Tahoma" panose="020B0604030504040204" pitchFamily="34" charset="0"/>
            </a:endParaRPr>
          </a:p>
          <a:p>
            <a:pPr indent="409575"/>
            <a:r>
              <a:rPr lang="en-US" altLang="zh-CN" b="1">
                <a:solidFill>
                  <a:srgbClr val="05050B"/>
                </a:solidFill>
                <a:latin typeface="Tahoma" panose="020B0604030504040204" pitchFamily="34" charset="0"/>
              </a:rPr>
              <a:t>     The kinds of counter:</a:t>
            </a:r>
            <a:endParaRPr lang="en-US" altLang="zh-CN" b="1">
              <a:solidFill>
                <a:srgbClr val="05050B"/>
              </a:solidFill>
              <a:latin typeface="Tahoma" panose="020B0604030504040204" pitchFamily="34" charset="0"/>
            </a:endParaRPr>
          </a:p>
          <a:p>
            <a:pPr indent="409575"/>
            <a:r>
              <a:rPr lang="en-US" altLang="zh-CN" b="1">
                <a:solidFill>
                  <a:srgbClr val="05050B"/>
                </a:solidFill>
                <a:latin typeface="Tahoma" panose="020B0604030504040204" pitchFamily="34" charset="0"/>
              </a:rPr>
              <a:t>  ①binary counter ,</a:t>
            </a:r>
            <a:r>
              <a:rPr lang="en-US" altLang="zh-CN" b="1" err="1">
                <a:solidFill>
                  <a:srgbClr val="05050B"/>
                </a:solidFill>
                <a:latin typeface="Tahoma" panose="020B0604030504040204" pitchFamily="34" charset="0"/>
              </a:rPr>
              <a:t>nonbinary</a:t>
            </a:r>
            <a:r>
              <a:rPr lang="en-US" altLang="zh-CN" b="1">
                <a:solidFill>
                  <a:srgbClr val="05050B"/>
                </a:solidFill>
                <a:latin typeface="Tahoma" panose="020B0604030504040204" pitchFamily="34" charset="0"/>
              </a:rPr>
              <a:t> counter. The decimal counter is one normal kind of the </a:t>
            </a:r>
            <a:r>
              <a:rPr lang="en-US" altLang="zh-CN" b="1" err="1">
                <a:solidFill>
                  <a:srgbClr val="05050B"/>
                </a:solidFill>
                <a:latin typeface="Tahoma" panose="020B0604030504040204" pitchFamily="34" charset="0"/>
              </a:rPr>
              <a:t>nonbinary</a:t>
            </a:r>
            <a:r>
              <a:rPr lang="en-US" altLang="zh-CN" b="1">
                <a:solidFill>
                  <a:srgbClr val="05050B"/>
                </a:solidFill>
                <a:latin typeface="Tahoma" panose="020B0604030504040204" pitchFamily="34" charset="0"/>
              </a:rPr>
              <a:t> counter.</a:t>
            </a:r>
            <a:endParaRPr lang="en-US" altLang="zh-CN" b="1">
              <a:solidFill>
                <a:srgbClr val="05050B"/>
              </a:solidFill>
              <a:latin typeface="Tahoma" panose="020B0604030504040204" pitchFamily="34" charset="0"/>
            </a:endParaRPr>
          </a:p>
          <a:p>
            <a:pPr indent="409575"/>
            <a:r>
              <a:rPr lang="en-US" altLang="zh-CN" b="1">
                <a:solidFill>
                  <a:srgbClr val="05050B"/>
                </a:solidFill>
                <a:latin typeface="Tahoma" panose="020B0604030504040204" pitchFamily="34" charset="0"/>
              </a:rPr>
              <a:t>②there are add counter, descend counter and reversible counter, according to the trend of number.</a:t>
            </a:r>
            <a:endParaRPr lang="en-US" altLang="zh-CN" b="1">
              <a:solidFill>
                <a:srgbClr val="05050B"/>
              </a:solidFill>
              <a:latin typeface="Tahoma" panose="020B0604030504040204" pitchFamily="34" charset="0"/>
            </a:endParaRPr>
          </a:p>
          <a:p>
            <a:pPr indent="409575"/>
            <a:r>
              <a:rPr lang="en-US" altLang="zh-CN" b="1">
                <a:solidFill>
                  <a:srgbClr val="05050B"/>
                </a:solidFill>
                <a:latin typeface="Tahoma" panose="020B0604030504040204" pitchFamily="34" charset="0"/>
              </a:rPr>
              <a:t>③synchronous and asynchronous</a:t>
            </a:r>
            <a:endParaRPr lang="en-US" altLang="zh-CN" b="1">
              <a:solidFill>
                <a:srgbClr val="05050B"/>
              </a:solidFill>
              <a:latin typeface="Tahoma" panose="020B0604030504040204" pitchFamily="34" charset="0"/>
            </a:endParaRPr>
          </a:p>
        </p:txBody>
      </p:sp>
      <p:sp>
        <p:nvSpPr>
          <p:cNvPr id="88069" name="矩形 88068"/>
          <p:cNvSpPr/>
          <p:nvPr/>
        </p:nvSpPr>
        <p:spPr>
          <a:xfrm>
            <a:off x="755650" y="3644900"/>
            <a:ext cx="7416800" cy="1552575"/>
          </a:xfrm>
          <a:prstGeom prst="rect">
            <a:avLst/>
          </a:prstGeom>
          <a:noFill/>
          <a:ln w="12700">
            <a:noFill/>
          </a:ln>
        </p:spPr>
        <p:txBody>
          <a:bodyPr anchor="ctr" anchorCtr="0">
            <a:spAutoFit/>
          </a:bodyPr>
          <a:p>
            <a:pPr indent="276225"/>
            <a:r>
              <a:rPr lang="en-US" altLang="zh-CN" b="1">
                <a:solidFill>
                  <a:srgbClr val="05050B"/>
                </a:solidFill>
                <a:latin typeface="Tahoma" panose="020B0604030504040204" pitchFamily="34" charset="0"/>
              </a:rPr>
              <a:t>1. binary counter</a:t>
            </a:r>
            <a:endParaRPr lang="en-US" altLang="zh-CN" b="1">
              <a:solidFill>
                <a:srgbClr val="05050B"/>
              </a:solidFill>
              <a:latin typeface="Tahoma" panose="020B0604030504040204" pitchFamily="34" charset="0"/>
            </a:endParaRPr>
          </a:p>
          <a:p>
            <a:pPr indent="276225"/>
            <a:r>
              <a:rPr lang="en-US" altLang="zh-CN" b="1">
                <a:solidFill>
                  <a:srgbClr val="05050B"/>
                </a:solidFill>
                <a:latin typeface="Tahoma" panose="020B0604030504040204" pitchFamily="34" charset="0"/>
              </a:rPr>
              <a:t>  (1) binary counter</a:t>
            </a:r>
            <a:endParaRPr lang="en-US" altLang="zh-CN" b="1">
              <a:solidFill>
                <a:srgbClr val="05050B"/>
              </a:solidFill>
              <a:latin typeface="Tahoma" panose="020B0604030504040204" pitchFamily="34" charset="0"/>
            </a:endParaRPr>
          </a:p>
          <a:p>
            <a:pPr indent="276225"/>
            <a:r>
              <a:rPr lang="en-US" altLang="zh-CN" b="1">
                <a:solidFill>
                  <a:srgbClr val="05050B"/>
                </a:solidFill>
                <a:latin typeface="Tahoma" panose="020B0604030504040204" pitchFamily="34" charset="0"/>
              </a:rPr>
              <a:t>① binary asynchronous counter</a:t>
            </a:r>
            <a:endParaRPr lang="en-US" altLang="zh-CN" b="1">
              <a:solidFill>
                <a:srgbClr val="05050B"/>
              </a:solidFill>
              <a:latin typeface="Tahoma" panose="020B0604030504040204" pitchFamily="34" charset="0"/>
            </a:endParaRPr>
          </a:p>
          <a:p>
            <a:pPr indent="276225"/>
            <a:r>
              <a:rPr lang="en-US" altLang="zh-CN" b="1">
                <a:solidFill>
                  <a:srgbClr val="05050B"/>
                </a:solidFill>
                <a:latin typeface="Tahoma" panose="020B0604030504040204" pitchFamily="34" charset="0"/>
              </a:rPr>
              <a:t>      a. binary asynchronous add counter</a:t>
            </a:r>
            <a:endParaRPr lang="en-US" altLang="zh-CN" b="1">
              <a:solidFill>
                <a:srgbClr val="05050B"/>
              </a:solidFill>
              <a:latin typeface="Tahoma" panose="020B0604030504040204"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89092" name="图片 89091"/>
          <p:cNvPicPr>
            <a:picLocks noChangeAspect="1"/>
          </p:cNvPicPr>
          <p:nvPr/>
        </p:nvPicPr>
        <p:blipFill>
          <a:blip r:embed="rId1"/>
          <a:stretch>
            <a:fillRect/>
          </a:stretch>
        </p:blipFill>
        <p:spPr>
          <a:xfrm>
            <a:off x="214313" y="188913"/>
            <a:ext cx="8821737" cy="2908300"/>
          </a:xfrm>
          <a:prstGeom prst="rect">
            <a:avLst/>
          </a:prstGeom>
          <a:noFill/>
          <a:ln w="9525">
            <a:noFill/>
          </a:ln>
        </p:spPr>
      </p:pic>
      <p:grpSp>
        <p:nvGrpSpPr>
          <p:cNvPr id="89108" name="组合 89107"/>
          <p:cNvGrpSpPr/>
          <p:nvPr/>
        </p:nvGrpSpPr>
        <p:grpSpPr>
          <a:xfrm>
            <a:off x="395288" y="3500438"/>
            <a:ext cx="8569325" cy="839787"/>
            <a:chOff x="249" y="2205"/>
            <a:chExt cx="5398" cy="529"/>
          </a:xfrm>
        </p:grpSpPr>
        <p:sp>
          <p:nvSpPr>
            <p:cNvPr id="89106" name="矩形 89105"/>
            <p:cNvSpPr/>
            <p:nvPr/>
          </p:nvSpPr>
          <p:spPr>
            <a:xfrm>
              <a:off x="249" y="2205"/>
              <a:ext cx="5398" cy="518"/>
            </a:xfrm>
            <a:prstGeom prst="rect">
              <a:avLst/>
            </a:prstGeom>
            <a:noFill/>
            <a:ln w="12700">
              <a:noFill/>
            </a:ln>
          </p:spPr>
          <p:txBody>
            <a:bodyPr anchor="ctr" anchorCtr="0">
              <a:spAutoFit/>
            </a:bodyPr>
            <a:p>
              <a:r>
                <a:rPr lang="en-US" altLang="zh-CN" b="1">
                  <a:solidFill>
                    <a:srgbClr val="05050B"/>
                  </a:solidFill>
                  <a:latin typeface="Times New Roman" panose="02020603050405020304" pitchFamily="18" charset="0"/>
                </a:rPr>
                <a:t>Work principle: the four JK flip-flops are connected </a:t>
              </a:r>
              <a:r>
                <a:rPr lang="en-US" altLang="zh-CN" b="1" err="1">
                  <a:solidFill>
                    <a:srgbClr val="05050B"/>
                  </a:solidFill>
                  <a:latin typeface="Times New Roman" panose="02020603050405020304" pitchFamily="18" charset="0"/>
                </a:rPr>
                <a:t>inorder</a:t>
              </a:r>
              <a:r>
                <a:rPr lang="en-US" altLang="zh-CN" b="1">
                  <a:solidFill>
                    <a:srgbClr val="05050B"/>
                  </a:solidFill>
                  <a:latin typeface="Times New Roman" panose="02020603050405020304" pitchFamily="18" charset="0"/>
                </a:rPr>
                <a:t> to compose the   </a:t>
              </a:r>
              <a:r>
                <a:rPr lang="zh-CN" altLang="en-US" dirty="0">
                  <a:latin typeface="Tahoma" panose="020B0604030504040204" pitchFamily="34" charset="0"/>
                </a:rPr>
                <a:t>   </a:t>
              </a:r>
              <a:r>
                <a:rPr lang="en-US" altLang="zh-CN" b="1">
                  <a:solidFill>
                    <a:srgbClr val="05050B"/>
                  </a:solidFill>
                  <a:latin typeface="Tahoma" panose="020B0604030504040204" pitchFamily="34" charset="0"/>
                </a:rPr>
                <a:t>counter </a:t>
              </a:r>
              <a:endParaRPr lang="en-US" altLang="zh-CN" b="1">
                <a:solidFill>
                  <a:srgbClr val="05050B"/>
                </a:solidFill>
                <a:latin typeface="Tahoma" panose="020B0604030504040204" pitchFamily="34" charset="0"/>
              </a:endParaRPr>
            </a:p>
          </p:txBody>
        </p:sp>
        <p:graphicFrame>
          <p:nvGraphicFramePr>
            <p:cNvPr id="89105" name="对象 89104"/>
            <p:cNvGraphicFramePr/>
            <p:nvPr/>
          </p:nvGraphicFramePr>
          <p:xfrm>
            <a:off x="1383" y="2478"/>
            <a:ext cx="272" cy="256"/>
          </p:xfrm>
          <a:graphic>
            <a:graphicData uri="http://schemas.openxmlformats.org/presentationml/2006/ole">
              <mc:AlternateContent xmlns:mc="http://schemas.openxmlformats.org/markup-compatibility/2006">
                <mc:Choice xmlns:v="urn:schemas-microsoft-com:vml" Requires="v">
                  <p:oleObj spid="_x0000_s3125" name="" r:id="rId2" imgW="165100" imgH="152400" progId="Equation.DSMT4">
                    <p:embed/>
                  </p:oleObj>
                </mc:Choice>
                <mc:Fallback>
                  <p:oleObj name="" r:id="rId2" imgW="165100" imgH="152400" progId="Equation.DSMT4">
                    <p:embed/>
                    <p:pic>
                      <p:nvPicPr>
                        <p:cNvPr id="0" name="图片 3124"/>
                        <p:cNvPicPr/>
                        <p:nvPr/>
                      </p:nvPicPr>
                      <p:blipFill>
                        <a:blip r:embed="rId3"/>
                        <a:stretch>
                          <a:fillRect/>
                        </a:stretch>
                      </p:blipFill>
                      <p:spPr>
                        <a:xfrm>
                          <a:off x="1383" y="2478"/>
                          <a:ext cx="272" cy="256"/>
                        </a:xfrm>
                        <a:prstGeom prst="rect">
                          <a:avLst/>
                        </a:prstGeom>
                        <a:noFill/>
                        <a:ln w="38100">
                          <a:noFill/>
                          <a:miter/>
                        </a:ln>
                      </p:spPr>
                    </p:pic>
                  </p:oleObj>
                </mc:Fallback>
              </mc:AlternateContent>
            </a:graphicData>
          </a:graphic>
        </p:graphicFrame>
      </p:grpSp>
      <p:sp>
        <p:nvSpPr>
          <p:cNvPr id="89109" name="矩形 89108"/>
          <p:cNvSpPr/>
          <p:nvPr/>
        </p:nvSpPr>
        <p:spPr>
          <a:xfrm>
            <a:off x="358775" y="4319588"/>
            <a:ext cx="9109075" cy="1917700"/>
          </a:xfrm>
          <a:prstGeom prst="rect">
            <a:avLst/>
          </a:prstGeom>
          <a:noFill/>
          <a:ln w="12700">
            <a:noFill/>
          </a:ln>
        </p:spPr>
        <p:txBody>
          <a:bodyPr anchor="ctr" anchorCtr="0">
            <a:spAutoFit/>
          </a:bodyPr>
          <a:p>
            <a:r>
              <a:rPr lang="en-US" altLang="zh-CN" b="1">
                <a:solidFill>
                  <a:srgbClr val="05050B"/>
                </a:solidFill>
                <a:latin typeface="Tahoma" panose="020B0604030504040204" pitchFamily="34" charset="0"/>
              </a:rPr>
              <a:t>When a descending </a:t>
            </a:r>
            <a:r>
              <a:rPr lang="en-US" altLang="zh-CN" b="1" err="1">
                <a:solidFill>
                  <a:srgbClr val="05050B"/>
                </a:solidFill>
                <a:latin typeface="Tahoma" panose="020B0604030504040204" pitchFamily="34" charset="0"/>
              </a:rPr>
              <a:t>dege</a:t>
            </a:r>
            <a:r>
              <a:rPr lang="en-US" altLang="zh-CN" b="1">
                <a:solidFill>
                  <a:srgbClr val="05050B"/>
                </a:solidFill>
                <a:latin typeface="Tahoma" panose="020B0604030504040204" pitchFamily="34" charset="0"/>
              </a:rPr>
              <a:t> of CP is coming, FF0 turns over once;</a:t>
            </a:r>
            <a:endParaRPr lang="en-US" altLang="zh-CN" b="1">
              <a:solidFill>
                <a:srgbClr val="05050B"/>
              </a:solidFill>
              <a:latin typeface="Tahoma" panose="020B0604030504040204" pitchFamily="34" charset="0"/>
            </a:endParaRPr>
          </a:p>
          <a:p>
            <a:r>
              <a:rPr lang="en-US" altLang="zh-CN" b="1">
                <a:solidFill>
                  <a:srgbClr val="05050B"/>
                </a:solidFill>
                <a:latin typeface="Tahoma" panose="020B0604030504040204" pitchFamily="34" charset="0"/>
              </a:rPr>
              <a:t>When </a:t>
            </a:r>
            <a:r>
              <a:rPr lang="en-US" altLang="zh-CN" b="1" i="1">
                <a:solidFill>
                  <a:srgbClr val="05050B"/>
                </a:solidFill>
                <a:latin typeface="Tahoma" panose="020B0604030504040204" pitchFamily="34" charset="0"/>
              </a:rPr>
              <a:t>Q</a:t>
            </a:r>
            <a:r>
              <a:rPr lang="en-US" altLang="zh-CN" b="1">
                <a:solidFill>
                  <a:srgbClr val="05050B"/>
                </a:solidFill>
                <a:latin typeface="Tahoma" panose="020B0604030504040204" pitchFamily="34" charset="0"/>
              </a:rPr>
              <a:t>0 is 1  0</a:t>
            </a:r>
            <a:r>
              <a:rPr lang="zh-CN" altLang="en-US" b="1" dirty="0">
                <a:solidFill>
                  <a:srgbClr val="05050B"/>
                </a:solidFill>
                <a:latin typeface="Tahoma" panose="020B0604030504040204" pitchFamily="34" charset="0"/>
              </a:rPr>
              <a:t>，</a:t>
            </a:r>
            <a:r>
              <a:rPr lang="en-US" altLang="zh-CN" b="1">
                <a:solidFill>
                  <a:srgbClr val="05050B"/>
                </a:solidFill>
                <a:latin typeface="Tahoma" panose="020B0604030504040204" pitchFamily="34" charset="0"/>
              </a:rPr>
              <a:t>FF1 turns over once</a:t>
            </a:r>
            <a:r>
              <a:rPr lang="zh-CN" altLang="en-US" b="1" dirty="0">
                <a:solidFill>
                  <a:srgbClr val="05050B"/>
                </a:solidFill>
                <a:latin typeface="Tahoma" panose="020B0604030504040204" pitchFamily="34" charset="0"/>
              </a:rPr>
              <a:t>；</a:t>
            </a:r>
            <a:endParaRPr lang="zh-CN" altLang="en-US" b="1" dirty="0">
              <a:solidFill>
                <a:srgbClr val="05050B"/>
              </a:solidFill>
              <a:latin typeface="Tahoma" panose="020B0604030504040204" pitchFamily="34" charset="0"/>
            </a:endParaRPr>
          </a:p>
          <a:p>
            <a:r>
              <a:rPr lang="en-US" altLang="zh-CN" b="1">
                <a:solidFill>
                  <a:srgbClr val="05050B"/>
                </a:solidFill>
                <a:latin typeface="Tahoma" panose="020B0604030504040204" pitchFamily="34" charset="0"/>
              </a:rPr>
              <a:t>When </a:t>
            </a:r>
            <a:r>
              <a:rPr lang="en-US" altLang="zh-CN" b="1" i="1">
                <a:solidFill>
                  <a:srgbClr val="05050B"/>
                </a:solidFill>
                <a:latin typeface="Tahoma" panose="020B0604030504040204" pitchFamily="34" charset="0"/>
              </a:rPr>
              <a:t>Q</a:t>
            </a:r>
            <a:r>
              <a:rPr lang="en-US" altLang="zh-CN" b="1">
                <a:solidFill>
                  <a:srgbClr val="05050B"/>
                </a:solidFill>
                <a:latin typeface="Tahoma" panose="020B0604030504040204" pitchFamily="34" charset="0"/>
              </a:rPr>
              <a:t>1 is 1  0</a:t>
            </a:r>
            <a:r>
              <a:rPr lang="zh-CN" altLang="en-US" b="1" dirty="0">
                <a:solidFill>
                  <a:srgbClr val="05050B"/>
                </a:solidFill>
                <a:latin typeface="Tahoma" panose="020B0604030504040204" pitchFamily="34" charset="0"/>
              </a:rPr>
              <a:t>，</a:t>
            </a:r>
            <a:r>
              <a:rPr lang="en-US" altLang="zh-CN" b="1">
                <a:solidFill>
                  <a:srgbClr val="05050B"/>
                </a:solidFill>
                <a:latin typeface="Tahoma" panose="020B0604030504040204" pitchFamily="34" charset="0"/>
              </a:rPr>
              <a:t>FF2 turns over once</a:t>
            </a:r>
            <a:r>
              <a:rPr lang="zh-CN" altLang="en-US" b="1" dirty="0">
                <a:solidFill>
                  <a:srgbClr val="05050B"/>
                </a:solidFill>
                <a:latin typeface="Tahoma" panose="020B0604030504040204" pitchFamily="34" charset="0"/>
              </a:rPr>
              <a:t>；</a:t>
            </a:r>
            <a:r>
              <a:rPr lang="zh-CN" altLang="en-US" dirty="0">
                <a:solidFill>
                  <a:srgbClr val="05050B"/>
                </a:solidFill>
                <a:latin typeface="Tahoma" panose="020B0604030504040204" pitchFamily="34" charset="0"/>
              </a:rPr>
              <a:t> </a:t>
            </a:r>
            <a:endParaRPr lang="zh-CN" altLang="en-US" dirty="0">
              <a:solidFill>
                <a:srgbClr val="05050B"/>
              </a:solidFill>
              <a:latin typeface="Tahoma" panose="020B0604030504040204" pitchFamily="34" charset="0"/>
            </a:endParaRPr>
          </a:p>
          <a:p>
            <a:r>
              <a:rPr lang="en-US" altLang="zh-CN" b="1">
                <a:solidFill>
                  <a:srgbClr val="05050B"/>
                </a:solidFill>
                <a:latin typeface="Tahoma" panose="020B0604030504040204" pitchFamily="34" charset="0"/>
              </a:rPr>
              <a:t>When </a:t>
            </a:r>
            <a:r>
              <a:rPr lang="en-US" altLang="zh-CN" b="1" i="1">
                <a:solidFill>
                  <a:srgbClr val="05050B"/>
                </a:solidFill>
                <a:latin typeface="Tahoma" panose="020B0604030504040204" pitchFamily="34" charset="0"/>
              </a:rPr>
              <a:t>Q</a:t>
            </a:r>
            <a:r>
              <a:rPr lang="en-US" altLang="zh-CN" b="1">
                <a:solidFill>
                  <a:srgbClr val="05050B"/>
                </a:solidFill>
                <a:latin typeface="Tahoma" panose="020B0604030504040204" pitchFamily="34" charset="0"/>
              </a:rPr>
              <a:t>3 is 1  0</a:t>
            </a:r>
            <a:r>
              <a:rPr lang="zh-CN" altLang="en-US" b="1" dirty="0">
                <a:solidFill>
                  <a:srgbClr val="05050B"/>
                </a:solidFill>
                <a:latin typeface="Tahoma" panose="020B0604030504040204" pitchFamily="34" charset="0"/>
              </a:rPr>
              <a:t>，</a:t>
            </a:r>
            <a:r>
              <a:rPr lang="en-US" altLang="zh-CN" b="1">
                <a:solidFill>
                  <a:srgbClr val="05050B"/>
                </a:solidFill>
                <a:latin typeface="Tahoma" panose="020B0604030504040204" pitchFamily="34" charset="0"/>
              </a:rPr>
              <a:t>FF3 turns over once</a:t>
            </a:r>
            <a:r>
              <a:rPr lang="zh-CN" altLang="en-US" b="1" dirty="0">
                <a:solidFill>
                  <a:srgbClr val="05050B"/>
                </a:solidFill>
                <a:latin typeface="Tahoma" panose="020B0604030504040204" pitchFamily="34" charset="0"/>
              </a:rPr>
              <a:t>；</a:t>
            </a:r>
            <a:r>
              <a:rPr lang="zh-CN" altLang="en-US" dirty="0">
                <a:solidFill>
                  <a:srgbClr val="05050B"/>
                </a:solidFill>
                <a:latin typeface="Tahoma" panose="020B0604030504040204" pitchFamily="34" charset="0"/>
              </a:rPr>
              <a:t>  </a:t>
            </a:r>
            <a:endParaRPr lang="en-US" altLang="zh-CN">
              <a:solidFill>
                <a:srgbClr val="05050B"/>
              </a:solidFill>
              <a:latin typeface="Tahoma" panose="020B0604030504040204"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0116" name="矩形 90115"/>
          <p:cNvSpPr/>
          <p:nvPr/>
        </p:nvSpPr>
        <p:spPr>
          <a:xfrm>
            <a:off x="274638" y="-26987"/>
            <a:ext cx="8618537" cy="822325"/>
          </a:xfrm>
          <a:prstGeom prst="rect">
            <a:avLst/>
          </a:prstGeom>
          <a:noFill/>
          <a:ln w="12700">
            <a:noFill/>
          </a:ln>
        </p:spPr>
        <p:txBody>
          <a:bodyPr anchor="ctr" anchorCtr="0">
            <a:spAutoFit/>
          </a:bodyPr>
          <a:p>
            <a:r>
              <a:rPr lang="en-US" altLang="zh-CN" b="1">
                <a:solidFill>
                  <a:srgbClr val="05050B"/>
                </a:solidFill>
                <a:latin typeface="Tahoma" panose="020B0604030504040204" pitchFamily="34" charset="0"/>
              </a:rPr>
              <a:t>With the “observation method” , we can write out the sequential wave map and state map of the circuit</a:t>
            </a:r>
            <a:endParaRPr lang="en-US" altLang="zh-CN" b="1">
              <a:solidFill>
                <a:srgbClr val="05050B"/>
              </a:solidFill>
              <a:latin typeface="Tahoma" panose="020B0604030504040204" pitchFamily="34" charset="0"/>
            </a:endParaRPr>
          </a:p>
        </p:txBody>
      </p:sp>
      <p:pic>
        <p:nvPicPr>
          <p:cNvPr id="90117" name="图片 90116"/>
          <p:cNvPicPr>
            <a:picLocks noChangeAspect="1"/>
          </p:cNvPicPr>
          <p:nvPr/>
        </p:nvPicPr>
        <p:blipFill>
          <a:blip r:embed="rId1"/>
          <a:stretch>
            <a:fillRect/>
          </a:stretch>
        </p:blipFill>
        <p:spPr>
          <a:xfrm>
            <a:off x="395288" y="620713"/>
            <a:ext cx="8280400" cy="3022600"/>
          </a:xfrm>
          <a:prstGeom prst="rect">
            <a:avLst/>
          </a:prstGeom>
          <a:noFill/>
          <a:ln w="12700">
            <a:noFill/>
          </a:ln>
        </p:spPr>
      </p:pic>
      <p:grpSp>
        <p:nvGrpSpPr>
          <p:cNvPr id="90118" name="组合 90117"/>
          <p:cNvGrpSpPr/>
          <p:nvPr/>
        </p:nvGrpSpPr>
        <p:grpSpPr>
          <a:xfrm>
            <a:off x="179388" y="3644900"/>
            <a:ext cx="8713787" cy="3184525"/>
            <a:chOff x="2362" y="3108"/>
            <a:chExt cx="10978" cy="2793"/>
          </a:xfrm>
        </p:grpSpPr>
        <p:pic>
          <p:nvPicPr>
            <p:cNvPr id="90119" name="图片 90118"/>
            <p:cNvPicPr>
              <a:picLocks noChangeAspect="1"/>
            </p:cNvPicPr>
            <p:nvPr/>
          </p:nvPicPr>
          <p:blipFill>
            <a:blip r:embed="rId2"/>
            <a:stretch>
              <a:fillRect/>
            </a:stretch>
          </p:blipFill>
          <p:spPr>
            <a:xfrm>
              <a:off x="2362" y="3108"/>
              <a:ext cx="10961" cy="524"/>
            </a:xfrm>
            <a:prstGeom prst="rect">
              <a:avLst/>
            </a:prstGeom>
            <a:noFill/>
            <a:ln w="12700">
              <a:noFill/>
            </a:ln>
          </p:spPr>
        </p:pic>
        <p:pic>
          <p:nvPicPr>
            <p:cNvPr id="90120" name="图片 90119"/>
            <p:cNvPicPr>
              <a:picLocks noChangeAspect="1"/>
            </p:cNvPicPr>
            <p:nvPr/>
          </p:nvPicPr>
          <p:blipFill>
            <a:blip r:embed="rId3"/>
            <a:stretch>
              <a:fillRect/>
            </a:stretch>
          </p:blipFill>
          <p:spPr>
            <a:xfrm>
              <a:off x="2362" y="3735"/>
              <a:ext cx="10961" cy="540"/>
            </a:xfrm>
            <a:prstGeom prst="rect">
              <a:avLst/>
            </a:prstGeom>
            <a:noFill/>
            <a:ln w="12700">
              <a:noFill/>
            </a:ln>
          </p:spPr>
        </p:pic>
        <p:pic>
          <p:nvPicPr>
            <p:cNvPr id="90121" name="图片 90120"/>
            <p:cNvPicPr>
              <a:picLocks noChangeAspect="1"/>
            </p:cNvPicPr>
            <p:nvPr/>
          </p:nvPicPr>
          <p:blipFill>
            <a:blip r:embed="rId4"/>
            <a:stretch>
              <a:fillRect/>
            </a:stretch>
          </p:blipFill>
          <p:spPr>
            <a:xfrm>
              <a:off x="2362" y="4258"/>
              <a:ext cx="10946" cy="540"/>
            </a:xfrm>
            <a:prstGeom prst="rect">
              <a:avLst/>
            </a:prstGeom>
            <a:noFill/>
            <a:ln w="12700">
              <a:noFill/>
            </a:ln>
          </p:spPr>
        </p:pic>
        <p:pic>
          <p:nvPicPr>
            <p:cNvPr id="90122" name="图片 90121"/>
            <p:cNvPicPr>
              <a:picLocks noChangeAspect="1"/>
            </p:cNvPicPr>
            <p:nvPr/>
          </p:nvPicPr>
          <p:blipFill>
            <a:blip r:embed="rId5"/>
            <a:stretch>
              <a:fillRect/>
            </a:stretch>
          </p:blipFill>
          <p:spPr>
            <a:xfrm>
              <a:off x="2362" y="4885"/>
              <a:ext cx="10961" cy="509"/>
            </a:xfrm>
            <a:prstGeom prst="rect">
              <a:avLst/>
            </a:prstGeom>
            <a:noFill/>
            <a:ln w="12700">
              <a:noFill/>
            </a:ln>
          </p:spPr>
        </p:pic>
        <p:pic>
          <p:nvPicPr>
            <p:cNvPr id="90123" name="图片 90122"/>
            <p:cNvPicPr>
              <a:picLocks noChangeAspect="1"/>
            </p:cNvPicPr>
            <p:nvPr/>
          </p:nvPicPr>
          <p:blipFill>
            <a:blip r:embed="rId6"/>
            <a:stretch>
              <a:fillRect/>
            </a:stretch>
          </p:blipFill>
          <p:spPr>
            <a:xfrm>
              <a:off x="2362" y="5407"/>
              <a:ext cx="10978" cy="494"/>
            </a:xfrm>
            <a:prstGeom prst="rect">
              <a:avLst/>
            </a:prstGeom>
            <a:noFill/>
            <a:ln w="12700">
              <a:noFill/>
            </a:ln>
          </p:spPr>
        </p:pic>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1140" name="矩形 91139"/>
          <p:cNvSpPr/>
          <p:nvPr/>
        </p:nvSpPr>
        <p:spPr>
          <a:xfrm>
            <a:off x="117475" y="133350"/>
            <a:ext cx="8775700" cy="2647950"/>
          </a:xfrm>
          <a:prstGeom prst="rect">
            <a:avLst/>
          </a:prstGeom>
          <a:noFill/>
          <a:ln w="12700">
            <a:noFill/>
          </a:ln>
        </p:spPr>
        <p:txBody>
          <a:bodyPr anchor="ctr" anchorCtr="0">
            <a:spAutoFit/>
          </a:bodyPr>
          <a:p>
            <a:r>
              <a:rPr lang="en-US" altLang="zh-CN">
                <a:solidFill>
                  <a:srgbClr val="05050B"/>
                </a:solidFill>
                <a:latin typeface="Tahoma" panose="020B0604030504040204" pitchFamily="34" charset="0"/>
              </a:rPr>
              <a:t>From the sequential map we can see that the cycle of the </a:t>
            </a:r>
            <a:r>
              <a:rPr lang="en-US" altLang="zh-CN" i="1">
                <a:solidFill>
                  <a:srgbClr val="05050B"/>
                </a:solidFill>
                <a:latin typeface="Tahoma" panose="020B0604030504040204" pitchFamily="34" charset="0"/>
              </a:rPr>
              <a:t>Q</a:t>
            </a:r>
            <a:r>
              <a:rPr lang="en-US" altLang="zh-CN">
                <a:solidFill>
                  <a:srgbClr val="05050B"/>
                </a:solidFill>
                <a:latin typeface="Tahoma" panose="020B0604030504040204" pitchFamily="34" charset="0"/>
              </a:rPr>
              <a:t>0</a:t>
            </a:r>
            <a:r>
              <a:rPr lang="zh-CN" altLang="en-US" dirty="0">
                <a:solidFill>
                  <a:srgbClr val="05050B"/>
                </a:solidFill>
                <a:latin typeface="Tahoma" panose="020B0604030504040204" pitchFamily="34" charset="0"/>
              </a:rPr>
              <a:t>、</a:t>
            </a:r>
            <a:r>
              <a:rPr lang="en-US" altLang="zh-CN" i="1" err="1">
                <a:solidFill>
                  <a:srgbClr val="05050B"/>
                </a:solidFill>
                <a:latin typeface="Tahoma" panose="020B0604030504040204" pitchFamily="34" charset="0"/>
              </a:rPr>
              <a:t>Q</a:t>
            </a:r>
            <a:r>
              <a:rPr lang="en-US" altLang="zh-CN" err="1">
                <a:solidFill>
                  <a:srgbClr val="05050B"/>
                </a:solidFill>
                <a:latin typeface="Tahoma" panose="020B0604030504040204" pitchFamily="34" charset="0"/>
              </a:rPr>
              <a:t>l</a:t>
            </a:r>
            <a:r>
              <a:rPr lang="zh-CN" altLang="en-US" dirty="0">
                <a:solidFill>
                  <a:srgbClr val="05050B"/>
                </a:solidFill>
                <a:latin typeface="Tahoma" panose="020B0604030504040204" pitchFamily="34" charset="0"/>
              </a:rPr>
              <a:t>、</a:t>
            </a:r>
            <a:r>
              <a:rPr lang="en-US" altLang="zh-CN" i="1">
                <a:solidFill>
                  <a:srgbClr val="05050B"/>
                </a:solidFill>
                <a:latin typeface="Tahoma" panose="020B0604030504040204" pitchFamily="34" charset="0"/>
              </a:rPr>
              <a:t>Q</a:t>
            </a:r>
            <a:r>
              <a:rPr lang="en-US" altLang="zh-CN">
                <a:solidFill>
                  <a:srgbClr val="05050B"/>
                </a:solidFill>
                <a:latin typeface="Tahoma" panose="020B0604030504040204" pitchFamily="34" charset="0"/>
              </a:rPr>
              <a:t>2</a:t>
            </a:r>
            <a:r>
              <a:rPr lang="zh-CN" altLang="en-US" dirty="0">
                <a:solidFill>
                  <a:srgbClr val="05050B"/>
                </a:solidFill>
                <a:latin typeface="Tahoma" panose="020B0604030504040204" pitchFamily="34" charset="0"/>
              </a:rPr>
              <a:t>、</a:t>
            </a:r>
            <a:r>
              <a:rPr lang="en-US" altLang="zh-CN" i="1">
                <a:solidFill>
                  <a:srgbClr val="05050B"/>
                </a:solidFill>
                <a:latin typeface="Tahoma" panose="020B0604030504040204" pitchFamily="34" charset="0"/>
              </a:rPr>
              <a:t>Q</a:t>
            </a:r>
            <a:r>
              <a:rPr lang="en-US" altLang="zh-CN">
                <a:solidFill>
                  <a:srgbClr val="05050B"/>
                </a:solidFill>
                <a:latin typeface="Tahoma" panose="020B0604030504040204" pitchFamily="34" charset="0"/>
              </a:rPr>
              <a:t>3  is the 2 times</a:t>
            </a:r>
            <a:r>
              <a:rPr lang="zh-CN" altLang="en-US" dirty="0">
                <a:solidFill>
                  <a:srgbClr val="05050B"/>
                </a:solidFill>
                <a:latin typeface="Tahoma" panose="020B0604030504040204" pitchFamily="34" charset="0"/>
              </a:rPr>
              <a:t>、</a:t>
            </a:r>
            <a:r>
              <a:rPr lang="en-US" altLang="zh-CN">
                <a:solidFill>
                  <a:srgbClr val="05050B"/>
                </a:solidFill>
                <a:latin typeface="Tahoma" panose="020B0604030504040204" pitchFamily="34" charset="0"/>
              </a:rPr>
              <a:t>4times</a:t>
            </a:r>
            <a:r>
              <a:rPr lang="zh-CN" altLang="en-US" dirty="0">
                <a:solidFill>
                  <a:srgbClr val="05050B"/>
                </a:solidFill>
                <a:latin typeface="Tahoma" panose="020B0604030504040204" pitchFamily="34" charset="0"/>
              </a:rPr>
              <a:t>、 </a:t>
            </a:r>
            <a:r>
              <a:rPr lang="en-US" altLang="zh-CN">
                <a:solidFill>
                  <a:srgbClr val="05050B"/>
                </a:solidFill>
                <a:latin typeface="Tahoma" panose="020B0604030504040204" pitchFamily="34" charset="0"/>
              </a:rPr>
              <a:t>8times </a:t>
            </a:r>
            <a:r>
              <a:rPr lang="zh-CN" altLang="en-US" dirty="0">
                <a:solidFill>
                  <a:srgbClr val="05050B"/>
                </a:solidFill>
                <a:latin typeface="Tahoma" panose="020B0604030504040204" pitchFamily="34" charset="0"/>
              </a:rPr>
              <a:t>、 </a:t>
            </a:r>
            <a:r>
              <a:rPr lang="en-US" altLang="zh-CN">
                <a:solidFill>
                  <a:srgbClr val="05050B"/>
                </a:solidFill>
                <a:latin typeface="Tahoma" panose="020B0604030504040204" pitchFamily="34" charset="0"/>
              </a:rPr>
              <a:t>16 times of the cycle of the </a:t>
            </a:r>
            <a:r>
              <a:rPr lang="en-US" altLang="zh-CN" err="1">
                <a:solidFill>
                  <a:srgbClr val="05050B"/>
                </a:solidFill>
                <a:latin typeface="Tahoma" panose="020B0604030504040204" pitchFamily="34" charset="0"/>
              </a:rPr>
              <a:t>counte</a:t>
            </a:r>
            <a:r>
              <a:rPr lang="en-US" altLang="zh-CN">
                <a:solidFill>
                  <a:srgbClr val="05050B"/>
                </a:solidFill>
                <a:latin typeface="Tahoma" panose="020B0604030504040204" pitchFamily="34" charset="0"/>
              </a:rPr>
              <a:t> impulse respectively, therefore, the counter can be looked as frequency divider.</a:t>
            </a:r>
            <a:endParaRPr lang="en-US" altLang="zh-CN">
              <a:solidFill>
                <a:srgbClr val="05050B"/>
              </a:solidFill>
              <a:latin typeface="Tahoma" panose="020B0604030504040204" pitchFamily="34" charset="0"/>
            </a:endParaRPr>
          </a:p>
          <a:p>
            <a:r>
              <a:rPr lang="en-US" altLang="zh-CN">
                <a:latin typeface="Tahoma" panose="020B0604030504040204" pitchFamily="34" charset="0"/>
              </a:rPr>
              <a:t> </a:t>
            </a:r>
            <a:r>
              <a:rPr lang="en-US" altLang="zh-CN">
                <a:solidFill>
                  <a:srgbClr val="05050B"/>
                </a:solidFill>
                <a:latin typeface="Tahoma" panose="020B0604030504040204" pitchFamily="34" charset="0"/>
              </a:rPr>
              <a:t>b. binary asynchronous descending counter</a:t>
            </a:r>
            <a:endParaRPr lang="en-US" altLang="zh-CN">
              <a:solidFill>
                <a:srgbClr val="05050B"/>
              </a:solidFill>
              <a:latin typeface="Tahoma" panose="020B0604030504040204" pitchFamily="34" charset="0"/>
            </a:endParaRPr>
          </a:p>
          <a:p>
            <a:r>
              <a:rPr lang="en-US" altLang="zh-CN">
                <a:solidFill>
                  <a:srgbClr val="05050B"/>
                </a:solidFill>
                <a:latin typeface="Tahoma" panose="020B0604030504040204" pitchFamily="34" charset="0"/>
              </a:rPr>
              <a:t>The binary descending counter is composed by four increasing edged triggered flip-flops</a:t>
            </a:r>
            <a:endParaRPr lang="en-US" altLang="zh-CN">
              <a:solidFill>
                <a:srgbClr val="05050B"/>
              </a:solidFill>
              <a:latin typeface="Tahoma" panose="020B0604030504040204" pitchFamily="34" charset="0"/>
            </a:endParaRPr>
          </a:p>
        </p:txBody>
      </p:sp>
      <p:pic>
        <p:nvPicPr>
          <p:cNvPr id="91141" name="图片 91140"/>
          <p:cNvPicPr>
            <a:picLocks noChangeAspect="1"/>
          </p:cNvPicPr>
          <p:nvPr/>
        </p:nvPicPr>
        <p:blipFill>
          <a:blip r:embed="rId1"/>
          <a:stretch>
            <a:fillRect/>
          </a:stretch>
        </p:blipFill>
        <p:spPr>
          <a:xfrm>
            <a:off x="107950" y="2924175"/>
            <a:ext cx="8888413" cy="3832225"/>
          </a:xfrm>
          <a:prstGeom prst="rect">
            <a:avLst/>
          </a:prstGeom>
          <a:noFill/>
          <a:ln w="9525">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8" name="矩形 92167"/>
          <p:cNvSpPr/>
          <p:nvPr/>
        </p:nvSpPr>
        <p:spPr>
          <a:xfrm>
            <a:off x="0" y="3352800"/>
            <a:ext cx="9144000" cy="0"/>
          </a:xfrm>
          <a:prstGeom prst="rect">
            <a:avLst/>
          </a:prstGeom>
          <a:noFill/>
          <a:ln w="12700">
            <a:noFill/>
          </a:ln>
        </p:spPr>
        <p:txBody>
          <a:bodyPr/>
          <a:p>
            <a:endParaRPr lang="zh-CN" altLang="en-US"/>
          </a:p>
        </p:txBody>
      </p:sp>
      <p:grpSp>
        <p:nvGrpSpPr>
          <p:cNvPr id="92169" name="组合 92168"/>
          <p:cNvGrpSpPr/>
          <p:nvPr/>
        </p:nvGrpSpPr>
        <p:grpSpPr>
          <a:xfrm>
            <a:off x="179388" y="403226"/>
            <a:ext cx="7670800" cy="476249"/>
            <a:chOff x="113" y="254"/>
            <a:chExt cx="4832" cy="300"/>
          </a:xfrm>
        </p:grpSpPr>
        <p:sp>
          <p:nvSpPr>
            <p:cNvPr id="92165" name="矩形 92164"/>
            <p:cNvSpPr/>
            <p:nvPr/>
          </p:nvSpPr>
          <p:spPr>
            <a:xfrm>
              <a:off x="113" y="254"/>
              <a:ext cx="4832" cy="290"/>
            </a:xfrm>
            <a:prstGeom prst="rect">
              <a:avLst/>
            </a:prstGeom>
            <a:noFill/>
            <a:ln w="12700">
              <a:noFill/>
            </a:ln>
          </p:spPr>
          <p:txBody>
            <a:bodyPr wrap="none" anchor="ctr" anchorCtr="0">
              <a:spAutoFit/>
            </a:bodyPr>
            <a:p>
              <a:r>
                <a:rPr lang="en-US" altLang="zh-CN">
                  <a:solidFill>
                    <a:srgbClr val="05050B"/>
                  </a:solidFill>
                  <a:latin typeface="Times New Roman" panose="02020603050405020304" pitchFamily="18" charset="0"/>
                </a:rPr>
                <a:t>Work principle: The D flip-flop is connected as        </a:t>
              </a:r>
              <a:r>
                <a:rPr lang="en-US" altLang="zh-CN">
                  <a:solidFill>
                    <a:srgbClr val="05050B"/>
                  </a:solidFill>
                  <a:latin typeface="Tahoma" panose="020B0604030504040204" pitchFamily="34" charset="0"/>
                </a:rPr>
                <a:t>flip-flop </a:t>
              </a:r>
              <a:endParaRPr lang="en-US" altLang="zh-CN">
                <a:solidFill>
                  <a:srgbClr val="05050B"/>
                </a:solidFill>
                <a:latin typeface="Tahoma" panose="020B0604030504040204" pitchFamily="34" charset="0"/>
              </a:endParaRPr>
            </a:p>
          </p:txBody>
        </p:sp>
        <p:graphicFrame>
          <p:nvGraphicFramePr>
            <p:cNvPr id="92167" name="对象 92166"/>
            <p:cNvGraphicFramePr/>
            <p:nvPr/>
          </p:nvGraphicFramePr>
          <p:xfrm>
            <a:off x="3832" y="255"/>
            <a:ext cx="318" cy="299"/>
          </p:xfrm>
          <a:graphic>
            <a:graphicData uri="http://schemas.openxmlformats.org/presentationml/2006/ole">
              <mc:AlternateContent xmlns:mc="http://schemas.openxmlformats.org/markup-compatibility/2006">
                <mc:Choice xmlns:v="urn:schemas-microsoft-com:vml" Requires="v">
                  <p:oleObj spid="_x0000_s3126" name="" r:id="rId1" imgW="165100" imgH="152400" progId="Equation.DSMT4">
                    <p:embed/>
                  </p:oleObj>
                </mc:Choice>
                <mc:Fallback>
                  <p:oleObj name="" r:id="rId1" imgW="165100" imgH="152400" progId="Equation.DSMT4">
                    <p:embed/>
                    <p:pic>
                      <p:nvPicPr>
                        <p:cNvPr id="0" name="图片 3125"/>
                        <p:cNvPicPr/>
                        <p:nvPr/>
                      </p:nvPicPr>
                      <p:blipFill>
                        <a:blip r:embed="rId2"/>
                        <a:stretch>
                          <a:fillRect/>
                        </a:stretch>
                      </p:blipFill>
                      <p:spPr>
                        <a:xfrm>
                          <a:off x="3832" y="255"/>
                          <a:ext cx="318" cy="299"/>
                        </a:xfrm>
                        <a:prstGeom prst="rect">
                          <a:avLst/>
                        </a:prstGeom>
                        <a:noFill/>
                        <a:ln w="38100">
                          <a:noFill/>
                          <a:miter/>
                        </a:ln>
                      </p:spPr>
                    </p:pic>
                  </p:oleObj>
                </mc:Fallback>
              </mc:AlternateContent>
            </a:graphicData>
          </a:graphic>
        </p:graphicFrame>
      </p:grpSp>
      <p:sp>
        <p:nvSpPr>
          <p:cNvPr id="92170" name="矩形 92169"/>
          <p:cNvSpPr/>
          <p:nvPr/>
        </p:nvSpPr>
        <p:spPr>
          <a:xfrm>
            <a:off x="179388" y="863600"/>
            <a:ext cx="8713787" cy="1917700"/>
          </a:xfrm>
          <a:prstGeom prst="rect">
            <a:avLst/>
          </a:prstGeom>
          <a:noFill/>
          <a:ln w="12700">
            <a:noFill/>
          </a:ln>
        </p:spPr>
        <p:txBody>
          <a:bodyPr anchor="ctr" anchorCtr="0">
            <a:spAutoFit/>
          </a:bodyPr>
          <a:p>
            <a:r>
              <a:rPr lang="en-US" altLang="zh-CN">
                <a:solidFill>
                  <a:srgbClr val="05050B"/>
                </a:solidFill>
                <a:latin typeface="Tahoma" panose="020B0604030504040204" pitchFamily="34" charset="0"/>
              </a:rPr>
              <a:t>The Q end of the low level flip-flop is connected to the clock impulse input end of the high flip-flop, that the borrow signal is taken from Q end.. It also has the frequency divider function</a:t>
            </a:r>
            <a:r>
              <a:rPr lang="en-US" altLang="zh-CN">
                <a:latin typeface="Tahoma" panose="020B0604030504040204" pitchFamily="34" charset="0"/>
              </a:rPr>
              <a:t> </a:t>
            </a:r>
            <a:r>
              <a:rPr lang="en-US" altLang="zh-CN">
                <a:solidFill>
                  <a:srgbClr val="05050B"/>
                </a:solidFill>
                <a:latin typeface="Tahoma" panose="020B0604030504040204" pitchFamily="34" charset="0"/>
              </a:rPr>
              <a:t>The sequential wave map and state map of the binary asynchronous descending counter</a:t>
            </a:r>
            <a:endParaRPr lang="en-US" altLang="zh-CN">
              <a:solidFill>
                <a:srgbClr val="05050B"/>
              </a:solidFill>
              <a:latin typeface="Tahoma" panose="020B0604030504040204" pitchFamily="34" charset="0"/>
            </a:endParaRPr>
          </a:p>
        </p:txBody>
      </p:sp>
      <p:grpSp>
        <p:nvGrpSpPr>
          <p:cNvPr id="92171" name="组合 92170"/>
          <p:cNvGrpSpPr/>
          <p:nvPr/>
        </p:nvGrpSpPr>
        <p:grpSpPr>
          <a:xfrm>
            <a:off x="107950" y="2781300"/>
            <a:ext cx="8856663" cy="3616325"/>
            <a:chOff x="2235" y="1555"/>
            <a:chExt cx="8306" cy="1952"/>
          </a:xfrm>
        </p:grpSpPr>
        <p:pic>
          <p:nvPicPr>
            <p:cNvPr id="92172" name="图片 92171"/>
            <p:cNvPicPr>
              <a:picLocks noChangeAspect="1"/>
            </p:cNvPicPr>
            <p:nvPr/>
          </p:nvPicPr>
          <p:blipFill>
            <a:blip r:embed="rId3"/>
            <a:stretch>
              <a:fillRect/>
            </a:stretch>
          </p:blipFill>
          <p:spPr>
            <a:xfrm>
              <a:off x="2235" y="1555"/>
              <a:ext cx="8293" cy="397"/>
            </a:xfrm>
            <a:prstGeom prst="rect">
              <a:avLst/>
            </a:prstGeom>
            <a:noFill/>
            <a:ln w="12700">
              <a:noFill/>
            </a:ln>
          </p:spPr>
        </p:pic>
        <p:pic>
          <p:nvPicPr>
            <p:cNvPr id="92173" name="图片 92172"/>
            <p:cNvPicPr>
              <a:picLocks noChangeAspect="1"/>
            </p:cNvPicPr>
            <p:nvPr/>
          </p:nvPicPr>
          <p:blipFill>
            <a:blip r:embed="rId4"/>
            <a:stretch>
              <a:fillRect/>
            </a:stretch>
          </p:blipFill>
          <p:spPr>
            <a:xfrm>
              <a:off x="2235" y="1950"/>
              <a:ext cx="8293" cy="408"/>
            </a:xfrm>
            <a:prstGeom prst="rect">
              <a:avLst/>
            </a:prstGeom>
            <a:noFill/>
            <a:ln w="12700">
              <a:noFill/>
            </a:ln>
          </p:spPr>
        </p:pic>
        <p:pic>
          <p:nvPicPr>
            <p:cNvPr id="92174" name="图片 92173"/>
            <p:cNvPicPr>
              <a:picLocks noChangeAspect="1"/>
            </p:cNvPicPr>
            <p:nvPr/>
          </p:nvPicPr>
          <p:blipFill>
            <a:blip r:embed="rId5"/>
            <a:stretch>
              <a:fillRect/>
            </a:stretch>
          </p:blipFill>
          <p:spPr>
            <a:xfrm>
              <a:off x="2235" y="2344"/>
              <a:ext cx="8282" cy="408"/>
            </a:xfrm>
            <a:prstGeom prst="rect">
              <a:avLst/>
            </a:prstGeom>
            <a:noFill/>
            <a:ln w="12700">
              <a:noFill/>
            </a:ln>
          </p:spPr>
        </p:pic>
        <p:pic>
          <p:nvPicPr>
            <p:cNvPr id="92175" name="图片 92174"/>
            <p:cNvPicPr>
              <a:picLocks noChangeAspect="1"/>
            </p:cNvPicPr>
            <p:nvPr/>
          </p:nvPicPr>
          <p:blipFill>
            <a:blip r:embed="rId6"/>
            <a:stretch>
              <a:fillRect/>
            </a:stretch>
          </p:blipFill>
          <p:spPr>
            <a:xfrm>
              <a:off x="2235" y="2739"/>
              <a:ext cx="8293" cy="385"/>
            </a:xfrm>
            <a:prstGeom prst="rect">
              <a:avLst/>
            </a:prstGeom>
            <a:noFill/>
            <a:ln w="12700">
              <a:noFill/>
            </a:ln>
          </p:spPr>
        </p:pic>
        <p:pic>
          <p:nvPicPr>
            <p:cNvPr id="92176" name="图片 92175"/>
            <p:cNvPicPr>
              <a:picLocks noChangeAspect="1"/>
            </p:cNvPicPr>
            <p:nvPr/>
          </p:nvPicPr>
          <p:blipFill>
            <a:blip r:embed="rId7"/>
            <a:stretch>
              <a:fillRect/>
            </a:stretch>
          </p:blipFill>
          <p:spPr>
            <a:xfrm>
              <a:off x="2235" y="3134"/>
              <a:ext cx="8306" cy="373"/>
            </a:xfrm>
            <a:prstGeom prst="rect">
              <a:avLst/>
            </a:prstGeom>
            <a:noFill/>
            <a:ln w="12700">
              <a:noFill/>
            </a:ln>
          </p:spPr>
        </p:pic>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3188" name="图片 93187"/>
          <p:cNvPicPr>
            <a:picLocks noChangeAspect="1"/>
          </p:cNvPicPr>
          <p:nvPr/>
        </p:nvPicPr>
        <p:blipFill>
          <a:blip r:embed="rId1"/>
          <a:stretch>
            <a:fillRect/>
          </a:stretch>
        </p:blipFill>
        <p:spPr>
          <a:xfrm>
            <a:off x="179388" y="-26987"/>
            <a:ext cx="8893175" cy="3249612"/>
          </a:xfrm>
          <a:prstGeom prst="rect">
            <a:avLst/>
          </a:prstGeom>
          <a:noFill/>
          <a:ln w="12700">
            <a:noFill/>
          </a:ln>
        </p:spPr>
      </p:pic>
      <p:sp>
        <p:nvSpPr>
          <p:cNvPr id="93189" name="矩形 93188"/>
          <p:cNvSpPr/>
          <p:nvPr/>
        </p:nvSpPr>
        <p:spPr>
          <a:xfrm>
            <a:off x="34925" y="3833178"/>
            <a:ext cx="9036050" cy="1938020"/>
          </a:xfrm>
          <a:prstGeom prst="rect">
            <a:avLst/>
          </a:prstGeom>
          <a:noFill/>
          <a:ln w="12700">
            <a:noFill/>
          </a:ln>
        </p:spPr>
        <p:txBody>
          <a:bodyPr anchor="ctr" anchorCtr="0">
            <a:spAutoFit/>
          </a:bodyPr>
          <a:p>
            <a:r>
              <a:rPr lang="en-US" altLang="zh-CN">
                <a:solidFill>
                  <a:srgbClr val="05050B"/>
                </a:solidFill>
                <a:latin typeface="Tahoma" panose="020B0604030504040204" pitchFamily="34" charset="0"/>
              </a:rPr>
              <a:t>②binary synchronous counter </a:t>
            </a:r>
            <a:endParaRPr lang="en-US" altLang="zh-CN">
              <a:solidFill>
                <a:srgbClr val="05050B"/>
              </a:solidFill>
              <a:latin typeface="Tahoma" panose="020B0604030504040204" pitchFamily="34" charset="0"/>
            </a:endParaRPr>
          </a:p>
          <a:p>
            <a:r>
              <a:rPr lang="en-US" altLang="zh-CN" err="1">
                <a:solidFill>
                  <a:srgbClr val="05050B"/>
                </a:solidFill>
                <a:latin typeface="Tahoma" panose="020B0604030504040204" pitchFamily="34" charset="0"/>
              </a:rPr>
              <a:t>a.binary</a:t>
            </a:r>
            <a:r>
              <a:rPr lang="en-US" altLang="zh-CN">
                <a:solidFill>
                  <a:srgbClr val="05050B"/>
                </a:solidFill>
                <a:latin typeface="Tahoma" panose="020B0604030504040204" pitchFamily="34" charset="0"/>
              </a:rPr>
              <a:t> synchronous add counter</a:t>
            </a:r>
            <a:endParaRPr lang="en-US" altLang="zh-CN">
              <a:solidFill>
                <a:srgbClr val="05050B"/>
              </a:solidFill>
              <a:latin typeface="Tahoma" panose="020B0604030504040204" pitchFamily="34" charset="0"/>
            </a:endParaRPr>
          </a:p>
          <a:p>
            <a:r>
              <a:rPr lang="en-US" altLang="zh-CN">
                <a:solidFill>
                  <a:srgbClr val="05050B"/>
                </a:solidFill>
                <a:latin typeface="Tahoma" panose="020B0604030504040204" pitchFamily="34" charset="0"/>
              </a:rPr>
              <a:t>Use the “observation method” to design circuit; the cp ends of all flip-flops are connected  to the one count impulse; analysis the state map and select the suitable JK signals</a:t>
            </a:r>
            <a:r>
              <a:rPr lang="en-US" altLang="zh-CN">
                <a:latin typeface="Tahoma" panose="020B0604030504040204" pitchFamily="34" charset="0"/>
              </a:rPr>
              <a:t> </a:t>
            </a:r>
            <a:endParaRPr lang="en-US" altLang="zh-CN">
              <a:latin typeface="Tahoma" panose="020B0604030504040204"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94262" name="内容占位符 94261"/>
          <p:cNvGraphicFramePr/>
          <p:nvPr>
            <p:ph/>
          </p:nvPr>
        </p:nvGraphicFramePr>
        <p:xfrm>
          <a:off x="323850" y="304800"/>
          <a:ext cx="8001000" cy="6276975"/>
        </p:xfrm>
        <a:graphic>
          <a:graphicData uri="http://schemas.openxmlformats.org/drawingml/2006/table">
            <a:tbl>
              <a:tblPr/>
              <a:tblGrid>
                <a:gridCol w="2119313"/>
                <a:gridCol w="3794125"/>
                <a:gridCol w="2087562"/>
              </a:tblGrid>
              <a:tr h="438150">
                <a:tc rowSpan="2">
                  <a:txBody>
                    <a:bodyPr/>
                    <a:lstStyle>
                      <a:lvl1pPr marL="342900" lvl="0" indent="-34290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Blip>
                          <a:blip r:embed="rId1"/>
                        </a:buBlip>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95000"/>
                        <a:buFont typeface="Wingdings" panose="05000000000000000000" pitchFamily="2" charset="2"/>
                        <a:buChar char="w"/>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SzPct val="6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lvl="0">
                        <a:spcBef>
                          <a:spcPct val="0"/>
                        </a:spcBef>
                        <a:buClrTx/>
                        <a:buSzTx/>
                        <a:buFontTx/>
                        <a:buNone/>
                      </a:pPr>
                      <a:r>
                        <a:rPr lang="en-US" altLang="zh-CN" sz="2000" b="1">
                          <a:latin typeface="Times New Roman" panose="02020603050405020304" pitchFamily="18" charset="0"/>
                        </a:rPr>
                        <a:t>The </a:t>
                      </a:r>
                      <a:r>
                        <a:rPr lang="en-US" altLang="zh-CN" sz="2000" b="1" err="1">
                          <a:latin typeface="Times New Roman" panose="02020603050405020304" pitchFamily="18" charset="0"/>
                        </a:rPr>
                        <a:t>counte</a:t>
                      </a:r>
                      <a:r>
                        <a:rPr lang="en-US" altLang="zh-CN" sz="2000" b="1">
                          <a:latin typeface="Times New Roman" panose="02020603050405020304" pitchFamily="18" charset="0"/>
                        </a:rPr>
                        <a:t> impulse signals</a:t>
                      </a:r>
                      <a:endParaRPr lang="en-US" altLang="zh-CN" sz="2000">
                        <a:latin typeface="Times New Roman" panose="02020603050405020304" pitchFamily="18" charset="0"/>
                      </a:endParaRPr>
                    </a:p>
                  </a:txBody>
                  <a:tcPr>
                    <a:lnL w="25400" cap="flat" cmpd="sng">
                      <a:solidFill>
                        <a:srgbClr val="0066FF"/>
                      </a:solidFill>
                      <a:prstDash val="solid"/>
                      <a:headEnd type="none" w="med" len="med"/>
                      <a:tailEnd type="none" w="med" len="med"/>
                    </a:lnL>
                    <a:lnR w="25400" cap="flat" cmpd="sng">
                      <a:solidFill>
                        <a:srgbClr val="0066FF"/>
                      </a:solidFill>
                      <a:prstDash val="solid"/>
                      <a:headEnd type="none" w="med" len="med"/>
                      <a:tailEnd type="none" w="med" len="med"/>
                    </a:lnR>
                    <a:lnT w="25400" cap="flat" cmpd="sng">
                      <a:solidFill>
                        <a:srgbClr val="0066FF"/>
                      </a:solidFill>
                      <a:prstDash val="solid"/>
                      <a:headEnd type="none" w="med" len="med"/>
                      <a:tailEnd type="none" w="med" len="med"/>
                    </a:lnT>
                    <a:lnB w="12700" cap="flat" cmpd="sng">
                      <a:solidFill>
                        <a:srgbClr val="0066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Blip>
                          <a:blip r:embed="rId1"/>
                        </a:buBlip>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95000"/>
                        <a:buFont typeface="Wingdings" panose="05000000000000000000" pitchFamily="2" charset="2"/>
                        <a:buChar char="w"/>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SzPct val="6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lvl="0">
                        <a:spcBef>
                          <a:spcPct val="0"/>
                        </a:spcBef>
                        <a:buClrTx/>
                        <a:buSzTx/>
                        <a:buFontTx/>
                        <a:buNone/>
                      </a:pPr>
                      <a:r>
                        <a:rPr lang="zh-CN" altLang="en-US" sz="2000" b="1" dirty="0">
                          <a:latin typeface="Times New Roman" panose="02020603050405020304" pitchFamily="18" charset="0"/>
                        </a:rPr>
                        <a:t>   </a:t>
                      </a:r>
                      <a:r>
                        <a:rPr lang="en-US" altLang="zh-CN" sz="2000" b="1">
                          <a:latin typeface="Times New Roman" panose="02020603050405020304" pitchFamily="18" charset="0"/>
                        </a:rPr>
                        <a:t>The circuit sate</a:t>
                      </a:r>
                      <a:endParaRPr lang="en-US" altLang="zh-CN" sz="2000">
                        <a:latin typeface="Times New Roman" panose="02020603050405020304" pitchFamily="18" charset="0"/>
                      </a:endParaRPr>
                    </a:p>
                  </a:txBody>
                  <a:tcPr>
                    <a:lnL w="25400" cap="flat" cmpd="sng">
                      <a:solidFill>
                        <a:srgbClr val="0066FF"/>
                      </a:solidFill>
                      <a:prstDash val="solid"/>
                      <a:headEnd type="none" w="med" len="med"/>
                      <a:tailEnd type="none" w="med" len="med"/>
                    </a:lnL>
                    <a:lnR w="25400" cap="flat" cmpd="sng">
                      <a:solidFill>
                        <a:srgbClr val="0066FF"/>
                      </a:solidFill>
                      <a:prstDash val="solid"/>
                      <a:headEnd type="none" w="med" len="med"/>
                      <a:tailEnd type="none" w="med" len="med"/>
                    </a:lnR>
                    <a:lnT w="25400" cap="flat" cmpd="sng">
                      <a:solidFill>
                        <a:srgbClr val="0066FF"/>
                      </a:solidFill>
                      <a:prstDash val="solid"/>
                      <a:headEnd type="none" w="med" len="med"/>
                      <a:tailEnd type="none" w="med" len="med"/>
                    </a:lnT>
                    <a:lnB w="12700" cap="flat" cmpd="sng">
                      <a:solidFill>
                        <a:srgbClr val="0066FF"/>
                      </a:solidFill>
                      <a:prstDash val="solid"/>
                      <a:headEnd type="none" w="med" len="med"/>
                      <a:tailEnd type="none" w="med" len="med"/>
                    </a:lnB>
                    <a:lnTlToBr>
                      <a:noFill/>
                    </a:lnTlToBr>
                    <a:lnBlToTr>
                      <a:noFill/>
                    </a:lnBlToTr>
                    <a:noFill/>
                  </a:tcPr>
                </a:tc>
                <a:tc rowSpan="2">
                  <a:txBody>
                    <a:bodyPr/>
                    <a:lstStyle>
                      <a:lvl1pPr marL="342900" lvl="0" indent="-34290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Blip>
                          <a:blip r:embed="rId1"/>
                        </a:buBlip>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95000"/>
                        <a:buFont typeface="Wingdings" panose="05000000000000000000" pitchFamily="2" charset="2"/>
                        <a:buChar char="w"/>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SzPct val="6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lvl="0">
                        <a:spcBef>
                          <a:spcPct val="0"/>
                        </a:spcBef>
                        <a:buClrTx/>
                        <a:buSzTx/>
                        <a:buFontTx/>
                        <a:buNone/>
                      </a:pPr>
                      <a:r>
                        <a:rPr lang="en-US" altLang="zh-CN" sz="2000" b="1">
                          <a:latin typeface="Times New Roman" panose="02020603050405020304" pitchFamily="18" charset="0"/>
                        </a:rPr>
                        <a:t>The decimal number (effectively)</a:t>
                      </a:r>
                      <a:endParaRPr lang="en-US" altLang="zh-CN" sz="2000">
                        <a:latin typeface="Times New Roman" panose="02020603050405020304" pitchFamily="18" charset="0"/>
                      </a:endParaRPr>
                    </a:p>
                  </a:txBody>
                  <a:tcPr>
                    <a:lnL w="25400" cap="flat" cmpd="sng">
                      <a:solidFill>
                        <a:srgbClr val="0066FF"/>
                      </a:solidFill>
                      <a:prstDash val="solid"/>
                      <a:headEnd type="none" w="med" len="med"/>
                      <a:tailEnd type="none" w="med" len="med"/>
                    </a:lnL>
                    <a:lnR w="25400" cap="flat" cmpd="sng">
                      <a:solidFill>
                        <a:srgbClr val="0066FF"/>
                      </a:solidFill>
                      <a:prstDash val="solid"/>
                      <a:headEnd type="none" w="med" len="med"/>
                      <a:tailEnd type="none" w="med" len="med"/>
                    </a:lnR>
                    <a:lnT w="25400" cap="flat" cmpd="sng">
                      <a:solidFill>
                        <a:srgbClr val="0066FF"/>
                      </a:solidFill>
                      <a:prstDash val="solid"/>
                      <a:headEnd type="none" w="med" len="med"/>
                      <a:tailEnd type="none" w="med" len="med"/>
                    </a:lnT>
                    <a:lnB w="12700" cap="flat" cmpd="sng">
                      <a:solidFill>
                        <a:srgbClr val="0066FF"/>
                      </a:solidFill>
                      <a:prstDash val="solid"/>
                      <a:headEnd type="none" w="med" len="med"/>
                      <a:tailEnd type="none" w="med" len="med"/>
                    </a:lnB>
                    <a:lnTlToBr>
                      <a:noFill/>
                    </a:lnTlToBr>
                    <a:lnBlToTr>
                      <a:noFill/>
                    </a:lnBlToTr>
                    <a:noFill/>
                  </a:tcPr>
                </a:tc>
              </a:tr>
              <a:tr h="566738">
                <a:tc vMerge="1">
                  <a:tcPr>
                    <a:lnL w="25400" cap="flat" cmpd="sng">
                      <a:solidFill>
                        <a:srgbClr val="0066FF"/>
                      </a:solidFill>
                      <a:prstDash val="solid"/>
                      <a:headEnd type="none" w="med" len="med"/>
                      <a:tailEnd type="none" w="med" len="med"/>
                    </a:lnL>
                    <a:lnR w="25400" cap="flat" cmpd="sng">
                      <a:solidFill>
                        <a:srgbClr val="0066FF"/>
                      </a:solidFill>
                      <a:prstDash val="solid"/>
                      <a:headEnd type="none" w="med" len="med"/>
                      <a:tailEnd type="none" w="med" len="med"/>
                    </a:lnR>
                    <a:lnB w="12700" cap="flat" cmpd="sng">
                      <a:solidFill>
                        <a:srgbClr val="0066FF"/>
                      </a:solidFill>
                      <a:prstDash val="solid"/>
                      <a:headEnd type="none" w="med" len="med"/>
                      <a:tailEnd type="none" w="med" len="med"/>
                    </a:lnB>
                  </a:tcPr>
                </a:tc>
                <a:tc>
                  <a:txBody>
                    <a:bodyPr/>
                    <a:lstStyle>
                      <a:lvl1pPr marL="342900" lvl="0" indent="-34290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Blip>
                          <a:blip r:embed="rId1"/>
                        </a:buBlip>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95000"/>
                        <a:buFont typeface="Wingdings" panose="05000000000000000000" pitchFamily="2" charset="2"/>
                        <a:buChar char="w"/>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SzPct val="6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lvl="0">
                        <a:spcBef>
                          <a:spcPct val="0"/>
                        </a:spcBef>
                        <a:buClrTx/>
                        <a:buSzTx/>
                        <a:buFontTx/>
                        <a:buNone/>
                      </a:pPr>
                      <a:r>
                        <a:rPr lang="en-US" altLang="zh-CN" sz="2000" b="1" i="1">
                          <a:latin typeface="Times New Roman" panose="02020603050405020304" pitchFamily="18" charset="0"/>
                        </a:rPr>
                        <a:t>Q</a:t>
                      </a:r>
                      <a:r>
                        <a:rPr lang="en-US" altLang="zh-CN" sz="2000" b="1">
                          <a:latin typeface="Times New Roman" panose="02020603050405020304" pitchFamily="18" charset="0"/>
                        </a:rPr>
                        <a:t>3      </a:t>
                      </a:r>
                      <a:r>
                        <a:rPr lang="en-US" altLang="zh-CN" sz="2000" b="1" i="1">
                          <a:latin typeface="Times New Roman" panose="02020603050405020304" pitchFamily="18" charset="0"/>
                        </a:rPr>
                        <a:t>Q</a:t>
                      </a:r>
                      <a:r>
                        <a:rPr lang="en-US" altLang="zh-CN" sz="2000" b="1">
                          <a:latin typeface="Times New Roman" panose="02020603050405020304" pitchFamily="18" charset="0"/>
                        </a:rPr>
                        <a:t>2     </a:t>
                      </a:r>
                      <a:r>
                        <a:rPr lang="en-US" altLang="zh-CN" sz="2000" b="1" i="1">
                          <a:latin typeface="Times New Roman" panose="02020603050405020304" pitchFamily="18" charset="0"/>
                        </a:rPr>
                        <a:t>Q</a:t>
                      </a:r>
                      <a:r>
                        <a:rPr lang="en-US" altLang="zh-CN" sz="2000" b="1">
                          <a:latin typeface="Times New Roman" panose="02020603050405020304" pitchFamily="18" charset="0"/>
                        </a:rPr>
                        <a:t>1      </a:t>
                      </a:r>
                      <a:r>
                        <a:rPr lang="en-US" altLang="zh-CN" sz="2000" b="1" i="1">
                          <a:latin typeface="Times New Roman" panose="02020603050405020304" pitchFamily="18" charset="0"/>
                        </a:rPr>
                        <a:t>Q</a:t>
                      </a:r>
                      <a:r>
                        <a:rPr lang="en-US" altLang="zh-CN" sz="2000" b="1">
                          <a:latin typeface="Times New Roman" panose="02020603050405020304" pitchFamily="18" charset="0"/>
                        </a:rPr>
                        <a:t>0</a:t>
                      </a:r>
                      <a:endParaRPr lang="en-US" altLang="zh-CN" sz="2000">
                        <a:latin typeface="Times New Roman" panose="02020603050405020304" pitchFamily="18" charset="0"/>
                      </a:endParaRPr>
                    </a:p>
                  </a:txBody>
                  <a:tcPr>
                    <a:lnL w="25400" cap="flat" cmpd="sng">
                      <a:solidFill>
                        <a:srgbClr val="0066FF"/>
                      </a:solidFill>
                      <a:prstDash val="solid"/>
                      <a:headEnd type="none" w="med" len="med"/>
                      <a:tailEnd type="none" w="med" len="med"/>
                    </a:lnL>
                    <a:lnR w="25400" cap="flat" cmpd="sng">
                      <a:solidFill>
                        <a:srgbClr val="0066FF"/>
                      </a:solidFill>
                      <a:prstDash val="solid"/>
                      <a:headEnd type="none" w="med" len="med"/>
                      <a:tailEnd type="none" w="med" len="med"/>
                    </a:lnR>
                    <a:lnT w="12700" cap="flat" cmpd="sng">
                      <a:solidFill>
                        <a:srgbClr val="0066FF"/>
                      </a:solidFill>
                      <a:prstDash val="solid"/>
                      <a:headEnd type="none" w="med" len="med"/>
                      <a:tailEnd type="none" w="med" len="med"/>
                    </a:lnT>
                    <a:lnB w="12700" cap="flat" cmpd="sng">
                      <a:solidFill>
                        <a:srgbClr val="0066FF"/>
                      </a:solidFill>
                      <a:prstDash val="solid"/>
                      <a:headEnd type="none" w="med" len="med"/>
                      <a:tailEnd type="none" w="med" len="med"/>
                    </a:lnB>
                    <a:lnTlToBr>
                      <a:noFill/>
                    </a:lnTlToBr>
                    <a:lnBlToTr>
                      <a:noFill/>
                    </a:lnBlToTr>
                    <a:noFill/>
                  </a:tcPr>
                </a:tc>
                <a:tc vMerge="1">
                  <a:tcPr>
                    <a:lnL w="25400" cap="flat" cmpd="sng">
                      <a:solidFill>
                        <a:srgbClr val="0066FF"/>
                      </a:solidFill>
                      <a:prstDash val="solid"/>
                      <a:headEnd type="none" w="med" len="med"/>
                      <a:tailEnd type="none" w="med" len="med"/>
                    </a:lnL>
                    <a:lnR w="25400" cap="flat" cmpd="sng">
                      <a:solidFill>
                        <a:srgbClr val="0066FF"/>
                      </a:solidFill>
                      <a:prstDash val="solid"/>
                      <a:headEnd type="none" w="med" len="med"/>
                      <a:tailEnd type="none" w="med" len="med"/>
                    </a:lnR>
                    <a:lnB w="12700" cap="flat" cmpd="sng">
                      <a:solidFill>
                        <a:srgbClr val="0066FF"/>
                      </a:solidFill>
                      <a:prstDash val="solid"/>
                      <a:headEnd type="none" w="med" len="med"/>
                      <a:tailEnd type="none" w="med" len="med"/>
                    </a:lnB>
                  </a:tcPr>
                </a:tc>
              </a:tr>
              <a:tr h="5272087">
                <a:tc>
                  <a:txBody>
                    <a:bodyPr/>
                    <a:lstStyle>
                      <a:lvl1pPr marL="342900" lvl="0" indent="-34290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Blip>
                          <a:blip r:embed="rId1"/>
                        </a:buBlip>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95000"/>
                        <a:buFont typeface="Wingdings" panose="05000000000000000000" pitchFamily="2" charset="2"/>
                        <a:buChar char="w"/>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SzPct val="6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lvl="0">
                        <a:spcBef>
                          <a:spcPct val="0"/>
                        </a:spcBef>
                        <a:buClrTx/>
                        <a:buSzTx/>
                        <a:buFontTx/>
                        <a:buNone/>
                      </a:pPr>
                      <a:r>
                        <a:rPr lang="en-US" altLang="zh-CN" sz="2000" b="1">
                          <a:latin typeface="Times New Roman" panose="02020603050405020304" pitchFamily="18" charset="0"/>
                        </a:rPr>
                        <a:t>      0 </a:t>
                      </a:r>
                      <a:endParaRPr lang="en-US" altLang="zh-CN" sz="2000">
                        <a:latin typeface="Times New Roman" panose="02020603050405020304" pitchFamily="18" charset="0"/>
                        <a:cs typeface="Times New Roman" panose="02020603050405020304" pitchFamily="18" charset="0"/>
                      </a:endParaRPr>
                    </a:p>
                    <a:p>
                      <a:pPr lvl="0" eaLnBrk="0" hangingPunct="0">
                        <a:spcBef>
                          <a:spcPct val="0"/>
                        </a:spcBef>
                        <a:buClrTx/>
                        <a:buSzTx/>
                        <a:buFontTx/>
                        <a:buNone/>
                      </a:pPr>
                      <a:r>
                        <a:rPr lang="en-US" altLang="zh-CN" sz="2000" b="1">
                          <a:latin typeface="Times New Roman" panose="02020603050405020304" pitchFamily="18" charset="0"/>
                        </a:rPr>
                        <a:t>      1</a:t>
                      </a:r>
                      <a:endParaRPr lang="en-US" altLang="zh-CN" sz="2000">
                        <a:latin typeface="Times New Roman" panose="02020603050405020304" pitchFamily="18" charset="0"/>
                        <a:cs typeface="Times New Roman" panose="02020603050405020304" pitchFamily="18" charset="0"/>
                      </a:endParaRPr>
                    </a:p>
                    <a:p>
                      <a:pPr lvl="0" eaLnBrk="0" hangingPunct="0">
                        <a:spcBef>
                          <a:spcPct val="0"/>
                        </a:spcBef>
                        <a:buClrTx/>
                        <a:buSzTx/>
                        <a:buFontTx/>
                        <a:buNone/>
                      </a:pPr>
                      <a:r>
                        <a:rPr lang="en-US" altLang="zh-CN" sz="2000" b="1">
                          <a:latin typeface="Times New Roman" panose="02020603050405020304" pitchFamily="18" charset="0"/>
                        </a:rPr>
                        <a:t>      2</a:t>
                      </a:r>
                      <a:endParaRPr lang="en-US" altLang="zh-CN" sz="2000">
                        <a:latin typeface="Times New Roman" panose="02020603050405020304" pitchFamily="18" charset="0"/>
                        <a:cs typeface="Times New Roman" panose="02020603050405020304" pitchFamily="18" charset="0"/>
                      </a:endParaRPr>
                    </a:p>
                    <a:p>
                      <a:pPr lvl="0" eaLnBrk="0" hangingPunct="0">
                        <a:spcBef>
                          <a:spcPct val="0"/>
                        </a:spcBef>
                        <a:buClrTx/>
                        <a:buSzTx/>
                        <a:buFontTx/>
                        <a:buNone/>
                      </a:pPr>
                      <a:r>
                        <a:rPr lang="en-US" altLang="zh-CN" sz="2000" b="1">
                          <a:latin typeface="Times New Roman" panose="02020603050405020304" pitchFamily="18" charset="0"/>
                        </a:rPr>
                        <a:t>      3</a:t>
                      </a:r>
                      <a:endParaRPr lang="en-US" altLang="zh-CN" sz="2000">
                        <a:latin typeface="Times New Roman" panose="02020603050405020304" pitchFamily="18" charset="0"/>
                        <a:cs typeface="Times New Roman" panose="02020603050405020304" pitchFamily="18" charset="0"/>
                      </a:endParaRPr>
                    </a:p>
                    <a:p>
                      <a:pPr lvl="0" eaLnBrk="0" hangingPunct="0">
                        <a:spcBef>
                          <a:spcPct val="0"/>
                        </a:spcBef>
                        <a:buClrTx/>
                        <a:buSzTx/>
                        <a:buFontTx/>
                        <a:buNone/>
                      </a:pPr>
                      <a:r>
                        <a:rPr lang="en-US" altLang="zh-CN" sz="2000" b="1">
                          <a:latin typeface="Times New Roman" panose="02020603050405020304" pitchFamily="18" charset="0"/>
                        </a:rPr>
                        <a:t>      4</a:t>
                      </a:r>
                      <a:endParaRPr lang="en-US" altLang="zh-CN" sz="2000">
                        <a:latin typeface="Times New Roman" panose="02020603050405020304" pitchFamily="18" charset="0"/>
                        <a:cs typeface="Times New Roman" panose="02020603050405020304" pitchFamily="18" charset="0"/>
                      </a:endParaRPr>
                    </a:p>
                    <a:p>
                      <a:pPr lvl="0" eaLnBrk="0" hangingPunct="0">
                        <a:spcBef>
                          <a:spcPct val="0"/>
                        </a:spcBef>
                        <a:buClrTx/>
                        <a:buSzTx/>
                        <a:buFontTx/>
                        <a:buNone/>
                      </a:pPr>
                      <a:r>
                        <a:rPr lang="en-US" altLang="zh-CN" sz="2000" b="1">
                          <a:latin typeface="Times New Roman" panose="02020603050405020304" pitchFamily="18" charset="0"/>
                        </a:rPr>
                        <a:t>      5</a:t>
                      </a:r>
                      <a:endParaRPr lang="en-US" altLang="zh-CN" sz="2000">
                        <a:latin typeface="Times New Roman" panose="02020603050405020304" pitchFamily="18" charset="0"/>
                        <a:cs typeface="Times New Roman" panose="02020603050405020304" pitchFamily="18" charset="0"/>
                      </a:endParaRPr>
                    </a:p>
                    <a:p>
                      <a:pPr lvl="0" eaLnBrk="0" hangingPunct="0">
                        <a:spcBef>
                          <a:spcPct val="0"/>
                        </a:spcBef>
                        <a:buClrTx/>
                        <a:buSzTx/>
                        <a:buFontTx/>
                        <a:buNone/>
                      </a:pPr>
                      <a:r>
                        <a:rPr lang="en-US" altLang="zh-CN" sz="2000" b="1">
                          <a:latin typeface="Times New Roman" panose="02020603050405020304" pitchFamily="18" charset="0"/>
                        </a:rPr>
                        <a:t>      6</a:t>
                      </a:r>
                      <a:endParaRPr lang="en-US" altLang="zh-CN" sz="2000">
                        <a:latin typeface="Times New Roman" panose="02020603050405020304" pitchFamily="18" charset="0"/>
                        <a:cs typeface="Times New Roman" panose="02020603050405020304" pitchFamily="18" charset="0"/>
                      </a:endParaRPr>
                    </a:p>
                    <a:p>
                      <a:pPr lvl="0" eaLnBrk="0" hangingPunct="0">
                        <a:spcBef>
                          <a:spcPct val="0"/>
                        </a:spcBef>
                        <a:buClrTx/>
                        <a:buSzTx/>
                        <a:buFontTx/>
                        <a:buNone/>
                      </a:pPr>
                      <a:r>
                        <a:rPr lang="en-US" altLang="zh-CN" sz="2000" b="1">
                          <a:latin typeface="Times New Roman" panose="02020603050405020304" pitchFamily="18" charset="0"/>
                        </a:rPr>
                        <a:t>      7</a:t>
                      </a:r>
                      <a:endParaRPr lang="en-US" altLang="zh-CN" sz="2000">
                        <a:latin typeface="Times New Roman" panose="02020603050405020304" pitchFamily="18" charset="0"/>
                        <a:cs typeface="Times New Roman" panose="02020603050405020304" pitchFamily="18" charset="0"/>
                      </a:endParaRPr>
                    </a:p>
                    <a:p>
                      <a:pPr lvl="0" eaLnBrk="0" hangingPunct="0">
                        <a:spcBef>
                          <a:spcPct val="0"/>
                        </a:spcBef>
                        <a:buClrTx/>
                        <a:buSzTx/>
                        <a:buFontTx/>
                        <a:buNone/>
                      </a:pPr>
                      <a:r>
                        <a:rPr lang="en-US" altLang="zh-CN" sz="2000" b="1">
                          <a:latin typeface="Times New Roman" panose="02020603050405020304" pitchFamily="18" charset="0"/>
                        </a:rPr>
                        <a:t>      8</a:t>
                      </a:r>
                      <a:endParaRPr lang="en-US" altLang="zh-CN" sz="2000">
                        <a:latin typeface="Times New Roman" panose="02020603050405020304" pitchFamily="18" charset="0"/>
                        <a:cs typeface="Times New Roman" panose="02020603050405020304" pitchFamily="18" charset="0"/>
                      </a:endParaRPr>
                    </a:p>
                    <a:p>
                      <a:pPr lvl="0" eaLnBrk="0" hangingPunct="0">
                        <a:spcBef>
                          <a:spcPct val="0"/>
                        </a:spcBef>
                        <a:buClrTx/>
                        <a:buSzTx/>
                        <a:buFontTx/>
                        <a:buNone/>
                      </a:pPr>
                      <a:r>
                        <a:rPr lang="en-US" altLang="zh-CN" sz="2000" b="1">
                          <a:latin typeface="Times New Roman" panose="02020603050405020304" pitchFamily="18" charset="0"/>
                        </a:rPr>
                        <a:t>      9</a:t>
                      </a:r>
                      <a:endParaRPr lang="en-US" altLang="zh-CN" sz="2000">
                        <a:latin typeface="Times New Roman" panose="02020603050405020304" pitchFamily="18" charset="0"/>
                        <a:cs typeface="Times New Roman" panose="02020603050405020304" pitchFamily="18" charset="0"/>
                      </a:endParaRPr>
                    </a:p>
                    <a:p>
                      <a:pPr lvl="0" eaLnBrk="0" hangingPunct="0">
                        <a:spcBef>
                          <a:spcPct val="0"/>
                        </a:spcBef>
                        <a:buClrTx/>
                        <a:buSzTx/>
                        <a:buFontTx/>
                        <a:buNone/>
                      </a:pPr>
                      <a:r>
                        <a:rPr lang="en-US" altLang="zh-CN" sz="2000" b="1">
                          <a:latin typeface="Times New Roman" panose="02020603050405020304" pitchFamily="18" charset="0"/>
                        </a:rPr>
                        <a:t>     10</a:t>
                      </a:r>
                      <a:endParaRPr lang="en-US" altLang="zh-CN" sz="2000">
                        <a:latin typeface="Times New Roman" panose="02020603050405020304" pitchFamily="18" charset="0"/>
                        <a:cs typeface="Times New Roman" panose="02020603050405020304" pitchFamily="18" charset="0"/>
                      </a:endParaRPr>
                    </a:p>
                    <a:p>
                      <a:pPr lvl="0" eaLnBrk="0" hangingPunct="0">
                        <a:spcBef>
                          <a:spcPct val="0"/>
                        </a:spcBef>
                        <a:buClrTx/>
                        <a:buSzTx/>
                        <a:buFontTx/>
                        <a:buNone/>
                      </a:pPr>
                      <a:r>
                        <a:rPr lang="en-US" altLang="zh-CN" sz="2000" b="1">
                          <a:latin typeface="Times New Roman" panose="02020603050405020304" pitchFamily="18" charset="0"/>
                        </a:rPr>
                        <a:t>     11</a:t>
                      </a:r>
                      <a:endParaRPr lang="en-US" altLang="zh-CN" sz="2000">
                        <a:latin typeface="Times New Roman" panose="02020603050405020304" pitchFamily="18" charset="0"/>
                        <a:cs typeface="Times New Roman" panose="02020603050405020304" pitchFamily="18" charset="0"/>
                      </a:endParaRPr>
                    </a:p>
                    <a:p>
                      <a:pPr lvl="0" eaLnBrk="0" hangingPunct="0">
                        <a:spcBef>
                          <a:spcPct val="0"/>
                        </a:spcBef>
                        <a:buClrTx/>
                        <a:buSzTx/>
                        <a:buFontTx/>
                        <a:buNone/>
                      </a:pPr>
                      <a:r>
                        <a:rPr lang="en-US" altLang="zh-CN" sz="2000" b="1">
                          <a:latin typeface="Times New Roman" panose="02020603050405020304" pitchFamily="18" charset="0"/>
                        </a:rPr>
                        <a:t>     12</a:t>
                      </a:r>
                      <a:endParaRPr lang="en-US" altLang="zh-CN" sz="2000">
                        <a:latin typeface="Times New Roman" panose="02020603050405020304" pitchFamily="18" charset="0"/>
                        <a:cs typeface="Times New Roman" panose="02020603050405020304" pitchFamily="18" charset="0"/>
                      </a:endParaRPr>
                    </a:p>
                    <a:p>
                      <a:pPr lvl="0" eaLnBrk="0" hangingPunct="0">
                        <a:spcBef>
                          <a:spcPct val="0"/>
                        </a:spcBef>
                        <a:buClrTx/>
                        <a:buSzTx/>
                        <a:buFontTx/>
                        <a:buNone/>
                      </a:pPr>
                      <a:r>
                        <a:rPr lang="en-US" altLang="zh-CN" sz="2000" b="1">
                          <a:latin typeface="Times New Roman" panose="02020603050405020304" pitchFamily="18" charset="0"/>
                        </a:rPr>
                        <a:t>     13</a:t>
                      </a:r>
                      <a:endParaRPr lang="en-US" altLang="zh-CN" sz="2000">
                        <a:latin typeface="Times New Roman" panose="02020603050405020304" pitchFamily="18" charset="0"/>
                        <a:cs typeface="Times New Roman" panose="02020603050405020304" pitchFamily="18" charset="0"/>
                      </a:endParaRPr>
                    </a:p>
                    <a:p>
                      <a:pPr lvl="0" eaLnBrk="0" hangingPunct="0">
                        <a:spcBef>
                          <a:spcPct val="0"/>
                        </a:spcBef>
                        <a:buClrTx/>
                        <a:buSzTx/>
                        <a:buFontTx/>
                        <a:buNone/>
                      </a:pPr>
                      <a:r>
                        <a:rPr lang="en-US" altLang="zh-CN" sz="2000" b="1">
                          <a:latin typeface="Times New Roman" panose="02020603050405020304" pitchFamily="18" charset="0"/>
                        </a:rPr>
                        <a:t>     14</a:t>
                      </a:r>
                      <a:endParaRPr lang="en-US" altLang="zh-CN" sz="2000">
                        <a:latin typeface="Times New Roman" panose="02020603050405020304" pitchFamily="18" charset="0"/>
                        <a:cs typeface="Times New Roman" panose="02020603050405020304" pitchFamily="18" charset="0"/>
                      </a:endParaRPr>
                    </a:p>
                    <a:p>
                      <a:pPr lvl="0" eaLnBrk="0" hangingPunct="0">
                        <a:spcBef>
                          <a:spcPct val="0"/>
                        </a:spcBef>
                        <a:buClrTx/>
                        <a:buSzTx/>
                        <a:buFontTx/>
                        <a:buNone/>
                      </a:pPr>
                      <a:r>
                        <a:rPr lang="en-US" altLang="zh-CN" sz="2000" b="1">
                          <a:latin typeface="Times New Roman" panose="02020603050405020304" pitchFamily="18" charset="0"/>
                        </a:rPr>
                        <a:t>     15</a:t>
                      </a:r>
                      <a:endParaRPr lang="en-US" altLang="zh-CN" sz="2000">
                        <a:latin typeface="Times New Roman" panose="02020603050405020304" pitchFamily="18" charset="0"/>
                        <a:cs typeface="Times New Roman" panose="02020603050405020304" pitchFamily="18" charset="0"/>
                      </a:endParaRPr>
                    </a:p>
                    <a:p>
                      <a:pPr lvl="0" eaLnBrk="0" hangingPunct="0">
                        <a:spcBef>
                          <a:spcPct val="0"/>
                        </a:spcBef>
                        <a:buClrTx/>
                        <a:buSzTx/>
                        <a:buFontTx/>
                        <a:buNone/>
                      </a:pPr>
                      <a:r>
                        <a:rPr lang="en-US" altLang="zh-CN" sz="2000" b="1">
                          <a:latin typeface="Times New Roman" panose="02020603050405020304" pitchFamily="18" charset="0"/>
                        </a:rPr>
                        <a:t>     16</a:t>
                      </a:r>
                      <a:endParaRPr lang="en-US" altLang="zh-CN" sz="2000">
                        <a:latin typeface="Times New Roman" panose="02020603050405020304" pitchFamily="18" charset="0"/>
                      </a:endParaRPr>
                    </a:p>
                  </a:txBody>
                  <a:tcPr>
                    <a:lnL w="25400" cap="flat" cmpd="sng">
                      <a:solidFill>
                        <a:srgbClr val="0066FF"/>
                      </a:solidFill>
                      <a:prstDash val="solid"/>
                      <a:headEnd type="none" w="med" len="med"/>
                      <a:tailEnd type="none" w="med" len="med"/>
                    </a:lnL>
                    <a:lnR w="25400" cap="flat" cmpd="sng">
                      <a:solidFill>
                        <a:srgbClr val="0066FF"/>
                      </a:solidFill>
                      <a:prstDash val="solid"/>
                      <a:headEnd type="none" w="med" len="med"/>
                      <a:tailEnd type="none" w="med" len="med"/>
                    </a:lnR>
                    <a:lnT w="12700" cap="flat" cmpd="sng">
                      <a:solidFill>
                        <a:srgbClr val="0066FF"/>
                      </a:solidFill>
                      <a:prstDash val="solid"/>
                      <a:headEnd type="none" w="med" len="med"/>
                      <a:tailEnd type="none" w="med" len="med"/>
                    </a:lnT>
                    <a:lnB w="25400" cap="flat" cmpd="sng">
                      <a:solidFill>
                        <a:srgbClr val="0066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Blip>
                          <a:blip r:embed="rId1"/>
                        </a:buBlip>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95000"/>
                        <a:buFont typeface="Wingdings" panose="05000000000000000000" pitchFamily="2" charset="2"/>
                        <a:buChar char="w"/>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SzPct val="6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lvl="0">
                        <a:spcBef>
                          <a:spcPct val="0"/>
                        </a:spcBef>
                        <a:buClrTx/>
                        <a:buSzTx/>
                        <a:buFontTx/>
                        <a:buNone/>
                      </a:pPr>
                      <a:r>
                        <a:rPr lang="en-US" altLang="zh-CN" sz="2000" b="1">
                          <a:latin typeface="Times New Roman" panose="02020603050405020304" pitchFamily="18" charset="0"/>
                        </a:rPr>
                        <a:t>  0       0       0       0</a:t>
                      </a:r>
                      <a:endParaRPr lang="en-US" altLang="zh-CN" sz="2000">
                        <a:latin typeface="Times New Roman" panose="02020603050405020304" pitchFamily="18" charset="0"/>
                        <a:cs typeface="Times New Roman" panose="02020603050405020304" pitchFamily="18" charset="0"/>
                      </a:endParaRPr>
                    </a:p>
                    <a:p>
                      <a:pPr lvl="0" eaLnBrk="0" hangingPunct="0">
                        <a:spcBef>
                          <a:spcPct val="0"/>
                        </a:spcBef>
                        <a:buClrTx/>
                        <a:buSzTx/>
                        <a:buFontTx/>
                        <a:buNone/>
                      </a:pPr>
                      <a:r>
                        <a:rPr lang="en-US" altLang="zh-CN" sz="2000" b="1">
                          <a:latin typeface="Times New Roman" panose="02020603050405020304" pitchFamily="18" charset="0"/>
                        </a:rPr>
                        <a:t>  0       0       0       1</a:t>
                      </a:r>
                      <a:endParaRPr lang="en-US" altLang="zh-CN" sz="2000">
                        <a:latin typeface="Times New Roman" panose="02020603050405020304" pitchFamily="18" charset="0"/>
                        <a:cs typeface="Times New Roman" panose="02020603050405020304" pitchFamily="18" charset="0"/>
                      </a:endParaRPr>
                    </a:p>
                    <a:p>
                      <a:pPr lvl="0" eaLnBrk="0" hangingPunct="0">
                        <a:spcBef>
                          <a:spcPct val="0"/>
                        </a:spcBef>
                        <a:buClrTx/>
                        <a:buSzTx/>
                        <a:buFontTx/>
                        <a:buNone/>
                      </a:pPr>
                      <a:r>
                        <a:rPr lang="en-US" altLang="zh-CN" sz="2000" b="1">
                          <a:latin typeface="Times New Roman" panose="02020603050405020304" pitchFamily="18" charset="0"/>
                        </a:rPr>
                        <a:t>  0       0       1       0</a:t>
                      </a:r>
                      <a:endParaRPr lang="en-US" altLang="zh-CN" sz="2000">
                        <a:latin typeface="Times New Roman" panose="02020603050405020304" pitchFamily="18" charset="0"/>
                        <a:cs typeface="Times New Roman" panose="02020603050405020304" pitchFamily="18" charset="0"/>
                      </a:endParaRPr>
                    </a:p>
                    <a:p>
                      <a:pPr lvl="0" eaLnBrk="0" hangingPunct="0">
                        <a:spcBef>
                          <a:spcPct val="0"/>
                        </a:spcBef>
                        <a:buClrTx/>
                        <a:buSzTx/>
                        <a:buFontTx/>
                        <a:buNone/>
                      </a:pPr>
                      <a:r>
                        <a:rPr lang="en-US" altLang="zh-CN" sz="2000" b="1">
                          <a:latin typeface="Times New Roman" panose="02020603050405020304" pitchFamily="18" charset="0"/>
                        </a:rPr>
                        <a:t>  0       0       1       1</a:t>
                      </a:r>
                      <a:endParaRPr lang="en-US" altLang="zh-CN" sz="2000">
                        <a:latin typeface="Times New Roman" panose="02020603050405020304" pitchFamily="18" charset="0"/>
                        <a:cs typeface="Times New Roman" panose="02020603050405020304" pitchFamily="18" charset="0"/>
                      </a:endParaRPr>
                    </a:p>
                    <a:p>
                      <a:pPr lvl="0" eaLnBrk="0" hangingPunct="0">
                        <a:spcBef>
                          <a:spcPct val="0"/>
                        </a:spcBef>
                        <a:buClrTx/>
                        <a:buSzTx/>
                        <a:buFontTx/>
                        <a:buNone/>
                      </a:pPr>
                      <a:r>
                        <a:rPr lang="en-US" altLang="zh-CN" sz="2000" b="1">
                          <a:latin typeface="Times New Roman" panose="02020603050405020304" pitchFamily="18" charset="0"/>
                        </a:rPr>
                        <a:t>  0       1       0       0</a:t>
                      </a:r>
                      <a:endParaRPr lang="en-US" altLang="zh-CN" sz="2000">
                        <a:latin typeface="Times New Roman" panose="02020603050405020304" pitchFamily="18" charset="0"/>
                        <a:cs typeface="Times New Roman" panose="02020603050405020304" pitchFamily="18" charset="0"/>
                      </a:endParaRPr>
                    </a:p>
                    <a:p>
                      <a:pPr lvl="0" eaLnBrk="0" hangingPunct="0">
                        <a:spcBef>
                          <a:spcPct val="0"/>
                        </a:spcBef>
                        <a:buClrTx/>
                        <a:buSzTx/>
                        <a:buFontTx/>
                        <a:buNone/>
                      </a:pPr>
                      <a:r>
                        <a:rPr lang="en-US" altLang="zh-CN" sz="2000" b="1">
                          <a:latin typeface="Times New Roman" panose="02020603050405020304" pitchFamily="18" charset="0"/>
                        </a:rPr>
                        <a:t>  0       1       0       1</a:t>
                      </a:r>
                      <a:endParaRPr lang="en-US" altLang="zh-CN" sz="2000">
                        <a:latin typeface="Times New Roman" panose="02020603050405020304" pitchFamily="18" charset="0"/>
                        <a:cs typeface="Times New Roman" panose="02020603050405020304" pitchFamily="18" charset="0"/>
                      </a:endParaRPr>
                    </a:p>
                    <a:p>
                      <a:pPr lvl="0" eaLnBrk="0" hangingPunct="0">
                        <a:spcBef>
                          <a:spcPct val="0"/>
                        </a:spcBef>
                        <a:buClrTx/>
                        <a:buSzTx/>
                        <a:buFontTx/>
                        <a:buNone/>
                      </a:pPr>
                      <a:r>
                        <a:rPr lang="en-US" altLang="zh-CN" sz="2000" b="1">
                          <a:latin typeface="Times New Roman" panose="02020603050405020304" pitchFamily="18" charset="0"/>
                        </a:rPr>
                        <a:t>  0       1       1       0</a:t>
                      </a:r>
                      <a:endParaRPr lang="en-US" altLang="zh-CN" sz="2000">
                        <a:latin typeface="Times New Roman" panose="02020603050405020304" pitchFamily="18" charset="0"/>
                        <a:cs typeface="Times New Roman" panose="02020603050405020304" pitchFamily="18" charset="0"/>
                      </a:endParaRPr>
                    </a:p>
                    <a:p>
                      <a:pPr lvl="0" eaLnBrk="0" hangingPunct="0">
                        <a:spcBef>
                          <a:spcPct val="0"/>
                        </a:spcBef>
                        <a:buClrTx/>
                        <a:buSzTx/>
                        <a:buFontTx/>
                        <a:buNone/>
                      </a:pPr>
                      <a:r>
                        <a:rPr lang="en-US" altLang="zh-CN" sz="2000" b="1">
                          <a:latin typeface="Times New Roman" panose="02020603050405020304" pitchFamily="18" charset="0"/>
                        </a:rPr>
                        <a:t>  0       1       1       1</a:t>
                      </a:r>
                      <a:endParaRPr lang="en-US" altLang="zh-CN" sz="2000">
                        <a:latin typeface="Times New Roman" panose="02020603050405020304" pitchFamily="18" charset="0"/>
                        <a:cs typeface="Times New Roman" panose="02020603050405020304" pitchFamily="18" charset="0"/>
                      </a:endParaRPr>
                    </a:p>
                    <a:p>
                      <a:pPr lvl="0" eaLnBrk="0" hangingPunct="0">
                        <a:spcBef>
                          <a:spcPct val="0"/>
                        </a:spcBef>
                        <a:buClrTx/>
                        <a:buSzTx/>
                        <a:buFontTx/>
                        <a:buNone/>
                      </a:pPr>
                      <a:r>
                        <a:rPr lang="en-US" altLang="zh-CN" sz="2000" b="1">
                          <a:latin typeface="Times New Roman" panose="02020603050405020304" pitchFamily="18" charset="0"/>
                        </a:rPr>
                        <a:t>  1       0       0       0</a:t>
                      </a:r>
                      <a:endParaRPr lang="en-US" altLang="zh-CN" sz="2000">
                        <a:latin typeface="Times New Roman" panose="02020603050405020304" pitchFamily="18" charset="0"/>
                        <a:cs typeface="Times New Roman" panose="02020603050405020304" pitchFamily="18" charset="0"/>
                      </a:endParaRPr>
                    </a:p>
                    <a:p>
                      <a:pPr lvl="0" eaLnBrk="0" hangingPunct="0">
                        <a:spcBef>
                          <a:spcPct val="0"/>
                        </a:spcBef>
                        <a:buClrTx/>
                        <a:buSzTx/>
                        <a:buFontTx/>
                        <a:buNone/>
                      </a:pPr>
                      <a:r>
                        <a:rPr lang="en-US" altLang="zh-CN" sz="2000" b="1">
                          <a:latin typeface="Times New Roman" panose="02020603050405020304" pitchFamily="18" charset="0"/>
                        </a:rPr>
                        <a:t>  1       0       0       1</a:t>
                      </a:r>
                      <a:endParaRPr lang="en-US" altLang="zh-CN" sz="2000">
                        <a:latin typeface="Times New Roman" panose="02020603050405020304" pitchFamily="18" charset="0"/>
                        <a:cs typeface="Times New Roman" panose="02020603050405020304" pitchFamily="18" charset="0"/>
                      </a:endParaRPr>
                    </a:p>
                    <a:p>
                      <a:pPr lvl="0" eaLnBrk="0" hangingPunct="0">
                        <a:spcBef>
                          <a:spcPct val="0"/>
                        </a:spcBef>
                        <a:buClrTx/>
                        <a:buSzTx/>
                        <a:buFontTx/>
                        <a:buNone/>
                      </a:pPr>
                      <a:r>
                        <a:rPr lang="en-US" altLang="zh-CN" sz="2000" b="1">
                          <a:latin typeface="Times New Roman" panose="02020603050405020304" pitchFamily="18" charset="0"/>
                        </a:rPr>
                        <a:t>  1       0       1       0</a:t>
                      </a:r>
                      <a:endParaRPr lang="en-US" altLang="zh-CN" sz="2000">
                        <a:latin typeface="Times New Roman" panose="02020603050405020304" pitchFamily="18" charset="0"/>
                        <a:cs typeface="Times New Roman" panose="02020603050405020304" pitchFamily="18" charset="0"/>
                      </a:endParaRPr>
                    </a:p>
                    <a:p>
                      <a:pPr lvl="0" eaLnBrk="0" hangingPunct="0">
                        <a:spcBef>
                          <a:spcPct val="0"/>
                        </a:spcBef>
                        <a:buClrTx/>
                        <a:buSzTx/>
                        <a:buFontTx/>
                        <a:buNone/>
                      </a:pPr>
                      <a:r>
                        <a:rPr lang="en-US" altLang="zh-CN" sz="2000" b="1">
                          <a:latin typeface="Times New Roman" panose="02020603050405020304" pitchFamily="18" charset="0"/>
                        </a:rPr>
                        <a:t>  1       0       1       1</a:t>
                      </a:r>
                      <a:endParaRPr lang="en-US" altLang="zh-CN" sz="2000">
                        <a:latin typeface="Times New Roman" panose="02020603050405020304" pitchFamily="18" charset="0"/>
                        <a:cs typeface="Times New Roman" panose="02020603050405020304" pitchFamily="18" charset="0"/>
                      </a:endParaRPr>
                    </a:p>
                    <a:p>
                      <a:pPr lvl="0" eaLnBrk="0" hangingPunct="0">
                        <a:spcBef>
                          <a:spcPct val="0"/>
                        </a:spcBef>
                        <a:buClrTx/>
                        <a:buSzTx/>
                        <a:buFontTx/>
                        <a:buNone/>
                      </a:pPr>
                      <a:r>
                        <a:rPr lang="en-US" altLang="zh-CN" sz="2000" b="1">
                          <a:latin typeface="Times New Roman" panose="02020603050405020304" pitchFamily="18" charset="0"/>
                        </a:rPr>
                        <a:t>  1       1       0       0</a:t>
                      </a:r>
                      <a:endParaRPr lang="en-US" altLang="zh-CN" sz="2000">
                        <a:latin typeface="Times New Roman" panose="02020603050405020304" pitchFamily="18" charset="0"/>
                        <a:cs typeface="Times New Roman" panose="02020603050405020304" pitchFamily="18" charset="0"/>
                      </a:endParaRPr>
                    </a:p>
                    <a:p>
                      <a:pPr lvl="0" eaLnBrk="0" hangingPunct="0">
                        <a:spcBef>
                          <a:spcPct val="0"/>
                        </a:spcBef>
                        <a:buClrTx/>
                        <a:buSzTx/>
                        <a:buFontTx/>
                        <a:buNone/>
                      </a:pPr>
                      <a:r>
                        <a:rPr lang="en-US" altLang="zh-CN" sz="2000" b="1">
                          <a:latin typeface="Times New Roman" panose="02020603050405020304" pitchFamily="18" charset="0"/>
                        </a:rPr>
                        <a:t>  1       1       0       1</a:t>
                      </a:r>
                      <a:endParaRPr lang="en-US" altLang="zh-CN" sz="2000">
                        <a:latin typeface="Times New Roman" panose="02020603050405020304" pitchFamily="18" charset="0"/>
                        <a:cs typeface="Times New Roman" panose="02020603050405020304" pitchFamily="18" charset="0"/>
                      </a:endParaRPr>
                    </a:p>
                    <a:p>
                      <a:pPr lvl="0" eaLnBrk="0" hangingPunct="0">
                        <a:spcBef>
                          <a:spcPct val="0"/>
                        </a:spcBef>
                        <a:buClrTx/>
                        <a:buSzTx/>
                        <a:buFontTx/>
                        <a:buNone/>
                      </a:pPr>
                      <a:r>
                        <a:rPr lang="en-US" altLang="zh-CN" sz="2000" b="1">
                          <a:latin typeface="Times New Roman" panose="02020603050405020304" pitchFamily="18" charset="0"/>
                        </a:rPr>
                        <a:t>  1       1       1       0</a:t>
                      </a:r>
                      <a:endParaRPr lang="en-US" altLang="zh-CN" sz="2000">
                        <a:latin typeface="Times New Roman" panose="02020603050405020304" pitchFamily="18" charset="0"/>
                        <a:cs typeface="Times New Roman" panose="02020603050405020304" pitchFamily="18" charset="0"/>
                      </a:endParaRPr>
                    </a:p>
                    <a:p>
                      <a:pPr lvl="0" eaLnBrk="0" hangingPunct="0">
                        <a:spcBef>
                          <a:spcPct val="0"/>
                        </a:spcBef>
                        <a:buClrTx/>
                        <a:buSzTx/>
                        <a:buFontTx/>
                        <a:buNone/>
                      </a:pPr>
                      <a:r>
                        <a:rPr lang="en-US" altLang="zh-CN" sz="2000" b="1">
                          <a:latin typeface="Times New Roman" panose="02020603050405020304" pitchFamily="18" charset="0"/>
                        </a:rPr>
                        <a:t>  1       1       1       1</a:t>
                      </a:r>
                      <a:endParaRPr lang="en-US" altLang="zh-CN" sz="2000">
                        <a:latin typeface="Times New Roman" panose="02020603050405020304" pitchFamily="18" charset="0"/>
                        <a:cs typeface="Times New Roman" panose="02020603050405020304" pitchFamily="18" charset="0"/>
                      </a:endParaRPr>
                    </a:p>
                    <a:p>
                      <a:pPr lvl="0" eaLnBrk="0" hangingPunct="0">
                        <a:spcBef>
                          <a:spcPct val="0"/>
                        </a:spcBef>
                        <a:buClrTx/>
                        <a:buSzTx/>
                        <a:buFontTx/>
                        <a:buNone/>
                      </a:pPr>
                      <a:r>
                        <a:rPr lang="en-US" altLang="zh-CN" sz="2000" b="1">
                          <a:latin typeface="Times New Roman" panose="02020603050405020304" pitchFamily="18" charset="0"/>
                        </a:rPr>
                        <a:t>  0       0       0       0</a:t>
                      </a:r>
                      <a:endParaRPr lang="en-US" altLang="zh-CN" sz="2000">
                        <a:latin typeface="Times New Roman" panose="02020603050405020304" pitchFamily="18" charset="0"/>
                      </a:endParaRPr>
                    </a:p>
                  </a:txBody>
                  <a:tcPr>
                    <a:lnL w="25400" cap="flat" cmpd="sng">
                      <a:solidFill>
                        <a:srgbClr val="0066FF"/>
                      </a:solidFill>
                      <a:prstDash val="solid"/>
                      <a:headEnd type="none" w="med" len="med"/>
                      <a:tailEnd type="none" w="med" len="med"/>
                    </a:lnL>
                    <a:lnR w="25400" cap="flat" cmpd="sng">
                      <a:solidFill>
                        <a:srgbClr val="0066FF"/>
                      </a:solidFill>
                      <a:prstDash val="solid"/>
                      <a:headEnd type="none" w="med" len="med"/>
                      <a:tailEnd type="none" w="med" len="med"/>
                    </a:lnR>
                    <a:lnT w="12700" cap="flat" cmpd="sng">
                      <a:solidFill>
                        <a:srgbClr val="0066FF"/>
                      </a:solidFill>
                      <a:prstDash val="solid"/>
                      <a:headEnd type="none" w="med" len="med"/>
                      <a:tailEnd type="none" w="med" len="med"/>
                    </a:lnT>
                    <a:lnB w="25400" cap="flat" cmpd="sng">
                      <a:solidFill>
                        <a:srgbClr val="0066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Blip>
                          <a:blip r:embed="rId1"/>
                        </a:buBlip>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95000"/>
                        <a:buFont typeface="Wingdings" panose="05000000000000000000" pitchFamily="2" charset="2"/>
                        <a:buChar char="w"/>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SzPct val="6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lvl="0">
                        <a:spcBef>
                          <a:spcPct val="0"/>
                        </a:spcBef>
                        <a:buClrTx/>
                        <a:buSzTx/>
                        <a:buFontTx/>
                        <a:buNone/>
                      </a:pPr>
                      <a:r>
                        <a:rPr lang="en-US" altLang="zh-CN" sz="2000" b="1">
                          <a:latin typeface="Times New Roman" panose="02020603050405020304" pitchFamily="18" charset="0"/>
                        </a:rPr>
                        <a:t>       0</a:t>
                      </a:r>
                      <a:endParaRPr lang="en-US" altLang="zh-CN" sz="2000">
                        <a:latin typeface="Times New Roman" panose="02020603050405020304" pitchFamily="18" charset="0"/>
                        <a:cs typeface="Times New Roman" panose="02020603050405020304" pitchFamily="18" charset="0"/>
                      </a:endParaRPr>
                    </a:p>
                    <a:p>
                      <a:pPr lvl="0" eaLnBrk="0" hangingPunct="0">
                        <a:spcBef>
                          <a:spcPct val="0"/>
                        </a:spcBef>
                        <a:buClrTx/>
                        <a:buSzTx/>
                        <a:buFontTx/>
                        <a:buNone/>
                      </a:pPr>
                      <a:r>
                        <a:rPr lang="en-US" altLang="zh-CN" sz="2000" b="1">
                          <a:latin typeface="Times New Roman" panose="02020603050405020304" pitchFamily="18" charset="0"/>
                        </a:rPr>
                        <a:t>       1</a:t>
                      </a:r>
                      <a:endParaRPr lang="en-US" altLang="zh-CN" sz="2000">
                        <a:latin typeface="Times New Roman" panose="02020603050405020304" pitchFamily="18" charset="0"/>
                        <a:cs typeface="Times New Roman" panose="02020603050405020304" pitchFamily="18" charset="0"/>
                      </a:endParaRPr>
                    </a:p>
                    <a:p>
                      <a:pPr lvl="0" eaLnBrk="0" hangingPunct="0">
                        <a:spcBef>
                          <a:spcPct val="0"/>
                        </a:spcBef>
                        <a:buClrTx/>
                        <a:buSzTx/>
                        <a:buFontTx/>
                        <a:buNone/>
                      </a:pPr>
                      <a:r>
                        <a:rPr lang="en-US" altLang="zh-CN" sz="2000" b="1">
                          <a:latin typeface="Times New Roman" panose="02020603050405020304" pitchFamily="18" charset="0"/>
                        </a:rPr>
                        <a:t>       2</a:t>
                      </a:r>
                      <a:endParaRPr lang="en-US" altLang="zh-CN" sz="2000">
                        <a:latin typeface="Times New Roman" panose="02020603050405020304" pitchFamily="18" charset="0"/>
                        <a:cs typeface="Times New Roman" panose="02020603050405020304" pitchFamily="18" charset="0"/>
                      </a:endParaRPr>
                    </a:p>
                    <a:p>
                      <a:pPr lvl="0" eaLnBrk="0" hangingPunct="0">
                        <a:spcBef>
                          <a:spcPct val="0"/>
                        </a:spcBef>
                        <a:buClrTx/>
                        <a:buSzTx/>
                        <a:buFontTx/>
                        <a:buNone/>
                      </a:pPr>
                      <a:r>
                        <a:rPr lang="en-US" altLang="zh-CN" sz="2000" b="1">
                          <a:latin typeface="Times New Roman" panose="02020603050405020304" pitchFamily="18" charset="0"/>
                        </a:rPr>
                        <a:t>       3</a:t>
                      </a:r>
                      <a:endParaRPr lang="en-US" altLang="zh-CN" sz="2000">
                        <a:latin typeface="Times New Roman" panose="02020603050405020304" pitchFamily="18" charset="0"/>
                        <a:cs typeface="Times New Roman" panose="02020603050405020304" pitchFamily="18" charset="0"/>
                      </a:endParaRPr>
                    </a:p>
                    <a:p>
                      <a:pPr lvl="0" eaLnBrk="0" hangingPunct="0">
                        <a:spcBef>
                          <a:spcPct val="0"/>
                        </a:spcBef>
                        <a:buClrTx/>
                        <a:buSzTx/>
                        <a:buFontTx/>
                        <a:buNone/>
                      </a:pPr>
                      <a:r>
                        <a:rPr lang="en-US" altLang="zh-CN" sz="2000" b="1">
                          <a:latin typeface="Times New Roman" panose="02020603050405020304" pitchFamily="18" charset="0"/>
                        </a:rPr>
                        <a:t>       4</a:t>
                      </a:r>
                      <a:endParaRPr lang="en-US" altLang="zh-CN" sz="2000">
                        <a:latin typeface="Times New Roman" panose="02020603050405020304" pitchFamily="18" charset="0"/>
                        <a:cs typeface="Times New Roman" panose="02020603050405020304" pitchFamily="18" charset="0"/>
                      </a:endParaRPr>
                    </a:p>
                    <a:p>
                      <a:pPr lvl="0" eaLnBrk="0" hangingPunct="0">
                        <a:spcBef>
                          <a:spcPct val="0"/>
                        </a:spcBef>
                        <a:buClrTx/>
                        <a:buSzTx/>
                        <a:buFontTx/>
                        <a:buNone/>
                      </a:pPr>
                      <a:r>
                        <a:rPr lang="en-US" altLang="zh-CN" sz="2000" b="1">
                          <a:latin typeface="Times New Roman" panose="02020603050405020304" pitchFamily="18" charset="0"/>
                        </a:rPr>
                        <a:t>       5</a:t>
                      </a:r>
                      <a:endParaRPr lang="en-US" altLang="zh-CN" sz="2000">
                        <a:latin typeface="Times New Roman" panose="02020603050405020304" pitchFamily="18" charset="0"/>
                        <a:cs typeface="Times New Roman" panose="02020603050405020304" pitchFamily="18" charset="0"/>
                      </a:endParaRPr>
                    </a:p>
                    <a:p>
                      <a:pPr lvl="0" eaLnBrk="0" hangingPunct="0">
                        <a:spcBef>
                          <a:spcPct val="0"/>
                        </a:spcBef>
                        <a:buClrTx/>
                        <a:buSzTx/>
                        <a:buFontTx/>
                        <a:buNone/>
                      </a:pPr>
                      <a:r>
                        <a:rPr lang="en-US" altLang="zh-CN" sz="2000" b="1">
                          <a:latin typeface="Times New Roman" panose="02020603050405020304" pitchFamily="18" charset="0"/>
                        </a:rPr>
                        <a:t>       6</a:t>
                      </a:r>
                      <a:endParaRPr lang="en-US" altLang="zh-CN" sz="2000">
                        <a:latin typeface="Times New Roman" panose="02020603050405020304" pitchFamily="18" charset="0"/>
                        <a:cs typeface="Times New Roman" panose="02020603050405020304" pitchFamily="18" charset="0"/>
                      </a:endParaRPr>
                    </a:p>
                    <a:p>
                      <a:pPr lvl="0" eaLnBrk="0" hangingPunct="0">
                        <a:spcBef>
                          <a:spcPct val="0"/>
                        </a:spcBef>
                        <a:buClrTx/>
                        <a:buSzTx/>
                        <a:buFontTx/>
                        <a:buNone/>
                      </a:pPr>
                      <a:r>
                        <a:rPr lang="en-US" altLang="zh-CN" sz="2000" b="1">
                          <a:latin typeface="Times New Roman" panose="02020603050405020304" pitchFamily="18" charset="0"/>
                        </a:rPr>
                        <a:t>       7</a:t>
                      </a:r>
                      <a:endParaRPr lang="en-US" altLang="zh-CN" sz="2000">
                        <a:latin typeface="Times New Roman" panose="02020603050405020304" pitchFamily="18" charset="0"/>
                        <a:cs typeface="Times New Roman" panose="02020603050405020304" pitchFamily="18" charset="0"/>
                      </a:endParaRPr>
                    </a:p>
                    <a:p>
                      <a:pPr lvl="0" eaLnBrk="0" hangingPunct="0">
                        <a:spcBef>
                          <a:spcPct val="0"/>
                        </a:spcBef>
                        <a:buClrTx/>
                        <a:buSzTx/>
                        <a:buFontTx/>
                        <a:buNone/>
                      </a:pPr>
                      <a:r>
                        <a:rPr lang="en-US" altLang="zh-CN" sz="2000" b="1">
                          <a:latin typeface="Times New Roman" panose="02020603050405020304" pitchFamily="18" charset="0"/>
                        </a:rPr>
                        <a:t>       8</a:t>
                      </a:r>
                      <a:endParaRPr lang="en-US" altLang="zh-CN" sz="2000">
                        <a:latin typeface="Times New Roman" panose="02020603050405020304" pitchFamily="18" charset="0"/>
                        <a:cs typeface="Times New Roman" panose="02020603050405020304" pitchFamily="18" charset="0"/>
                      </a:endParaRPr>
                    </a:p>
                    <a:p>
                      <a:pPr lvl="0" eaLnBrk="0" hangingPunct="0">
                        <a:spcBef>
                          <a:spcPct val="0"/>
                        </a:spcBef>
                        <a:buClrTx/>
                        <a:buSzTx/>
                        <a:buFontTx/>
                        <a:buNone/>
                      </a:pPr>
                      <a:r>
                        <a:rPr lang="en-US" altLang="zh-CN" sz="2000" b="1">
                          <a:latin typeface="Times New Roman" panose="02020603050405020304" pitchFamily="18" charset="0"/>
                        </a:rPr>
                        <a:t>       9</a:t>
                      </a:r>
                      <a:endParaRPr lang="en-US" altLang="zh-CN" sz="2000">
                        <a:latin typeface="Times New Roman" panose="02020603050405020304" pitchFamily="18" charset="0"/>
                        <a:cs typeface="Times New Roman" panose="02020603050405020304" pitchFamily="18" charset="0"/>
                      </a:endParaRPr>
                    </a:p>
                    <a:p>
                      <a:pPr lvl="0" eaLnBrk="0" hangingPunct="0">
                        <a:spcBef>
                          <a:spcPct val="0"/>
                        </a:spcBef>
                        <a:buClrTx/>
                        <a:buSzTx/>
                        <a:buFontTx/>
                        <a:buNone/>
                      </a:pPr>
                      <a:r>
                        <a:rPr lang="en-US" altLang="zh-CN" sz="2000" b="1">
                          <a:latin typeface="Times New Roman" panose="02020603050405020304" pitchFamily="18" charset="0"/>
                        </a:rPr>
                        <a:t>      10</a:t>
                      </a:r>
                      <a:endParaRPr lang="en-US" altLang="zh-CN" sz="2000">
                        <a:latin typeface="Times New Roman" panose="02020603050405020304" pitchFamily="18" charset="0"/>
                        <a:cs typeface="Times New Roman" panose="02020603050405020304" pitchFamily="18" charset="0"/>
                      </a:endParaRPr>
                    </a:p>
                    <a:p>
                      <a:pPr lvl="0" eaLnBrk="0" hangingPunct="0">
                        <a:spcBef>
                          <a:spcPct val="0"/>
                        </a:spcBef>
                        <a:buClrTx/>
                        <a:buSzTx/>
                        <a:buFontTx/>
                        <a:buNone/>
                      </a:pPr>
                      <a:r>
                        <a:rPr lang="en-US" altLang="zh-CN" sz="2000" b="1">
                          <a:latin typeface="Times New Roman" panose="02020603050405020304" pitchFamily="18" charset="0"/>
                        </a:rPr>
                        <a:t>      11</a:t>
                      </a:r>
                      <a:endParaRPr lang="en-US" altLang="zh-CN" sz="2000">
                        <a:latin typeface="Times New Roman" panose="02020603050405020304" pitchFamily="18" charset="0"/>
                        <a:cs typeface="Times New Roman" panose="02020603050405020304" pitchFamily="18" charset="0"/>
                      </a:endParaRPr>
                    </a:p>
                    <a:p>
                      <a:pPr lvl="0" eaLnBrk="0" hangingPunct="0">
                        <a:spcBef>
                          <a:spcPct val="0"/>
                        </a:spcBef>
                        <a:buClrTx/>
                        <a:buSzTx/>
                        <a:buFontTx/>
                        <a:buNone/>
                      </a:pPr>
                      <a:r>
                        <a:rPr lang="en-US" altLang="zh-CN" sz="2000" b="1">
                          <a:latin typeface="Times New Roman" panose="02020603050405020304" pitchFamily="18" charset="0"/>
                        </a:rPr>
                        <a:t>      12</a:t>
                      </a:r>
                      <a:endParaRPr lang="en-US" altLang="zh-CN" sz="2000">
                        <a:latin typeface="Times New Roman" panose="02020603050405020304" pitchFamily="18" charset="0"/>
                        <a:cs typeface="Times New Roman" panose="02020603050405020304" pitchFamily="18" charset="0"/>
                      </a:endParaRPr>
                    </a:p>
                    <a:p>
                      <a:pPr lvl="0" eaLnBrk="0" hangingPunct="0">
                        <a:spcBef>
                          <a:spcPct val="0"/>
                        </a:spcBef>
                        <a:buClrTx/>
                        <a:buSzTx/>
                        <a:buFontTx/>
                        <a:buNone/>
                      </a:pPr>
                      <a:r>
                        <a:rPr lang="en-US" altLang="zh-CN" sz="2000" b="1">
                          <a:latin typeface="Times New Roman" panose="02020603050405020304" pitchFamily="18" charset="0"/>
                        </a:rPr>
                        <a:t>      13</a:t>
                      </a:r>
                      <a:endParaRPr lang="en-US" altLang="zh-CN" sz="2000">
                        <a:latin typeface="Times New Roman" panose="02020603050405020304" pitchFamily="18" charset="0"/>
                        <a:cs typeface="Times New Roman" panose="02020603050405020304" pitchFamily="18" charset="0"/>
                      </a:endParaRPr>
                    </a:p>
                    <a:p>
                      <a:pPr lvl="0" eaLnBrk="0" hangingPunct="0">
                        <a:spcBef>
                          <a:spcPct val="0"/>
                        </a:spcBef>
                        <a:buClrTx/>
                        <a:buSzTx/>
                        <a:buFontTx/>
                        <a:buNone/>
                      </a:pPr>
                      <a:r>
                        <a:rPr lang="en-US" altLang="zh-CN" sz="2000" b="1">
                          <a:latin typeface="Times New Roman" panose="02020603050405020304" pitchFamily="18" charset="0"/>
                        </a:rPr>
                        <a:t>      14</a:t>
                      </a:r>
                      <a:endParaRPr lang="en-US" altLang="zh-CN" sz="2000">
                        <a:latin typeface="Times New Roman" panose="02020603050405020304" pitchFamily="18" charset="0"/>
                        <a:cs typeface="Times New Roman" panose="02020603050405020304" pitchFamily="18" charset="0"/>
                      </a:endParaRPr>
                    </a:p>
                    <a:p>
                      <a:pPr lvl="0" eaLnBrk="0" hangingPunct="0">
                        <a:spcBef>
                          <a:spcPct val="0"/>
                        </a:spcBef>
                        <a:buClrTx/>
                        <a:buSzTx/>
                        <a:buFontTx/>
                        <a:buNone/>
                      </a:pPr>
                      <a:r>
                        <a:rPr lang="en-US" altLang="zh-CN" sz="2000" b="1">
                          <a:latin typeface="Times New Roman" panose="02020603050405020304" pitchFamily="18" charset="0"/>
                        </a:rPr>
                        <a:t>      15</a:t>
                      </a:r>
                      <a:endParaRPr lang="en-US" altLang="zh-CN" sz="2000">
                        <a:latin typeface="Times New Roman" panose="02020603050405020304" pitchFamily="18" charset="0"/>
                        <a:cs typeface="Times New Roman" panose="02020603050405020304" pitchFamily="18" charset="0"/>
                      </a:endParaRPr>
                    </a:p>
                    <a:p>
                      <a:pPr lvl="0" eaLnBrk="0" hangingPunct="0">
                        <a:spcBef>
                          <a:spcPct val="0"/>
                        </a:spcBef>
                        <a:buClrTx/>
                        <a:buSzTx/>
                        <a:buFontTx/>
                        <a:buNone/>
                      </a:pPr>
                      <a:r>
                        <a:rPr lang="en-US" altLang="zh-CN" sz="2000" b="1">
                          <a:latin typeface="Times New Roman" panose="02020603050405020304" pitchFamily="18" charset="0"/>
                        </a:rPr>
                        <a:t>       0</a:t>
                      </a:r>
                      <a:endParaRPr lang="en-US" altLang="zh-CN" sz="2000">
                        <a:latin typeface="Times New Roman" panose="02020603050405020304" pitchFamily="18" charset="0"/>
                      </a:endParaRPr>
                    </a:p>
                  </a:txBody>
                  <a:tcPr>
                    <a:lnL w="25400" cap="flat" cmpd="sng">
                      <a:solidFill>
                        <a:srgbClr val="0066FF"/>
                      </a:solidFill>
                      <a:prstDash val="solid"/>
                      <a:headEnd type="none" w="med" len="med"/>
                      <a:tailEnd type="none" w="med" len="med"/>
                    </a:lnL>
                    <a:lnR w="25400" cap="flat" cmpd="sng">
                      <a:solidFill>
                        <a:srgbClr val="0066FF"/>
                      </a:solidFill>
                      <a:prstDash val="solid"/>
                      <a:headEnd type="none" w="med" len="med"/>
                      <a:tailEnd type="none" w="med" len="med"/>
                    </a:lnR>
                    <a:lnT w="12700" cap="flat" cmpd="sng">
                      <a:solidFill>
                        <a:srgbClr val="0066FF"/>
                      </a:solidFill>
                      <a:prstDash val="solid"/>
                      <a:headEnd type="none" w="med" len="med"/>
                      <a:tailEnd type="none" w="med" len="med"/>
                    </a:lnT>
                    <a:lnB w="25400" cap="flat" cmpd="sng">
                      <a:solidFill>
                        <a:srgbClr val="0066FF"/>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6260" name="矩形 96259"/>
          <p:cNvSpPr/>
          <p:nvPr/>
        </p:nvSpPr>
        <p:spPr>
          <a:xfrm>
            <a:off x="107950" y="-26987"/>
            <a:ext cx="8820150" cy="3013075"/>
          </a:xfrm>
          <a:prstGeom prst="rect">
            <a:avLst/>
          </a:prstGeom>
          <a:noFill/>
          <a:ln w="12700">
            <a:noFill/>
          </a:ln>
        </p:spPr>
        <p:txBody>
          <a:bodyPr anchor="ctr" anchorCtr="0">
            <a:spAutoFit/>
          </a:bodyPr>
          <a:p>
            <a:r>
              <a:rPr lang="en-US" altLang="zh-CN">
                <a:solidFill>
                  <a:srgbClr val="05050B"/>
                </a:solidFill>
                <a:latin typeface="Tahoma" panose="020B0604030504040204" pitchFamily="34" charset="0"/>
              </a:rPr>
              <a:t>Analysis the state map:</a:t>
            </a:r>
            <a:endParaRPr lang="en-US" altLang="zh-CN">
              <a:solidFill>
                <a:srgbClr val="05050B"/>
              </a:solidFill>
              <a:latin typeface="Tahoma" panose="020B0604030504040204" pitchFamily="34" charset="0"/>
            </a:endParaRPr>
          </a:p>
          <a:p>
            <a:r>
              <a:rPr lang="en-US" altLang="zh-CN">
                <a:solidFill>
                  <a:srgbClr val="05050B"/>
                </a:solidFill>
                <a:latin typeface="Tahoma" panose="020B0604030504040204" pitchFamily="34" charset="0"/>
              </a:rPr>
              <a:t>FF0</a:t>
            </a:r>
            <a:r>
              <a:rPr lang="zh-CN" altLang="en-US" dirty="0">
                <a:solidFill>
                  <a:srgbClr val="05050B"/>
                </a:solidFill>
                <a:latin typeface="Tahoma" panose="020B0604030504040204" pitchFamily="34" charset="0"/>
              </a:rPr>
              <a:t>：</a:t>
            </a:r>
            <a:r>
              <a:rPr lang="en-US" altLang="zh-CN" err="1">
                <a:solidFill>
                  <a:srgbClr val="05050B"/>
                </a:solidFill>
                <a:latin typeface="Tahoma" panose="020B0604030504040204" pitchFamily="34" charset="0"/>
              </a:rPr>
              <a:t>Whe</a:t>
            </a:r>
            <a:r>
              <a:rPr lang="en-US" altLang="zh-CN">
                <a:solidFill>
                  <a:srgbClr val="05050B"/>
                </a:solidFill>
                <a:latin typeface="Tahoma" panose="020B0604030504040204" pitchFamily="34" charset="0"/>
              </a:rPr>
              <a:t> cp comes once, it toggles once; so select:</a:t>
            </a:r>
            <a:r>
              <a:rPr lang="en-US" altLang="zh-CN" i="1">
                <a:solidFill>
                  <a:srgbClr val="05050B"/>
                </a:solidFill>
                <a:latin typeface="Tahoma" panose="020B0604030504040204" pitchFamily="34" charset="0"/>
              </a:rPr>
              <a:t>J</a:t>
            </a:r>
            <a:r>
              <a:rPr lang="en-US" altLang="zh-CN">
                <a:solidFill>
                  <a:srgbClr val="05050B"/>
                </a:solidFill>
                <a:latin typeface="Tahoma" panose="020B0604030504040204" pitchFamily="34" charset="0"/>
              </a:rPr>
              <a:t>0=</a:t>
            </a:r>
            <a:r>
              <a:rPr lang="en-US" altLang="zh-CN" i="1">
                <a:solidFill>
                  <a:srgbClr val="05050B"/>
                </a:solidFill>
                <a:latin typeface="Tahoma" panose="020B0604030504040204" pitchFamily="34" charset="0"/>
              </a:rPr>
              <a:t>K</a:t>
            </a:r>
            <a:r>
              <a:rPr lang="en-US" altLang="zh-CN">
                <a:solidFill>
                  <a:srgbClr val="05050B"/>
                </a:solidFill>
                <a:latin typeface="Tahoma" panose="020B0604030504040204" pitchFamily="34" charset="0"/>
              </a:rPr>
              <a:t>0=1 </a:t>
            </a:r>
            <a:endParaRPr lang="en-US" altLang="zh-CN">
              <a:solidFill>
                <a:srgbClr val="05050B"/>
              </a:solidFill>
              <a:latin typeface="Tahoma" panose="020B0604030504040204" pitchFamily="34" charset="0"/>
            </a:endParaRPr>
          </a:p>
          <a:p>
            <a:r>
              <a:rPr lang="en-US" altLang="zh-CN">
                <a:solidFill>
                  <a:srgbClr val="05050B"/>
                </a:solidFill>
                <a:latin typeface="Tahoma" panose="020B0604030504040204" pitchFamily="34" charset="0"/>
              </a:rPr>
              <a:t>FF1</a:t>
            </a:r>
            <a:r>
              <a:rPr lang="zh-CN" altLang="en-US" dirty="0">
                <a:solidFill>
                  <a:srgbClr val="05050B"/>
                </a:solidFill>
                <a:latin typeface="Tahoma" panose="020B0604030504040204" pitchFamily="34" charset="0"/>
              </a:rPr>
              <a:t>：</a:t>
            </a:r>
            <a:r>
              <a:rPr lang="en-US" altLang="zh-CN">
                <a:solidFill>
                  <a:srgbClr val="05050B"/>
                </a:solidFill>
                <a:latin typeface="Tahoma" panose="020B0604030504040204" pitchFamily="34" charset="0"/>
              </a:rPr>
              <a:t>When </a:t>
            </a:r>
            <a:r>
              <a:rPr lang="en-US" altLang="zh-CN" i="1">
                <a:solidFill>
                  <a:srgbClr val="05050B"/>
                </a:solidFill>
                <a:latin typeface="Tahoma" panose="020B0604030504040204" pitchFamily="34" charset="0"/>
              </a:rPr>
              <a:t>Q</a:t>
            </a:r>
            <a:r>
              <a:rPr lang="en-US" altLang="zh-CN">
                <a:solidFill>
                  <a:srgbClr val="05050B"/>
                </a:solidFill>
                <a:latin typeface="Tahoma" panose="020B0604030504040204" pitchFamily="34" charset="0"/>
              </a:rPr>
              <a:t>0=1 and </a:t>
            </a:r>
            <a:r>
              <a:rPr lang="en-US" altLang="zh-CN" i="1">
                <a:solidFill>
                  <a:srgbClr val="05050B"/>
                </a:solidFill>
                <a:latin typeface="Tahoma" panose="020B0604030504040204" pitchFamily="34" charset="0"/>
              </a:rPr>
              <a:t>CP </a:t>
            </a:r>
            <a:r>
              <a:rPr lang="en-US" altLang="zh-CN">
                <a:solidFill>
                  <a:srgbClr val="05050B"/>
                </a:solidFill>
                <a:latin typeface="Tahoma" panose="020B0604030504040204" pitchFamily="34" charset="0"/>
              </a:rPr>
              <a:t>comes once</a:t>
            </a:r>
            <a:r>
              <a:rPr lang="zh-CN" altLang="en-US" i="1" dirty="0">
                <a:solidFill>
                  <a:srgbClr val="05050B"/>
                </a:solidFill>
                <a:latin typeface="Tahoma" panose="020B0604030504040204" pitchFamily="34" charset="0"/>
              </a:rPr>
              <a:t>，</a:t>
            </a:r>
            <a:r>
              <a:rPr lang="en-US" altLang="zh-CN">
                <a:solidFill>
                  <a:srgbClr val="05050B"/>
                </a:solidFill>
                <a:latin typeface="Tahoma" panose="020B0604030504040204" pitchFamily="34" charset="0"/>
              </a:rPr>
              <a:t>it toggles contrarily once, so select:</a:t>
            </a:r>
            <a:r>
              <a:rPr lang="en-US" altLang="zh-CN" i="1">
                <a:solidFill>
                  <a:srgbClr val="05050B"/>
                </a:solidFill>
                <a:latin typeface="Tahoma" panose="020B0604030504040204" pitchFamily="34" charset="0"/>
              </a:rPr>
              <a:t> J</a:t>
            </a:r>
            <a:r>
              <a:rPr lang="en-US" altLang="zh-CN">
                <a:solidFill>
                  <a:srgbClr val="05050B"/>
                </a:solidFill>
                <a:latin typeface="Tahoma" panose="020B0604030504040204" pitchFamily="34" charset="0"/>
              </a:rPr>
              <a:t>1=</a:t>
            </a:r>
            <a:r>
              <a:rPr lang="en-US" altLang="zh-CN" i="1">
                <a:solidFill>
                  <a:srgbClr val="05050B"/>
                </a:solidFill>
                <a:latin typeface="Tahoma" panose="020B0604030504040204" pitchFamily="34" charset="0"/>
              </a:rPr>
              <a:t>K</a:t>
            </a:r>
            <a:r>
              <a:rPr lang="en-US" altLang="zh-CN">
                <a:solidFill>
                  <a:srgbClr val="05050B"/>
                </a:solidFill>
                <a:latin typeface="Tahoma" panose="020B0604030504040204" pitchFamily="34" charset="0"/>
              </a:rPr>
              <a:t>1= </a:t>
            </a:r>
            <a:r>
              <a:rPr lang="en-US" altLang="zh-CN" i="1">
                <a:solidFill>
                  <a:srgbClr val="05050B"/>
                </a:solidFill>
                <a:latin typeface="Tahoma" panose="020B0604030504040204" pitchFamily="34" charset="0"/>
              </a:rPr>
              <a:t>Q</a:t>
            </a:r>
            <a:r>
              <a:rPr lang="en-US" altLang="zh-CN">
                <a:solidFill>
                  <a:srgbClr val="05050B"/>
                </a:solidFill>
                <a:latin typeface="Tahoma" panose="020B0604030504040204" pitchFamily="34" charset="0"/>
              </a:rPr>
              <a:t>0</a:t>
            </a:r>
            <a:r>
              <a:rPr lang="en-US" altLang="zh-CN">
                <a:latin typeface="Tahoma" panose="020B0604030504040204" pitchFamily="34" charset="0"/>
              </a:rPr>
              <a:t> </a:t>
            </a:r>
            <a:endParaRPr lang="en-US" altLang="zh-CN">
              <a:latin typeface="Tahoma" panose="020B0604030504040204" pitchFamily="34" charset="0"/>
            </a:endParaRPr>
          </a:p>
          <a:p>
            <a:r>
              <a:rPr lang="en-US" altLang="zh-CN">
                <a:solidFill>
                  <a:srgbClr val="05050B"/>
                </a:solidFill>
                <a:latin typeface="Tahoma" panose="020B0604030504040204" pitchFamily="34" charset="0"/>
              </a:rPr>
              <a:t>FF2</a:t>
            </a:r>
            <a:r>
              <a:rPr lang="zh-CN" altLang="en-US" dirty="0">
                <a:solidFill>
                  <a:srgbClr val="05050B"/>
                </a:solidFill>
                <a:latin typeface="Tahoma" panose="020B0604030504040204" pitchFamily="34" charset="0"/>
              </a:rPr>
              <a:t>：</a:t>
            </a:r>
            <a:r>
              <a:rPr lang="en-US" altLang="zh-CN">
                <a:solidFill>
                  <a:srgbClr val="05050B"/>
                </a:solidFill>
                <a:latin typeface="Tahoma" panose="020B0604030504040204" pitchFamily="34" charset="0"/>
              </a:rPr>
              <a:t>When </a:t>
            </a:r>
            <a:r>
              <a:rPr lang="en-US" altLang="zh-CN" i="1">
                <a:solidFill>
                  <a:srgbClr val="05050B"/>
                </a:solidFill>
                <a:latin typeface="Tahoma" panose="020B0604030504040204" pitchFamily="34" charset="0"/>
              </a:rPr>
              <a:t>Q</a:t>
            </a:r>
            <a:r>
              <a:rPr lang="en-US" altLang="zh-CN">
                <a:solidFill>
                  <a:srgbClr val="05050B"/>
                </a:solidFill>
                <a:latin typeface="Tahoma" panose="020B0604030504040204" pitchFamily="34" charset="0"/>
              </a:rPr>
              <a:t>0</a:t>
            </a:r>
            <a:r>
              <a:rPr lang="en-US" altLang="zh-CN" i="1">
                <a:solidFill>
                  <a:srgbClr val="05050B"/>
                </a:solidFill>
                <a:latin typeface="Tahoma" panose="020B0604030504040204" pitchFamily="34" charset="0"/>
              </a:rPr>
              <a:t>Q</a:t>
            </a:r>
            <a:r>
              <a:rPr lang="en-US" altLang="zh-CN">
                <a:solidFill>
                  <a:srgbClr val="05050B"/>
                </a:solidFill>
                <a:latin typeface="Tahoma" panose="020B0604030504040204" pitchFamily="34" charset="0"/>
              </a:rPr>
              <a:t>1=1 and </a:t>
            </a:r>
            <a:r>
              <a:rPr lang="en-US" altLang="zh-CN" i="1">
                <a:solidFill>
                  <a:srgbClr val="05050B"/>
                </a:solidFill>
                <a:latin typeface="Tahoma" panose="020B0604030504040204" pitchFamily="34" charset="0"/>
              </a:rPr>
              <a:t>CP </a:t>
            </a:r>
            <a:r>
              <a:rPr lang="en-US" altLang="zh-CN">
                <a:solidFill>
                  <a:srgbClr val="05050B"/>
                </a:solidFill>
                <a:latin typeface="Tahoma" panose="020B0604030504040204" pitchFamily="34" charset="0"/>
              </a:rPr>
              <a:t>comes once</a:t>
            </a:r>
            <a:r>
              <a:rPr lang="zh-CN" altLang="en-US" i="1" dirty="0">
                <a:solidFill>
                  <a:srgbClr val="05050B"/>
                </a:solidFill>
                <a:latin typeface="Tahoma" panose="020B0604030504040204" pitchFamily="34" charset="0"/>
              </a:rPr>
              <a:t>，</a:t>
            </a:r>
            <a:r>
              <a:rPr lang="en-US" altLang="zh-CN">
                <a:solidFill>
                  <a:srgbClr val="05050B"/>
                </a:solidFill>
                <a:latin typeface="Tahoma" panose="020B0604030504040204" pitchFamily="34" charset="0"/>
              </a:rPr>
              <a:t>it toggles contrarily once</a:t>
            </a:r>
            <a:r>
              <a:rPr lang="zh-CN" altLang="en-US" dirty="0">
                <a:solidFill>
                  <a:srgbClr val="05050B"/>
                </a:solidFill>
                <a:latin typeface="Tahoma" panose="020B0604030504040204" pitchFamily="34" charset="0"/>
              </a:rPr>
              <a:t>，</a:t>
            </a:r>
            <a:r>
              <a:rPr lang="en-US" altLang="zh-CN">
                <a:solidFill>
                  <a:srgbClr val="05050B"/>
                </a:solidFill>
                <a:latin typeface="Tahoma" panose="020B0604030504040204" pitchFamily="34" charset="0"/>
              </a:rPr>
              <a:t>so select: </a:t>
            </a:r>
            <a:r>
              <a:rPr lang="en-US" altLang="zh-CN" i="1">
                <a:solidFill>
                  <a:srgbClr val="05050B"/>
                </a:solidFill>
                <a:latin typeface="Tahoma" panose="020B0604030504040204" pitchFamily="34" charset="0"/>
              </a:rPr>
              <a:t>J</a:t>
            </a:r>
            <a:r>
              <a:rPr lang="en-US" altLang="zh-CN">
                <a:solidFill>
                  <a:srgbClr val="05050B"/>
                </a:solidFill>
                <a:latin typeface="Tahoma" panose="020B0604030504040204" pitchFamily="34" charset="0"/>
              </a:rPr>
              <a:t>2=</a:t>
            </a:r>
            <a:r>
              <a:rPr lang="en-US" altLang="zh-CN" i="1">
                <a:solidFill>
                  <a:srgbClr val="05050B"/>
                </a:solidFill>
                <a:latin typeface="Tahoma" panose="020B0604030504040204" pitchFamily="34" charset="0"/>
              </a:rPr>
              <a:t>K</a:t>
            </a:r>
            <a:r>
              <a:rPr lang="en-US" altLang="zh-CN">
                <a:solidFill>
                  <a:srgbClr val="05050B"/>
                </a:solidFill>
                <a:latin typeface="Tahoma" panose="020B0604030504040204" pitchFamily="34" charset="0"/>
              </a:rPr>
              <a:t>2= </a:t>
            </a:r>
            <a:r>
              <a:rPr lang="en-US" altLang="zh-CN" i="1">
                <a:solidFill>
                  <a:srgbClr val="05050B"/>
                </a:solidFill>
                <a:latin typeface="Tahoma" panose="020B0604030504040204" pitchFamily="34" charset="0"/>
              </a:rPr>
              <a:t>Q</a:t>
            </a:r>
            <a:r>
              <a:rPr lang="en-US" altLang="zh-CN">
                <a:solidFill>
                  <a:srgbClr val="05050B"/>
                </a:solidFill>
                <a:latin typeface="Tahoma" panose="020B0604030504040204" pitchFamily="34" charset="0"/>
              </a:rPr>
              <a:t>0</a:t>
            </a:r>
            <a:r>
              <a:rPr lang="en-US" altLang="zh-CN" i="1">
                <a:solidFill>
                  <a:srgbClr val="05050B"/>
                </a:solidFill>
                <a:latin typeface="Tahoma" panose="020B0604030504040204" pitchFamily="34" charset="0"/>
              </a:rPr>
              <a:t>Q</a:t>
            </a:r>
            <a:r>
              <a:rPr lang="en-US" altLang="zh-CN">
                <a:solidFill>
                  <a:srgbClr val="05050B"/>
                </a:solidFill>
                <a:latin typeface="Tahoma" panose="020B0604030504040204" pitchFamily="34" charset="0"/>
              </a:rPr>
              <a:t>1 </a:t>
            </a:r>
            <a:endParaRPr lang="en-US" altLang="zh-CN">
              <a:solidFill>
                <a:srgbClr val="05050B"/>
              </a:solidFill>
              <a:latin typeface="Tahoma" panose="020B0604030504040204" pitchFamily="34" charset="0"/>
            </a:endParaRPr>
          </a:p>
          <a:p>
            <a:r>
              <a:rPr lang="en-US" altLang="zh-CN">
                <a:solidFill>
                  <a:srgbClr val="05050B"/>
                </a:solidFill>
                <a:latin typeface="Tahoma" panose="020B0604030504040204" pitchFamily="34" charset="0"/>
              </a:rPr>
              <a:t>FF3</a:t>
            </a:r>
            <a:r>
              <a:rPr lang="zh-CN" altLang="en-US" dirty="0">
                <a:solidFill>
                  <a:srgbClr val="05050B"/>
                </a:solidFill>
                <a:latin typeface="Tahoma" panose="020B0604030504040204" pitchFamily="34" charset="0"/>
              </a:rPr>
              <a:t>： </a:t>
            </a:r>
            <a:r>
              <a:rPr lang="en-US" altLang="zh-CN">
                <a:solidFill>
                  <a:srgbClr val="05050B"/>
                </a:solidFill>
                <a:latin typeface="Tahoma" panose="020B0604030504040204" pitchFamily="34" charset="0"/>
              </a:rPr>
              <a:t>When </a:t>
            </a:r>
            <a:r>
              <a:rPr lang="en-US" altLang="zh-CN" i="1">
                <a:solidFill>
                  <a:srgbClr val="05050B"/>
                </a:solidFill>
                <a:latin typeface="Tahoma" panose="020B0604030504040204" pitchFamily="34" charset="0"/>
              </a:rPr>
              <a:t>Q</a:t>
            </a:r>
            <a:r>
              <a:rPr lang="en-US" altLang="zh-CN">
                <a:solidFill>
                  <a:srgbClr val="05050B"/>
                </a:solidFill>
                <a:latin typeface="Tahoma" panose="020B0604030504040204" pitchFamily="34" charset="0"/>
              </a:rPr>
              <a:t>0</a:t>
            </a:r>
            <a:r>
              <a:rPr lang="en-US" altLang="zh-CN" i="1">
                <a:solidFill>
                  <a:srgbClr val="05050B"/>
                </a:solidFill>
                <a:latin typeface="Tahoma" panose="020B0604030504040204" pitchFamily="34" charset="0"/>
              </a:rPr>
              <a:t>Q</a:t>
            </a:r>
            <a:r>
              <a:rPr lang="en-US" altLang="zh-CN">
                <a:solidFill>
                  <a:srgbClr val="05050B"/>
                </a:solidFill>
                <a:latin typeface="Tahoma" panose="020B0604030504040204" pitchFamily="34" charset="0"/>
              </a:rPr>
              <a:t>1</a:t>
            </a:r>
            <a:r>
              <a:rPr lang="en-US" altLang="zh-CN" i="1">
                <a:solidFill>
                  <a:srgbClr val="05050B"/>
                </a:solidFill>
                <a:latin typeface="Tahoma" panose="020B0604030504040204" pitchFamily="34" charset="0"/>
              </a:rPr>
              <a:t>Q</a:t>
            </a:r>
            <a:r>
              <a:rPr lang="en-US" altLang="zh-CN">
                <a:solidFill>
                  <a:srgbClr val="05050B"/>
                </a:solidFill>
                <a:latin typeface="Tahoma" panose="020B0604030504040204" pitchFamily="34" charset="0"/>
              </a:rPr>
              <a:t>2=1 and </a:t>
            </a:r>
            <a:r>
              <a:rPr lang="en-US" altLang="zh-CN" i="1">
                <a:solidFill>
                  <a:srgbClr val="05050B"/>
                </a:solidFill>
                <a:latin typeface="Tahoma" panose="020B0604030504040204" pitchFamily="34" charset="0"/>
              </a:rPr>
              <a:t>CP </a:t>
            </a:r>
            <a:r>
              <a:rPr lang="en-US" altLang="zh-CN">
                <a:solidFill>
                  <a:srgbClr val="05050B"/>
                </a:solidFill>
                <a:latin typeface="Tahoma" panose="020B0604030504040204" pitchFamily="34" charset="0"/>
              </a:rPr>
              <a:t>comes once</a:t>
            </a:r>
            <a:r>
              <a:rPr lang="zh-CN" altLang="en-US" i="1" dirty="0">
                <a:solidFill>
                  <a:srgbClr val="05050B"/>
                </a:solidFill>
                <a:latin typeface="Tahoma" panose="020B0604030504040204" pitchFamily="34" charset="0"/>
              </a:rPr>
              <a:t>，</a:t>
            </a:r>
            <a:r>
              <a:rPr lang="en-US" altLang="zh-CN">
                <a:solidFill>
                  <a:srgbClr val="05050B"/>
                </a:solidFill>
                <a:latin typeface="Tahoma" panose="020B0604030504040204" pitchFamily="34" charset="0"/>
              </a:rPr>
              <a:t>it toggles contrarily once</a:t>
            </a:r>
            <a:r>
              <a:rPr lang="zh-CN" altLang="en-US" dirty="0">
                <a:solidFill>
                  <a:srgbClr val="05050B"/>
                </a:solidFill>
                <a:latin typeface="Tahoma" panose="020B0604030504040204" pitchFamily="34" charset="0"/>
              </a:rPr>
              <a:t>，</a:t>
            </a:r>
            <a:r>
              <a:rPr lang="en-US" altLang="zh-CN">
                <a:solidFill>
                  <a:srgbClr val="05050B"/>
                </a:solidFill>
                <a:latin typeface="Tahoma" panose="020B0604030504040204" pitchFamily="34" charset="0"/>
              </a:rPr>
              <a:t>so select:</a:t>
            </a:r>
            <a:r>
              <a:rPr lang="zh-CN" altLang="en-US" dirty="0">
                <a:solidFill>
                  <a:srgbClr val="05050B"/>
                </a:solidFill>
                <a:latin typeface="Tahoma" panose="020B0604030504040204" pitchFamily="34" charset="0"/>
              </a:rPr>
              <a:t>， </a:t>
            </a:r>
            <a:r>
              <a:rPr lang="en-US" altLang="zh-CN" i="1">
                <a:solidFill>
                  <a:srgbClr val="05050B"/>
                </a:solidFill>
                <a:latin typeface="Tahoma" panose="020B0604030504040204" pitchFamily="34" charset="0"/>
              </a:rPr>
              <a:t>J</a:t>
            </a:r>
            <a:r>
              <a:rPr lang="en-US" altLang="zh-CN">
                <a:solidFill>
                  <a:srgbClr val="05050B"/>
                </a:solidFill>
                <a:latin typeface="Tahoma" panose="020B0604030504040204" pitchFamily="34" charset="0"/>
              </a:rPr>
              <a:t>3=</a:t>
            </a:r>
            <a:r>
              <a:rPr lang="en-US" altLang="zh-CN" i="1">
                <a:solidFill>
                  <a:srgbClr val="05050B"/>
                </a:solidFill>
                <a:latin typeface="Tahoma" panose="020B0604030504040204" pitchFamily="34" charset="0"/>
              </a:rPr>
              <a:t>K</a:t>
            </a:r>
            <a:r>
              <a:rPr lang="en-US" altLang="zh-CN">
                <a:solidFill>
                  <a:srgbClr val="05050B"/>
                </a:solidFill>
                <a:latin typeface="Tahoma" panose="020B0604030504040204" pitchFamily="34" charset="0"/>
              </a:rPr>
              <a:t>3= </a:t>
            </a:r>
            <a:r>
              <a:rPr lang="en-US" altLang="zh-CN" i="1">
                <a:solidFill>
                  <a:srgbClr val="05050B"/>
                </a:solidFill>
                <a:latin typeface="Tahoma" panose="020B0604030504040204" pitchFamily="34" charset="0"/>
              </a:rPr>
              <a:t>Q</a:t>
            </a:r>
            <a:r>
              <a:rPr lang="en-US" altLang="zh-CN">
                <a:solidFill>
                  <a:srgbClr val="05050B"/>
                </a:solidFill>
                <a:latin typeface="Tahoma" panose="020B0604030504040204" pitchFamily="34" charset="0"/>
              </a:rPr>
              <a:t>0</a:t>
            </a:r>
            <a:r>
              <a:rPr lang="en-US" altLang="zh-CN" i="1">
                <a:solidFill>
                  <a:srgbClr val="05050B"/>
                </a:solidFill>
                <a:latin typeface="Tahoma" panose="020B0604030504040204" pitchFamily="34" charset="0"/>
              </a:rPr>
              <a:t>Q</a:t>
            </a:r>
            <a:r>
              <a:rPr lang="en-US" altLang="zh-CN">
                <a:solidFill>
                  <a:srgbClr val="05050B"/>
                </a:solidFill>
                <a:latin typeface="Tahoma" panose="020B0604030504040204" pitchFamily="34" charset="0"/>
              </a:rPr>
              <a:t>1</a:t>
            </a:r>
            <a:r>
              <a:rPr lang="en-US" altLang="zh-CN" i="1">
                <a:solidFill>
                  <a:srgbClr val="05050B"/>
                </a:solidFill>
                <a:latin typeface="Tahoma" panose="020B0604030504040204" pitchFamily="34" charset="0"/>
              </a:rPr>
              <a:t>Q</a:t>
            </a:r>
            <a:r>
              <a:rPr lang="en-US" altLang="zh-CN">
                <a:solidFill>
                  <a:srgbClr val="05050B"/>
                </a:solidFill>
                <a:latin typeface="Tahoma" panose="020B0604030504040204" pitchFamily="34" charset="0"/>
              </a:rPr>
              <a:t>2</a:t>
            </a:r>
            <a:r>
              <a:rPr lang="en-US" altLang="zh-CN">
                <a:latin typeface="Tahoma" panose="020B0604030504040204" pitchFamily="34" charset="0"/>
              </a:rPr>
              <a:t> </a:t>
            </a:r>
            <a:endParaRPr lang="en-US" altLang="zh-CN">
              <a:latin typeface="Tahoma" panose="020B0604030504040204" pitchFamily="34" charset="0"/>
            </a:endParaRPr>
          </a:p>
        </p:txBody>
      </p:sp>
      <p:pic>
        <p:nvPicPr>
          <p:cNvPr id="96261" name="图片 96260"/>
          <p:cNvPicPr>
            <a:picLocks noChangeAspect="1"/>
          </p:cNvPicPr>
          <p:nvPr/>
        </p:nvPicPr>
        <p:blipFill>
          <a:blip r:embed="rId1"/>
          <a:stretch>
            <a:fillRect/>
          </a:stretch>
        </p:blipFill>
        <p:spPr>
          <a:xfrm>
            <a:off x="-11112" y="3068638"/>
            <a:ext cx="9155112" cy="3659187"/>
          </a:xfrm>
          <a:prstGeom prst="rect">
            <a:avLst/>
          </a:prstGeom>
          <a:noFill/>
          <a:ln w="9525">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7284" name="矩形 97283"/>
          <p:cNvSpPr/>
          <p:nvPr/>
        </p:nvSpPr>
        <p:spPr>
          <a:xfrm>
            <a:off x="250825" y="115888"/>
            <a:ext cx="5967413" cy="457200"/>
          </a:xfrm>
          <a:prstGeom prst="rect">
            <a:avLst/>
          </a:prstGeom>
          <a:noFill/>
          <a:ln w="12700">
            <a:noFill/>
          </a:ln>
        </p:spPr>
        <p:txBody>
          <a:bodyPr wrap="none" anchor="ctr" anchorCtr="0">
            <a:spAutoFit/>
          </a:bodyPr>
          <a:p>
            <a:r>
              <a:rPr lang="en-US" altLang="zh-CN">
                <a:solidFill>
                  <a:srgbClr val="05050B"/>
                </a:solidFill>
                <a:latin typeface="Tahoma" panose="020B0604030504040204" pitchFamily="34" charset="0"/>
              </a:rPr>
              <a:t>b. binary synchronous descending counter</a:t>
            </a:r>
            <a:r>
              <a:rPr lang="en-US" altLang="zh-CN">
                <a:latin typeface="Tahoma" panose="020B0604030504040204" pitchFamily="34" charset="0"/>
              </a:rPr>
              <a:t> </a:t>
            </a:r>
            <a:endParaRPr lang="en-US" altLang="zh-CN">
              <a:latin typeface="Tahoma" panose="020B0604030504040204" pitchFamily="34" charset="0"/>
            </a:endParaRPr>
          </a:p>
        </p:txBody>
      </p:sp>
      <p:sp>
        <p:nvSpPr>
          <p:cNvPr id="97285" name="矩形 97284"/>
          <p:cNvSpPr/>
          <p:nvPr/>
        </p:nvSpPr>
        <p:spPr>
          <a:xfrm>
            <a:off x="100013" y="476250"/>
            <a:ext cx="8936037" cy="1187450"/>
          </a:xfrm>
          <a:prstGeom prst="rect">
            <a:avLst/>
          </a:prstGeom>
          <a:noFill/>
          <a:ln w="12700">
            <a:noFill/>
          </a:ln>
        </p:spPr>
        <p:txBody>
          <a:bodyPr anchor="ctr" anchorCtr="0">
            <a:spAutoFit/>
          </a:bodyPr>
          <a:p>
            <a:r>
              <a:rPr lang="en-US" altLang="zh-CN">
                <a:solidFill>
                  <a:srgbClr val="05050B"/>
                </a:solidFill>
                <a:latin typeface="Tahoma" panose="020B0604030504040204" pitchFamily="34" charset="0"/>
              </a:rPr>
              <a:t>From the state map of the binary synchronous add counter, we can get the binary synchronous descending counter by changing the drive equation as follows:</a:t>
            </a:r>
            <a:r>
              <a:rPr lang="en-US" altLang="zh-CN">
                <a:latin typeface="Tahoma" panose="020B0604030504040204" pitchFamily="34" charset="0"/>
              </a:rPr>
              <a:t> </a:t>
            </a:r>
            <a:endParaRPr lang="en-US" altLang="zh-CN">
              <a:latin typeface="Tahoma" panose="020B0604030504040204" pitchFamily="34" charset="0"/>
            </a:endParaRPr>
          </a:p>
        </p:txBody>
      </p:sp>
      <p:graphicFrame>
        <p:nvGraphicFramePr>
          <p:cNvPr id="97286" name="对象 97285"/>
          <p:cNvGraphicFramePr/>
          <p:nvPr/>
        </p:nvGraphicFramePr>
        <p:xfrm>
          <a:off x="179388" y="1700213"/>
          <a:ext cx="1992312" cy="608012"/>
        </p:xfrm>
        <a:graphic>
          <a:graphicData uri="http://schemas.openxmlformats.org/presentationml/2006/ole">
            <mc:AlternateContent xmlns:mc="http://schemas.openxmlformats.org/markup-compatibility/2006">
              <mc:Choice xmlns:v="urn:schemas-microsoft-com:vml" Requires="v">
                <p:oleObj spid="_x0000_s3127" name="" r:id="rId1" imgW="749300" imgH="228600" progId="Equation.DSMT4">
                  <p:embed/>
                </p:oleObj>
              </mc:Choice>
              <mc:Fallback>
                <p:oleObj name="" r:id="rId1" imgW="749300" imgH="228600" progId="Equation.DSMT4">
                  <p:embed/>
                  <p:pic>
                    <p:nvPicPr>
                      <p:cNvPr id="0" name="图片 3126"/>
                      <p:cNvPicPr/>
                      <p:nvPr/>
                    </p:nvPicPr>
                    <p:blipFill>
                      <a:blip r:embed="rId2"/>
                      <a:stretch>
                        <a:fillRect/>
                      </a:stretch>
                    </p:blipFill>
                    <p:spPr>
                      <a:xfrm>
                        <a:off x="179388" y="1700213"/>
                        <a:ext cx="1992312" cy="608012"/>
                      </a:xfrm>
                      <a:prstGeom prst="rect">
                        <a:avLst/>
                      </a:prstGeom>
                      <a:noFill/>
                      <a:ln w="38100">
                        <a:noFill/>
                        <a:miter/>
                      </a:ln>
                    </p:spPr>
                  </p:pic>
                </p:oleObj>
              </mc:Fallback>
            </mc:AlternateContent>
          </a:graphicData>
        </a:graphic>
      </p:graphicFrame>
      <p:graphicFrame>
        <p:nvGraphicFramePr>
          <p:cNvPr id="97287" name="对象 97286"/>
          <p:cNvGraphicFramePr/>
          <p:nvPr/>
        </p:nvGraphicFramePr>
        <p:xfrm>
          <a:off x="144463" y="2205038"/>
          <a:ext cx="3275012" cy="674687"/>
        </p:xfrm>
        <a:graphic>
          <a:graphicData uri="http://schemas.openxmlformats.org/presentationml/2006/ole">
            <mc:AlternateContent xmlns:mc="http://schemas.openxmlformats.org/markup-compatibility/2006">
              <mc:Choice xmlns:v="urn:schemas-microsoft-com:vml" Requires="v">
                <p:oleObj spid="_x0000_s3076" name="" r:id="rId3" imgW="1230630" imgH="254000" progId="Equation.DSMT4">
                  <p:embed/>
                </p:oleObj>
              </mc:Choice>
              <mc:Fallback>
                <p:oleObj name="" r:id="rId3" imgW="1230630" imgH="254000" progId="Equation.DSMT4">
                  <p:embed/>
                  <p:pic>
                    <p:nvPicPr>
                      <p:cNvPr id="0" name="图片 3075"/>
                      <p:cNvPicPr/>
                      <p:nvPr/>
                    </p:nvPicPr>
                    <p:blipFill>
                      <a:blip r:embed="rId4"/>
                      <a:stretch>
                        <a:fillRect/>
                      </a:stretch>
                    </p:blipFill>
                    <p:spPr>
                      <a:xfrm>
                        <a:off x="144463" y="2205038"/>
                        <a:ext cx="3275012" cy="674687"/>
                      </a:xfrm>
                      <a:prstGeom prst="rect">
                        <a:avLst/>
                      </a:prstGeom>
                      <a:noFill/>
                      <a:ln w="38100">
                        <a:noFill/>
                        <a:miter/>
                      </a:ln>
                    </p:spPr>
                  </p:pic>
                </p:oleObj>
              </mc:Fallback>
            </mc:AlternateContent>
          </a:graphicData>
        </a:graphic>
      </p:graphicFrame>
      <p:graphicFrame>
        <p:nvGraphicFramePr>
          <p:cNvPr id="97288" name="对象 97287"/>
          <p:cNvGraphicFramePr/>
          <p:nvPr/>
        </p:nvGraphicFramePr>
        <p:xfrm>
          <a:off x="5665788" y="1628775"/>
          <a:ext cx="2867025" cy="674688"/>
        </p:xfrm>
        <a:graphic>
          <a:graphicData uri="http://schemas.openxmlformats.org/presentationml/2006/ole">
            <mc:AlternateContent xmlns:mc="http://schemas.openxmlformats.org/markup-compatibility/2006">
              <mc:Choice xmlns:v="urn:schemas-microsoft-com:vml" Requires="v">
                <p:oleObj spid="_x0000_s3128" name="" r:id="rId5" imgW="1078865" imgH="254000" progId="Equation.DSMT4">
                  <p:embed/>
                </p:oleObj>
              </mc:Choice>
              <mc:Fallback>
                <p:oleObj name="" r:id="rId5" imgW="1078865" imgH="254000" progId="Equation.DSMT4">
                  <p:embed/>
                  <p:pic>
                    <p:nvPicPr>
                      <p:cNvPr id="0" name="图片 3127"/>
                      <p:cNvPicPr/>
                      <p:nvPr/>
                    </p:nvPicPr>
                    <p:blipFill>
                      <a:blip r:embed="rId6"/>
                      <a:stretch>
                        <a:fillRect/>
                      </a:stretch>
                    </p:blipFill>
                    <p:spPr>
                      <a:xfrm>
                        <a:off x="5665788" y="1628775"/>
                        <a:ext cx="2867025" cy="674688"/>
                      </a:xfrm>
                      <a:prstGeom prst="rect">
                        <a:avLst/>
                      </a:prstGeom>
                      <a:noFill/>
                      <a:ln w="38100">
                        <a:noFill/>
                        <a:miter/>
                      </a:ln>
                    </p:spPr>
                  </p:pic>
                </p:oleObj>
              </mc:Fallback>
            </mc:AlternateContent>
          </a:graphicData>
        </a:graphic>
      </p:graphicFrame>
      <p:graphicFrame>
        <p:nvGraphicFramePr>
          <p:cNvPr id="97289" name="对象 97288"/>
          <p:cNvGraphicFramePr/>
          <p:nvPr/>
        </p:nvGraphicFramePr>
        <p:xfrm>
          <a:off x="2638425" y="1628775"/>
          <a:ext cx="2293938" cy="674688"/>
        </p:xfrm>
        <a:graphic>
          <a:graphicData uri="http://schemas.openxmlformats.org/presentationml/2006/ole">
            <mc:AlternateContent xmlns:mc="http://schemas.openxmlformats.org/markup-compatibility/2006">
              <mc:Choice xmlns:v="urn:schemas-microsoft-com:vml" Requires="v">
                <p:oleObj spid="_x0000_s3129" name="" r:id="rId7" imgW="862965" imgH="254000" progId="Equation.DSMT4">
                  <p:embed/>
                </p:oleObj>
              </mc:Choice>
              <mc:Fallback>
                <p:oleObj name="" r:id="rId7" imgW="862965" imgH="254000" progId="Equation.DSMT4">
                  <p:embed/>
                  <p:pic>
                    <p:nvPicPr>
                      <p:cNvPr id="0" name="图片 3128"/>
                      <p:cNvPicPr/>
                      <p:nvPr/>
                    </p:nvPicPr>
                    <p:blipFill>
                      <a:blip r:embed="rId8"/>
                      <a:stretch>
                        <a:fillRect/>
                      </a:stretch>
                    </p:blipFill>
                    <p:spPr>
                      <a:xfrm>
                        <a:off x="2638425" y="1628775"/>
                        <a:ext cx="2293938" cy="674688"/>
                      </a:xfrm>
                      <a:prstGeom prst="rect">
                        <a:avLst/>
                      </a:prstGeom>
                      <a:noFill/>
                      <a:ln w="38100">
                        <a:noFill/>
                        <a:miter/>
                      </a:ln>
                    </p:spPr>
                  </p:pic>
                </p:oleObj>
              </mc:Fallback>
            </mc:AlternateContent>
          </a:graphicData>
        </a:graphic>
      </p:graphicFrame>
      <p:sp>
        <p:nvSpPr>
          <p:cNvPr id="97290" name="矩形 97289"/>
          <p:cNvSpPr/>
          <p:nvPr/>
        </p:nvSpPr>
        <p:spPr>
          <a:xfrm>
            <a:off x="-36512" y="3024188"/>
            <a:ext cx="9036050" cy="1431925"/>
          </a:xfrm>
          <a:prstGeom prst="rect">
            <a:avLst/>
          </a:prstGeom>
          <a:noFill/>
          <a:ln w="12700">
            <a:noFill/>
          </a:ln>
        </p:spPr>
        <p:txBody>
          <a:bodyPr anchor="ctr" anchorCtr="0">
            <a:spAutoFit/>
          </a:bodyPr>
          <a:p>
            <a:r>
              <a:rPr lang="en-US" altLang="zh-CN">
                <a:solidFill>
                  <a:srgbClr val="05050B"/>
                </a:solidFill>
                <a:latin typeface="Tahoma" panose="020B0604030504040204" pitchFamily="34" charset="0"/>
              </a:rPr>
              <a:t>c. binary reversible counter</a:t>
            </a:r>
            <a:endParaRPr lang="en-US" altLang="zh-CN">
              <a:solidFill>
                <a:srgbClr val="05050B"/>
              </a:solidFill>
              <a:latin typeface="Tahoma" panose="020B0604030504040204" pitchFamily="34" charset="0"/>
            </a:endParaRPr>
          </a:p>
          <a:p>
            <a:r>
              <a:rPr lang="en-US" altLang="zh-CN" sz="2000" b="1" err="1">
                <a:solidFill>
                  <a:srgbClr val="05050B"/>
                </a:solidFill>
                <a:latin typeface="Tahoma" panose="020B0604030504040204" pitchFamily="34" charset="0"/>
              </a:rPr>
              <a:t>Inorder</a:t>
            </a:r>
            <a:r>
              <a:rPr lang="en-US" altLang="zh-CN" sz="2000" b="1">
                <a:solidFill>
                  <a:srgbClr val="05050B"/>
                </a:solidFill>
                <a:latin typeface="Tahoma" panose="020B0604030504040204" pitchFamily="34" charset="0"/>
              </a:rPr>
              <a:t> to get the four bits synchronous counter, we can </a:t>
            </a:r>
            <a:r>
              <a:rPr lang="en-US" altLang="zh-CN" sz="2000" b="1" err="1">
                <a:solidFill>
                  <a:srgbClr val="05050B"/>
                </a:solidFill>
                <a:latin typeface="Tahoma" panose="020B0604030504040204" pitchFamily="34" charset="0"/>
              </a:rPr>
              <a:t>combinate</a:t>
            </a:r>
            <a:r>
              <a:rPr lang="en-US" altLang="zh-CN" sz="2000" b="1">
                <a:solidFill>
                  <a:srgbClr val="05050B"/>
                </a:solidFill>
                <a:latin typeface="Tahoma" panose="020B0604030504040204" pitchFamily="34" charset="0"/>
              </a:rPr>
              <a:t> the adding counter and the descending counter and introduce a adding/descending control signal X, the drive equations are :</a:t>
            </a:r>
            <a:r>
              <a:rPr lang="en-US" altLang="zh-CN">
                <a:latin typeface="Tahoma" panose="020B0604030504040204" pitchFamily="34" charset="0"/>
              </a:rPr>
              <a:t> </a:t>
            </a:r>
            <a:endParaRPr lang="en-US" altLang="zh-CN">
              <a:latin typeface="Tahoma" panose="020B0604030504040204" pitchFamily="34" charset="0"/>
            </a:endParaRPr>
          </a:p>
        </p:txBody>
      </p:sp>
      <p:graphicFrame>
        <p:nvGraphicFramePr>
          <p:cNvPr id="97292" name="对象 97291"/>
          <p:cNvGraphicFramePr/>
          <p:nvPr/>
        </p:nvGraphicFramePr>
        <p:xfrm>
          <a:off x="4211638" y="5435600"/>
          <a:ext cx="4895850" cy="585788"/>
        </p:xfrm>
        <a:graphic>
          <a:graphicData uri="http://schemas.openxmlformats.org/presentationml/2006/ole">
            <mc:AlternateContent xmlns:mc="http://schemas.openxmlformats.org/markup-compatibility/2006">
              <mc:Choice xmlns:v="urn:schemas-microsoft-com:vml" Requires="v">
                <p:oleObj spid="_x0000_s3130" name="" r:id="rId9" imgW="2118995" imgH="254000" progId="Equation.DSMT4">
                  <p:embed/>
                </p:oleObj>
              </mc:Choice>
              <mc:Fallback>
                <p:oleObj name="" r:id="rId9" imgW="2118995" imgH="254000" progId="Equation.DSMT4">
                  <p:embed/>
                  <p:pic>
                    <p:nvPicPr>
                      <p:cNvPr id="0" name="图片 3129"/>
                      <p:cNvPicPr/>
                      <p:nvPr/>
                    </p:nvPicPr>
                    <p:blipFill>
                      <a:blip r:embed="rId10"/>
                      <a:stretch>
                        <a:fillRect/>
                      </a:stretch>
                    </p:blipFill>
                    <p:spPr>
                      <a:xfrm>
                        <a:off x="4211638" y="5435600"/>
                        <a:ext cx="4895850" cy="585788"/>
                      </a:xfrm>
                      <a:prstGeom prst="rect">
                        <a:avLst/>
                      </a:prstGeom>
                      <a:noFill/>
                      <a:ln w="38100">
                        <a:noFill/>
                        <a:miter/>
                      </a:ln>
                    </p:spPr>
                  </p:pic>
                </p:oleObj>
              </mc:Fallback>
            </mc:AlternateContent>
          </a:graphicData>
        </a:graphic>
      </p:graphicFrame>
      <p:graphicFrame>
        <p:nvGraphicFramePr>
          <p:cNvPr id="97293" name="对象 97292"/>
          <p:cNvGraphicFramePr/>
          <p:nvPr/>
        </p:nvGraphicFramePr>
        <p:xfrm>
          <a:off x="323850" y="5486400"/>
          <a:ext cx="3598863" cy="500063"/>
        </p:xfrm>
        <a:graphic>
          <a:graphicData uri="http://schemas.openxmlformats.org/presentationml/2006/ole">
            <mc:AlternateContent xmlns:mc="http://schemas.openxmlformats.org/markup-compatibility/2006">
              <mc:Choice xmlns:v="urn:schemas-microsoft-com:vml" Requires="v">
                <p:oleObj spid="_x0000_s3131" name="" r:id="rId11" imgW="1814830" imgH="254000" progId="Equation.DSMT4">
                  <p:embed/>
                </p:oleObj>
              </mc:Choice>
              <mc:Fallback>
                <p:oleObj name="" r:id="rId11" imgW="1814830" imgH="254000" progId="Equation.DSMT4">
                  <p:embed/>
                  <p:pic>
                    <p:nvPicPr>
                      <p:cNvPr id="0" name="图片 3130"/>
                      <p:cNvPicPr/>
                      <p:nvPr/>
                    </p:nvPicPr>
                    <p:blipFill>
                      <a:blip r:embed="rId12"/>
                      <a:stretch>
                        <a:fillRect/>
                      </a:stretch>
                    </p:blipFill>
                    <p:spPr>
                      <a:xfrm>
                        <a:off x="323850" y="5486400"/>
                        <a:ext cx="3598863" cy="500063"/>
                      </a:xfrm>
                      <a:prstGeom prst="rect">
                        <a:avLst/>
                      </a:prstGeom>
                      <a:noFill/>
                      <a:ln w="38100">
                        <a:noFill/>
                        <a:miter/>
                      </a:ln>
                    </p:spPr>
                  </p:pic>
                </p:oleObj>
              </mc:Fallback>
            </mc:AlternateContent>
          </a:graphicData>
        </a:graphic>
      </p:graphicFrame>
      <p:graphicFrame>
        <p:nvGraphicFramePr>
          <p:cNvPr id="97294" name="对象 97293"/>
          <p:cNvGraphicFramePr/>
          <p:nvPr/>
        </p:nvGraphicFramePr>
        <p:xfrm>
          <a:off x="2824163" y="4430713"/>
          <a:ext cx="3763962" cy="654050"/>
        </p:xfrm>
        <a:graphic>
          <a:graphicData uri="http://schemas.openxmlformats.org/presentationml/2006/ole">
            <mc:AlternateContent xmlns:mc="http://schemas.openxmlformats.org/markup-compatibility/2006">
              <mc:Choice xmlns:v="urn:schemas-microsoft-com:vml" Requires="v">
                <p:oleObj spid="_x0000_s3132" name="" r:id="rId13" imgW="1459230" imgH="254000" progId="Equation.DSMT4">
                  <p:embed/>
                </p:oleObj>
              </mc:Choice>
              <mc:Fallback>
                <p:oleObj name="" r:id="rId13" imgW="1459230" imgH="254000" progId="Equation.DSMT4">
                  <p:embed/>
                  <p:pic>
                    <p:nvPicPr>
                      <p:cNvPr id="0" name="图片 3131"/>
                      <p:cNvPicPr/>
                      <p:nvPr/>
                    </p:nvPicPr>
                    <p:blipFill>
                      <a:blip r:embed="rId14"/>
                      <a:stretch>
                        <a:fillRect/>
                      </a:stretch>
                    </p:blipFill>
                    <p:spPr>
                      <a:xfrm>
                        <a:off x="2824163" y="4430713"/>
                        <a:ext cx="3763962" cy="654050"/>
                      </a:xfrm>
                      <a:prstGeom prst="rect">
                        <a:avLst/>
                      </a:prstGeom>
                      <a:noFill/>
                      <a:ln w="38100">
                        <a:noFill/>
                        <a:miter/>
                      </a:ln>
                    </p:spPr>
                  </p:pic>
                </p:oleObj>
              </mc:Fallback>
            </mc:AlternateContent>
          </a:graphicData>
        </a:graphic>
      </p:graphicFrame>
      <p:graphicFrame>
        <p:nvGraphicFramePr>
          <p:cNvPr id="97295" name="对象 97294"/>
          <p:cNvGraphicFramePr/>
          <p:nvPr/>
        </p:nvGraphicFramePr>
        <p:xfrm>
          <a:off x="395288" y="4468813"/>
          <a:ext cx="2016125" cy="615950"/>
        </p:xfrm>
        <a:graphic>
          <a:graphicData uri="http://schemas.openxmlformats.org/presentationml/2006/ole">
            <mc:AlternateContent xmlns:mc="http://schemas.openxmlformats.org/markup-compatibility/2006">
              <mc:Choice xmlns:v="urn:schemas-microsoft-com:vml" Requires="v">
                <p:oleObj spid="_x0000_s3133" name="" r:id="rId15" imgW="749300" imgH="228600" progId="Equation.DSMT4">
                  <p:embed/>
                </p:oleObj>
              </mc:Choice>
              <mc:Fallback>
                <p:oleObj name="" r:id="rId15" imgW="749300" imgH="228600" progId="Equation.DSMT4">
                  <p:embed/>
                  <p:pic>
                    <p:nvPicPr>
                      <p:cNvPr id="0" name="图片 3132"/>
                      <p:cNvPicPr/>
                      <p:nvPr/>
                    </p:nvPicPr>
                    <p:blipFill>
                      <a:blip r:embed="rId16"/>
                      <a:stretch>
                        <a:fillRect/>
                      </a:stretch>
                    </p:blipFill>
                    <p:spPr>
                      <a:xfrm>
                        <a:off x="395288" y="4468813"/>
                        <a:ext cx="2016125" cy="615950"/>
                      </a:xfrm>
                      <a:prstGeom prst="rect">
                        <a:avLst/>
                      </a:prstGeom>
                      <a:noFill/>
                      <a:ln w="38100">
                        <a:noFill/>
                        <a:miter/>
                      </a:ln>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05" y="116840"/>
            <a:ext cx="7772400" cy="1143000"/>
          </a:xfrm>
        </p:spPr>
        <p:txBody>
          <a:bodyPr/>
          <a:lstStyle/>
          <a:p>
            <a:r>
              <a:rPr lang="zh-CN" altLang="en-US" dirty="0" smtClean="0"/>
              <a:t>时序逻辑电路的分类</a:t>
            </a:r>
            <a:endParaRPr lang="zh-CN" altLang="en-US" dirty="0"/>
          </a:p>
        </p:txBody>
      </p:sp>
      <p:sp>
        <p:nvSpPr>
          <p:cNvPr id="3" name="内容占位符 2"/>
          <p:cNvSpPr>
            <a:spLocks noGrp="1"/>
          </p:cNvSpPr>
          <p:nvPr>
            <p:ph idx="1"/>
          </p:nvPr>
        </p:nvSpPr>
        <p:spPr>
          <a:xfrm>
            <a:off x="457200" y="1124744"/>
            <a:ext cx="8229600" cy="4824536"/>
          </a:xfrm>
        </p:spPr>
        <p:txBody>
          <a:bodyPr/>
          <a:lstStyle/>
          <a:p>
            <a:endParaRPr lang="zh-CN" altLang="en-US" sz="2000" dirty="0" smtClean="0"/>
          </a:p>
          <a:p>
            <a:endParaRPr lang="zh-CN" altLang="en-US" sz="2000" dirty="0" smtClean="0"/>
          </a:p>
          <a:p>
            <a:r>
              <a:rPr lang="zh-CN" altLang="en-US" sz="2000" dirty="0" smtClean="0"/>
              <a:t>按照存储电路中触发器状态变化的特点：</a:t>
            </a:r>
            <a:endParaRPr lang="en-US" altLang="zh-CN" sz="2000" dirty="0" smtClean="0"/>
          </a:p>
          <a:p>
            <a:pPr lvl="1"/>
            <a:r>
              <a:rPr lang="zh-CN" altLang="en-US" sz="1800" dirty="0"/>
              <a:t>同步</a:t>
            </a:r>
            <a:r>
              <a:rPr lang="zh-CN" altLang="en-US" sz="1800" dirty="0" smtClean="0"/>
              <a:t>时序电路：所有触发器都受同一时钟信号控制，触发器的状态是同步变化的；</a:t>
            </a:r>
            <a:endParaRPr lang="en-US" altLang="zh-CN" sz="1800" dirty="0" smtClean="0"/>
          </a:p>
          <a:p>
            <a:pPr lvl="1"/>
            <a:r>
              <a:rPr lang="zh-CN" altLang="en-US" sz="1800" dirty="0" smtClean="0"/>
              <a:t>异步时序电路：并非所有</a:t>
            </a:r>
            <a:r>
              <a:rPr lang="zh-CN" altLang="en-US" sz="1800" dirty="0"/>
              <a:t>触发器都受同一时钟信号</a:t>
            </a:r>
            <a:r>
              <a:rPr lang="zh-CN" altLang="en-US" sz="1800" dirty="0" smtClean="0"/>
              <a:t>控制，因此</a:t>
            </a:r>
            <a:r>
              <a:rPr lang="zh-CN" altLang="en-US" sz="1800" dirty="0"/>
              <a:t>触发器的</a:t>
            </a:r>
            <a:r>
              <a:rPr lang="zh-CN" altLang="en-US" sz="1800" dirty="0" smtClean="0"/>
              <a:t>状态不是</a:t>
            </a:r>
            <a:r>
              <a:rPr lang="zh-CN" altLang="en-US" sz="1800" dirty="0"/>
              <a:t>同步变化</a:t>
            </a:r>
            <a:r>
              <a:rPr lang="zh-CN" altLang="en-US" sz="1800" dirty="0" smtClean="0"/>
              <a:t>的。</a:t>
            </a:r>
            <a:endParaRPr lang="en-US" altLang="zh-CN" sz="1800" dirty="0" smtClean="0"/>
          </a:p>
          <a:p>
            <a:r>
              <a:rPr lang="zh-CN" altLang="en-US" sz="2000" dirty="0" smtClean="0"/>
              <a:t>按照电路输出信号的特点：</a:t>
            </a:r>
            <a:endParaRPr lang="en-US" altLang="zh-CN" sz="2000" dirty="0" smtClean="0"/>
          </a:p>
          <a:p>
            <a:pPr lvl="1"/>
            <a:r>
              <a:rPr lang="en-US" altLang="zh-CN" sz="1800" dirty="0" smtClean="0"/>
              <a:t>Mealy</a:t>
            </a:r>
            <a:r>
              <a:rPr lang="zh-CN" altLang="en-US" sz="1800" dirty="0" smtClean="0"/>
              <a:t>型电路：输出不仅取决于电路的状态，还与电路的输入有关；</a:t>
            </a:r>
            <a:endParaRPr lang="en-US" altLang="zh-CN" sz="1800" dirty="0" smtClean="0"/>
          </a:p>
          <a:p>
            <a:pPr lvl="1"/>
            <a:r>
              <a:rPr lang="en-US" altLang="zh-CN" sz="1800" dirty="0" smtClean="0"/>
              <a:t>Moore</a:t>
            </a:r>
            <a:r>
              <a:rPr lang="zh-CN" altLang="en-US" sz="1800" dirty="0" smtClean="0"/>
              <a:t>型电路：输出仅仅取决于电路的状态，与电路的输入无关。</a:t>
            </a:r>
            <a:endParaRPr lang="en-US" altLang="zh-CN" sz="1800" dirty="0"/>
          </a:p>
          <a:p>
            <a:r>
              <a:rPr lang="zh-CN" altLang="en-US" sz="2000" dirty="0" smtClean="0"/>
              <a:t>按照触发方式的不同：</a:t>
            </a:r>
            <a:endParaRPr lang="en-US" altLang="zh-CN" sz="2000" dirty="0" smtClean="0"/>
          </a:p>
          <a:p>
            <a:pPr lvl="1"/>
            <a:r>
              <a:rPr lang="zh-CN" altLang="en-US" sz="1800" dirty="0"/>
              <a:t>电平触发：当触发信号为有效电平时，输入信号直接影响触发器状态。</a:t>
            </a:r>
            <a:endParaRPr lang="zh-CN" altLang="en-US" sz="1800" dirty="0"/>
          </a:p>
          <a:p>
            <a:pPr lvl="1"/>
            <a:r>
              <a:rPr lang="zh-CN" altLang="en-US" sz="1800" dirty="0"/>
              <a:t>脉冲触发</a:t>
            </a:r>
            <a:r>
              <a:rPr lang="zh-CN" altLang="en-US" sz="1800" dirty="0" smtClean="0"/>
              <a:t>：时钟脉冲有效期间，输入信号影响触发器状态。</a:t>
            </a:r>
            <a:endParaRPr lang="zh-CN" altLang="en-US" sz="1800" dirty="0"/>
          </a:p>
          <a:p>
            <a:pPr lvl="1"/>
            <a:r>
              <a:rPr lang="zh-CN" altLang="en-US" sz="1800" dirty="0"/>
              <a:t>边沿触发</a:t>
            </a:r>
            <a:r>
              <a:rPr lang="zh-CN" altLang="en-US" sz="1800" dirty="0" smtClean="0"/>
              <a:t>：高、低电平的转换过程引起触发器状态的改变。</a:t>
            </a:r>
            <a:endParaRPr lang="zh-CN" altLang="en-US" sz="1800"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8308" name="矩形 98307"/>
          <p:cNvSpPr/>
          <p:nvPr/>
        </p:nvSpPr>
        <p:spPr>
          <a:xfrm>
            <a:off x="179388" y="115888"/>
            <a:ext cx="2251075" cy="457200"/>
          </a:xfrm>
          <a:prstGeom prst="rect">
            <a:avLst/>
          </a:prstGeom>
          <a:noFill/>
          <a:ln w="12700">
            <a:noFill/>
          </a:ln>
        </p:spPr>
        <p:txBody>
          <a:bodyPr wrap="none" anchor="ctr" anchorCtr="0">
            <a:spAutoFit/>
          </a:bodyPr>
          <a:p>
            <a:r>
              <a:rPr lang="en-US" altLang="zh-CN">
                <a:solidFill>
                  <a:srgbClr val="05050B"/>
                </a:solidFill>
                <a:latin typeface="Tahoma" panose="020B0604030504040204" pitchFamily="34" charset="0"/>
              </a:rPr>
              <a:t>Its logical map</a:t>
            </a:r>
            <a:r>
              <a:rPr lang="en-US" altLang="zh-CN">
                <a:latin typeface="Tahoma" panose="020B0604030504040204" pitchFamily="34" charset="0"/>
              </a:rPr>
              <a:t> </a:t>
            </a:r>
            <a:endParaRPr lang="en-US" altLang="zh-CN">
              <a:latin typeface="Tahoma" panose="020B0604030504040204" pitchFamily="34" charset="0"/>
            </a:endParaRPr>
          </a:p>
        </p:txBody>
      </p:sp>
      <p:sp>
        <p:nvSpPr>
          <p:cNvPr id="98309" name="矩形 98308"/>
          <p:cNvSpPr/>
          <p:nvPr/>
        </p:nvSpPr>
        <p:spPr>
          <a:xfrm>
            <a:off x="71438" y="620713"/>
            <a:ext cx="9180512" cy="1187450"/>
          </a:xfrm>
          <a:prstGeom prst="rect">
            <a:avLst/>
          </a:prstGeom>
          <a:noFill/>
          <a:ln w="12700">
            <a:noFill/>
          </a:ln>
        </p:spPr>
        <p:txBody>
          <a:bodyPr anchor="ctr" anchorCtr="0">
            <a:spAutoFit/>
          </a:bodyPr>
          <a:p>
            <a:r>
              <a:rPr lang="en-US" altLang="zh-CN">
                <a:solidFill>
                  <a:srgbClr val="05050B"/>
                </a:solidFill>
                <a:latin typeface="Tahoma" panose="020B0604030504040204" pitchFamily="34" charset="0"/>
              </a:rPr>
              <a:t>When the control signal </a:t>
            </a:r>
            <a:r>
              <a:rPr lang="en-US" altLang="zh-CN" i="1">
                <a:solidFill>
                  <a:srgbClr val="05050B"/>
                </a:solidFill>
                <a:latin typeface="Tahoma" panose="020B0604030504040204" pitchFamily="34" charset="0"/>
              </a:rPr>
              <a:t>X</a:t>
            </a:r>
            <a:r>
              <a:rPr lang="en-US" altLang="zh-CN">
                <a:solidFill>
                  <a:srgbClr val="05050B"/>
                </a:solidFill>
                <a:latin typeface="Tahoma" panose="020B0604030504040204" pitchFamily="34" charset="0"/>
              </a:rPr>
              <a:t>=1,  the J</a:t>
            </a:r>
            <a:r>
              <a:rPr lang="zh-CN" altLang="en-US" dirty="0">
                <a:solidFill>
                  <a:srgbClr val="05050B"/>
                </a:solidFill>
                <a:latin typeface="Tahoma" panose="020B0604030504040204" pitchFamily="34" charset="0"/>
              </a:rPr>
              <a:t>、</a:t>
            </a:r>
            <a:r>
              <a:rPr lang="en-US" altLang="zh-CN">
                <a:solidFill>
                  <a:srgbClr val="05050B"/>
                </a:solidFill>
                <a:latin typeface="Tahoma" panose="020B0604030504040204" pitchFamily="34" charset="0"/>
              </a:rPr>
              <a:t>K ends of FF1</a:t>
            </a:r>
            <a:r>
              <a:rPr lang="zh-CN" altLang="en-US" dirty="0">
                <a:solidFill>
                  <a:srgbClr val="05050B"/>
                </a:solidFill>
                <a:latin typeface="Tahoma" panose="020B0604030504040204" pitchFamily="34" charset="0"/>
              </a:rPr>
              <a:t>～</a:t>
            </a:r>
            <a:r>
              <a:rPr lang="en-US" altLang="zh-CN">
                <a:solidFill>
                  <a:srgbClr val="05050B"/>
                </a:solidFill>
                <a:latin typeface="Tahoma" panose="020B0604030504040204" pitchFamily="34" charset="0"/>
              </a:rPr>
              <a:t>FF3 is connected to the Q end of the low level flip-flops, and carry adding operation; </a:t>
            </a:r>
            <a:endParaRPr lang="en-US" altLang="zh-CN">
              <a:solidFill>
                <a:srgbClr val="05050B"/>
              </a:solidFill>
              <a:latin typeface="Tahoma" panose="020B0604030504040204" pitchFamily="34" charset="0"/>
            </a:endParaRPr>
          </a:p>
        </p:txBody>
      </p:sp>
      <p:grpSp>
        <p:nvGrpSpPr>
          <p:cNvPr id="98313" name="组合 98312"/>
          <p:cNvGrpSpPr/>
          <p:nvPr/>
        </p:nvGrpSpPr>
        <p:grpSpPr>
          <a:xfrm>
            <a:off x="107950" y="1809750"/>
            <a:ext cx="8964613" cy="1187450"/>
            <a:chOff x="113" y="1253"/>
            <a:chExt cx="5647" cy="748"/>
          </a:xfrm>
        </p:grpSpPr>
        <p:sp>
          <p:nvSpPr>
            <p:cNvPr id="98311" name="矩形 98310"/>
            <p:cNvSpPr/>
            <p:nvPr/>
          </p:nvSpPr>
          <p:spPr>
            <a:xfrm>
              <a:off x="113" y="1253"/>
              <a:ext cx="5647" cy="748"/>
            </a:xfrm>
            <a:prstGeom prst="rect">
              <a:avLst/>
            </a:prstGeom>
            <a:noFill/>
            <a:ln w="12700">
              <a:noFill/>
            </a:ln>
          </p:spPr>
          <p:txBody>
            <a:bodyPr anchor="ctr" anchorCtr="0">
              <a:spAutoFit/>
            </a:bodyPr>
            <a:p>
              <a:r>
                <a:rPr lang="en-US" altLang="zh-CN" b="1">
                  <a:solidFill>
                    <a:srgbClr val="05050B"/>
                  </a:solidFill>
                  <a:latin typeface="Times New Roman" panose="02020603050405020304" pitchFamily="18" charset="0"/>
                </a:rPr>
                <a:t>When the control signal </a:t>
              </a:r>
              <a:r>
                <a:rPr lang="en-US" altLang="zh-CN" b="1" i="1">
                  <a:solidFill>
                    <a:srgbClr val="05050B"/>
                  </a:solidFill>
                  <a:latin typeface="Times New Roman" panose="02020603050405020304" pitchFamily="18" charset="0"/>
                </a:rPr>
                <a:t>X</a:t>
              </a:r>
              <a:r>
                <a:rPr lang="en-US" altLang="zh-CN" b="1">
                  <a:solidFill>
                    <a:srgbClr val="05050B"/>
                  </a:solidFill>
                  <a:latin typeface="Times New Roman" panose="02020603050405020304" pitchFamily="18" charset="0"/>
                </a:rPr>
                <a:t>=0,  the J</a:t>
              </a:r>
              <a:r>
                <a:rPr lang="zh-CN" altLang="en-US" b="1" dirty="0">
                  <a:solidFill>
                    <a:srgbClr val="05050B"/>
                  </a:solidFill>
                  <a:latin typeface="Times New Roman" panose="02020603050405020304" pitchFamily="18" charset="0"/>
                  <a:cs typeface="Times New Roman" panose="02020603050405020304" pitchFamily="18" charset="0"/>
                </a:rPr>
                <a:t>、</a:t>
              </a:r>
              <a:r>
                <a:rPr lang="en-US" altLang="zh-CN" b="1">
                  <a:solidFill>
                    <a:srgbClr val="05050B"/>
                  </a:solidFill>
                  <a:latin typeface="Times New Roman" panose="02020603050405020304" pitchFamily="18" charset="0"/>
                </a:rPr>
                <a:t>K ends of FF1</a:t>
              </a:r>
              <a:r>
                <a:rPr lang="zh-CN" altLang="en-US" b="1" dirty="0">
                  <a:solidFill>
                    <a:srgbClr val="05050B"/>
                  </a:solidFill>
                  <a:latin typeface="Times New Roman" panose="02020603050405020304" pitchFamily="18" charset="0"/>
                  <a:cs typeface="Times New Roman" panose="02020603050405020304" pitchFamily="18" charset="0"/>
                </a:rPr>
                <a:t>～</a:t>
              </a:r>
              <a:r>
                <a:rPr lang="en-US" altLang="zh-CN" b="1">
                  <a:solidFill>
                    <a:srgbClr val="05050B"/>
                  </a:solidFill>
                  <a:latin typeface="Times New Roman" panose="02020603050405020304" pitchFamily="18" charset="0"/>
                </a:rPr>
                <a:t>FF3 is connected to the         end of the low level flip-flops, and carry descending operation. </a:t>
              </a:r>
              <a:endParaRPr lang="en-US" altLang="zh-CN" b="1">
                <a:solidFill>
                  <a:srgbClr val="05050B"/>
                </a:solidFill>
                <a:latin typeface="Times New Roman" panose="02020603050405020304" pitchFamily="18" charset="0"/>
              </a:endParaRPr>
            </a:p>
          </p:txBody>
        </p:sp>
        <p:graphicFrame>
          <p:nvGraphicFramePr>
            <p:cNvPr id="98310" name="对象 98309"/>
            <p:cNvGraphicFramePr/>
            <p:nvPr/>
          </p:nvGraphicFramePr>
          <p:xfrm>
            <a:off x="1535" y="1434"/>
            <a:ext cx="256" cy="392"/>
          </p:xfrm>
          <a:graphic>
            <a:graphicData uri="http://schemas.openxmlformats.org/presentationml/2006/ole">
              <mc:AlternateContent xmlns:mc="http://schemas.openxmlformats.org/markup-compatibility/2006">
                <mc:Choice xmlns:v="urn:schemas-microsoft-com:vml" Requires="v">
                  <p:oleObj spid="_x0000_s3077" name="" r:id="rId1" imgW="139700" imgH="215900" progId="Equation.DSMT4">
                    <p:embed/>
                  </p:oleObj>
                </mc:Choice>
                <mc:Fallback>
                  <p:oleObj name="" r:id="rId1" imgW="139700" imgH="215900" progId="Equation.DSMT4">
                    <p:embed/>
                    <p:pic>
                      <p:nvPicPr>
                        <p:cNvPr id="0" name="图片 3076"/>
                        <p:cNvPicPr/>
                        <p:nvPr/>
                      </p:nvPicPr>
                      <p:blipFill>
                        <a:blip r:embed="rId2"/>
                        <a:stretch>
                          <a:fillRect/>
                        </a:stretch>
                      </p:blipFill>
                      <p:spPr>
                        <a:xfrm>
                          <a:off x="1535" y="1434"/>
                          <a:ext cx="256" cy="392"/>
                        </a:xfrm>
                        <a:prstGeom prst="rect">
                          <a:avLst/>
                        </a:prstGeom>
                        <a:noFill/>
                        <a:ln w="38100">
                          <a:noFill/>
                          <a:miter/>
                        </a:ln>
                      </p:spPr>
                    </p:pic>
                  </p:oleObj>
                </mc:Fallback>
              </mc:AlternateContent>
            </a:graphicData>
          </a:graphic>
        </p:graphicFrame>
      </p:grpSp>
      <p:pic>
        <p:nvPicPr>
          <p:cNvPr id="98314" name="图片 98313"/>
          <p:cNvPicPr>
            <a:picLocks noChangeAspect="1"/>
          </p:cNvPicPr>
          <p:nvPr/>
        </p:nvPicPr>
        <p:blipFill>
          <a:blip r:embed="rId3"/>
          <a:stretch>
            <a:fillRect/>
          </a:stretch>
        </p:blipFill>
        <p:spPr>
          <a:xfrm>
            <a:off x="73025" y="2997200"/>
            <a:ext cx="9036050" cy="3600450"/>
          </a:xfrm>
          <a:prstGeom prst="rect">
            <a:avLst/>
          </a:prstGeom>
          <a:noFill/>
          <a:ln w="9525">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9332" name="矩形 99331"/>
          <p:cNvSpPr/>
          <p:nvPr/>
        </p:nvSpPr>
        <p:spPr>
          <a:xfrm>
            <a:off x="250825" y="260350"/>
            <a:ext cx="3081338" cy="457200"/>
          </a:xfrm>
          <a:prstGeom prst="rect">
            <a:avLst/>
          </a:prstGeom>
          <a:noFill/>
          <a:ln w="12700">
            <a:noFill/>
          </a:ln>
        </p:spPr>
        <p:txBody>
          <a:bodyPr wrap="none" anchor="ctr" anchorCtr="0">
            <a:spAutoFit/>
          </a:bodyPr>
          <a:p>
            <a:r>
              <a:rPr lang="en-US" altLang="zh-CN">
                <a:solidFill>
                  <a:srgbClr val="05050B"/>
                </a:solidFill>
                <a:latin typeface="Tahoma" panose="020B0604030504040204" pitchFamily="34" charset="0"/>
              </a:rPr>
              <a:t>2. </a:t>
            </a:r>
            <a:r>
              <a:rPr lang="en-US" altLang="zh-CN" err="1">
                <a:solidFill>
                  <a:srgbClr val="05050B"/>
                </a:solidFill>
                <a:latin typeface="Tahoma" panose="020B0604030504040204" pitchFamily="34" charset="0"/>
              </a:rPr>
              <a:t>nonbinary</a:t>
            </a:r>
            <a:r>
              <a:rPr lang="en-US" altLang="zh-CN">
                <a:solidFill>
                  <a:srgbClr val="05050B"/>
                </a:solidFill>
                <a:latin typeface="Tahoma" panose="020B0604030504040204" pitchFamily="34" charset="0"/>
              </a:rPr>
              <a:t> counter</a:t>
            </a:r>
            <a:r>
              <a:rPr lang="en-US" altLang="zh-CN">
                <a:latin typeface="Tahoma" panose="020B0604030504040204" pitchFamily="34" charset="0"/>
              </a:rPr>
              <a:t> </a:t>
            </a:r>
            <a:endParaRPr lang="en-US" altLang="zh-CN">
              <a:latin typeface="Tahoma" panose="020B0604030504040204" pitchFamily="34" charset="0"/>
            </a:endParaRPr>
          </a:p>
        </p:txBody>
      </p:sp>
      <p:sp>
        <p:nvSpPr>
          <p:cNvPr id="99333" name="矩形 99332"/>
          <p:cNvSpPr/>
          <p:nvPr/>
        </p:nvSpPr>
        <p:spPr>
          <a:xfrm>
            <a:off x="250825" y="585788"/>
            <a:ext cx="8569325" cy="1187450"/>
          </a:xfrm>
          <a:prstGeom prst="rect">
            <a:avLst/>
          </a:prstGeom>
          <a:noFill/>
          <a:ln w="12700">
            <a:noFill/>
          </a:ln>
        </p:spPr>
        <p:txBody>
          <a:bodyPr anchor="ctr" anchorCtr="0">
            <a:spAutoFit/>
          </a:bodyPr>
          <a:p>
            <a:r>
              <a:rPr lang="en-US" altLang="zh-CN" b="1" i="1">
                <a:solidFill>
                  <a:srgbClr val="05050B"/>
                </a:solidFill>
                <a:latin typeface="Tahoma" panose="020B0604030504040204" pitchFamily="34" charset="0"/>
              </a:rPr>
              <a:t>N</a:t>
            </a:r>
            <a:r>
              <a:rPr lang="en-US" altLang="zh-CN" b="1">
                <a:solidFill>
                  <a:srgbClr val="05050B"/>
                </a:solidFill>
                <a:latin typeface="Tahoma" panose="020B0604030504040204" pitchFamily="34" charset="0"/>
              </a:rPr>
              <a:t>=2</a:t>
            </a:r>
            <a:r>
              <a:rPr lang="en-US" altLang="zh-CN" b="1" i="1" baseline="30000">
                <a:solidFill>
                  <a:srgbClr val="05050B"/>
                </a:solidFill>
                <a:latin typeface="Tahoma" panose="020B0604030504040204" pitchFamily="34" charset="0"/>
              </a:rPr>
              <a:t>n</a:t>
            </a:r>
            <a:r>
              <a:rPr lang="en-US" altLang="zh-CN" b="1" i="1">
                <a:solidFill>
                  <a:srgbClr val="05050B"/>
                </a:solidFill>
                <a:latin typeface="Tahoma" panose="020B0604030504040204" pitchFamily="34" charset="0"/>
              </a:rPr>
              <a:t> ,</a:t>
            </a:r>
            <a:r>
              <a:rPr lang="en-US" altLang="zh-CN" b="1">
                <a:solidFill>
                  <a:srgbClr val="05050B"/>
                </a:solidFill>
                <a:latin typeface="Tahoma" panose="020B0604030504040204" pitchFamily="34" charset="0"/>
              </a:rPr>
              <a:t>it module is N, N bits binary counter</a:t>
            </a:r>
            <a:endParaRPr lang="en-US" altLang="zh-CN" b="1">
              <a:solidFill>
                <a:srgbClr val="05050B"/>
              </a:solidFill>
              <a:latin typeface="Tahoma" panose="020B0604030504040204" pitchFamily="34" charset="0"/>
            </a:endParaRPr>
          </a:p>
          <a:p>
            <a:r>
              <a:rPr lang="en-US" altLang="zh-CN" b="1" i="1">
                <a:solidFill>
                  <a:srgbClr val="05050B"/>
                </a:solidFill>
                <a:latin typeface="Tahoma" panose="020B0604030504040204" pitchFamily="34" charset="0"/>
              </a:rPr>
              <a:t>N</a:t>
            </a:r>
            <a:r>
              <a:rPr lang="en-US" altLang="zh-CN" b="1">
                <a:solidFill>
                  <a:srgbClr val="05050B"/>
                </a:solidFill>
                <a:latin typeface="Tahoma" panose="020B0604030504040204" pitchFamily="34" charset="0"/>
              </a:rPr>
              <a:t>≠2</a:t>
            </a:r>
            <a:r>
              <a:rPr lang="en-US" altLang="zh-CN" b="1" i="1" baseline="30000">
                <a:solidFill>
                  <a:srgbClr val="05050B"/>
                </a:solidFill>
                <a:latin typeface="Tahoma" panose="020B0604030504040204" pitchFamily="34" charset="0"/>
              </a:rPr>
              <a:t>n</a:t>
            </a:r>
            <a:r>
              <a:rPr lang="zh-CN" altLang="en-US" b="1" dirty="0">
                <a:solidFill>
                  <a:srgbClr val="05050B"/>
                </a:solidFill>
                <a:latin typeface="Tahoma" panose="020B0604030504040204" pitchFamily="34" charset="0"/>
              </a:rPr>
              <a:t>，</a:t>
            </a:r>
            <a:r>
              <a:rPr lang="en-US" altLang="zh-CN" b="1" err="1">
                <a:solidFill>
                  <a:srgbClr val="05050B"/>
                </a:solidFill>
                <a:latin typeface="Tahoma" panose="020B0604030504040204" pitchFamily="34" charset="0"/>
              </a:rPr>
              <a:t>nonbinary</a:t>
            </a:r>
            <a:r>
              <a:rPr lang="en-US" altLang="zh-CN" b="1">
                <a:solidFill>
                  <a:srgbClr val="05050B"/>
                </a:solidFill>
                <a:latin typeface="Tahoma" panose="020B0604030504040204" pitchFamily="34" charset="0"/>
              </a:rPr>
              <a:t> counter. The most usual is decimal carry system counter</a:t>
            </a:r>
            <a:r>
              <a:rPr lang="zh-CN" altLang="en-US" b="1" dirty="0">
                <a:solidFill>
                  <a:srgbClr val="05050B"/>
                </a:solidFill>
                <a:latin typeface="Tahoma" panose="020B0604030504040204" pitchFamily="34" charset="0"/>
              </a:rPr>
              <a:t>。</a:t>
            </a:r>
            <a:r>
              <a:rPr lang="zh-CN" altLang="en-US" dirty="0">
                <a:solidFill>
                  <a:srgbClr val="05050B"/>
                </a:solidFill>
                <a:latin typeface="Tahoma" panose="020B0604030504040204" pitchFamily="34" charset="0"/>
              </a:rPr>
              <a:t> </a:t>
            </a:r>
            <a:r>
              <a:rPr lang="en-US" altLang="zh-CN">
                <a:solidFill>
                  <a:srgbClr val="05050B"/>
                </a:solidFill>
                <a:latin typeface="Tahoma" panose="020B0604030504040204" pitchFamily="34" charset="0"/>
              </a:rPr>
              <a:t> </a:t>
            </a:r>
            <a:endParaRPr lang="en-US" altLang="zh-CN">
              <a:solidFill>
                <a:srgbClr val="05050B"/>
              </a:solidFill>
              <a:latin typeface="Tahoma" panose="020B0604030504040204" pitchFamily="34" charset="0"/>
            </a:endParaRPr>
          </a:p>
        </p:txBody>
      </p:sp>
      <p:sp>
        <p:nvSpPr>
          <p:cNvPr id="99334" name="矩形 99333"/>
          <p:cNvSpPr/>
          <p:nvPr/>
        </p:nvSpPr>
        <p:spPr>
          <a:xfrm>
            <a:off x="271463" y="1700213"/>
            <a:ext cx="8621712" cy="457200"/>
          </a:xfrm>
          <a:prstGeom prst="rect">
            <a:avLst/>
          </a:prstGeom>
          <a:noFill/>
          <a:ln w="12700">
            <a:noFill/>
          </a:ln>
        </p:spPr>
        <p:txBody>
          <a:bodyPr wrap="none" anchor="ctr" anchorCtr="0">
            <a:spAutoFit/>
          </a:bodyPr>
          <a:p>
            <a:r>
              <a:rPr lang="zh-CN" altLang="en-US" dirty="0">
                <a:solidFill>
                  <a:srgbClr val="05050B"/>
                </a:solidFill>
                <a:latin typeface="Tahoma" panose="020B0604030504040204" pitchFamily="34" charset="0"/>
              </a:rPr>
              <a:t>① </a:t>
            </a:r>
            <a:r>
              <a:rPr lang="en-US" altLang="zh-CN" b="1">
                <a:solidFill>
                  <a:srgbClr val="05050B"/>
                </a:solidFill>
                <a:latin typeface="Tahoma" panose="020B0604030504040204" pitchFamily="34" charset="0"/>
              </a:rPr>
              <a:t>8421BCD code synchronous decimal adding counter</a:t>
            </a:r>
            <a:r>
              <a:rPr lang="en-US" altLang="zh-CN">
                <a:solidFill>
                  <a:srgbClr val="05050B"/>
                </a:solidFill>
                <a:latin typeface="Tahoma" panose="020B0604030504040204" pitchFamily="34" charset="0"/>
              </a:rPr>
              <a:t> </a:t>
            </a:r>
            <a:endParaRPr lang="en-US" altLang="zh-CN">
              <a:solidFill>
                <a:srgbClr val="05050B"/>
              </a:solidFill>
              <a:latin typeface="Tahoma" panose="020B0604030504040204" pitchFamily="34" charset="0"/>
            </a:endParaRPr>
          </a:p>
        </p:txBody>
      </p:sp>
      <p:pic>
        <p:nvPicPr>
          <p:cNvPr id="99335" name="图片 99334"/>
          <p:cNvPicPr>
            <a:picLocks noChangeAspect="1"/>
          </p:cNvPicPr>
          <p:nvPr/>
        </p:nvPicPr>
        <p:blipFill>
          <a:blip r:embed="rId1"/>
          <a:stretch>
            <a:fillRect/>
          </a:stretch>
        </p:blipFill>
        <p:spPr>
          <a:xfrm>
            <a:off x="0" y="2276475"/>
            <a:ext cx="9180513" cy="4248150"/>
          </a:xfrm>
          <a:prstGeom prst="rect">
            <a:avLst/>
          </a:prstGeom>
          <a:noFill/>
          <a:ln w="9525">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356" name="矩形 100355"/>
          <p:cNvSpPr/>
          <p:nvPr/>
        </p:nvSpPr>
        <p:spPr>
          <a:xfrm>
            <a:off x="73025" y="85725"/>
            <a:ext cx="8820150" cy="822325"/>
          </a:xfrm>
          <a:prstGeom prst="rect">
            <a:avLst/>
          </a:prstGeom>
          <a:noFill/>
          <a:ln w="12700">
            <a:noFill/>
          </a:ln>
        </p:spPr>
        <p:txBody>
          <a:bodyPr anchor="ctr" anchorCtr="0">
            <a:spAutoFit/>
          </a:bodyPr>
          <a:p>
            <a:r>
              <a:rPr lang="en-US" altLang="zh-CN">
                <a:solidFill>
                  <a:srgbClr val="05050B"/>
                </a:solidFill>
                <a:latin typeface="Tahoma" panose="020B0604030504040204" pitchFamily="34" charset="0"/>
              </a:rPr>
              <a:t>Analysis the circuit with the method which has been introduced to analysis the synchronous circuit: </a:t>
            </a:r>
            <a:endParaRPr lang="en-US" altLang="zh-CN">
              <a:solidFill>
                <a:srgbClr val="05050B"/>
              </a:solidFill>
              <a:latin typeface="Tahoma" panose="020B0604030504040204" pitchFamily="34" charset="0"/>
            </a:endParaRPr>
          </a:p>
        </p:txBody>
      </p:sp>
      <p:sp>
        <p:nvSpPr>
          <p:cNvPr id="100357" name="矩形 100356"/>
          <p:cNvSpPr/>
          <p:nvPr/>
        </p:nvSpPr>
        <p:spPr>
          <a:xfrm>
            <a:off x="395288" y="981075"/>
            <a:ext cx="2547937" cy="457200"/>
          </a:xfrm>
          <a:prstGeom prst="rect">
            <a:avLst/>
          </a:prstGeom>
          <a:noFill/>
          <a:ln w="12700">
            <a:noFill/>
          </a:ln>
        </p:spPr>
        <p:txBody>
          <a:bodyPr wrap="none" anchor="ctr" anchorCtr="0">
            <a:spAutoFit/>
          </a:bodyPr>
          <a:p>
            <a:r>
              <a:rPr lang="en-US" altLang="zh-CN">
                <a:solidFill>
                  <a:srgbClr val="05050B"/>
                </a:solidFill>
                <a:latin typeface="Tahoma" panose="020B0604030504040204" pitchFamily="34" charset="0"/>
              </a:rPr>
              <a:t>a. drive equation</a:t>
            </a:r>
            <a:r>
              <a:rPr lang="en-US" altLang="zh-CN">
                <a:latin typeface="Tahoma" panose="020B0604030504040204" pitchFamily="34" charset="0"/>
              </a:rPr>
              <a:t> </a:t>
            </a:r>
            <a:endParaRPr lang="en-US" altLang="zh-CN">
              <a:latin typeface="Tahoma" panose="020B0604030504040204" pitchFamily="34" charset="0"/>
            </a:endParaRPr>
          </a:p>
        </p:txBody>
      </p:sp>
      <p:graphicFrame>
        <p:nvGraphicFramePr>
          <p:cNvPr id="100358" name="对象 100357"/>
          <p:cNvGraphicFramePr/>
          <p:nvPr/>
        </p:nvGraphicFramePr>
        <p:xfrm>
          <a:off x="539750" y="1493838"/>
          <a:ext cx="1152525" cy="650875"/>
        </p:xfrm>
        <a:graphic>
          <a:graphicData uri="http://schemas.openxmlformats.org/presentationml/2006/ole">
            <mc:AlternateContent xmlns:mc="http://schemas.openxmlformats.org/markup-compatibility/2006">
              <mc:Choice xmlns:v="urn:schemas-microsoft-com:vml" Requires="v">
                <p:oleObj spid="_x0000_s3078" name="" r:id="rId1" imgW="405765" imgH="228600" progId="Equation.DSMT4">
                  <p:embed/>
                </p:oleObj>
              </mc:Choice>
              <mc:Fallback>
                <p:oleObj name="" r:id="rId1" imgW="405765" imgH="228600" progId="Equation.DSMT4">
                  <p:embed/>
                  <p:pic>
                    <p:nvPicPr>
                      <p:cNvPr id="0" name="图片 3077"/>
                      <p:cNvPicPr/>
                      <p:nvPr/>
                    </p:nvPicPr>
                    <p:blipFill>
                      <a:blip r:embed="rId2"/>
                      <a:stretch>
                        <a:fillRect/>
                      </a:stretch>
                    </p:blipFill>
                    <p:spPr>
                      <a:xfrm>
                        <a:off x="539750" y="1493838"/>
                        <a:ext cx="1152525" cy="650875"/>
                      </a:xfrm>
                      <a:prstGeom prst="rect">
                        <a:avLst/>
                      </a:prstGeom>
                      <a:noFill/>
                      <a:ln w="38100">
                        <a:noFill/>
                        <a:miter/>
                      </a:ln>
                    </p:spPr>
                  </p:pic>
                </p:oleObj>
              </mc:Fallback>
            </mc:AlternateContent>
          </a:graphicData>
        </a:graphic>
      </p:graphicFrame>
      <p:graphicFrame>
        <p:nvGraphicFramePr>
          <p:cNvPr id="100359" name="对象 100358"/>
          <p:cNvGraphicFramePr/>
          <p:nvPr/>
        </p:nvGraphicFramePr>
        <p:xfrm>
          <a:off x="1908175" y="1524000"/>
          <a:ext cx="1152525" cy="609600"/>
        </p:xfrm>
        <a:graphic>
          <a:graphicData uri="http://schemas.openxmlformats.org/presentationml/2006/ole">
            <mc:AlternateContent xmlns:mc="http://schemas.openxmlformats.org/markup-compatibility/2006">
              <mc:Choice xmlns:v="urn:schemas-microsoft-com:vml" Requires="v">
                <p:oleObj spid="_x0000_s3079" name="" r:id="rId3" imgW="431800" imgH="228600" progId="Equation.DSMT4">
                  <p:embed/>
                </p:oleObj>
              </mc:Choice>
              <mc:Fallback>
                <p:oleObj name="" r:id="rId3" imgW="431800" imgH="228600" progId="Equation.DSMT4">
                  <p:embed/>
                  <p:pic>
                    <p:nvPicPr>
                      <p:cNvPr id="0" name="图片 3078"/>
                      <p:cNvPicPr/>
                      <p:nvPr/>
                    </p:nvPicPr>
                    <p:blipFill>
                      <a:blip r:embed="rId4"/>
                      <a:stretch>
                        <a:fillRect/>
                      </a:stretch>
                    </p:blipFill>
                    <p:spPr>
                      <a:xfrm>
                        <a:off x="1908175" y="1524000"/>
                        <a:ext cx="1152525" cy="609600"/>
                      </a:xfrm>
                      <a:prstGeom prst="rect">
                        <a:avLst/>
                      </a:prstGeom>
                      <a:noFill/>
                      <a:ln w="38100">
                        <a:noFill/>
                        <a:miter/>
                      </a:ln>
                    </p:spPr>
                  </p:pic>
                </p:oleObj>
              </mc:Fallback>
            </mc:AlternateContent>
          </a:graphicData>
        </a:graphic>
      </p:graphicFrame>
      <p:graphicFrame>
        <p:nvGraphicFramePr>
          <p:cNvPr id="100360" name="对象 100359"/>
          <p:cNvGraphicFramePr/>
          <p:nvPr/>
        </p:nvGraphicFramePr>
        <p:xfrm>
          <a:off x="3276600" y="1446213"/>
          <a:ext cx="1511300" cy="614362"/>
        </p:xfrm>
        <a:graphic>
          <a:graphicData uri="http://schemas.openxmlformats.org/presentationml/2006/ole">
            <mc:AlternateContent xmlns:mc="http://schemas.openxmlformats.org/markup-compatibility/2006">
              <mc:Choice xmlns:v="urn:schemas-microsoft-com:vml" Requires="v">
                <p:oleObj spid="_x0000_s3080" name="" r:id="rId5" imgW="685800" imgH="279400" progId="Equation.DSMT4">
                  <p:embed/>
                </p:oleObj>
              </mc:Choice>
              <mc:Fallback>
                <p:oleObj name="" r:id="rId5" imgW="685800" imgH="279400" progId="Equation.DSMT4">
                  <p:embed/>
                  <p:pic>
                    <p:nvPicPr>
                      <p:cNvPr id="0" name="图片 3079"/>
                      <p:cNvPicPr/>
                      <p:nvPr/>
                    </p:nvPicPr>
                    <p:blipFill>
                      <a:blip r:embed="rId6"/>
                      <a:stretch>
                        <a:fillRect/>
                      </a:stretch>
                    </p:blipFill>
                    <p:spPr>
                      <a:xfrm>
                        <a:off x="3276600" y="1446213"/>
                        <a:ext cx="1511300" cy="614362"/>
                      </a:xfrm>
                      <a:prstGeom prst="rect">
                        <a:avLst/>
                      </a:prstGeom>
                      <a:noFill/>
                      <a:ln w="38100">
                        <a:noFill/>
                        <a:miter/>
                      </a:ln>
                    </p:spPr>
                  </p:pic>
                </p:oleObj>
              </mc:Fallback>
            </mc:AlternateContent>
          </a:graphicData>
        </a:graphic>
      </p:graphicFrame>
      <p:graphicFrame>
        <p:nvGraphicFramePr>
          <p:cNvPr id="100361" name="对象 100360"/>
          <p:cNvGraphicFramePr/>
          <p:nvPr/>
        </p:nvGraphicFramePr>
        <p:xfrm>
          <a:off x="5003800" y="1528763"/>
          <a:ext cx="1368425" cy="604837"/>
        </p:xfrm>
        <a:graphic>
          <a:graphicData uri="http://schemas.openxmlformats.org/presentationml/2006/ole">
            <mc:AlternateContent xmlns:mc="http://schemas.openxmlformats.org/markup-compatibility/2006">
              <mc:Choice xmlns:v="urn:schemas-microsoft-com:vml" Requires="v">
                <p:oleObj spid="_x0000_s3081" name="" r:id="rId7" imgW="546100" imgH="241300" progId="Equation.DSMT4">
                  <p:embed/>
                </p:oleObj>
              </mc:Choice>
              <mc:Fallback>
                <p:oleObj name="" r:id="rId7" imgW="546100" imgH="241300" progId="Equation.DSMT4">
                  <p:embed/>
                  <p:pic>
                    <p:nvPicPr>
                      <p:cNvPr id="0" name="图片 3080"/>
                      <p:cNvPicPr/>
                      <p:nvPr/>
                    </p:nvPicPr>
                    <p:blipFill>
                      <a:blip r:embed="rId8"/>
                      <a:stretch>
                        <a:fillRect/>
                      </a:stretch>
                    </p:blipFill>
                    <p:spPr>
                      <a:xfrm>
                        <a:off x="5003800" y="1528763"/>
                        <a:ext cx="1368425" cy="604837"/>
                      </a:xfrm>
                      <a:prstGeom prst="rect">
                        <a:avLst/>
                      </a:prstGeom>
                      <a:noFill/>
                      <a:ln w="38100">
                        <a:noFill/>
                        <a:miter/>
                      </a:ln>
                    </p:spPr>
                  </p:pic>
                </p:oleObj>
              </mc:Fallback>
            </mc:AlternateContent>
          </a:graphicData>
        </a:graphic>
      </p:graphicFrame>
      <p:graphicFrame>
        <p:nvGraphicFramePr>
          <p:cNvPr id="100362" name="对象 100361"/>
          <p:cNvGraphicFramePr/>
          <p:nvPr/>
        </p:nvGraphicFramePr>
        <p:xfrm>
          <a:off x="6516688" y="1514475"/>
          <a:ext cx="1584325" cy="546100"/>
        </p:xfrm>
        <a:graphic>
          <a:graphicData uri="http://schemas.openxmlformats.org/presentationml/2006/ole">
            <mc:AlternateContent xmlns:mc="http://schemas.openxmlformats.org/markup-compatibility/2006">
              <mc:Choice xmlns:v="urn:schemas-microsoft-com:vml" Requires="v">
                <p:oleObj spid="_x0000_s3082" name="" r:id="rId9" imgW="698500" imgH="241300" progId="Equation.DSMT4">
                  <p:embed/>
                </p:oleObj>
              </mc:Choice>
              <mc:Fallback>
                <p:oleObj name="" r:id="rId9" imgW="698500" imgH="241300" progId="Equation.DSMT4">
                  <p:embed/>
                  <p:pic>
                    <p:nvPicPr>
                      <p:cNvPr id="0" name="图片 3081"/>
                      <p:cNvPicPr/>
                      <p:nvPr/>
                    </p:nvPicPr>
                    <p:blipFill>
                      <a:blip r:embed="rId10"/>
                      <a:stretch>
                        <a:fillRect/>
                      </a:stretch>
                    </p:blipFill>
                    <p:spPr>
                      <a:xfrm>
                        <a:off x="6516688" y="1514475"/>
                        <a:ext cx="1584325" cy="546100"/>
                      </a:xfrm>
                      <a:prstGeom prst="rect">
                        <a:avLst/>
                      </a:prstGeom>
                      <a:noFill/>
                      <a:ln w="38100">
                        <a:noFill/>
                        <a:miter/>
                      </a:ln>
                    </p:spPr>
                  </p:pic>
                </p:oleObj>
              </mc:Fallback>
            </mc:AlternateContent>
          </a:graphicData>
        </a:graphic>
      </p:graphicFrame>
      <p:graphicFrame>
        <p:nvGraphicFramePr>
          <p:cNvPr id="100363" name="对象 100362"/>
          <p:cNvGraphicFramePr/>
          <p:nvPr/>
        </p:nvGraphicFramePr>
        <p:xfrm>
          <a:off x="611188" y="2311400"/>
          <a:ext cx="1512887" cy="495300"/>
        </p:xfrm>
        <a:graphic>
          <a:graphicData uri="http://schemas.openxmlformats.org/presentationml/2006/ole">
            <mc:AlternateContent xmlns:mc="http://schemas.openxmlformats.org/markup-compatibility/2006">
              <mc:Choice xmlns:v="urn:schemas-microsoft-com:vml" Requires="v">
                <p:oleObj spid="_x0000_s3083" name="" r:id="rId11" imgW="735965" imgH="241300" progId="Equation.DSMT4">
                  <p:embed/>
                </p:oleObj>
              </mc:Choice>
              <mc:Fallback>
                <p:oleObj name="" r:id="rId11" imgW="735965" imgH="241300" progId="Equation.DSMT4">
                  <p:embed/>
                  <p:pic>
                    <p:nvPicPr>
                      <p:cNvPr id="0" name="图片 3082"/>
                      <p:cNvPicPr/>
                      <p:nvPr/>
                    </p:nvPicPr>
                    <p:blipFill>
                      <a:blip r:embed="rId12"/>
                      <a:stretch>
                        <a:fillRect/>
                      </a:stretch>
                    </p:blipFill>
                    <p:spPr>
                      <a:xfrm>
                        <a:off x="611188" y="2311400"/>
                        <a:ext cx="1512887" cy="495300"/>
                      </a:xfrm>
                      <a:prstGeom prst="rect">
                        <a:avLst/>
                      </a:prstGeom>
                      <a:noFill/>
                      <a:ln w="38100">
                        <a:noFill/>
                        <a:miter/>
                      </a:ln>
                    </p:spPr>
                  </p:pic>
                </p:oleObj>
              </mc:Fallback>
            </mc:AlternateContent>
          </a:graphicData>
        </a:graphic>
      </p:graphicFrame>
      <p:graphicFrame>
        <p:nvGraphicFramePr>
          <p:cNvPr id="100364" name="对象 100363"/>
          <p:cNvGraphicFramePr/>
          <p:nvPr/>
        </p:nvGraphicFramePr>
        <p:xfrm>
          <a:off x="2339975" y="2336800"/>
          <a:ext cx="1871663" cy="515938"/>
        </p:xfrm>
        <a:graphic>
          <a:graphicData uri="http://schemas.openxmlformats.org/presentationml/2006/ole">
            <mc:AlternateContent xmlns:mc="http://schemas.openxmlformats.org/markup-compatibility/2006">
              <mc:Choice xmlns:v="urn:schemas-microsoft-com:vml" Requires="v">
                <p:oleObj spid="_x0000_s3084" name="" r:id="rId13" imgW="875665" imgH="241300" progId="Equation.DSMT4">
                  <p:embed/>
                </p:oleObj>
              </mc:Choice>
              <mc:Fallback>
                <p:oleObj name="" r:id="rId13" imgW="875665" imgH="241300" progId="Equation.DSMT4">
                  <p:embed/>
                  <p:pic>
                    <p:nvPicPr>
                      <p:cNvPr id="0" name="图片 3083"/>
                      <p:cNvPicPr/>
                      <p:nvPr/>
                    </p:nvPicPr>
                    <p:blipFill>
                      <a:blip r:embed="rId14"/>
                      <a:stretch>
                        <a:fillRect/>
                      </a:stretch>
                    </p:blipFill>
                    <p:spPr>
                      <a:xfrm>
                        <a:off x="2339975" y="2336800"/>
                        <a:ext cx="1871663" cy="515938"/>
                      </a:xfrm>
                      <a:prstGeom prst="rect">
                        <a:avLst/>
                      </a:prstGeom>
                      <a:noFill/>
                      <a:ln w="38100">
                        <a:noFill/>
                        <a:miter/>
                      </a:ln>
                    </p:spPr>
                  </p:pic>
                </p:oleObj>
              </mc:Fallback>
            </mc:AlternateContent>
          </a:graphicData>
        </a:graphic>
      </p:graphicFrame>
      <p:graphicFrame>
        <p:nvGraphicFramePr>
          <p:cNvPr id="100365" name="对象 100364"/>
          <p:cNvGraphicFramePr/>
          <p:nvPr/>
        </p:nvGraphicFramePr>
        <p:xfrm>
          <a:off x="4284663" y="2324100"/>
          <a:ext cx="1223962" cy="528638"/>
        </p:xfrm>
        <a:graphic>
          <a:graphicData uri="http://schemas.openxmlformats.org/presentationml/2006/ole">
            <mc:AlternateContent xmlns:mc="http://schemas.openxmlformats.org/markup-compatibility/2006">
              <mc:Choice xmlns:v="urn:schemas-microsoft-com:vml" Requires="v">
                <p:oleObj spid="_x0000_s3085" name="" r:id="rId15" imgW="558800" imgH="241300" progId="Equation.DSMT4">
                  <p:embed/>
                </p:oleObj>
              </mc:Choice>
              <mc:Fallback>
                <p:oleObj name="" r:id="rId15" imgW="558800" imgH="241300" progId="Equation.DSMT4">
                  <p:embed/>
                  <p:pic>
                    <p:nvPicPr>
                      <p:cNvPr id="0" name="图片 3084"/>
                      <p:cNvPicPr/>
                      <p:nvPr/>
                    </p:nvPicPr>
                    <p:blipFill>
                      <a:blip r:embed="rId16"/>
                      <a:stretch>
                        <a:fillRect/>
                      </a:stretch>
                    </p:blipFill>
                    <p:spPr>
                      <a:xfrm>
                        <a:off x="4284663" y="2324100"/>
                        <a:ext cx="1223962" cy="528638"/>
                      </a:xfrm>
                      <a:prstGeom prst="rect">
                        <a:avLst/>
                      </a:prstGeom>
                      <a:noFill/>
                      <a:ln w="38100">
                        <a:noFill/>
                        <a:miter/>
                      </a:ln>
                    </p:spPr>
                  </p:pic>
                </p:oleObj>
              </mc:Fallback>
            </mc:AlternateContent>
          </a:graphicData>
        </a:graphic>
      </p:graphicFrame>
      <p:sp>
        <p:nvSpPr>
          <p:cNvPr id="100366" name="矩形 100365"/>
          <p:cNvSpPr/>
          <p:nvPr/>
        </p:nvSpPr>
        <p:spPr>
          <a:xfrm>
            <a:off x="468313" y="2924175"/>
            <a:ext cx="4633912" cy="457200"/>
          </a:xfrm>
          <a:prstGeom prst="rect">
            <a:avLst/>
          </a:prstGeom>
          <a:noFill/>
          <a:ln w="12700">
            <a:noFill/>
          </a:ln>
        </p:spPr>
        <p:txBody>
          <a:bodyPr wrap="none" anchor="ctr" anchorCtr="0">
            <a:spAutoFit/>
          </a:bodyPr>
          <a:p>
            <a:r>
              <a:rPr lang="en-US" altLang="zh-CN" err="1">
                <a:solidFill>
                  <a:srgbClr val="05050B"/>
                </a:solidFill>
                <a:latin typeface="Tahoma" panose="020B0604030504040204" pitchFamily="34" charset="0"/>
              </a:rPr>
              <a:t>b.convert</a:t>
            </a:r>
            <a:r>
              <a:rPr lang="en-US" altLang="zh-CN">
                <a:solidFill>
                  <a:srgbClr val="05050B"/>
                </a:solidFill>
                <a:latin typeface="Tahoma" panose="020B0604030504040204" pitchFamily="34" charset="0"/>
              </a:rPr>
              <a:t> it to the next equation </a:t>
            </a:r>
            <a:endParaRPr lang="en-US" altLang="zh-CN">
              <a:solidFill>
                <a:srgbClr val="05050B"/>
              </a:solidFill>
              <a:latin typeface="Tahoma" panose="020B0604030504040204" pitchFamily="34" charset="0"/>
            </a:endParaRPr>
          </a:p>
        </p:txBody>
      </p:sp>
      <p:sp>
        <p:nvSpPr>
          <p:cNvPr id="100367" name="矩形 100366"/>
          <p:cNvSpPr/>
          <p:nvPr/>
        </p:nvSpPr>
        <p:spPr>
          <a:xfrm>
            <a:off x="468313" y="3403600"/>
            <a:ext cx="5846762" cy="457200"/>
          </a:xfrm>
          <a:prstGeom prst="rect">
            <a:avLst/>
          </a:prstGeom>
          <a:noFill/>
          <a:ln w="12700">
            <a:noFill/>
          </a:ln>
        </p:spPr>
        <p:txBody>
          <a:bodyPr wrap="none" anchor="ctr" anchorCtr="0">
            <a:spAutoFit/>
          </a:bodyPr>
          <a:p>
            <a:r>
              <a:rPr lang="en-US" altLang="zh-CN">
                <a:solidFill>
                  <a:srgbClr val="05050B"/>
                </a:solidFill>
                <a:latin typeface="Tahoma" panose="020B0604030504040204" pitchFamily="34" charset="0"/>
              </a:rPr>
              <a:t>the characteristic equation of JK flip-flops</a:t>
            </a:r>
            <a:r>
              <a:rPr lang="en-US" altLang="zh-CN">
                <a:latin typeface="Tahoma" panose="020B0604030504040204" pitchFamily="34" charset="0"/>
              </a:rPr>
              <a:t> </a:t>
            </a:r>
            <a:endParaRPr lang="en-US" altLang="zh-CN">
              <a:latin typeface="Tahoma" panose="020B0604030504040204" pitchFamily="34" charset="0"/>
            </a:endParaRPr>
          </a:p>
        </p:txBody>
      </p:sp>
      <p:graphicFrame>
        <p:nvGraphicFramePr>
          <p:cNvPr id="100368" name="内容占位符 100367" descr="Rectangle: Click to edit Master text styles&#13;&#10;Second level&#13;&#10;Third level&#13;&#10;Fourth level&#13;&#10;Fifth level"/>
          <p:cNvGraphicFramePr/>
          <p:nvPr>
            <p:ph sz="quarter" idx="1"/>
          </p:nvPr>
        </p:nvGraphicFramePr>
        <p:xfrm>
          <a:off x="5292725" y="2803525"/>
          <a:ext cx="2374900" cy="531813"/>
        </p:xfrm>
        <a:graphic>
          <a:graphicData uri="http://schemas.openxmlformats.org/presentationml/2006/ole">
            <mc:AlternateContent xmlns:mc="http://schemas.openxmlformats.org/markup-compatibility/2006">
              <mc:Choice xmlns:v="urn:schemas-microsoft-com:vml" Requires="v">
                <p:oleObj spid="_x0000_s3086" name="" r:id="rId17" imgW="1192530" imgH="266065" progId="Equation.DSMT4">
                  <p:embed/>
                </p:oleObj>
              </mc:Choice>
              <mc:Fallback>
                <p:oleObj name="" r:id="rId17" imgW="1192530" imgH="266065" progId="Equation.DSMT4">
                  <p:embed/>
                  <p:pic>
                    <p:nvPicPr>
                      <p:cNvPr id="0" name="图片 3085"/>
                      <p:cNvPicPr/>
                      <p:nvPr/>
                    </p:nvPicPr>
                    <p:blipFill>
                      <a:blip r:embed="rId18"/>
                      <a:stretch>
                        <a:fillRect/>
                      </a:stretch>
                    </p:blipFill>
                    <p:spPr>
                      <a:xfrm>
                        <a:off x="5292725" y="2803525"/>
                        <a:ext cx="2374900" cy="531813"/>
                      </a:xfrm>
                      <a:prstGeom prst="rect">
                        <a:avLst/>
                      </a:prstGeom>
                      <a:noFill/>
                      <a:ln w="38100">
                        <a:miter/>
                      </a:ln>
                    </p:spPr>
                  </p:pic>
                </p:oleObj>
              </mc:Fallback>
            </mc:AlternateContent>
          </a:graphicData>
        </a:graphic>
      </p:graphicFrame>
      <p:graphicFrame>
        <p:nvGraphicFramePr>
          <p:cNvPr id="100371" name="内容占位符 100370" descr="Rectangle: Click to edit Master text styles&#13;&#10;Second level&#13;&#10;Third level&#13;&#10;Fourth level&#13;&#10;Fifth level"/>
          <p:cNvGraphicFramePr/>
          <p:nvPr>
            <p:ph sz="quarter" idx="2"/>
          </p:nvPr>
        </p:nvGraphicFramePr>
        <p:xfrm>
          <a:off x="684213" y="4581525"/>
          <a:ext cx="3167062" cy="519113"/>
        </p:xfrm>
        <a:graphic>
          <a:graphicData uri="http://schemas.openxmlformats.org/presentationml/2006/ole">
            <mc:AlternateContent xmlns:mc="http://schemas.openxmlformats.org/markup-compatibility/2006">
              <mc:Choice xmlns:v="urn:schemas-microsoft-com:vml" Requires="v">
                <p:oleObj spid="_x0000_s3087" name="" r:id="rId19" imgW="1701800" imgH="279400" progId="Equation.DSMT4">
                  <p:embed/>
                </p:oleObj>
              </mc:Choice>
              <mc:Fallback>
                <p:oleObj name="" r:id="rId19" imgW="1701800" imgH="279400" progId="Equation.DSMT4">
                  <p:embed/>
                  <p:pic>
                    <p:nvPicPr>
                      <p:cNvPr id="0" name="图片 3086"/>
                      <p:cNvPicPr/>
                      <p:nvPr/>
                    </p:nvPicPr>
                    <p:blipFill>
                      <a:blip r:embed="rId20"/>
                      <a:stretch>
                        <a:fillRect/>
                      </a:stretch>
                    </p:blipFill>
                    <p:spPr>
                      <a:xfrm>
                        <a:off x="684213" y="4581525"/>
                        <a:ext cx="3167062" cy="519113"/>
                      </a:xfrm>
                      <a:prstGeom prst="rect">
                        <a:avLst/>
                      </a:prstGeom>
                      <a:noFill/>
                      <a:ln w="38100">
                        <a:miter/>
                      </a:ln>
                    </p:spPr>
                  </p:pic>
                </p:oleObj>
              </mc:Fallback>
            </mc:AlternateContent>
          </a:graphicData>
        </a:graphic>
      </p:graphicFrame>
      <p:graphicFrame>
        <p:nvGraphicFramePr>
          <p:cNvPr id="100374" name="内容占位符 100373" descr="Rectangle: Click to edit Master text styles&#13;&#10;Second level&#13;&#10;Third level&#13;&#10;Fourth level&#13;&#10;Fifth level"/>
          <p:cNvGraphicFramePr/>
          <p:nvPr>
            <p:ph sz="quarter" idx="3"/>
          </p:nvPr>
        </p:nvGraphicFramePr>
        <p:xfrm>
          <a:off x="684213" y="5127625"/>
          <a:ext cx="4608512" cy="533400"/>
        </p:xfrm>
        <a:graphic>
          <a:graphicData uri="http://schemas.openxmlformats.org/presentationml/2006/ole">
            <mc:AlternateContent xmlns:mc="http://schemas.openxmlformats.org/markup-compatibility/2006">
              <mc:Choice xmlns:v="urn:schemas-microsoft-com:vml" Requires="v">
                <p:oleObj spid="_x0000_s3088" name="" r:id="rId21" imgW="2526030" imgH="292100" progId="Equation.DSMT4">
                  <p:embed/>
                </p:oleObj>
              </mc:Choice>
              <mc:Fallback>
                <p:oleObj name="" r:id="rId21" imgW="2526030" imgH="292100" progId="Equation.DSMT4">
                  <p:embed/>
                  <p:pic>
                    <p:nvPicPr>
                      <p:cNvPr id="0" name="图片 3087"/>
                      <p:cNvPicPr/>
                      <p:nvPr/>
                    </p:nvPicPr>
                    <p:blipFill>
                      <a:blip r:embed="rId22"/>
                      <a:stretch>
                        <a:fillRect/>
                      </a:stretch>
                    </p:blipFill>
                    <p:spPr>
                      <a:xfrm>
                        <a:off x="684213" y="5127625"/>
                        <a:ext cx="4608512" cy="533400"/>
                      </a:xfrm>
                      <a:prstGeom prst="rect">
                        <a:avLst/>
                      </a:prstGeom>
                      <a:noFill/>
                      <a:ln w="38100">
                        <a:miter/>
                      </a:ln>
                    </p:spPr>
                  </p:pic>
                </p:oleObj>
              </mc:Fallback>
            </mc:AlternateContent>
          </a:graphicData>
        </a:graphic>
      </p:graphicFrame>
      <p:sp>
        <p:nvSpPr>
          <p:cNvPr id="100370" name="矩形 100369"/>
          <p:cNvSpPr/>
          <p:nvPr/>
        </p:nvSpPr>
        <p:spPr>
          <a:xfrm>
            <a:off x="250825" y="3860800"/>
            <a:ext cx="8858250" cy="822325"/>
          </a:xfrm>
          <a:prstGeom prst="rect">
            <a:avLst/>
          </a:prstGeom>
          <a:noFill/>
          <a:ln w="12700">
            <a:noFill/>
          </a:ln>
        </p:spPr>
        <p:txBody>
          <a:bodyPr anchor="ctr" anchorCtr="0">
            <a:spAutoFit/>
          </a:bodyPr>
          <a:p>
            <a:r>
              <a:rPr lang="en-US" altLang="zh-CN">
                <a:solidFill>
                  <a:srgbClr val="05050B"/>
                </a:solidFill>
                <a:latin typeface="Tahoma" panose="020B0604030504040204" pitchFamily="34" charset="0"/>
              </a:rPr>
              <a:t>substitute all the drive equation into the characteristic equation of JK flip-flops and get the next state equation of all flip-flops</a:t>
            </a:r>
            <a:r>
              <a:rPr lang="en-US" altLang="zh-CN">
                <a:latin typeface="Tahoma" panose="020B0604030504040204" pitchFamily="34" charset="0"/>
              </a:rPr>
              <a:t> </a:t>
            </a:r>
            <a:endParaRPr lang="en-US" altLang="zh-CN">
              <a:latin typeface="Tahoma" panose="020B0604030504040204" pitchFamily="34" charset="0"/>
            </a:endParaRPr>
          </a:p>
        </p:txBody>
      </p:sp>
      <p:graphicFrame>
        <p:nvGraphicFramePr>
          <p:cNvPr id="100377" name="内容占位符 100376" descr="Rectangle: Click to edit Master text styles&#13;&#10;Second level&#13;&#10;Third level&#13;&#10;Fourth level&#13;&#10;Fifth level"/>
          <p:cNvGraphicFramePr/>
          <p:nvPr>
            <p:ph sz="quarter" idx="4"/>
          </p:nvPr>
        </p:nvGraphicFramePr>
        <p:xfrm>
          <a:off x="684213" y="5734050"/>
          <a:ext cx="5040312" cy="515938"/>
        </p:xfrm>
        <a:graphic>
          <a:graphicData uri="http://schemas.openxmlformats.org/presentationml/2006/ole">
            <mc:AlternateContent xmlns:mc="http://schemas.openxmlformats.org/markup-compatibility/2006">
              <mc:Choice xmlns:v="urn:schemas-microsoft-com:vml" Requires="v">
                <p:oleObj spid="_x0000_s3089" name="" r:id="rId23" imgW="2730500" imgH="279400" progId="Equation.DSMT4">
                  <p:embed/>
                </p:oleObj>
              </mc:Choice>
              <mc:Fallback>
                <p:oleObj name="" r:id="rId23" imgW="2730500" imgH="279400" progId="Equation.DSMT4">
                  <p:embed/>
                  <p:pic>
                    <p:nvPicPr>
                      <p:cNvPr id="0" name="图片 3088"/>
                      <p:cNvPicPr/>
                      <p:nvPr/>
                    </p:nvPicPr>
                    <p:blipFill>
                      <a:blip r:embed="rId24"/>
                      <a:stretch>
                        <a:fillRect/>
                      </a:stretch>
                    </p:blipFill>
                    <p:spPr>
                      <a:xfrm>
                        <a:off x="684213" y="5734050"/>
                        <a:ext cx="5040312" cy="515938"/>
                      </a:xfrm>
                      <a:prstGeom prst="rect">
                        <a:avLst/>
                      </a:prstGeom>
                      <a:noFill/>
                      <a:ln w="38100">
                        <a:miter/>
                      </a:ln>
                    </p:spPr>
                  </p:pic>
                </p:oleObj>
              </mc:Fallback>
            </mc:AlternateContent>
          </a:graphicData>
        </a:graphic>
      </p:graphicFrame>
      <p:graphicFrame>
        <p:nvGraphicFramePr>
          <p:cNvPr id="100380" name="对象 100379"/>
          <p:cNvGraphicFramePr/>
          <p:nvPr/>
        </p:nvGraphicFramePr>
        <p:xfrm>
          <a:off x="684213" y="6237288"/>
          <a:ext cx="5454650" cy="560387"/>
        </p:xfrm>
        <a:graphic>
          <a:graphicData uri="http://schemas.openxmlformats.org/presentationml/2006/ole">
            <mc:AlternateContent xmlns:mc="http://schemas.openxmlformats.org/markup-compatibility/2006">
              <mc:Choice xmlns:v="urn:schemas-microsoft-com:vml" Requires="v">
                <p:oleObj spid="_x0000_s3090" name="" r:id="rId25" imgW="2717800" imgH="279400" progId="Equation.DSMT4">
                  <p:embed/>
                </p:oleObj>
              </mc:Choice>
              <mc:Fallback>
                <p:oleObj name="" r:id="rId25" imgW="2717800" imgH="279400" progId="Equation.DSMT4">
                  <p:embed/>
                  <p:pic>
                    <p:nvPicPr>
                      <p:cNvPr id="0" name="图片 3089"/>
                      <p:cNvPicPr/>
                      <p:nvPr/>
                    </p:nvPicPr>
                    <p:blipFill>
                      <a:blip r:embed="rId26"/>
                      <a:stretch>
                        <a:fillRect/>
                      </a:stretch>
                    </p:blipFill>
                    <p:spPr>
                      <a:xfrm>
                        <a:off x="684213" y="6237288"/>
                        <a:ext cx="5454650" cy="560387"/>
                      </a:xfrm>
                      <a:prstGeom prst="rect">
                        <a:avLst/>
                      </a:prstGeom>
                      <a:noFill/>
                      <a:ln w="38100">
                        <a:noFill/>
                        <a:miter/>
                      </a:ln>
                    </p:spPr>
                  </p:pic>
                </p:oleObj>
              </mc:Fallback>
            </mc:AlternateContent>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05476" name="对象 105475"/>
          <p:cNvGraphicFramePr/>
          <p:nvPr/>
        </p:nvGraphicFramePr>
        <p:xfrm>
          <a:off x="827088" y="44450"/>
          <a:ext cx="2190750" cy="868363"/>
        </p:xfrm>
        <a:graphic>
          <a:graphicData uri="http://schemas.openxmlformats.org/presentationml/2006/ole">
            <mc:AlternateContent xmlns:mc="http://schemas.openxmlformats.org/markup-compatibility/2006">
              <mc:Choice xmlns:v="urn:schemas-microsoft-com:vml" Requires="v">
                <p:oleObj spid="_x0000_s3091" name="" r:id="rId1" imgW="698500" imgH="279400" progId="Equation.DSMT4">
                  <p:embed/>
                </p:oleObj>
              </mc:Choice>
              <mc:Fallback>
                <p:oleObj name="" r:id="rId1" imgW="698500" imgH="279400" progId="Equation.DSMT4">
                  <p:embed/>
                  <p:pic>
                    <p:nvPicPr>
                      <p:cNvPr id="0" name="图片 3090"/>
                      <p:cNvPicPr/>
                      <p:nvPr/>
                    </p:nvPicPr>
                    <p:blipFill>
                      <a:blip r:embed="rId2"/>
                      <a:stretch>
                        <a:fillRect/>
                      </a:stretch>
                    </p:blipFill>
                    <p:spPr>
                      <a:xfrm>
                        <a:off x="827088" y="44450"/>
                        <a:ext cx="2190750" cy="868363"/>
                      </a:xfrm>
                      <a:prstGeom prst="rect">
                        <a:avLst/>
                      </a:prstGeom>
                      <a:noFill/>
                      <a:ln w="38100">
                        <a:noFill/>
                        <a:miter/>
                      </a:ln>
                    </p:spPr>
                  </p:pic>
                </p:oleObj>
              </mc:Fallback>
            </mc:AlternateContent>
          </a:graphicData>
        </a:graphic>
      </p:graphicFrame>
      <p:graphicFrame>
        <p:nvGraphicFramePr>
          <p:cNvPr id="105477" name="对象 105476"/>
          <p:cNvGraphicFramePr/>
          <p:nvPr/>
        </p:nvGraphicFramePr>
        <p:xfrm>
          <a:off x="808038" y="836613"/>
          <a:ext cx="5132387" cy="944562"/>
        </p:xfrm>
        <a:graphic>
          <a:graphicData uri="http://schemas.openxmlformats.org/presentationml/2006/ole">
            <mc:AlternateContent xmlns:mc="http://schemas.openxmlformats.org/markup-compatibility/2006">
              <mc:Choice xmlns:v="urn:schemas-microsoft-com:vml" Requires="v">
                <p:oleObj spid="_x0000_s3092" name="" r:id="rId3" imgW="1536700" imgH="279400" progId="Equation.DSMT4">
                  <p:embed/>
                </p:oleObj>
              </mc:Choice>
              <mc:Fallback>
                <p:oleObj name="" r:id="rId3" imgW="1536700" imgH="279400" progId="Equation.DSMT4">
                  <p:embed/>
                  <p:pic>
                    <p:nvPicPr>
                      <p:cNvPr id="0" name="图片 3091"/>
                      <p:cNvPicPr/>
                      <p:nvPr/>
                    </p:nvPicPr>
                    <p:blipFill>
                      <a:blip r:embed="rId4"/>
                      <a:stretch>
                        <a:fillRect/>
                      </a:stretch>
                    </p:blipFill>
                    <p:spPr>
                      <a:xfrm>
                        <a:off x="808038" y="836613"/>
                        <a:ext cx="5132387" cy="944562"/>
                      </a:xfrm>
                      <a:prstGeom prst="rect">
                        <a:avLst/>
                      </a:prstGeom>
                      <a:noFill/>
                      <a:ln w="38100">
                        <a:noFill/>
                        <a:miter/>
                      </a:ln>
                    </p:spPr>
                  </p:pic>
                </p:oleObj>
              </mc:Fallback>
            </mc:AlternateContent>
          </a:graphicData>
        </a:graphic>
      </p:graphicFrame>
      <p:graphicFrame>
        <p:nvGraphicFramePr>
          <p:cNvPr id="105478" name="对象 105477"/>
          <p:cNvGraphicFramePr/>
          <p:nvPr/>
        </p:nvGraphicFramePr>
        <p:xfrm>
          <a:off x="812800" y="1773238"/>
          <a:ext cx="5775325" cy="922337"/>
        </p:xfrm>
        <a:graphic>
          <a:graphicData uri="http://schemas.openxmlformats.org/presentationml/2006/ole">
            <mc:AlternateContent xmlns:mc="http://schemas.openxmlformats.org/markup-compatibility/2006">
              <mc:Choice xmlns:v="urn:schemas-microsoft-com:vml" Requires="v">
                <p:oleObj spid="_x0000_s3093" name="" r:id="rId5" imgW="1727200" imgH="279400" progId="Equation.DSMT4">
                  <p:embed/>
                </p:oleObj>
              </mc:Choice>
              <mc:Fallback>
                <p:oleObj name="" r:id="rId5" imgW="1727200" imgH="279400" progId="Equation.DSMT4">
                  <p:embed/>
                  <p:pic>
                    <p:nvPicPr>
                      <p:cNvPr id="0" name="图片 3092"/>
                      <p:cNvPicPr/>
                      <p:nvPr/>
                    </p:nvPicPr>
                    <p:blipFill>
                      <a:blip r:embed="rId6"/>
                      <a:stretch>
                        <a:fillRect/>
                      </a:stretch>
                    </p:blipFill>
                    <p:spPr>
                      <a:xfrm>
                        <a:off x="812800" y="1773238"/>
                        <a:ext cx="5775325" cy="922337"/>
                      </a:xfrm>
                      <a:prstGeom prst="rect">
                        <a:avLst/>
                      </a:prstGeom>
                      <a:noFill/>
                      <a:ln w="38100">
                        <a:noFill/>
                        <a:miter/>
                      </a:ln>
                    </p:spPr>
                  </p:pic>
                </p:oleObj>
              </mc:Fallback>
            </mc:AlternateContent>
          </a:graphicData>
        </a:graphic>
      </p:graphicFrame>
      <p:graphicFrame>
        <p:nvGraphicFramePr>
          <p:cNvPr id="105479" name="对象 105478"/>
          <p:cNvGraphicFramePr/>
          <p:nvPr/>
        </p:nvGraphicFramePr>
        <p:xfrm>
          <a:off x="827088" y="2636838"/>
          <a:ext cx="5770562" cy="935037"/>
        </p:xfrm>
        <a:graphic>
          <a:graphicData uri="http://schemas.openxmlformats.org/presentationml/2006/ole">
            <mc:AlternateContent xmlns:mc="http://schemas.openxmlformats.org/markup-compatibility/2006">
              <mc:Choice xmlns:v="urn:schemas-microsoft-com:vml" Requires="v">
                <p:oleObj spid="_x0000_s3094" name="" r:id="rId7" imgW="1727200" imgH="279400" progId="Equation.DSMT4">
                  <p:embed/>
                </p:oleObj>
              </mc:Choice>
              <mc:Fallback>
                <p:oleObj name="" r:id="rId7" imgW="1727200" imgH="279400" progId="Equation.DSMT4">
                  <p:embed/>
                  <p:pic>
                    <p:nvPicPr>
                      <p:cNvPr id="0" name="图片 3093"/>
                      <p:cNvPicPr/>
                      <p:nvPr/>
                    </p:nvPicPr>
                    <p:blipFill>
                      <a:blip r:embed="rId8"/>
                      <a:stretch>
                        <a:fillRect/>
                      </a:stretch>
                    </p:blipFill>
                    <p:spPr>
                      <a:xfrm>
                        <a:off x="827088" y="2636838"/>
                        <a:ext cx="5770562" cy="935037"/>
                      </a:xfrm>
                      <a:prstGeom prst="rect">
                        <a:avLst/>
                      </a:prstGeom>
                      <a:noFill/>
                      <a:ln w="38100">
                        <a:noFill/>
                        <a:miter/>
                      </a:ln>
                    </p:spPr>
                  </p:pic>
                </p:oleObj>
              </mc:Fallback>
            </mc:AlternateContent>
          </a:graphicData>
        </a:graphic>
      </p:graphicFrame>
      <p:sp>
        <p:nvSpPr>
          <p:cNvPr id="105480" name="矩形 105479"/>
          <p:cNvSpPr/>
          <p:nvPr/>
        </p:nvSpPr>
        <p:spPr>
          <a:xfrm>
            <a:off x="395288" y="3644900"/>
            <a:ext cx="3559175" cy="457200"/>
          </a:xfrm>
          <a:prstGeom prst="rect">
            <a:avLst/>
          </a:prstGeom>
          <a:noFill/>
          <a:ln w="12700">
            <a:noFill/>
          </a:ln>
        </p:spPr>
        <p:txBody>
          <a:bodyPr wrap="none" anchor="ctr" anchorCtr="0">
            <a:spAutoFit/>
          </a:bodyPr>
          <a:p>
            <a:r>
              <a:rPr lang="en-US" altLang="zh-CN">
                <a:solidFill>
                  <a:srgbClr val="05050B"/>
                </a:solidFill>
                <a:latin typeface="Tahoma" panose="020B0604030504040204" pitchFamily="34" charset="0"/>
              </a:rPr>
              <a:t>c. state conversion table</a:t>
            </a:r>
            <a:r>
              <a:rPr lang="en-US" altLang="zh-CN">
                <a:latin typeface="Tahoma" panose="020B0604030504040204" pitchFamily="34" charset="0"/>
              </a:rPr>
              <a:t> </a:t>
            </a:r>
            <a:endParaRPr lang="en-US" altLang="zh-CN">
              <a:latin typeface="Tahoma" panose="020B0604030504040204" pitchFamily="34" charset="0"/>
            </a:endParaRPr>
          </a:p>
        </p:txBody>
      </p:sp>
      <p:sp>
        <p:nvSpPr>
          <p:cNvPr id="105481" name="矩形 105480"/>
          <p:cNvSpPr/>
          <p:nvPr/>
        </p:nvSpPr>
        <p:spPr>
          <a:xfrm>
            <a:off x="395288" y="4365625"/>
            <a:ext cx="8281987" cy="1187450"/>
          </a:xfrm>
          <a:prstGeom prst="rect">
            <a:avLst/>
          </a:prstGeom>
          <a:noFill/>
          <a:ln w="12700">
            <a:noFill/>
          </a:ln>
        </p:spPr>
        <p:txBody>
          <a:bodyPr anchor="ctr" anchorCtr="0">
            <a:spAutoFit/>
          </a:bodyPr>
          <a:p>
            <a:r>
              <a:rPr lang="en-US" altLang="zh-CN" b="1">
                <a:solidFill>
                  <a:srgbClr val="05050B"/>
                </a:solidFill>
                <a:latin typeface="Tahoma" panose="020B0604030504040204" pitchFamily="34" charset="0"/>
              </a:rPr>
              <a:t>Suppose the beginning state is </a:t>
            </a:r>
            <a:r>
              <a:rPr lang="en-US" altLang="zh-CN" b="1" i="1">
                <a:solidFill>
                  <a:srgbClr val="05050B"/>
                </a:solidFill>
                <a:latin typeface="Tahoma" panose="020B0604030504040204" pitchFamily="34" charset="0"/>
              </a:rPr>
              <a:t>Q</a:t>
            </a:r>
            <a:r>
              <a:rPr lang="en-US" altLang="zh-CN" b="1">
                <a:solidFill>
                  <a:srgbClr val="05050B"/>
                </a:solidFill>
                <a:latin typeface="Tahoma" panose="020B0604030504040204" pitchFamily="34" charset="0"/>
              </a:rPr>
              <a:t>3</a:t>
            </a:r>
            <a:r>
              <a:rPr lang="en-US" altLang="zh-CN" b="1" i="1">
                <a:solidFill>
                  <a:srgbClr val="05050B"/>
                </a:solidFill>
                <a:latin typeface="Tahoma" panose="020B0604030504040204" pitchFamily="34" charset="0"/>
              </a:rPr>
              <a:t>Q</a:t>
            </a:r>
            <a:r>
              <a:rPr lang="en-US" altLang="zh-CN" b="1">
                <a:solidFill>
                  <a:srgbClr val="05050B"/>
                </a:solidFill>
                <a:latin typeface="Tahoma" panose="020B0604030504040204" pitchFamily="34" charset="0"/>
              </a:rPr>
              <a:t>2</a:t>
            </a:r>
            <a:r>
              <a:rPr lang="en-US" altLang="zh-CN" b="1" i="1">
                <a:solidFill>
                  <a:srgbClr val="05050B"/>
                </a:solidFill>
                <a:latin typeface="Tahoma" panose="020B0604030504040204" pitchFamily="34" charset="0"/>
              </a:rPr>
              <a:t>Q</a:t>
            </a:r>
            <a:r>
              <a:rPr lang="en-US" altLang="zh-CN" b="1">
                <a:solidFill>
                  <a:srgbClr val="05050B"/>
                </a:solidFill>
                <a:latin typeface="Tahoma" panose="020B0604030504040204" pitchFamily="34" charset="0"/>
              </a:rPr>
              <a:t>1</a:t>
            </a:r>
            <a:r>
              <a:rPr lang="en-US" altLang="zh-CN" b="1" i="1">
                <a:solidFill>
                  <a:srgbClr val="05050B"/>
                </a:solidFill>
                <a:latin typeface="Tahoma" panose="020B0604030504040204" pitchFamily="34" charset="0"/>
              </a:rPr>
              <a:t>Q</a:t>
            </a:r>
            <a:r>
              <a:rPr lang="en-US" altLang="zh-CN" b="1">
                <a:solidFill>
                  <a:srgbClr val="05050B"/>
                </a:solidFill>
                <a:latin typeface="Tahoma" panose="020B0604030504040204" pitchFamily="34" charset="0"/>
              </a:rPr>
              <a:t>0=0000, substitute it into the next equation and get the state conversion table </a:t>
            </a:r>
            <a:endParaRPr lang="en-US" altLang="zh-CN" b="1">
              <a:solidFill>
                <a:srgbClr val="05050B"/>
              </a:solidFill>
              <a:latin typeface="Tahoma" panose="020B0604030504040204" pitchFamily="3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06541" name="内容占位符 106540"/>
          <p:cNvGraphicFramePr/>
          <p:nvPr>
            <p:ph/>
          </p:nvPr>
        </p:nvGraphicFramePr>
        <p:xfrm>
          <a:off x="609600" y="304800"/>
          <a:ext cx="8001000" cy="5715000"/>
        </p:xfrm>
        <a:graphic>
          <a:graphicData uri="http://schemas.openxmlformats.org/drawingml/2006/table">
            <a:tbl>
              <a:tblPr/>
              <a:tblGrid>
                <a:gridCol w="4098925"/>
                <a:gridCol w="3902075"/>
              </a:tblGrid>
              <a:tr h="563563">
                <a:tc>
                  <a:txBody>
                    <a:bodyPr/>
                    <a:lstStyle>
                      <a:lvl1pPr marL="342900" lvl="0" indent="-34290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Blip>
                          <a:blip r:embed="rId1"/>
                        </a:buBlip>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95000"/>
                        <a:buFont typeface="Wingdings" panose="05000000000000000000" pitchFamily="2" charset="2"/>
                        <a:buChar char="w"/>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SzPct val="6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lvl="0" algn="ctr">
                        <a:spcBef>
                          <a:spcPct val="0"/>
                        </a:spcBef>
                        <a:buClrTx/>
                        <a:buSzTx/>
                        <a:buFontTx/>
                        <a:buNone/>
                      </a:pPr>
                      <a:r>
                        <a:rPr lang="en-US" altLang="zh-CN" sz="2400" b="1">
                          <a:solidFill>
                            <a:srgbClr val="05050B"/>
                          </a:solidFill>
                          <a:latin typeface="Times New Roman" panose="02020603050405020304" pitchFamily="18" charset="0"/>
                        </a:rPr>
                        <a:t>Present state</a:t>
                      </a:r>
                      <a:endParaRPr lang="en-US" altLang="zh-CN" sz="2400">
                        <a:solidFill>
                          <a:srgbClr val="05050B"/>
                        </a:solidFill>
                        <a:latin typeface="Times New Roman" panose="02020603050405020304" pitchFamily="18" charset="0"/>
                      </a:endParaRPr>
                    </a:p>
                  </a:txBody>
                  <a:tcPr anchor="ctr" anchorCtr="0">
                    <a:lnL w="25400" cap="flat" cmpd="sng">
                      <a:solidFill>
                        <a:srgbClr val="0066FF"/>
                      </a:solidFill>
                      <a:prstDash val="solid"/>
                      <a:headEnd type="none" w="med" len="med"/>
                      <a:tailEnd type="none" w="med" len="med"/>
                    </a:lnL>
                    <a:lnR w="25400" cap="flat" cmpd="sng">
                      <a:solidFill>
                        <a:srgbClr val="0066FF"/>
                      </a:solidFill>
                      <a:prstDash val="solid"/>
                      <a:headEnd type="none" w="med" len="med"/>
                      <a:tailEnd type="none" w="med" len="med"/>
                    </a:lnR>
                    <a:lnT w="25400" cap="flat" cmpd="sng">
                      <a:solidFill>
                        <a:srgbClr val="0066FF"/>
                      </a:solidFill>
                      <a:prstDash val="solid"/>
                      <a:headEnd type="none" w="med" len="med"/>
                      <a:tailEnd type="none" w="med" len="med"/>
                    </a:lnT>
                    <a:lnB w="12700" cap="flat" cmpd="sng">
                      <a:solidFill>
                        <a:srgbClr val="0066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Blip>
                          <a:blip r:embed="rId1"/>
                        </a:buBlip>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95000"/>
                        <a:buFont typeface="Wingdings" panose="05000000000000000000" pitchFamily="2" charset="2"/>
                        <a:buChar char="w"/>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SzPct val="6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lvl="0" algn="ctr">
                        <a:spcBef>
                          <a:spcPct val="0"/>
                        </a:spcBef>
                        <a:buClrTx/>
                        <a:buSzTx/>
                        <a:buFontTx/>
                        <a:buNone/>
                      </a:pPr>
                      <a:r>
                        <a:rPr lang="en-US" altLang="zh-CN" sz="2400" b="1">
                          <a:solidFill>
                            <a:srgbClr val="05050B"/>
                          </a:solidFill>
                          <a:latin typeface="Times New Roman" panose="02020603050405020304" pitchFamily="18" charset="0"/>
                        </a:rPr>
                        <a:t>Next state</a:t>
                      </a:r>
                      <a:endParaRPr lang="en-US" altLang="zh-CN" sz="2400">
                        <a:solidFill>
                          <a:srgbClr val="05050B"/>
                        </a:solidFill>
                        <a:latin typeface="Times New Roman" panose="02020603050405020304" pitchFamily="18" charset="0"/>
                      </a:endParaRPr>
                    </a:p>
                  </a:txBody>
                  <a:tcPr anchor="ctr" anchorCtr="0">
                    <a:lnL w="25400" cap="flat" cmpd="sng">
                      <a:solidFill>
                        <a:srgbClr val="0066FF"/>
                      </a:solidFill>
                      <a:prstDash val="solid"/>
                      <a:headEnd type="none" w="med" len="med"/>
                      <a:tailEnd type="none" w="med" len="med"/>
                    </a:lnL>
                    <a:lnR w="25400" cap="flat" cmpd="sng">
                      <a:solidFill>
                        <a:srgbClr val="0066FF"/>
                      </a:solidFill>
                      <a:prstDash val="solid"/>
                      <a:headEnd type="none" w="med" len="med"/>
                      <a:tailEnd type="none" w="med" len="med"/>
                    </a:lnR>
                    <a:lnT w="25400" cap="flat" cmpd="sng">
                      <a:solidFill>
                        <a:srgbClr val="0066FF"/>
                      </a:solidFill>
                      <a:prstDash val="solid"/>
                      <a:headEnd type="none" w="med" len="med"/>
                      <a:tailEnd type="none" w="med" len="med"/>
                    </a:lnT>
                    <a:lnB w="12700" cap="flat" cmpd="sng">
                      <a:solidFill>
                        <a:srgbClr val="0066FF"/>
                      </a:solidFill>
                      <a:prstDash val="solid"/>
                      <a:headEnd type="none" w="med" len="med"/>
                      <a:tailEnd type="none" w="med" len="med"/>
                    </a:lnB>
                    <a:lnTlToBr>
                      <a:noFill/>
                    </a:lnTlToBr>
                    <a:lnBlToTr>
                      <a:noFill/>
                    </a:lnBlToTr>
                    <a:noFill/>
                  </a:tcPr>
                </a:tc>
              </a:tr>
              <a:tr h="641350">
                <a:tc>
                  <a:txBody>
                    <a:bodyPr/>
                    <a:lstStyle>
                      <a:lvl1pPr marL="342900" lvl="0" indent="-34290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Blip>
                          <a:blip r:embed="rId1"/>
                        </a:buBlip>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95000"/>
                        <a:buFont typeface="Wingdings" panose="05000000000000000000" pitchFamily="2" charset="2"/>
                        <a:buChar char="w"/>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SzPct val="6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lvl="0" algn="ctr">
                        <a:spcBef>
                          <a:spcPct val="0"/>
                        </a:spcBef>
                        <a:buClrTx/>
                        <a:buSzTx/>
                        <a:buFontTx/>
                        <a:buNone/>
                      </a:pPr>
                      <a:r>
                        <a:rPr lang="en-US" altLang="zh-CN" sz="2400" b="1" i="1">
                          <a:solidFill>
                            <a:srgbClr val="05050B"/>
                          </a:solidFill>
                          <a:latin typeface="Times New Roman" panose="02020603050405020304" pitchFamily="18" charset="0"/>
                        </a:rPr>
                        <a:t>Q</a:t>
                      </a:r>
                      <a:r>
                        <a:rPr lang="en-US" altLang="zh-CN" sz="2400" b="1" baseline="-30000">
                          <a:solidFill>
                            <a:srgbClr val="05050B"/>
                          </a:solidFill>
                          <a:latin typeface="Times New Roman" panose="02020603050405020304" pitchFamily="18" charset="0"/>
                        </a:rPr>
                        <a:t>3</a:t>
                      </a:r>
                      <a:r>
                        <a:rPr lang="en-US" altLang="zh-CN" sz="2400" b="1" baseline="30000">
                          <a:solidFill>
                            <a:srgbClr val="05050B"/>
                          </a:solidFill>
                          <a:latin typeface="Times New Roman" panose="02020603050405020304" pitchFamily="18" charset="0"/>
                        </a:rPr>
                        <a:t>n</a:t>
                      </a:r>
                      <a:r>
                        <a:rPr lang="en-US" altLang="zh-CN" sz="2400" b="1">
                          <a:solidFill>
                            <a:srgbClr val="05050B"/>
                          </a:solidFill>
                          <a:latin typeface="Times New Roman" panose="02020603050405020304" pitchFamily="18" charset="0"/>
                        </a:rPr>
                        <a:t>     </a:t>
                      </a:r>
                      <a:r>
                        <a:rPr lang="en-US" altLang="zh-CN" sz="2400" b="1" i="1">
                          <a:solidFill>
                            <a:srgbClr val="05050B"/>
                          </a:solidFill>
                          <a:latin typeface="Times New Roman" panose="02020603050405020304" pitchFamily="18" charset="0"/>
                        </a:rPr>
                        <a:t>Q</a:t>
                      </a:r>
                      <a:r>
                        <a:rPr lang="en-US" altLang="zh-CN" sz="2400" b="1" baseline="-30000">
                          <a:solidFill>
                            <a:srgbClr val="05050B"/>
                          </a:solidFill>
                          <a:latin typeface="Times New Roman" panose="02020603050405020304" pitchFamily="18" charset="0"/>
                        </a:rPr>
                        <a:t>2</a:t>
                      </a:r>
                      <a:r>
                        <a:rPr lang="en-US" altLang="zh-CN" sz="2400" b="1" baseline="30000">
                          <a:solidFill>
                            <a:srgbClr val="05050B"/>
                          </a:solidFill>
                          <a:latin typeface="Times New Roman" panose="02020603050405020304" pitchFamily="18" charset="0"/>
                        </a:rPr>
                        <a:t>n</a:t>
                      </a:r>
                      <a:r>
                        <a:rPr lang="en-US" altLang="zh-CN" sz="2400" b="1">
                          <a:solidFill>
                            <a:srgbClr val="05050B"/>
                          </a:solidFill>
                          <a:latin typeface="Times New Roman" panose="02020603050405020304" pitchFamily="18" charset="0"/>
                        </a:rPr>
                        <a:t>      </a:t>
                      </a:r>
                      <a:r>
                        <a:rPr lang="en-US" altLang="zh-CN" sz="2400" b="1" i="1">
                          <a:solidFill>
                            <a:srgbClr val="05050B"/>
                          </a:solidFill>
                          <a:latin typeface="Times New Roman" panose="02020603050405020304" pitchFamily="18" charset="0"/>
                        </a:rPr>
                        <a:t>Q</a:t>
                      </a:r>
                      <a:r>
                        <a:rPr lang="en-US" altLang="zh-CN" sz="2400" b="1" baseline="-30000">
                          <a:solidFill>
                            <a:srgbClr val="05050B"/>
                          </a:solidFill>
                          <a:latin typeface="Times New Roman" panose="02020603050405020304" pitchFamily="18" charset="0"/>
                        </a:rPr>
                        <a:t>1</a:t>
                      </a:r>
                      <a:r>
                        <a:rPr lang="en-US" altLang="zh-CN" sz="2400" b="1" baseline="30000">
                          <a:solidFill>
                            <a:srgbClr val="05050B"/>
                          </a:solidFill>
                          <a:latin typeface="Times New Roman" panose="02020603050405020304" pitchFamily="18" charset="0"/>
                        </a:rPr>
                        <a:t>n </a:t>
                      </a:r>
                      <a:r>
                        <a:rPr lang="en-US" altLang="zh-CN" sz="2400" b="1">
                          <a:solidFill>
                            <a:srgbClr val="05050B"/>
                          </a:solidFill>
                          <a:latin typeface="Times New Roman" panose="02020603050405020304" pitchFamily="18" charset="0"/>
                        </a:rPr>
                        <a:t>     </a:t>
                      </a:r>
                      <a:r>
                        <a:rPr lang="en-US" altLang="zh-CN" sz="2400" b="1" i="1">
                          <a:solidFill>
                            <a:srgbClr val="05050B"/>
                          </a:solidFill>
                          <a:latin typeface="Times New Roman" panose="02020603050405020304" pitchFamily="18" charset="0"/>
                        </a:rPr>
                        <a:t>Q</a:t>
                      </a:r>
                      <a:r>
                        <a:rPr lang="en-US" altLang="zh-CN" sz="2400" b="1" baseline="-30000">
                          <a:solidFill>
                            <a:srgbClr val="05050B"/>
                          </a:solidFill>
                          <a:latin typeface="Times New Roman" panose="02020603050405020304" pitchFamily="18" charset="0"/>
                        </a:rPr>
                        <a:t>0</a:t>
                      </a:r>
                      <a:r>
                        <a:rPr lang="en-US" altLang="zh-CN" sz="2400" b="1" baseline="30000">
                          <a:solidFill>
                            <a:srgbClr val="05050B"/>
                          </a:solidFill>
                          <a:latin typeface="Times New Roman" panose="02020603050405020304" pitchFamily="18" charset="0"/>
                        </a:rPr>
                        <a:t>n</a:t>
                      </a:r>
                      <a:endParaRPr lang="en-US" altLang="zh-CN" sz="2400">
                        <a:solidFill>
                          <a:srgbClr val="05050B"/>
                        </a:solidFill>
                        <a:latin typeface="Times New Roman" panose="02020603050405020304" pitchFamily="18" charset="0"/>
                      </a:endParaRPr>
                    </a:p>
                  </a:txBody>
                  <a:tcPr anchor="ctr" anchorCtr="0">
                    <a:lnL w="25400" cap="flat" cmpd="sng">
                      <a:solidFill>
                        <a:srgbClr val="0066FF"/>
                      </a:solidFill>
                      <a:prstDash val="solid"/>
                      <a:headEnd type="none" w="med" len="med"/>
                      <a:tailEnd type="none" w="med" len="med"/>
                    </a:lnL>
                    <a:lnR w="25400" cap="flat" cmpd="sng">
                      <a:solidFill>
                        <a:srgbClr val="0066FF"/>
                      </a:solidFill>
                      <a:prstDash val="solid"/>
                      <a:headEnd type="none" w="med" len="med"/>
                      <a:tailEnd type="none" w="med" len="med"/>
                    </a:lnR>
                    <a:lnT w="12700" cap="flat" cmpd="sng">
                      <a:solidFill>
                        <a:srgbClr val="0066FF"/>
                      </a:solidFill>
                      <a:prstDash val="solid"/>
                      <a:headEnd type="none" w="med" len="med"/>
                      <a:tailEnd type="none" w="med" len="med"/>
                    </a:lnT>
                    <a:lnB w="12700" cap="flat" cmpd="sng">
                      <a:solidFill>
                        <a:srgbClr val="0066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Blip>
                          <a:blip r:embed="rId1"/>
                        </a:buBlip>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95000"/>
                        <a:buFont typeface="Wingdings" panose="05000000000000000000" pitchFamily="2" charset="2"/>
                        <a:buChar char="w"/>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SzPct val="6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lvl="0" algn="ctr">
                        <a:spcBef>
                          <a:spcPct val="0"/>
                        </a:spcBef>
                        <a:buClrTx/>
                        <a:buSzTx/>
                        <a:buFontTx/>
                        <a:buNone/>
                      </a:pPr>
                      <a:r>
                        <a:rPr lang="en-US" altLang="zh-CN" sz="2400" b="1" i="1">
                          <a:solidFill>
                            <a:srgbClr val="05050B"/>
                          </a:solidFill>
                          <a:latin typeface="Times New Roman" panose="02020603050405020304" pitchFamily="18" charset="0"/>
                        </a:rPr>
                        <a:t>Q</a:t>
                      </a:r>
                      <a:r>
                        <a:rPr lang="en-US" altLang="zh-CN" sz="2400" b="1" baseline="-30000">
                          <a:solidFill>
                            <a:srgbClr val="05050B"/>
                          </a:solidFill>
                          <a:latin typeface="Times New Roman" panose="02020603050405020304" pitchFamily="18" charset="0"/>
                        </a:rPr>
                        <a:t>3</a:t>
                      </a:r>
                      <a:r>
                        <a:rPr lang="en-US" altLang="zh-CN" sz="2400" b="1" baseline="30000">
                          <a:solidFill>
                            <a:srgbClr val="05050B"/>
                          </a:solidFill>
                          <a:latin typeface="Times New Roman" panose="02020603050405020304" pitchFamily="18" charset="0"/>
                        </a:rPr>
                        <a:t>n+1</a:t>
                      </a:r>
                      <a:r>
                        <a:rPr lang="en-US" altLang="zh-CN" sz="2400" b="1">
                          <a:solidFill>
                            <a:srgbClr val="05050B"/>
                          </a:solidFill>
                          <a:latin typeface="Times New Roman" panose="02020603050405020304" pitchFamily="18" charset="0"/>
                        </a:rPr>
                        <a:t>   </a:t>
                      </a:r>
                      <a:r>
                        <a:rPr lang="en-US" altLang="zh-CN" sz="2400" b="1" i="1">
                          <a:solidFill>
                            <a:srgbClr val="05050B"/>
                          </a:solidFill>
                          <a:latin typeface="Times New Roman" panose="02020603050405020304" pitchFamily="18" charset="0"/>
                        </a:rPr>
                        <a:t>Q</a:t>
                      </a:r>
                      <a:r>
                        <a:rPr lang="en-US" altLang="zh-CN" sz="2400" b="1" baseline="-30000">
                          <a:solidFill>
                            <a:srgbClr val="05050B"/>
                          </a:solidFill>
                          <a:latin typeface="Times New Roman" panose="02020603050405020304" pitchFamily="18" charset="0"/>
                        </a:rPr>
                        <a:t>2</a:t>
                      </a:r>
                      <a:r>
                        <a:rPr lang="en-US" altLang="zh-CN" sz="2400" b="1" baseline="30000">
                          <a:solidFill>
                            <a:srgbClr val="05050B"/>
                          </a:solidFill>
                          <a:latin typeface="Times New Roman" panose="02020603050405020304" pitchFamily="18" charset="0"/>
                        </a:rPr>
                        <a:t>n+1</a:t>
                      </a:r>
                      <a:r>
                        <a:rPr lang="en-US" altLang="zh-CN" sz="2400" b="1">
                          <a:solidFill>
                            <a:srgbClr val="05050B"/>
                          </a:solidFill>
                          <a:latin typeface="Times New Roman" panose="02020603050405020304" pitchFamily="18" charset="0"/>
                        </a:rPr>
                        <a:t>     </a:t>
                      </a:r>
                      <a:r>
                        <a:rPr lang="en-US" altLang="zh-CN" sz="2400" b="1" i="1">
                          <a:solidFill>
                            <a:srgbClr val="05050B"/>
                          </a:solidFill>
                          <a:latin typeface="Times New Roman" panose="02020603050405020304" pitchFamily="18" charset="0"/>
                        </a:rPr>
                        <a:t>Q</a:t>
                      </a:r>
                      <a:r>
                        <a:rPr lang="en-US" altLang="zh-CN" sz="2400" b="1" baseline="-30000">
                          <a:solidFill>
                            <a:srgbClr val="05050B"/>
                          </a:solidFill>
                          <a:latin typeface="Times New Roman" panose="02020603050405020304" pitchFamily="18" charset="0"/>
                        </a:rPr>
                        <a:t>1</a:t>
                      </a:r>
                      <a:r>
                        <a:rPr lang="en-US" altLang="zh-CN" sz="2400" b="1" baseline="30000">
                          <a:solidFill>
                            <a:srgbClr val="05050B"/>
                          </a:solidFill>
                          <a:latin typeface="Times New Roman" panose="02020603050405020304" pitchFamily="18" charset="0"/>
                        </a:rPr>
                        <a:t>n+1</a:t>
                      </a:r>
                      <a:r>
                        <a:rPr lang="en-US" altLang="zh-CN" sz="2400" b="1">
                          <a:solidFill>
                            <a:srgbClr val="05050B"/>
                          </a:solidFill>
                          <a:latin typeface="Times New Roman" panose="02020603050405020304" pitchFamily="18" charset="0"/>
                        </a:rPr>
                        <a:t>  </a:t>
                      </a:r>
                      <a:r>
                        <a:rPr lang="en-US" altLang="zh-CN" sz="2400" b="1" i="1">
                          <a:solidFill>
                            <a:srgbClr val="05050B"/>
                          </a:solidFill>
                          <a:latin typeface="Times New Roman" panose="02020603050405020304" pitchFamily="18" charset="0"/>
                        </a:rPr>
                        <a:t>Q</a:t>
                      </a:r>
                      <a:r>
                        <a:rPr lang="en-US" altLang="zh-CN" sz="2400" b="1" baseline="-30000">
                          <a:solidFill>
                            <a:srgbClr val="05050B"/>
                          </a:solidFill>
                          <a:latin typeface="Times New Roman" panose="02020603050405020304" pitchFamily="18" charset="0"/>
                        </a:rPr>
                        <a:t>0</a:t>
                      </a:r>
                      <a:r>
                        <a:rPr lang="en-US" altLang="zh-CN" sz="2400" b="1" baseline="30000">
                          <a:solidFill>
                            <a:srgbClr val="05050B"/>
                          </a:solidFill>
                          <a:latin typeface="Times New Roman" panose="02020603050405020304" pitchFamily="18" charset="0"/>
                        </a:rPr>
                        <a:t>n+1</a:t>
                      </a:r>
                      <a:endParaRPr lang="en-US" altLang="zh-CN" sz="2400">
                        <a:solidFill>
                          <a:srgbClr val="05050B"/>
                        </a:solidFill>
                        <a:latin typeface="Times New Roman" panose="02020603050405020304" pitchFamily="18" charset="0"/>
                      </a:endParaRPr>
                    </a:p>
                  </a:txBody>
                  <a:tcPr anchor="ctr" anchorCtr="0">
                    <a:lnL w="25400" cap="flat" cmpd="sng">
                      <a:solidFill>
                        <a:srgbClr val="0066FF"/>
                      </a:solidFill>
                      <a:prstDash val="solid"/>
                      <a:headEnd type="none" w="med" len="med"/>
                      <a:tailEnd type="none" w="med" len="med"/>
                    </a:lnL>
                    <a:lnR w="25400" cap="flat" cmpd="sng">
                      <a:solidFill>
                        <a:srgbClr val="0066FF"/>
                      </a:solidFill>
                      <a:prstDash val="solid"/>
                      <a:headEnd type="none" w="med" len="med"/>
                      <a:tailEnd type="none" w="med" len="med"/>
                    </a:lnR>
                    <a:lnT w="12700" cap="flat" cmpd="sng">
                      <a:solidFill>
                        <a:srgbClr val="0066FF"/>
                      </a:solidFill>
                      <a:prstDash val="solid"/>
                      <a:headEnd type="none" w="med" len="med"/>
                      <a:tailEnd type="none" w="med" len="med"/>
                    </a:lnT>
                    <a:lnB w="12700" cap="flat" cmpd="sng">
                      <a:solidFill>
                        <a:srgbClr val="0066FF"/>
                      </a:solidFill>
                      <a:prstDash val="solid"/>
                      <a:headEnd type="none" w="med" len="med"/>
                      <a:tailEnd type="none" w="med" len="med"/>
                    </a:lnB>
                    <a:lnTlToBr>
                      <a:noFill/>
                    </a:lnTlToBr>
                    <a:lnBlToTr>
                      <a:noFill/>
                    </a:lnBlToTr>
                    <a:noFill/>
                  </a:tcPr>
                </a:tc>
              </a:tr>
              <a:tr h="4510087">
                <a:tc>
                  <a:txBody>
                    <a:bodyPr/>
                    <a:lstStyle>
                      <a:lvl1pPr marL="342900" lvl="0" indent="-34290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Blip>
                          <a:blip r:embed="rId1"/>
                        </a:buBlip>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95000"/>
                        <a:buFont typeface="Wingdings" panose="05000000000000000000" pitchFamily="2" charset="2"/>
                        <a:buChar char="w"/>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SzPct val="6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lvl="0" indent="466725" algn="ctr">
                        <a:spcBef>
                          <a:spcPct val="0"/>
                        </a:spcBef>
                        <a:buClrTx/>
                        <a:buSzTx/>
                        <a:buFontTx/>
                        <a:buNone/>
                      </a:pPr>
                      <a:r>
                        <a:rPr lang="en-US" altLang="zh-CN" sz="2400">
                          <a:solidFill>
                            <a:srgbClr val="05050B"/>
                          </a:solidFill>
                          <a:latin typeface="Times New Roman" panose="02020603050405020304" pitchFamily="18" charset="0"/>
                        </a:rPr>
                        <a:t>0       0        0        0</a:t>
                      </a:r>
                      <a:endParaRPr lang="en-US" altLang="zh-CN" sz="2400">
                        <a:solidFill>
                          <a:srgbClr val="05050B"/>
                        </a:solidFill>
                        <a:latin typeface="Times New Roman" panose="02020603050405020304" pitchFamily="18" charset="0"/>
                        <a:cs typeface="Times New Roman" panose="02020603050405020304" pitchFamily="18" charset="0"/>
                      </a:endParaRPr>
                    </a:p>
                    <a:p>
                      <a:pPr lvl="0" indent="466725" algn="ctr" eaLnBrk="0" hangingPunct="0">
                        <a:spcBef>
                          <a:spcPct val="0"/>
                        </a:spcBef>
                        <a:buClrTx/>
                        <a:buSzTx/>
                        <a:buFontTx/>
                        <a:buNone/>
                      </a:pPr>
                      <a:r>
                        <a:rPr lang="en-US" altLang="zh-CN" sz="2400">
                          <a:solidFill>
                            <a:srgbClr val="05050B"/>
                          </a:solidFill>
                          <a:latin typeface="Times New Roman" panose="02020603050405020304" pitchFamily="18" charset="0"/>
                        </a:rPr>
                        <a:t>0       0        0        1</a:t>
                      </a:r>
                      <a:endParaRPr lang="en-US" altLang="zh-CN" sz="2400">
                        <a:solidFill>
                          <a:srgbClr val="05050B"/>
                        </a:solidFill>
                        <a:latin typeface="Times New Roman" panose="02020603050405020304" pitchFamily="18" charset="0"/>
                        <a:cs typeface="Times New Roman" panose="02020603050405020304" pitchFamily="18" charset="0"/>
                      </a:endParaRPr>
                    </a:p>
                    <a:p>
                      <a:pPr lvl="0" indent="466725" algn="ctr" eaLnBrk="0" hangingPunct="0">
                        <a:spcBef>
                          <a:spcPct val="0"/>
                        </a:spcBef>
                        <a:buClrTx/>
                        <a:buSzTx/>
                        <a:buFontTx/>
                        <a:buNone/>
                      </a:pPr>
                      <a:r>
                        <a:rPr lang="en-US" altLang="zh-CN" sz="2400">
                          <a:solidFill>
                            <a:srgbClr val="05050B"/>
                          </a:solidFill>
                          <a:latin typeface="Times New Roman" panose="02020603050405020304" pitchFamily="18" charset="0"/>
                        </a:rPr>
                        <a:t>0       0        1        0</a:t>
                      </a:r>
                      <a:endParaRPr lang="en-US" altLang="zh-CN" sz="2400">
                        <a:solidFill>
                          <a:srgbClr val="05050B"/>
                        </a:solidFill>
                        <a:latin typeface="Times New Roman" panose="02020603050405020304" pitchFamily="18" charset="0"/>
                        <a:cs typeface="Times New Roman" panose="02020603050405020304" pitchFamily="18" charset="0"/>
                      </a:endParaRPr>
                    </a:p>
                    <a:p>
                      <a:pPr lvl="0" indent="466725" algn="ctr" eaLnBrk="0" hangingPunct="0">
                        <a:spcBef>
                          <a:spcPct val="0"/>
                        </a:spcBef>
                        <a:buClrTx/>
                        <a:buSzTx/>
                        <a:buFontTx/>
                        <a:buNone/>
                      </a:pPr>
                      <a:r>
                        <a:rPr lang="en-US" altLang="zh-CN" sz="2400">
                          <a:solidFill>
                            <a:srgbClr val="05050B"/>
                          </a:solidFill>
                          <a:latin typeface="Times New Roman" panose="02020603050405020304" pitchFamily="18" charset="0"/>
                        </a:rPr>
                        <a:t>0       0        1        1</a:t>
                      </a:r>
                      <a:endParaRPr lang="en-US" altLang="zh-CN" sz="2400">
                        <a:solidFill>
                          <a:srgbClr val="05050B"/>
                        </a:solidFill>
                        <a:latin typeface="Times New Roman" panose="02020603050405020304" pitchFamily="18" charset="0"/>
                        <a:cs typeface="Times New Roman" panose="02020603050405020304" pitchFamily="18" charset="0"/>
                      </a:endParaRPr>
                    </a:p>
                    <a:p>
                      <a:pPr lvl="0" indent="466725" algn="ctr" eaLnBrk="0" hangingPunct="0">
                        <a:spcBef>
                          <a:spcPct val="0"/>
                        </a:spcBef>
                        <a:buClrTx/>
                        <a:buSzTx/>
                        <a:buFontTx/>
                        <a:buNone/>
                      </a:pPr>
                      <a:r>
                        <a:rPr lang="en-US" altLang="zh-CN" sz="2400">
                          <a:solidFill>
                            <a:srgbClr val="05050B"/>
                          </a:solidFill>
                          <a:latin typeface="Times New Roman" panose="02020603050405020304" pitchFamily="18" charset="0"/>
                        </a:rPr>
                        <a:t>0       1        0        0</a:t>
                      </a:r>
                      <a:endParaRPr lang="en-US" altLang="zh-CN" sz="2400">
                        <a:solidFill>
                          <a:srgbClr val="05050B"/>
                        </a:solidFill>
                        <a:latin typeface="Times New Roman" panose="02020603050405020304" pitchFamily="18" charset="0"/>
                        <a:cs typeface="Times New Roman" panose="02020603050405020304" pitchFamily="18" charset="0"/>
                      </a:endParaRPr>
                    </a:p>
                    <a:p>
                      <a:pPr lvl="0" indent="466725" algn="ctr" eaLnBrk="0" hangingPunct="0">
                        <a:spcBef>
                          <a:spcPct val="0"/>
                        </a:spcBef>
                        <a:buClrTx/>
                        <a:buSzTx/>
                        <a:buFontTx/>
                        <a:buNone/>
                      </a:pPr>
                      <a:r>
                        <a:rPr lang="en-US" altLang="zh-CN" sz="2400">
                          <a:solidFill>
                            <a:srgbClr val="05050B"/>
                          </a:solidFill>
                          <a:latin typeface="Times New Roman" panose="02020603050405020304" pitchFamily="18" charset="0"/>
                        </a:rPr>
                        <a:t>0       1        0        1</a:t>
                      </a:r>
                      <a:endParaRPr lang="en-US" altLang="zh-CN" sz="2400">
                        <a:solidFill>
                          <a:srgbClr val="05050B"/>
                        </a:solidFill>
                        <a:latin typeface="Times New Roman" panose="02020603050405020304" pitchFamily="18" charset="0"/>
                        <a:cs typeface="Times New Roman" panose="02020603050405020304" pitchFamily="18" charset="0"/>
                      </a:endParaRPr>
                    </a:p>
                    <a:p>
                      <a:pPr lvl="0" indent="466725" algn="ctr" eaLnBrk="0" hangingPunct="0">
                        <a:spcBef>
                          <a:spcPct val="0"/>
                        </a:spcBef>
                        <a:buClrTx/>
                        <a:buSzTx/>
                        <a:buFontTx/>
                        <a:buNone/>
                      </a:pPr>
                      <a:r>
                        <a:rPr lang="en-US" altLang="zh-CN" sz="2400">
                          <a:solidFill>
                            <a:srgbClr val="05050B"/>
                          </a:solidFill>
                          <a:latin typeface="Times New Roman" panose="02020603050405020304" pitchFamily="18" charset="0"/>
                        </a:rPr>
                        <a:t>0       1        1        0</a:t>
                      </a:r>
                      <a:endParaRPr lang="en-US" altLang="zh-CN" sz="2400">
                        <a:solidFill>
                          <a:srgbClr val="05050B"/>
                        </a:solidFill>
                        <a:latin typeface="Times New Roman" panose="02020603050405020304" pitchFamily="18" charset="0"/>
                        <a:cs typeface="Times New Roman" panose="02020603050405020304" pitchFamily="18" charset="0"/>
                      </a:endParaRPr>
                    </a:p>
                    <a:p>
                      <a:pPr lvl="0" indent="466725" algn="ctr" eaLnBrk="0" hangingPunct="0">
                        <a:spcBef>
                          <a:spcPct val="0"/>
                        </a:spcBef>
                        <a:buClrTx/>
                        <a:buSzTx/>
                        <a:buFontTx/>
                        <a:buNone/>
                      </a:pPr>
                      <a:r>
                        <a:rPr lang="en-US" altLang="zh-CN" sz="2400">
                          <a:solidFill>
                            <a:srgbClr val="05050B"/>
                          </a:solidFill>
                          <a:latin typeface="Times New Roman" panose="02020603050405020304" pitchFamily="18" charset="0"/>
                        </a:rPr>
                        <a:t>0       1        1        1</a:t>
                      </a:r>
                      <a:endParaRPr lang="en-US" altLang="zh-CN" sz="2400">
                        <a:solidFill>
                          <a:srgbClr val="05050B"/>
                        </a:solidFill>
                        <a:latin typeface="Times New Roman" panose="02020603050405020304" pitchFamily="18" charset="0"/>
                        <a:cs typeface="Times New Roman" panose="02020603050405020304" pitchFamily="18" charset="0"/>
                      </a:endParaRPr>
                    </a:p>
                    <a:p>
                      <a:pPr lvl="0" indent="466725" algn="ctr" eaLnBrk="0" hangingPunct="0">
                        <a:spcBef>
                          <a:spcPct val="0"/>
                        </a:spcBef>
                        <a:buClrTx/>
                        <a:buSzTx/>
                        <a:buFontTx/>
                        <a:buNone/>
                      </a:pPr>
                      <a:r>
                        <a:rPr lang="en-US" altLang="zh-CN" sz="2400">
                          <a:solidFill>
                            <a:srgbClr val="05050B"/>
                          </a:solidFill>
                          <a:latin typeface="Times New Roman" panose="02020603050405020304" pitchFamily="18" charset="0"/>
                        </a:rPr>
                        <a:t>1       0        0        0</a:t>
                      </a:r>
                      <a:endParaRPr lang="en-US" altLang="zh-CN" sz="2400">
                        <a:solidFill>
                          <a:srgbClr val="05050B"/>
                        </a:solidFill>
                        <a:latin typeface="Times New Roman" panose="02020603050405020304" pitchFamily="18" charset="0"/>
                        <a:cs typeface="Times New Roman" panose="02020603050405020304" pitchFamily="18" charset="0"/>
                      </a:endParaRPr>
                    </a:p>
                    <a:p>
                      <a:pPr lvl="0" indent="466725" algn="ctr" eaLnBrk="0" hangingPunct="0">
                        <a:spcBef>
                          <a:spcPct val="0"/>
                        </a:spcBef>
                        <a:buClrTx/>
                        <a:buSzTx/>
                        <a:buFontTx/>
                        <a:buNone/>
                      </a:pPr>
                      <a:r>
                        <a:rPr lang="en-US" altLang="zh-CN" sz="2400">
                          <a:solidFill>
                            <a:srgbClr val="05050B"/>
                          </a:solidFill>
                          <a:latin typeface="Times New Roman" panose="02020603050405020304" pitchFamily="18" charset="0"/>
                        </a:rPr>
                        <a:t>1       0        0        1</a:t>
                      </a:r>
                      <a:endParaRPr lang="en-US" altLang="zh-CN" sz="2400">
                        <a:solidFill>
                          <a:srgbClr val="05050B"/>
                        </a:solidFill>
                        <a:latin typeface="Times New Roman" panose="02020603050405020304" pitchFamily="18" charset="0"/>
                      </a:endParaRPr>
                    </a:p>
                  </a:txBody>
                  <a:tcPr anchor="ctr" anchorCtr="0">
                    <a:lnL w="25400" cap="flat" cmpd="sng">
                      <a:solidFill>
                        <a:srgbClr val="0066FF"/>
                      </a:solidFill>
                      <a:prstDash val="solid"/>
                      <a:headEnd type="none" w="med" len="med"/>
                      <a:tailEnd type="none" w="med" len="med"/>
                    </a:lnL>
                    <a:lnR w="25400" cap="flat" cmpd="sng">
                      <a:solidFill>
                        <a:srgbClr val="0066FF"/>
                      </a:solidFill>
                      <a:prstDash val="solid"/>
                      <a:headEnd type="none" w="med" len="med"/>
                      <a:tailEnd type="none" w="med" len="med"/>
                    </a:lnR>
                    <a:lnT w="12700" cap="flat" cmpd="sng">
                      <a:solidFill>
                        <a:srgbClr val="0066FF"/>
                      </a:solidFill>
                      <a:prstDash val="solid"/>
                      <a:headEnd type="none" w="med" len="med"/>
                      <a:tailEnd type="none" w="med" len="med"/>
                    </a:lnT>
                    <a:lnB w="25400" cap="flat" cmpd="sng">
                      <a:solidFill>
                        <a:srgbClr val="0066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Blip>
                          <a:blip r:embed="rId1"/>
                        </a:buBlip>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95000"/>
                        <a:buFont typeface="Wingdings" panose="05000000000000000000" pitchFamily="2" charset="2"/>
                        <a:buChar char="w"/>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SzPct val="6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lvl="0" indent="476250">
                        <a:spcBef>
                          <a:spcPct val="0"/>
                        </a:spcBef>
                        <a:buClrTx/>
                        <a:buSzTx/>
                        <a:buFontTx/>
                        <a:buNone/>
                      </a:pPr>
                      <a:r>
                        <a:rPr lang="en-US" altLang="zh-CN" sz="2400">
                          <a:solidFill>
                            <a:srgbClr val="05050B"/>
                          </a:solidFill>
                          <a:latin typeface="Times New Roman" panose="02020603050405020304" pitchFamily="18" charset="0"/>
                        </a:rPr>
                        <a:t>0       0         0        1</a:t>
                      </a:r>
                      <a:endParaRPr lang="en-US" altLang="zh-CN" sz="2400">
                        <a:solidFill>
                          <a:srgbClr val="05050B"/>
                        </a:solidFill>
                        <a:latin typeface="Times New Roman" panose="02020603050405020304" pitchFamily="18" charset="0"/>
                        <a:cs typeface="Times New Roman" panose="02020603050405020304" pitchFamily="18" charset="0"/>
                      </a:endParaRPr>
                    </a:p>
                    <a:p>
                      <a:pPr lvl="0" indent="476250" eaLnBrk="0" hangingPunct="0">
                        <a:spcBef>
                          <a:spcPct val="0"/>
                        </a:spcBef>
                        <a:buClrTx/>
                        <a:buSzTx/>
                        <a:buFontTx/>
                        <a:buNone/>
                      </a:pPr>
                      <a:r>
                        <a:rPr lang="en-US" altLang="zh-CN" sz="2400">
                          <a:solidFill>
                            <a:srgbClr val="05050B"/>
                          </a:solidFill>
                          <a:latin typeface="Times New Roman" panose="02020603050405020304" pitchFamily="18" charset="0"/>
                        </a:rPr>
                        <a:t>0       0         1        0</a:t>
                      </a:r>
                      <a:endParaRPr lang="en-US" altLang="zh-CN" sz="2400">
                        <a:solidFill>
                          <a:srgbClr val="05050B"/>
                        </a:solidFill>
                        <a:latin typeface="Times New Roman" panose="02020603050405020304" pitchFamily="18" charset="0"/>
                        <a:cs typeface="Times New Roman" panose="02020603050405020304" pitchFamily="18" charset="0"/>
                      </a:endParaRPr>
                    </a:p>
                    <a:p>
                      <a:pPr lvl="0" indent="476250" eaLnBrk="0" hangingPunct="0">
                        <a:spcBef>
                          <a:spcPct val="0"/>
                        </a:spcBef>
                        <a:buClrTx/>
                        <a:buSzTx/>
                        <a:buFontTx/>
                        <a:buNone/>
                      </a:pPr>
                      <a:r>
                        <a:rPr lang="en-US" altLang="zh-CN" sz="2400">
                          <a:solidFill>
                            <a:srgbClr val="05050B"/>
                          </a:solidFill>
                          <a:latin typeface="Times New Roman" panose="02020603050405020304" pitchFamily="18" charset="0"/>
                        </a:rPr>
                        <a:t>0       0         1        1</a:t>
                      </a:r>
                      <a:endParaRPr lang="en-US" altLang="zh-CN" sz="2400">
                        <a:solidFill>
                          <a:srgbClr val="05050B"/>
                        </a:solidFill>
                        <a:latin typeface="Times New Roman" panose="02020603050405020304" pitchFamily="18" charset="0"/>
                        <a:cs typeface="Times New Roman" panose="02020603050405020304" pitchFamily="18" charset="0"/>
                      </a:endParaRPr>
                    </a:p>
                    <a:p>
                      <a:pPr lvl="0" indent="476250" eaLnBrk="0" hangingPunct="0">
                        <a:spcBef>
                          <a:spcPct val="0"/>
                        </a:spcBef>
                        <a:buClrTx/>
                        <a:buSzTx/>
                        <a:buFontTx/>
                        <a:buNone/>
                      </a:pPr>
                      <a:r>
                        <a:rPr lang="en-US" altLang="zh-CN" sz="2400">
                          <a:solidFill>
                            <a:srgbClr val="05050B"/>
                          </a:solidFill>
                          <a:latin typeface="Times New Roman" panose="02020603050405020304" pitchFamily="18" charset="0"/>
                        </a:rPr>
                        <a:t>0       1         0        0</a:t>
                      </a:r>
                      <a:endParaRPr lang="en-US" altLang="zh-CN" sz="2400">
                        <a:solidFill>
                          <a:srgbClr val="05050B"/>
                        </a:solidFill>
                        <a:latin typeface="Times New Roman" panose="02020603050405020304" pitchFamily="18" charset="0"/>
                        <a:cs typeface="Times New Roman" panose="02020603050405020304" pitchFamily="18" charset="0"/>
                      </a:endParaRPr>
                    </a:p>
                    <a:p>
                      <a:pPr lvl="0" indent="476250" eaLnBrk="0" hangingPunct="0">
                        <a:spcBef>
                          <a:spcPct val="0"/>
                        </a:spcBef>
                        <a:buClrTx/>
                        <a:buSzTx/>
                        <a:buFontTx/>
                        <a:buNone/>
                      </a:pPr>
                      <a:r>
                        <a:rPr lang="en-US" altLang="zh-CN" sz="2400">
                          <a:solidFill>
                            <a:srgbClr val="05050B"/>
                          </a:solidFill>
                          <a:latin typeface="Times New Roman" panose="02020603050405020304" pitchFamily="18" charset="0"/>
                        </a:rPr>
                        <a:t>0       1         0        1</a:t>
                      </a:r>
                      <a:endParaRPr lang="en-US" altLang="zh-CN" sz="2400">
                        <a:solidFill>
                          <a:srgbClr val="05050B"/>
                        </a:solidFill>
                        <a:latin typeface="Times New Roman" panose="02020603050405020304" pitchFamily="18" charset="0"/>
                        <a:cs typeface="Times New Roman" panose="02020603050405020304" pitchFamily="18" charset="0"/>
                      </a:endParaRPr>
                    </a:p>
                    <a:p>
                      <a:pPr lvl="0" indent="476250" eaLnBrk="0" hangingPunct="0">
                        <a:spcBef>
                          <a:spcPct val="0"/>
                        </a:spcBef>
                        <a:buClrTx/>
                        <a:buSzTx/>
                        <a:buFontTx/>
                        <a:buNone/>
                      </a:pPr>
                      <a:r>
                        <a:rPr lang="en-US" altLang="zh-CN" sz="2400">
                          <a:solidFill>
                            <a:srgbClr val="05050B"/>
                          </a:solidFill>
                          <a:latin typeface="Times New Roman" panose="02020603050405020304" pitchFamily="18" charset="0"/>
                        </a:rPr>
                        <a:t>0       1         1        0</a:t>
                      </a:r>
                      <a:endParaRPr lang="en-US" altLang="zh-CN" sz="2400">
                        <a:solidFill>
                          <a:srgbClr val="05050B"/>
                        </a:solidFill>
                        <a:latin typeface="Times New Roman" panose="02020603050405020304" pitchFamily="18" charset="0"/>
                        <a:cs typeface="Times New Roman" panose="02020603050405020304" pitchFamily="18" charset="0"/>
                      </a:endParaRPr>
                    </a:p>
                    <a:p>
                      <a:pPr lvl="0" indent="476250" eaLnBrk="0" hangingPunct="0">
                        <a:spcBef>
                          <a:spcPct val="0"/>
                        </a:spcBef>
                        <a:buClrTx/>
                        <a:buSzTx/>
                        <a:buFontTx/>
                        <a:buNone/>
                      </a:pPr>
                      <a:r>
                        <a:rPr lang="en-US" altLang="zh-CN" sz="2400">
                          <a:solidFill>
                            <a:srgbClr val="05050B"/>
                          </a:solidFill>
                          <a:latin typeface="Times New Roman" panose="02020603050405020304" pitchFamily="18" charset="0"/>
                        </a:rPr>
                        <a:t>0       1         1        1</a:t>
                      </a:r>
                      <a:endParaRPr lang="en-US" altLang="zh-CN" sz="2400">
                        <a:solidFill>
                          <a:srgbClr val="05050B"/>
                        </a:solidFill>
                        <a:latin typeface="Times New Roman" panose="02020603050405020304" pitchFamily="18" charset="0"/>
                        <a:cs typeface="Times New Roman" panose="02020603050405020304" pitchFamily="18" charset="0"/>
                      </a:endParaRPr>
                    </a:p>
                    <a:p>
                      <a:pPr lvl="0" indent="476250" eaLnBrk="0" hangingPunct="0">
                        <a:spcBef>
                          <a:spcPct val="0"/>
                        </a:spcBef>
                        <a:buClrTx/>
                        <a:buSzTx/>
                        <a:buFontTx/>
                        <a:buNone/>
                      </a:pPr>
                      <a:r>
                        <a:rPr lang="en-US" altLang="zh-CN" sz="2400">
                          <a:solidFill>
                            <a:srgbClr val="05050B"/>
                          </a:solidFill>
                          <a:latin typeface="Times New Roman" panose="02020603050405020304" pitchFamily="18" charset="0"/>
                        </a:rPr>
                        <a:t>1       0         0        0</a:t>
                      </a:r>
                      <a:endParaRPr lang="en-US" altLang="zh-CN" sz="2400">
                        <a:solidFill>
                          <a:srgbClr val="05050B"/>
                        </a:solidFill>
                        <a:latin typeface="Times New Roman" panose="02020603050405020304" pitchFamily="18" charset="0"/>
                        <a:cs typeface="Times New Roman" panose="02020603050405020304" pitchFamily="18" charset="0"/>
                      </a:endParaRPr>
                    </a:p>
                    <a:p>
                      <a:pPr lvl="0" indent="476250" eaLnBrk="0" hangingPunct="0">
                        <a:spcBef>
                          <a:spcPct val="0"/>
                        </a:spcBef>
                        <a:buClrTx/>
                        <a:buSzTx/>
                        <a:buFontTx/>
                        <a:buNone/>
                      </a:pPr>
                      <a:r>
                        <a:rPr lang="en-US" altLang="zh-CN" sz="2400">
                          <a:solidFill>
                            <a:srgbClr val="05050B"/>
                          </a:solidFill>
                          <a:latin typeface="Times New Roman" panose="02020603050405020304" pitchFamily="18" charset="0"/>
                        </a:rPr>
                        <a:t>1       0         0        1</a:t>
                      </a:r>
                      <a:endParaRPr lang="en-US" altLang="zh-CN" sz="2400">
                        <a:solidFill>
                          <a:srgbClr val="05050B"/>
                        </a:solidFill>
                        <a:latin typeface="Times New Roman" panose="02020603050405020304" pitchFamily="18" charset="0"/>
                        <a:cs typeface="Times New Roman" panose="02020603050405020304" pitchFamily="18" charset="0"/>
                      </a:endParaRPr>
                    </a:p>
                    <a:p>
                      <a:pPr lvl="0" indent="476250" eaLnBrk="0" hangingPunct="0">
                        <a:spcBef>
                          <a:spcPct val="0"/>
                        </a:spcBef>
                        <a:buClrTx/>
                        <a:buSzTx/>
                        <a:buFontTx/>
                        <a:buNone/>
                      </a:pPr>
                      <a:r>
                        <a:rPr lang="en-US" altLang="zh-CN" sz="2400">
                          <a:solidFill>
                            <a:srgbClr val="05050B"/>
                          </a:solidFill>
                          <a:latin typeface="Times New Roman" panose="02020603050405020304" pitchFamily="18" charset="0"/>
                        </a:rPr>
                        <a:t>0       0         0        0</a:t>
                      </a:r>
                      <a:endParaRPr lang="en-US" altLang="zh-CN" sz="2400">
                        <a:solidFill>
                          <a:srgbClr val="05050B"/>
                        </a:solidFill>
                        <a:latin typeface="Times New Roman" panose="02020603050405020304" pitchFamily="18" charset="0"/>
                      </a:endParaRPr>
                    </a:p>
                  </a:txBody>
                  <a:tcPr anchor="ctr" anchorCtr="0">
                    <a:lnL w="25400" cap="flat" cmpd="sng">
                      <a:solidFill>
                        <a:srgbClr val="0066FF"/>
                      </a:solidFill>
                      <a:prstDash val="solid"/>
                      <a:headEnd type="none" w="med" len="med"/>
                      <a:tailEnd type="none" w="med" len="med"/>
                    </a:lnL>
                    <a:lnR w="25400" cap="flat" cmpd="sng">
                      <a:solidFill>
                        <a:srgbClr val="0066FF"/>
                      </a:solidFill>
                      <a:prstDash val="solid"/>
                      <a:headEnd type="none" w="med" len="med"/>
                      <a:tailEnd type="none" w="med" len="med"/>
                    </a:lnR>
                    <a:lnT w="12700" cap="flat" cmpd="sng">
                      <a:solidFill>
                        <a:srgbClr val="0066FF"/>
                      </a:solidFill>
                      <a:prstDash val="solid"/>
                      <a:headEnd type="none" w="med" len="med"/>
                      <a:tailEnd type="none" w="med" len="med"/>
                    </a:lnT>
                    <a:lnB w="25400" cap="flat" cmpd="sng">
                      <a:solidFill>
                        <a:srgbClr val="0066FF"/>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8548" name="矩形 108547"/>
          <p:cNvSpPr/>
          <p:nvPr/>
        </p:nvSpPr>
        <p:spPr>
          <a:xfrm>
            <a:off x="395288" y="44450"/>
            <a:ext cx="4618037" cy="457200"/>
          </a:xfrm>
          <a:prstGeom prst="rect">
            <a:avLst/>
          </a:prstGeom>
          <a:noFill/>
          <a:ln w="12700">
            <a:noFill/>
          </a:ln>
        </p:spPr>
        <p:txBody>
          <a:bodyPr wrap="none" anchor="ctr" anchorCtr="0">
            <a:spAutoFit/>
          </a:bodyPr>
          <a:p>
            <a:r>
              <a:rPr lang="en-US" altLang="zh-CN">
                <a:solidFill>
                  <a:srgbClr val="05050B"/>
                </a:solidFill>
                <a:latin typeface="Tahoma" panose="020B0604030504040204" pitchFamily="34" charset="0"/>
              </a:rPr>
              <a:t>d state map and sequential map</a:t>
            </a:r>
            <a:r>
              <a:rPr lang="en-US" altLang="zh-CN">
                <a:latin typeface="Tahoma" panose="020B0604030504040204" pitchFamily="34" charset="0"/>
              </a:rPr>
              <a:t> </a:t>
            </a:r>
            <a:endParaRPr lang="en-US" altLang="zh-CN">
              <a:latin typeface="Tahoma" panose="020B0604030504040204" pitchFamily="34" charset="0"/>
            </a:endParaRPr>
          </a:p>
        </p:txBody>
      </p:sp>
      <p:pic>
        <p:nvPicPr>
          <p:cNvPr id="108549" name="图片 108548"/>
          <p:cNvPicPr>
            <a:picLocks noChangeAspect="1"/>
          </p:cNvPicPr>
          <p:nvPr/>
        </p:nvPicPr>
        <p:blipFill>
          <a:blip r:embed="rId1"/>
          <a:stretch>
            <a:fillRect/>
          </a:stretch>
        </p:blipFill>
        <p:spPr>
          <a:xfrm>
            <a:off x="395288" y="333375"/>
            <a:ext cx="6913562" cy="3240088"/>
          </a:xfrm>
          <a:prstGeom prst="rect">
            <a:avLst/>
          </a:prstGeom>
          <a:noFill/>
          <a:ln w="12700">
            <a:noFill/>
          </a:ln>
        </p:spPr>
      </p:pic>
      <p:grpSp>
        <p:nvGrpSpPr>
          <p:cNvPr id="108550" name="组合 108549"/>
          <p:cNvGrpSpPr/>
          <p:nvPr/>
        </p:nvGrpSpPr>
        <p:grpSpPr>
          <a:xfrm>
            <a:off x="322263" y="3486150"/>
            <a:ext cx="8353425" cy="3111500"/>
            <a:chOff x="2520" y="1440"/>
            <a:chExt cx="7664" cy="2972"/>
          </a:xfrm>
        </p:grpSpPr>
        <p:pic>
          <p:nvPicPr>
            <p:cNvPr id="108551" name="图片 108550"/>
            <p:cNvPicPr>
              <a:picLocks noChangeAspect="1"/>
            </p:cNvPicPr>
            <p:nvPr/>
          </p:nvPicPr>
          <p:blipFill>
            <a:blip r:embed="rId2"/>
            <a:stretch>
              <a:fillRect/>
            </a:stretch>
          </p:blipFill>
          <p:spPr>
            <a:xfrm>
              <a:off x="2523" y="1440"/>
              <a:ext cx="7643" cy="791"/>
            </a:xfrm>
            <a:prstGeom prst="rect">
              <a:avLst/>
            </a:prstGeom>
            <a:noFill/>
            <a:ln w="12700">
              <a:noFill/>
            </a:ln>
          </p:spPr>
        </p:pic>
        <p:pic>
          <p:nvPicPr>
            <p:cNvPr id="108552" name="图片 108551"/>
            <p:cNvPicPr>
              <a:picLocks noChangeAspect="1"/>
            </p:cNvPicPr>
            <p:nvPr/>
          </p:nvPicPr>
          <p:blipFill>
            <a:blip r:embed="rId3"/>
            <a:stretch>
              <a:fillRect/>
            </a:stretch>
          </p:blipFill>
          <p:spPr>
            <a:xfrm>
              <a:off x="2520" y="2403"/>
              <a:ext cx="7664" cy="2009"/>
            </a:xfrm>
            <a:prstGeom prst="rect">
              <a:avLst/>
            </a:prstGeom>
            <a:noFill/>
            <a:ln w="12700">
              <a:noFill/>
            </a:ln>
          </p:spPr>
        </p:pic>
      </p:gr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9572" name="矩形 109571"/>
          <p:cNvSpPr/>
          <p:nvPr/>
        </p:nvSpPr>
        <p:spPr>
          <a:xfrm>
            <a:off x="323850" y="333375"/>
            <a:ext cx="4983163" cy="457200"/>
          </a:xfrm>
          <a:prstGeom prst="rect">
            <a:avLst/>
          </a:prstGeom>
          <a:noFill/>
          <a:ln w="12700">
            <a:noFill/>
          </a:ln>
        </p:spPr>
        <p:txBody>
          <a:bodyPr wrap="none" anchor="ctr" anchorCtr="0">
            <a:spAutoFit/>
          </a:bodyPr>
          <a:p>
            <a:r>
              <a:rPr lang="en-US" altLang="zh-CN">
                <a:solidFill>
                  <a:srgbClr val="05050B"/>
                </a:solidFill>
                <a:latin typeface="Tahoma" panose="020B0604030504040204" pitchFamily="34" charset="0"/>
              </a:rPr>
              <a:t>e. Test circuit whether self-starting </a:t>
            </a:r>
            <a:endParaRPr lang="en-US" altLang="zh-CN">
              <a:solidFill>
                <a:srgbClr val="05050B"/>
              </a:solidFill>
              <a:latin typeface="Tahoma" panose="020B0604030504040204" pitchFamily="34" charset="0"/>
            </a:endParaRPr>
          </a:p>
        </p:txBody>
      </p:sp>
      <p:sp>
        <p:nvSpPr>
          <p:cNvPr id="109573" name="矩形 109572"/>
          <p:cNvSpPr/>
          <p:nvPr/>
        </p:nvSpPr>
        <p:spPr>
          <a:xfrm>
            <a:off x="107950" y="765175"/>
            <a:ext cx="9036050" cy="1187450"/>
          </a:xfrm>
          <a:prstGeom prst="rect">
            <a:avLst/>
          </a:prstGeom>
          <a:noFill/>
          <a:ln w="12700">
            <a:noFill/>
          </a:ln>
        </p:spPr>
        <p:txBody>
          <a:bodyPr anchor="ctr" anchorCtr="0">
            <a:spAutoFit/>
          </a:bodyPr>
          <a:p>
            <a:r>
              <a:rPr lang="en-US" altLang="zh-CN">
                <a:solidFill>
                  <a:srgbClr val="05050B"/>
                </a:solidFill>
                <a:latin typeface="Tahoma" panose="020B0604030504040204" pitchFamily="34" charset="0"/>
              </a:rPr>
              <a:t>There are four flip-flops in the circuit, so it has 16 kinds combination. Ten kinds are used in 8421BCD code counter, they are called the effective state, the other six are called invalid state </a:t>
            </a:r>
            <a:endParaRPr lang="en-US" altLang="zh-CN">
              <a:solidFill>
                <a:srgbClr val="05050B"/>
              </a:solidFill>
              <a:latin typeface="Tahoma" panose="020B0604030504040204" pitchFamily="34" charset="0"/>
            </a:endParaRPr>
          </a:p>
        </p:txBody>
      </p:sp>
      <p:graphicFrame>
        <p:nvGraphicFramePr>
          <p:cNvPr id="109574" name="对象 109573"/>
          <p:cNvGraphicFramePr/>
          <p:nvPr/>
        </p:nvGraphicFramePr>
        <p:xfrm>
          <a:off x="250825" y="1989138"/>
          <a:ext cx="1582738" cy="623887"/>
        </p:xfrm>
        <a:graphic>
          <a:graphicData uri="http://schemas.openxmlformats.org/presentationml/2006/ole">
            <mc:AlternateContent xmlns:mc="http://schemas.openxmlformats.org/markup-compatibility/2006">
              <mc:Choice xmlns:v="urn:schemas-microsoft-com:vml" Requires="v">
                <p:oleObj spid="_x0000_s3095" name="" r:id="rId1" imgW="698500" imgH="279400" progId="Equation.DSMT4">
                  <p:embed/>
                </p:oleObj>
              </mc:Choice>
              <mc:Fallback>
                <p:oleObj name="" r:id="rId1" imgW="698500" imgH="279400" progId="Equation.DSMT4">
                  <p:embed/>
                  <p:pic>
                    <p:nvPicPr>
                      <p:cNvPr id="0" name="图片 3094"/>
                      <p:cNvPicPr/>
                      <p:nvPr/>
                    </p:nvPicPr>
                    <p:blipFill>
                      <a:blip r:embed="rId2"/>
                      <a:stretch>
                        <a:fillRect/>
                      </a:stretch>
                    </p:blipFill>
                    <p:spPr>
                      <a:xfrm>
                        <a:off x="250825" y="1989138"/>
                        <a:ext cx="1582738" cy="623887"/>
                      </a:xfrm>
                      <a:prstGeom prst="rect">
                        <a:avLst/>
                      </a:prstGeom>
                      <a:noFill/>
                      <a:ln w="38100">
                        <a:noFill/>
                        <a:miter/>
                      </a:ln>
                    </p:spPr>
                  </p:pic>
                </p:oleObj>
              </mc:Fallback>
            </mc:AlternateContent>
          </a:graphicData>
        </a:graphic>
      </p:graphicFrame>
      <p:graphicFrame>
        <p:nvGraphicFramePr>
          <p:cNvPr id="109575" name="对象 109574"/>
          <p:cNvGraphicFramePr/>
          <p:nvPr/>
        </p:nvGraphicFramePr>
        <p:xfrm>
          <a:off x="4930775" y="1989138"/>
          <a:ext cx="3313113" cy="606425"/>
        </p:xfrm>
        <a:graphic>
          <a:graphicData uri="http://schemas.openxmlformats.org/presentationml/2006/ole">
            <mc:AlternateContent xmlns:mc="http://schemas.openxmlformats.org/markup-compatibility/2006">
              <mc:Choice xmlns:v="urn:schemas-microsoft-com:vml" Requires="v">
                <p:oleObj spid="_x0000_s3096" name="" r:id="rId3" imgW="1536700" imgH="279400" progId="Equation.DSMT4">
                  <p:embed/>
                </p:oleObj>
              </mc:Choice>
              <mc:Fallback>
                <p:oleObj name="" r:id="rId3" imgW="1536700" imgH="279400" progId="Equation.DSMT4">
                  <p:embed/>
                  <p:pic>
                    <p:nvPicPr>
                      <p:cNvPr id="0" name="图片 3095"/>
                      <p:cNvPicPr/>
                      <p:nvPr/>
                    </p:nvPicPr>
                    <p:blipFill>
                      <a:blip r:embed="rId4"/>
                      <a:stretch>
                        <a:fillRect/>
                      </a:stretch>
                    </p:blipFill>
                    <p:spPr>
                      <a:xfrm>
                        <a:off x="4930775" y="1989138"/>
                        <a:ext cx="3313113" cy="606425"/>
                      </a:xfrm>
                      <a:prstGeom prst="rect">
                        <a:avLst/>
                      </a:prstGeom>
                      <a:noFill/>
                      <a:ln w="38100">
                        <a:noFill/>
                        <a:miter/>
                      </a:ln>
                    </p:spPr>
                  </p:pic>
                </p:oleObj>
              </mc:Fallback>
            </mc:AlternateContent>
          </a:graphicData>
        </a:graphic>
      </p:graphicFrame>
      <p:graphicFrame>
        <p:nvGraphicFramePr>
          <p:cNvPr id="109576" name="对象 109575"/>
          <p:cNvGraphicFramePr/>
          <p:nvPr/>
        </p:nvGraphicFramePr>
        <p:xfrm>
          <a:off x="179388" y="2636838"/>
          <a:ext cx="4608512" cy="738187"/>
        </p:xfrm>
        <a:graphic>
          <a:graphicData uri="http://schemas.openxmlformats.org/presentationml/2006/ole">
            <mc:AlternateContent xmlns:mc="http://schemas.openxmlformats.org/markup-compatibility/2006">
              <mc:Choice xmlns:v="urn:schemas-microsoft-com:vml" Requires="v">
                <p:oleObj spid="_x0000_s3097" name="" r:id="rId5" imgW="1727200" imgH="279400" progId="Equation.DSMT4">
                  <p:embed/>
                </p:oleObj>
              </mc:Choice>
              <mc:Fallback>
                <p:oleObj name="" r:id="rId5" imgW="1727200" imgH="279400" progId="Equation.DSMT4">
                  <p:embed/>
                  <p:pic>
                    <p:nvPicPr>
                      <p:cNvPr id="0" name="图片 3096"/>
                      <p:cNvPicPr/>
                      <p:nvPr/>
                    </p:nvPicPr>
                    <p:blipFill>
                      <a:blip r:embed="rId6"/>
                      <a:stretch>
                        <a:fillRect/>
                      </a:stretch>
                    </p:blipFill>
                    <p:spPr>
                      <a:xfrm>
                        <a:off x="179388" y="2636838"/>
                        <a:ext cx="4608512" cy="738187"/>
                      </a:xfrm>
                      <a:prstGeom prst="rect">
                        <a:avLst/>
                      </a:prstGeom>
                      <a:noFill/>
                      <a:ln w="38100">
                        <a:noFill/>
                        <a:miter/>
                      </a:ln>
                    </p:spPr>
                  </p:pic>
                </p:oleObj>
              </mc:Fallback>
            </mc:AlternateContent>
          </a:graphicData>
        </a:graphic>
      </p:graphicFrame>
      <p:graphicFrame>
        <p:nvGraphicFramePr>
          <p:cNvPr id="109577" name="对象 109576"/>
          <p:cNvGraphicFramePr/>
          <p:nvPr/>
        </p:nvGraphicFramePr>
        <p:xfrm>
          <a:off x="5003800" y="2706688"/>
          <a:ext cx="4024313" cy="650875"/>
        </p:xfrm>
        <a:graphic>
          <a:graphicData uri="http://schemas.openxmlformats.org/presentationml/2006/ole">
            <mc:AlternateContent xmlns:mc="http://schemas.openxmlformats.org/markup-compatibility/2006">
              <mc:Choice xmlns:v="urn:schemas-microsoft-com:vml" Requires="v">
                <p:oleObj spid="_x0000_s3098" name="" r:id="rId7" imgW="1727200" imgH="279400" progId="Equation.DSMT4">
                  <p:embed/>
                </p:oleObj>
              </mc:Choice>
              <mc:Fallback>
                <p:oleObj name="" r:id="rId7" imgW="1727200" imgH="279400" progId="Equation.DSMT4">
                  <p:embed/>
                  <p:pic>
                    <p:nvPicPr>
                      <p:cNvPr id="0" name="图片 3097"/>
                      <p:cNvPicPr/>
                      <p:nvPr/>
                    </p:nvPicPr>
                    <p:blipFill>
                      <a:blip r:embed="rId8"/>
                      <a:stretch>
                        <a:fillRect/>
                      </a:stretch>
                    </p:blipFill>
                    <p:spPr>
                      <a:xfrm>
                        <a:off x="5003800" y="2706688"/>
                        <a:ext cx="4024313" cy="650875"/>
                      </a:xfrm>
                      <a:prstGeom prst="rect">
                        <a:avLst/>
                      </a:prstGeom>
                      <a:noFill/>
                      <a:ln w="38100">
                        <a:noFill/>
                        <a:miter/>
                      </a:ln>
                    </p:spPr>
                  </p:pic>
                </p:oleObj>
              </mc:Fallback>
            </mc:AlternateContent>
          </a:graphicData>
        </a:graphic>
      </p:graphicFrame>
      <p:sp>
        <p:nvSpPr>
          <p:cNvPr id="109578" name="矩形 109577"/>
          <p:cNvSpPr/>
          <p:nvPr/>
        </p:nvSpPr>
        <p:spPr>
          <a:xfrm>
            <a:off x="166688" y="3527425"/>
            <a:ext cx="8942387" cy="1917700"/>
          </a:xfrm>
          <a:prstGeom prst="rect">
            <a:avLst/>
          </a:prstGeom>
          <a:noFill/>
          <a:ln w="12700">
            <a:noFill/>
          </a:ln>
        </p:spPr>
        <p:txBody>
          <a:bodyPr anchor="ctr" anchorCtr="0">
            <a:spAutoFit/>
          </a:bodyPr>
          <a:p>
            <a:r>
              <a:rPr lang="en-US" altLang="zh-CN">
                <a:solidFill>
                  <a:srgbClr val="05050B"/>
                </a:solidFill>
                <a:latin typeface="Tahoma" panose="020B0604030504040204" pitchFamily="34" charset="0"/>
              </a:rPr>
              <a:t>Owing some reasons, the flip-flop becomes the valid state. If it can become effective state under the CP influence, it is called self –starting</a:t>
            </a:r>
            <a:endParaRPr lang="en-US" altLang="zh-CN">
              <a:solidFill>
                <a:srgbClr val="05050B"/>
              </a:solidFill>
              <a:latin typeface="Tahoma" panose="020B0604030504040204" pitchFamily="34" charset="0"/>
            </a:endParaRPr>
          </a:p>
          <a:p>
            <a:r>
              <a:rPr lang="en-US" altLang="zh-CN">
                <a:solidFill>
                  <a:srgbClr val="05050B"/>
                </a:solidFill>
                <a:latin typeface="Tahoma" panose="020B0604030504040204" pitchFamily="34" charset="0"/>
              </a:rPr>
              <a:t> Solution the next state of the six invalid states to get the whole state conversion map </a:t>
            </a:r>
            <a:endParaRPr lang="en-US" altLang="zh-CN">
              <a:solidFill>
                <a:srgbClr val="05050B"/>
              </a:solidFill>
              <a:latin typeface="Tahoma" panose="020B0604030504040204" pitchFamily="34"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10596" name="图片 110595"/>
          <p:cNvPicPr>
            <a:picLocks noChangeAspect="1"/>
          </p:cNvPicPr>
          <p:nvPr/>
        </p:nvPicPr>
        <p:blipFill>
          <a:blip r:embed="rId1"/>
          <a:stretch>
            <a:fillRect/>
          </a:stretch>
        </p:blipFill>
        <p:spPr>
          <a:xfrm>
            <a:off x="0" y="-26987"/>
            <a:ext cx="8316913" cy="2987675"/>
          </a:xfrm>
          <a:prstGeom prst="rect">
            <a:avLst/>
          </a:prstGeom>
          <a:noFill/>
          <a:ln w="9525">
            <a:noFill/>
          </a:ln>
        </p:spPr>
      </p:pic>
      <p:sp>
        <p:nvSpPr>
          <p:cNvPr id="110597" name="矩形 110596"/>
          <p:cNvSpPr/>
          <p:nvPr/>
        </p:nvSpPr>
        <p:spPr>
          <a:xfrm>
            <a:off x="107950" y="2852738"/>
            <a:ext cx="2757488" cy="457200"/>
          </a:xfrm>
          <a:prstGeom prst="rect">
            <a:avLst/>
          </a:prstGeom>
          <a:noFill/>
          <a:ln w="12700">
            <a:noFill/>
          </a:ln>
        </p:spPr>
        <p:txBody>
          <a:bodyPr wrap="none" anchor="ctr" anchorCtr="0">
            <a:spAutoFit/>
          </a:bodyPr>
          <a:p>
            <a:r>
              <a:rPr lang="en-US" altLang="zh-CN">
                <a:solidFill>
                  <a:srgbClr val="05050B"/>
                </a:solidFill>
                <a:latin typeface="Tahoma" panose="020B0604030504040204" pitchFamily="34" charset="0"/>
              </a:rPr>
              <a:t>It is self-starting.</a:t>
            </a:r>
            <a:endParaRPr lang="en-US" altLang="zh-CN">
              <a:solidFill>
                <a:srgbClr val="05050B"/>
              </a:solidFill>
              <a:latin typeface="Tahoma" panose="020B0604030504040204" pitchFamily="34" charset="0"/>
            </a:endParaRPr>
          </a:p>
        </p:txBody>
      </p:sp>
      <p:sp>
        <p:nvSpPr>
          <p:cNvPr id="110598" name="矩形 110597"/>
          <p:cNvSpPr/>
          <p:nvPr/>
        </p:nvSpPr>
        <p:spPr>
          <a:xfrm>
            <a:off x="107950" y="3213100"/>
            <a:ext cx="6256338" cy="457200"/>
          </a:xfrm>
          <a:prstGeom prst="rect">
            <a:avLst/>
          </a:prstGeom>
          <a:noFill/>
          <a:ln w="12700">
            <a:noFill/>
          </a:ln>
        </p:spPr>
        <p:txBody>
          <a:bodyPr wrap="none" anchor="ctr" anchorCtr="0">
            <a:spAutoFit/>
          </a:bodyPr>
          <a:p>
            <a:r>
              <a:rPr lang="zh-CN" altLang="en-US" dirty="0">
                <a:solidFill>
                  <a:srgbClr val="05050B"/>
                </a:solidFill>
                <a:latin typeface="Tahoma" panose="020B0604030504040204" pitchFamily="34" charset="0"/>
              </a:rPr>
              <a:t>②</a:t>
            </a:r>
            <a:r>
              <a:rPr lang="en-US" altLang="zh-CN">
                <a:solidFill>
                  <a:srgbClr val="05050B"/>
                </a:solidFill>
                <a:latin typeface="Tahoma" panose="020B0604030504040204" pitchFamily="34" charset="0"/>
              </a:rPr>
              <a:t>8421 </a:t>
            </a:r>
            <a:r>
              <a:rPr lang="en-US" altLang="zh-CN" err="1">
                <a:solidFill>
                  <a:srgbClr val="05050B"/>
                </a:solidFill>
                <a:latin typeface="Tahoma" panose="020B0604030504040204" pitchFamily="34" charset="0"/>
              </a:rPr>
              <a:t>asychronous</a:t>
            </a:r>
            <a:r>
              <a:rPr lang="en-US" altLang="zh-CN">
                <a:solidFill>
                  <a:srgbClr val="05050B"/>
                </a:solidFill>
                <a:latin typeface="Tahoma" panose="020B0604030504040204" pitchFamily="34" charset="0"/>
              </a:rPr>
              <a:t> decimal adding counter </a:t>
            </a:r>
            <a:endParaRPr lang="en-US" altLang="zh-CN">
              <a:solidFill>
                <a:srgbClr val="05050B"/>
              </a:solidFill>
              <a:latin typeface="Tahoma" panose="020B0604030504040204" pitchFamily="34" charset="0"/>
            </a:endParaRPr>
          </a:p>
        </p:txBody>
      </p:sp>
      <p:pic>
        <p:nvPicPr>
          <p:cNvPr id="110599" name="图片 110598"/>
          <p:cNvPicPr>
            <a:picLocks noChangeAspect="1"/>
          </p:cNvPicPr>
          <p:nvPr/>
        </p:nvPicPr>
        <p:blipFill>
          <a:blip r:embed="rId2"/>
          <a:stretch>
            <a:fillRect/>
          </a:stretch>
        </p:blipFill>
        <p:spPr>
          <a:xfrm>
            <a:off x="34925" y="3540125"/>
            <a:ext cx="9036050" cy="3317875"/>
          </a:xfrm>
          <a:prstGeom prst="rect">
            <a:avLst/>
          </a:prstGeom>
          <a:noFill/>
          <a:ln w="9525">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1620" name="矩形 111619"/>
          <p:cNvSpPr/>
          <p:nvPr/>
        </p:nvSpPr>
        <p:spPr>
          <a:xfrm>
            <a:off x="34925" y="115888"/>
            <a:ext cx="7993063" cy="822325"/>
          </a:xfrm>
          <a:prstGeom prst="rect">
            <a:avLst/>
          </a:prstGeom>
          <a:noFill/>
          <a:ln w="12700">
            <a:noFill/>
          </a:ln>
        </p:spPr>
        <p:txBody>
          <a:bodyPr anchor="ctr" anchorCtr="0">
            <a:spAutoFit/>
          </a:bodyPr>
          <a:p>
            <a:r>
              <a:rPr lang="en-US" altLang="zh-CN">
                <a:solidFill>
                  <a:srgbClr val="05050B"/>
                </a:solidFill>
                <a:latin typeface="Tahoma" panose="020B0604030504040204" pitchFamily="34" charset="0"/>
              </a:rPr>
              <a:t>Analysis it with the method used above to analysis the asynchronous sequential circuit </a:t>
            </a:r>
            <a:endParaRPr lang="en-US" altLang="zh-CN">
              <a:solidFill>
                <a:srgbClr val="05050B"/>
              </a:solidFill>
              <a:latin typeface="Tahoma" panose="020B0604030504040204" pitchFamily="34" charset="0"/>
            </a:endParaRPr>
          </a:p>
        </p:txBody>
      </p:sp>
      <p:sp>
        <p:nvSpPr>
          <p:cNvPr id="111621" name="矩形 111620"/>
          <p:cNvSpPr/>
          <p:nvPr/>
        </p:nvSpPr>
        <p:spPr>
          <a:xfrm>
            <a:off x="88900" y="955675"/>
            <a:ext cx="4554538" cy="457200"/>
          </a:xfrm>
          <a:prstGeom prst="rect">
            <a:avLst/>
          </a:prstGeom>
          <a:noFill/>
          <a:ln w="12700">
            <a:noFill/>
          </a:ln>
        </p:spPr>
        <p:txBody>
          <a:bodyPr wrap="none" anchor="ctr" anchorCtr="0">
            <a:spAutoFit/>
          </a:bodyPr>
          <a:p>
            <a:r>
              <a:rPr lang="en-US" altLang="zh-CN">
                <a:solidFill>
                  <a:srgbClr val="05050B"/>
                </a:solidFill>
                <a:latin typeface="Tahoma" panose="020B0604030504040204" pitchFamily="34" charset="0"/>
              </a:rPr>
              <a:t>a. write out the logical equation </a:t>
            </a:r>
            <a:endParaRPr lang="en-US" altLang="zh-CN">
              <a:solidFill>
                <a:srgbClr val="05050B"/>
              </a:solidFill>
              <a:latin typeface="Tahoma" panose="020B0604030504040204" pitchFamily="34" charset="0"/>
            </a:endParaRPr>
          </a:p>
        </p:txBody>
      </p:sp>
      <p:sp>
        <p:nvSpPr>
          <p:cNvPr id="111622" name="矩形 111621"/>
          <p:cNvSpPr/>
          <p:nvPr/>
        </p:nvSpPr>
        <p:spPr>
          <a:xfrm>
            <a:off x="250825" y="1412875"/>
            <a:ext cx="2582863" cy="457200"/>
          </a:xfrm>
          <a:prstGeom prst="rect">
            <a:avLst/>
          </a:prstGeom>
          <a:noFill/>
          <a:ln w="12700">
            <a:noFill/>
          </a:ln>
        </p:spPr>
        <p:txBody>
          <a:bodyPr wrap="none" anchor="ctr" anchorCtr="0">
            <a:spAutoFit/>
          </a:bodyPr>
          <a:p>
            <a:r>
              <a:rPr lang="zh-CN" altLang="en-US" dirty="0">
                <a:solidFill>
                  <a:srgbClr val="05050B"/>
                </a:solidFill>
                <a:latin typeface="Tahoma" panose="020B0604030504040204" pitchFamily="34" charset="0"/>
              </a:rPr>
              <a:t> </a:t>
            </a:r>
            <a:r>
              <a:rPr lang="en-US" altLang="zh-CN">
                <a:solidFill>
                  <a:srgbClr val="05050B"/>
                </a:solidFill>
                <a:latin typeface="Tahoma" panose="020B0604030504040204" pitchFamily="34" charset="0"/>
              </a:rPr>
              <a:t>clock </a:t>
            </a:r>
            <a:r>
              <a:rPr lang="en-US" altLang="zh-CN" err="1">
                <a:solidFill>
                  <a:srgbClr val="05050B"/>
                </a:solidFill>
                <a:latin typeface="Tahoma" panose="020B0604030504040204" pitchFamily="34" charset="0"/>
              </a:rPr>
              <a:t>equantion</a:t>
            </a:r>
            <a:r>
              <a:rPr lang="en-US" altLang="zh-CN">
                <a:solidFill>
                  <a:srgbClr val="05050B"/>
                </a:solidFill>
                <a:latin typeface="Tahoma" panose="020B0604030504040204" pitchFamily="34" charset="0"/>
              </a:rPr>
              <a:t>: </a:t>
            </a:r>
            <a:endParaRPr lang="en-US" altLang="zh-CN">
              <a:solidFill>
                <a:srgbClr val="05050B"/>
              </a:solidFill>
              <a:latin typeface="Tahoma" panose="020B0604030504040204" pitchFamily="34" charset="0"/>
            </a:endParaRPr>
          </a:p>
        </p:txBody>
      </p:sp>
      <p:sp>
        <p:nvSpPr>
          <p:cNvPr id="111623" name="矩形 111622"/>
          <p:cNvSpPr/>
          <p:nvPr/>
        </p:nvSpPr>
        <p:spPr>
          <a:xfrm>
            <a:off x="109538" y="1928813"/>
            <a:ext cx="8710612" cy="3013075"/>
          </a:xfrm>
          <a:prstGeom prst="rect">
            <a:avLst/>
          </a:prstGeom>
          <a:noFill/>
          <a:ln w="12700">
            <a:noFill/>
          </a:ln>
        </p:spPr>
        <p:txBody>
          <a:bodyPr anchor="ctr" anchorCtr="0">
            <a:spAutoFit/>
          </a:bodyPr>
          <a:p>
            <a:r>
              <a:rPr lang="en-US" altLang="zh-CN" i="1">
                <a:solidFill>
                  <a:srgbClr val="05050B"/>
                </a:solidFill>
                <a:latin typeface="Tahoma" panose="020B0604030504040204" pitchFamily="34" charset="0"/>
              </a:rPr>
              <a:t>CP</a:t>
            </a:r>
            <a:r>
              <a:rPr lang="en-US" altLang="zh-CN">
                <a:solidFill>
                  <a:srgbClr val="05050B"/>
                </a:solidFill>
                <a:latin typeface="Tahoma" panose="020B0604030504040204" pitchFamily="34" charset="0"/>
              </a:rPr>
              <a:t>0=</a:t>
            </a:r>
            <a:r>
              <a:rPr lang="en-US" altLang="zh-CN" i="1">
                <a:solidFill>
                  <a:srgbClr val="05050B"/>
                </a:solidFill>
                <a:latin typeface="Tahoma" panose="020B0604030504040204" pitchFamily="34" charset="0"/>
              </a:rPr>
              <a:t>CP</a:t>
            </a:r>
            <a:r>
              <a:rPr lang="en-US" altLang="zh-CN">
                <a:solidFill>
                  <a:srgbClr val="05050B"/>
                </a:solidFill>
                <a:latin typeface="Tahoma" panose="020B0604030504040204" pitchFamily="34" charset="0"/>
              </a:rPr>
              <a:t> </a:t>
            </a:r>
            <a:r>
              <a:rPr lang="zh-CN" altLang="en-US" dirty="0">
                <a:solidFill>
                  <a:srgbClr val="05050B"/>
                </a:solidFill>
                <a:latin typeface="Tahoma" panose="020B0604030504040204" pitchFamily="34" charset="0"/>
              </a:rPr>
              <a:t>（</a:t>
            </a:r>
            <a:r>
              <a:rPr lang="en-US" altLang="zh-CN">
                <a:solidFill>
                  <a:srgbClr val="05050B"/>
                </a:solidFill>
                <a:latin typeface="Tahoma" panose="020B0604030504040204" pitchFamily="34" charset="0"/>
              </a:rPr>
              <a:t>the descending edged triggered of the clock impulse resource</a:t>
            </a:r>
            <a:r>
              <a:rPr lang="zh-CN" altLang="en-US" dirty="0">
                <a:solidFill>
                  <a:srgbClr val="05050B"/>
                </a:solidFill>
                <a:latin typeface="Tahoma" panose="020B0604030504040204" pitchFamily="34" charset="0"/>
              </a:rPr>
              <a:t>） </a:t>
            </a:r>
            <a:endParaRPr lang="zh-CN" altLang="en-US" dirty="0">
              <a:solidFill>
                <a:srgbClr val="05050B"/>
              </a:solidFill>
              <a:latin typeface="Tahoma" panose="020B0604030504040204" pitchFamily="34" charset="0"/>
            </a:endParaRPr>
          </a:p>
          <a:p>
            <a:r>
              <a:rPr lang="en-US" altLang="zh-CN" i="1">
                <a:solidFill>
                  <a:srgbClr val="05050B"/>
                </a:solidFill>
                <a:latin typeface="Tahoma" panose="020B0604030504040204" pitchFamily="34" charset="0"/>
              </a:rPr>
              <a:t>CP</a:t>
            </a:r>
            <a:r>
              <a:rPr lang="en-US" altLang="zh-CN">
                <a:solidFill>
                  <a:srgbClr val="05050B"/>
                </a:solidFill>
                <a:latin typeface="Tahoma" panose="020B0604030504040204" pitchFamily="34" charset="0"/>
              </a:rPr>
              <a:t>1=</a:t>
            </a:r>
            <a:r>
              <a:rPr lang="en-US" altLang="zh-CN" i="1">
                <a:solidFill>
                  <a:srgbClr val="05050B"/>
                </a:solidFill>
                <a:latin typeface="Tahoma" panose="020B0604030504040204" pitchFamily="34" charset="0"/>
              </a:rPr>
              <a:t>Q</a:t>
            </a:r>
            <a:r>
              <a:rPr lang="en-US" altLang="zh-CN">
                <a:solidFill>
                  <a:srgbClr val="05050B"/>
                </a:solidFill>
                <a:latin typeface="Tahoma" panose="020B0604030504040204" pitchFamily="34" charset="0"/>
              </a:rPr>
              <a:t>0 </a:t>
            </a:r>
            <a:r>
              <a:rPr lang="zh-CN" altLang="en-US" dirty="0">
                <a:solidFill>
                  <a:srgbClr val="05050B"/>
                </a:solidFill>
                <a:latin typeface="Tahoma" panose="020B0604030504040204" pitchFamily="34" charset="0"/>
              </a:rPr>
              <a:t>（</a:t>
            </a:r>
            <a:r>
              <a:rPr lang="en-US" altLang="zh-CN">
                <a:solidFill>
                  <a:srgbClr val="05050B"/>
                </a:solidFill>
                <a:latin typeface="Tahoma" panose="020B0604030504040204" pitchFamily="34" charset="0"/>
              </a:rPr>
              <a:t>When FF0 ‘s </a:t>
            </a:r>
            <a:r>
              <a:rPr lang="en-US" altLang="zh-CN" i="1">
                <a:solidFill>
                  <a:srgbClr val="05050B"/>
                </a:solidFill>
                <a:latin typeface="Tahoma" panose="020B0604030504040204" pitchFamily="34" charset="0"/>
              </a:rPr>
              <a:t>Q</a:t>
            </a:r>
            <a:r>
              <a:rPr lang="en-US" altLang="zh-CN">
                <a:solidFill>
                  <a:srgbClr val="05050B"/>
                </a:solidFill>
                <a:latin typeface="Tahoma" panose="020B0604030504040204" pitchFamily="34" charset="0"/>
              </a:rPr>
              <a:t> 0  is 1→0 </a:t>
            </a:r>
            <a:r>
              <a:rPr lang="zh-CN" altLang="en-US" dirty="0">
                <a:solidFill>
                  <a:srgbClr val="05050B"/>
                </a:solidFill>
                <a:latin typeface="Tahoma" panose="020B0604030504040204" pitchFamily="34" charset="0"/>
              </a:rPr>
              <a:t>，</a:t>
            </a:r>
            <a:r>
              <a:rPr lang="en-US" altLang="zh-CN">
                <a:solidFill>
                  <a:srgbClr val="05050B"/>
                </a:solidFill>
                <a:latin typeface="Tahoma" panose="020B0604030504040204" pitchFamily="34" charset="0"/>
              </a:rPr>
              <a:t>the state of </a:t>
            </a:r>
            <a:r>
              <a:rPr lang="en-US" altLang="zh-CN" i="1">
                <a:solidFill>
                  <a:srgbClr val="05050B"/>
                </a:solidFill>
                <a:latin typeface="Tahoma" panose="020B0604030504040204" pitchFamily="34" charset="0"/>
              </a:rPr>
              <a:t>Q</a:t>
            </a:r>
            <a:r>
              <a:rPr lang="en-US" altLang="zh-CN">
                <a:solidFill>
                  <a:srgbClr val="05050B"/>
                </a:solidFill>
                <a:latin typeface="Tahoma" panose="020B0604030504040204" pitchFamily="34" charset="0"/>
              </a:rPr>
              <a:t>1 can be changed ) </a:t>
            </a:r>
            <a:endParaRPr lang="en-US" altLang="zh-CN">
              <a:solidFill>
                <a:srgbClr val="05050B"/>
              </a:solidFill>
              <a:latin typeface="Tahoma" panose="020B0604030504040204" pitchFamily="34" charset="0"/>
            </a:endParaRPr>
          </a:p>
          <a:p>
            <a:r>
              <a:rPr lang="en-US" altLang="zh-CN" i="1">
                <a:solidFill>
                  <a:srgbClr val="05050B"/>
                </a:solidFill>
                <a:latin typeface="Tahoma" panose="020B0604030504040204" pitchFamily="34" charset="0"/>
              </a:rPr>
              <a:t>CP</a:t>
            </a:r>
            <a:r>
              <a:rPr lang="en-US" altLang="zh-CN">
                <a:solidFill>
                  <a:srgbClr val="05050B"/>
                </a:solidFill>
                <a:latin typeface="Tahoma" panose="020B0604030504040204" pitchFamily="34" charset="0"/>
              </a:rPr>
              <a:t>2=</a:t>
            </a:r>
            <a:r>
              <a:rPr lang="en-US" altLang="zh-CN" i="1">
                <a:solidFill>
                  <a:srgbClr val="05050B"/>
                </a:solidFill>
                <a:latin typeface="Tahoma" panose="020B0604030504040204" pitchFamily="34" charset="0"/>
              </a:rPr>
              <a:t>Q</a:t>
            </a:r>
            <a:r>
              <a:rPr lang="en-US" altLang="zh-CN">
                <a:solidFill>
                  <a:srgbClr val="05050B"/>
                </a:solidFill>
                <a:latin typeface="Tahoma" panose="020B0604030504040204" pitchFamily="34" charset="0"/>
              </a:rPr>
              <a:t>1 </a:t>
            </a:r>
            <a:r>
              <a:rPr lang="zh-CN" altLang="en-US" dirty="0">
                <a:solidFill>
                  <a:srgbClr val="05050B"/>
                </a:solidFill>
                <a:latin typeface="Tahoma" panose="020B0604030504040204" pitchFamily="34" charset="0"/>
              </a:rPr>
              <a:t>（</a:t>
            </a:r>
            <a:r>
              <a:rPr lang="en-US" altLang="zh-CN">
                <a:solidFill>
                  <a:srgbClr val="05050B"/>
                </a:solidFill>
                <a:latin typeface="Tahoma" panose="020B0604030504040204" pitchFamily="34" charset="0"/>
              </a:rPr>
              <a:t>When FF1 ‘s </a:t>
            </a:r>
            <a:r>
              <a:rPr lang="en-US" altLang="zh-CN" i="1">
                <a:solidFill>
                  <a:srgbClr val="05050B"/>
                </a:solidFill>
                <a:latin typeface="Tahoma" panose="020B0604030504040204" pitchFamily="34" charset="0"/>
              </a:rPr>
              <a:t>Q</a:t>
            </a:r>
            <a:r>
              <a:rPr lang="en-US" altLang="zh-CN">
                <a:solidFill>
                  <a:srgbClr val="05050B"/>
                </a:solidFill>
                <a:latin typeface="Tahoma" panose="020B0604030504040204" pitchFamily="34" charset="0"/>
              </a:rPr>
              <a:t> 1  is 1→0 </a:t>
            </a:r>
            <a:r>
              <a:rPr lang="zh-CN" altLang="en-US" dirty="0">
                <a:solidFill>
                  <a:srgbClr val="05050B"/>
                </a:solidFill>
                <a:latin typeface="Tahoma" panose="020B0604030504040204" pitchFamily="34" charset="0"/>
              </a:rPr>
              <a:t>，</a:t>
            </a:r>
            <a:r>
              <a:rPr lang="en-US" altLang="zh-CN">
                <a:solidFill>
                  <a:srgbClr val="05050B"/>
                </a:solidFill>
                <a:latin typeface="Tahoma" panose="020B0604030504040204" pitchFamily="34" charset="0"/>
              </a:rPr>
              <a:t>the state of </a:t>
            </a:r>
            <a:r>
              <a:rPr lang="en-US" altLang="zh-CN" i="1">
                <a:solidFill>
                  <a:srgbClr val="05050B"/>
                </a:solidFill>
                <a:latin typeface="Tahoma" panose="020B0604030504040204" pitchFamily="34" charset="0"/>
              </a:rPr>
              <a:t>Q</a:t>
            </a:r>
            <a:r>
              <a:rPr lang="en-US" altLang="zh-CN">
                <a:solidFill>
                  <a:srgbClr val="05050B"/>
                </a:solidFill>
                <a:latin typeface="Tahoma" panose="020B0604030504040204" pitchFamily="34" charset="0"/>
              </a:rPr>
              <a:t>2 can be changed ) </a:t>
            </a:r>
            <a:endParaRPr lang="en-US" altLang="zh-CN">
              <a:solidFill>
                <a:srgbClr val="05050B"/>
              </a:solidFill>
              <a:latin typeface="Tahoma" panose="020B0604030504040204" pitchFamily="34" charset="0"/>
            </a:endParaRPr>
          </a:p>
          <a:p>
            <a:r>
              <a:rPr lang="en-US" altLang="zh-CN" i="1">
                <a:solidFill>
                  <a:srgbClr val="05050B"/>
                </a:solidFill>
                <a:latin typeface="Tahoma" panose="020B0604030504040204" pitchFamily="34" charset="0"/>
              </a:rPr>
              <a:t>CP</a:t>
            </a:r>
            <a:r>
              <a:rPr lang="en-US" altLang="zh-CN">
                <a:solidFill>
                  <a:srgbClr val="05050B"/>
                </a:solidFill>
                <a:latin typeface="Tahoma" panose="020B0604030504040204" pitchFamily="34" charset="0"/>
              </a:rPr>
              <a:t>3=</a:t>
            </a:r>
            <a:r>
              <a:rPr lang="en-US" altLang="zh-CN" i="1">
                <a:solidFill>
                  <a:srgbClr val="05050B"/>
                </a:solidFill>
                <a:latin typeface="Tahoma" panose="020B0604030504040204" pitchFamily="34" charset="0"/>
              </a:rPr>
              <a:t>Q</a:t>
            </a:r>
            <a:r>
              <a:rPr lang="en-US" altLang="zh-CN">
                <a:solidFill>
                  <a:srgbClr val="05050B"/>
                </a:solidFill>
                <a:latin typeface="Tahoma" panose="020B0604030504040204" pitchFamily="34" charset="0"/>
              </a:rPr>
              <a:t>0 </a:t>
            </a:r>
            <a:r>
              <a:rPr lang="zh-CN" altLang="en-US" dirty="0">
                <a:solidFill>
                  <a:srgbClr val="05050B"/>
                </a:solidFill>
                <a:latin typeface="Tahoma" panose="020B0604030504040204" pitchFamily="34" charset="0"/>
              </a:rPr>
              <a:t>（</a:t>
            </a:r>
            <a:r>
              <a:rPr lang="en-US" altLang="zh-CN">
                <a:solidFill>
                  <a:srgbClr val="05050B"/>
                </a:solidFill>
                <a:latin typeface="Tahoma" panose="020B0604030504040204" pitchFamily="34" charset="0"/>
              </a:rPr>
              <a:t>When FF0 ‘s </a:t>
            </a:r>
            <a:r>
              <a:rPr lang="en-US" altLang="zh-CN" i="1">
                <a:solidFill>
                  <a:srgbClr val="05050B"/>
                </a:solidFill>
                <a:latin typeface="Tahoma" panose="020B0604030504040204" pitchFamily="34" charset="0"/>
              </a:rPr>
              <a:t>Q</a:t>
            </a:r>
            <a:r>
              <a:rPr lang="en-US" altLang="zh-CN">
                <a:solidFill>
                  <a:srgbClr val="05050B"/>
                </a:solidFill>
                <a:latin typeface="Tahoma" panose="020B0604030504040204" pitchFamily="34" charset="0"/>
              </a:rPr>
              <a:t> 0  is 1→0 </a:t>
            </a:r>
            <a:r>
              <a:rPr lang="zh-CN" altLang="en-US" dirty="0">
                <a:solidFill>
                  <a:srgbClr val="05050B"/>
                </a:solidFill>
                <a:latin typeface="Tahoma" panose="020B0604030504040204" pitchFamily="34" charset="0"/>
              </a:rPr>
              <a:t>，</a:t>
            </a:r>
            <a:r>
              <a:rPr lang="en-US" altLang="zh-CN">
                <a:solidFill>
                  <a:srgbClr val="05050B"/>
                </a:solidFill>
                <a:latin typeface="Tahoma" panose="020B0604030504040204" pitchFamily="34" charset="0"/>
              </a:rPr>
              <a:t>the state of </a:t>
            </a:r>
            <a:r>
              <a:rPr lang="en-US" altLang="zh-CN" i="1">
                <a:solidFill>
                  <a:srgbClr val="05050B"/>
                </a:solidFill>
                <a:latin typeface="Tahoma" panose="020B0604030504040204" pitchFamily="34" charset="0"/>
              </a:rPr>
              <a:t>Q</a:t>
            </a:r>
            <a:r>
              <a:rPr lang="en-US" altLang="zh-CN">
                <a:solidFill>
                  <a:srgbClr val="05050B"/>
                </a:solidFill>
                <a:latin typeface="Tahoma" panose="020B0604030504040204" pitchFamily="34" charset="0"/>
              </a:rPr>
              <a:t>3 can be changed )</a:t>
            </a:r>
            <a:endParaRPr lang="zh-CN" altLang="en-US" dirty="0">
              <a:solidFill>
                <a:srgbClr val="05050B"/>
              </a:solidFill>
              <a:latin typeface="Tahoma" panose="020B0604030504040204" pitchFamily="34"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12644" name="图片 112643"/>
          <p:cNvPicPr>
            <a:picLocks noChangeAspect="1"/>
          </p:cNvPicPr>
          <p:nvPr/>
        </p:nvPicPr>
        <p:blipFill>
          <a:blip r:embed="rId1"/>
          <a:stretch>
            <a:fillRect/>
          </a:stretch>
        </p:blipFill>
        <p:spPr>
          <a:xfrm>
            <a:off x="71438" y="44450"/>
            <a:ext cx="8964612" cy="3059113"/>
          </a:xfrm>
          <a:prstGeom prst="rect">
            <a:avLst/>
          </a:prstGeom>
          <a:noFill/>
          <a:ln w="9525">
            <a:noFill/>
          </a:ln>
        </p:spPr>
      </p:pic>
      <p:sp>
        <p:nvSpPr>
          <p:cNvPr id="112645" name="矩形 112644"/>
          <p:cNvSpPr/>
          <p:nvPr/>
        </p:nvSpPr>
        <p:spPr>
          <a:xfrm>
            <a:off x="117475" y="3068638"/>
            <a:ext cx="5102225" cy="457200"/>
          </a:xfrm>
          <a:prstGeom prst="rect">
            <a:avLst/>
          </a:prstGeom>
          <a:noFill/>
          <a:ln w="12700">
            <a:noFill/>
          </a:ln>
        </p:spPr>
        <p:txBody>
          <a:bodyPr wrap="none" anchor="ctr" anchorCtr="0">
            <a:spAutoFit/>
          </a:bodyPr>
          <a:p>
            <a:r>
              <a:rPr lang="en-US" altLang="zh-CN">
                <a:solidFill>
                  <a:srgbClr val="05050B"/>
                </a:solidFill>
                <a:latin typeface="Tahoma" panose="020B0604030504040204" pitchFamily="34" charset="0"/>
              </a:rPr>
              <a:t>The drive equation of every flip-flop </a:t>
            </a:r>
            <a:endParaRPr lang="en-US" altLang="zh-CN">
              <a:solidFill>
                <a:srgbClr val="05050B"/>
              </a:solidFill>
              <a:latin typeface="Tahoma" panose="020B0604030504040204" pitchFamily="34" charset="0"/>
            </a:endParaRPr>
          </a:p>
        </p:txBody>
      </p:sp>
      <p:graphicFrame>
        <p:nvGraphicFramePr>
          <p:cNvPr id="112654" name="对象 112653"/>
          <p:cNvGraphicFramePr/>
          <p:nvPr/>
        </p:nvGraphicFramePr>
        <p:xfrm>
          <a:off x="468313" y="3644900"/>
          <a:ext cx="1123950" cy="631825"/>
        </p:xfrm>
        <a:graphic>
          <a:graphicData uri="http://schemas.openxmlformats.org/presentationml/2006/ole">
            <mc:AlternateContent xmlns:mc="http://schemas.openxmlformats.org/markup-compatibility/2006">
              <mc:Choice xmlns:v="urn:schemas-microsoft-com:vml" Requires="v">
                <p:oleObj spid="_x0000_s3099" name="" r:id="rId2" imgW="405765" imgH="228600" progId="Equation.DSMT4">
                  <p:embed/>
                </p:oleObj>
              </mc:Choice>
              <mc:Fallback>
                <p:oleObj name="" r:id="rId2" imgW="405765" imgH="228600" progId="Equation.DSMT4">
                  <p:embed/>
                  <p:pic>
                    <p:nvPicPr>
                      <p:cNvPr id="0" name="图片 3098"/>
                      <p:cNvPicPr/>
                      <p:nvPr/>
                    </p:nvPicPr>
                    <p:blipFill>
                      <a:blip r:embed="rId3"/>
                      <a:stretch>
                        <a:fillRect/>
                      </a:stretch>
                    </p:blipFill>
                    <p:spPr>
                      <a:xfrm>
                        <a:off x="468313" y="3644900"/>
                        <a:ext cx="1123950" cy="631825"/>
                      </a:xfrm>
                      <a:prstGeom prst="rect">
                        <a:avLst/>
                      </a:prstGeom>
                      <a:noFill/>
                      <a:ln w="38100">
                        <a:noFill/>
                        <a:miter/>
                      </a:ln>
                    </p:spPr>
                  </p:pic>
                </p:oleObj>
              </mc:Fallback>
            </mc:AlternateContent>
          </a:graphicData>
        </a:graphic>
      </p:graphicFrame>
      <p:graphicFrame>
        <p:nvGraphicFramePr>
          <p:cNvPr id="112655" name="对象 112654"/>
          <p:cNvGraphicFramePr/>
          <p:nvPr/>
        </p:nvGraphicFramePr>
        <p:xfrm>
          <a:off x="1763713" y="3644900"/>
          <a:ext cx="1193800" cy="631825"/>
        </p:xfrm>
        <a:graphic>
          <a:graphicData uri="http://schemas.openxmlformats.org/presentationml/2006/ole">
            <mc:AlternateContent xmlns:mc="http://schemas.openxmlformats.org/markup-compatibility/2006">
              <mc:Choice xmlns:v="urn:schemas-microsoft-com:vml" Requires="v">
                <p:oleObj spid="_x0000_s3110" name="" r:id="rId4" imgW="431800" imgH="228600" progId="Equation.DSMT4">
                  <p:embed/>
                </p:oleObj>
              </mc:Choice>
              <mc:Fallback>
                <p:oleObj name="" r:id="rId4" imgW="431800" imgH="228600" progId="Equation.DSMT4">
                  <p:embed/>
                  <p:pic>
                    <p:nvPicPr>
                      <p:cNvPr id="0" name="图片 3109"/>
                      <p:cNvPicPr/>
                      <p:nvPr/>
                    </p:nvPicPr>
                    <p:blipFill>
                      <a:blip r:embed="rId5"/>
                      <a:stretch>
                        <a:fillRect/>
                      </a:stretch>
                    </p:blipFill>
                    <p:spPr>
                      <a:xfrm>
                        <a:off x="1763713" y="3644900"/>
                        <a:ext cx="1193800" cy="631825"/>
                      </a:xfrm>
                      <a:prstGeom prst="rect">
                        <a:avLst/>
                      </a:prstGeom>
                      <a:noFill/>
                      <a:ln w="38100">
                        <a:noFill/>
                        <a:miter/>
                      </a:ln>
                    </p:spPr>
                  </p:pic>
                </p:oleObj>
              </mc:Fallback>
            </mc:AlternateContent>
          </a:graphicData>
        </a:graphic>
      </p:graphicFrame>
      <p:graphicFrame>
        <p:nvGraphicFramePr>
          <p:cNvPr id="112656" name="对象 112655"/>
          <p:cNvGraphicFramePr/>
          <p:nvPr/>
        </p:nvGraphicFramePr>
        <p:xfrm>
          <a:off x="3059113" y="3500438"/>
          <a:ext cx="1438275" cy="771525"/>
        </p:xfrm>
        <a:graphic>
          <a:graphicData uri="http://schemas.openxmlformats.org/presentationml/2006/ole">
            <mc:AlternateContent xmlns:mc="http://schemas.openxmlformats.org/markup-compatibility/2006">
              <mc:Choice xmlns:v="urn:schemas-microsoft-com:vml" Requires="v">
                <p:oleObj spid="_x0000_s3111" name="" r:id="rId6" imgW="520700" imgH="279400" progId="Equation.DSMT4">
                  <p:embed/>
                </p:oleObj>
              </mc:Choice>
              <mc:Fallback>
                <p:oleObj name="" r:id="rId6" imgW="520700" imgH="279400" progId="Equation.DSMT4">
                  <p:embed/>
                  <p:pic>
                    <p:nvPicPr>
                      <p:cNvPr id="0" name="图片 3110"/>
                      <p:cNvPicPr/>
                      <p:nvPr/>
                    </p:nvPicPr>
                    <p:blipFill>
                      <a:blip r:embed="rId7"/>
                      <a:stretch>
                        <a:fillRect/>
                      </a:stretch>
                    </p:blipFill>
                    <p:spPr>
                      <a:xfrm>
                        <a:off x="3059113" y="3500438"/>
                        <a:ext cx="1438275" cy="771525"/>
                      </a:xfrm>
                      <a:prstGeom prst="rect">
                        <a:avLst/>
                      </a:prstGeom>
                      <a:noFill/>
                      <a:ln w="38100">
                        <a:noFill/>
                        <a:miter/>
                      </a:ln>
                    </p:spPr>
                  </p:pic>
                </p:oleObj>
              </mc:Fallback>
            </mc:AlternateContent>
          </a:graphicData>
        </a:graphic>
      </p:graphicFrame>
      <p:graphicFrame>
        <p:nvGraphicFramePr>
          <p:cNvPr id="112657" name="对象 112656"/>
          <p:cNvGraphicFramePr/>
          <p:nvPr/>
        </p:nvGraphicFramePr>
        <p:xfrm>
          <a:off x="4565650" y="3644900"/>
          <a:ext cx="1158875" cy="596900"/>
        </p:xfrm>
        <a:graphic>
          <a:graphicData uri="http://schemas.openxmlformats.org/presentationml/2006/ole">
            <mc:AlternateContent xmlns:mc="http://schemas.openxmlformats.org/markup-compatibility/2006">
              <mc:Choice xmlns:v="urn:schemas-microsoft-com:vml" Requires="v">
                <p:oleObj spid="_x0000_s3112" name="" r:id="rId8" imgW="418465" imgH="215900" progId="Equation.DSMT4">
                  <p:embed/>
                </p:oleObj>
              </mc:Choice>
              <mc:Fallback>
                <p:oleObj name="" r:id="rId8" imgW="418465" imgH="215900" progId="Equation.DSMT4">
                  <p:embed/>
                  <p:pic>
                    <p:nvPicPr>
                      <p:cNvPr id="0" name="图片 3111"/>
                      <p:cNvPicPr/>
                      <p:nvPr/>
                    </p:nvPicPr>
                    <p:blipFill>
                      <a:blip r:embed="rId9"/>
                      <a:stretch>
                        <a:fillRect/>
                      </a:stretch>
                    </p:blipFill>
                    <p:spPr>
                      <a:xfrm>
                        <a:off x="4565650" y="3644900"/>
                        <a:ext cx="1158875" cy="596900"/>
                      </a:xfrm>
                      <a:prstGeom prst="rect">
                        <a:avLst/>
                      </a:prstGeom>
                      <a:noFill/>
                      <a:ln w="38100">
                        <a:noFill/>
                        <a:miter/>
                      </a:ln>
                    </p:spPr>
                  </p:pic>
                </p:oleObj>
              </mc:Fallback>
            </mc:AlternateContent>
          </a:graphicData>
        </a:graphic>
      </p:graphicFrame>
      <p:graphicFrame>
        <p:nvGraphicFramePr>
          <p:cNvPr id="112658" name="对象 112657"/>
          <p:cNvGraphicFramePr/>
          <p:nvPr/>
        </p:nvGraphicFramePr>
        <p:xfrm>
          <a:off x="5867400" y="3644900"/>
          <a:ext cx="1123950" cy="596900"/>
        </p:xfrm>
        <a:graphic>
          <a:graphicData uri="http://schemas.openxmlformats.org/presentationml/2006/ole">
            <mc:AlternateContent xmlns:mc="http://schemas.openxmlformats.org/markup-compatibility/2006">
              <mc:Choice xmlns:v="urn:schemas-microsoft-com:vml" Requires="v">
                <p:oleObj spid="_x0000_s3113" name="" r:id="rId10" imgW="405765" imgH="215900" progId="Equation.DSMT4">
                  <p:embed/>
                </p:oleObj>
              </mc:Choice>
              <mc:Fallback>
                <p:oleObj name="" r:id="rId10" imgW="405765" imgH="215900" progId="Equation.DSMT4">
                  <p:embed/>
                  <p:pic>
                    <p:nvPicPr>
                      <p:cNvPr id="0" name="图片 3112"/>
                      <p:cNvPicPr/>
                      <p:nvPr/>
                    </p:nvPicPr>
                    <p:blipFill>
                      <a:blip r:embed="rId11"/>
                      <a:stretch>
                        <a:fillRect/>
                      </a:stretch>
                    </p:blipFill>
                    <p:spPr>
                      <a:xfrm>
                        <a:off x="5867400" y="3644900"/>
                        <a:ext cx="1123950" cy="596900"/>
                      </a:xfrm>
                      <a:prstGeom prst="rect">
                        <a:avLst/>
                      </a:prstGeom>
                      <a:noFill/>
                      <a:ln w="38100">
                        <a:noFill/>
                        <a:miter/>
                      </a:ln>
                    </p:spPr>
                  </p:pic>
                </p:oleObj>
              </mc:Fallback>
            </mc:AlternateContent>
          </a:graphicData>
        </a:graphic>
      </p:graphicFrame>
      <p:graphicFrame>
        <p:nvGraphicFramePr>
          <p:cNvPr id="112659" name="对象 112658"/>
          <p:cNvGraphicFramePr/>
          <p:nvPr/>
        </p:nvGraphicFramePr>
        <p:xfrm>
          <a:off x="7123113" y="3644900"/>
          <a:ext cx="1193800" cy="596900"/>
        </p:xfrm>
        <a:graphic>
          <a:graphicData uri="http://schemas.openxmlformats.org/presentationml/2006/ole">
            <mc:AlternateContent xmlns:mc="http://schemas.openxmlformats.org/markup-compatibility/2006">
              <mc:Choice xmlns:v="urn:schemas-microsoft-com:vml" Requires="v">
                <p:oleObj spid="_x0000_s3114" name="" r:id="rId12" imgW="431165" imgH="215900" progId="Equation.DSMT4">
                  <p:embed/>
                </p:oleObj>
              </mc:Choice>
              <mc:Fallback>
                <p:oleObj name="" r:id="rId12" imgW="431165" imgH="215900" progId="Equation.DSMT4">
                  <p:embed/>
                  <p:pic>
                    <p:nvPicPr>
                      <p:cNvPr id="0" name="图片 3113"/>
                      <p:cNvPicPr/>
                      <p:nvPr/>
                    </p:nvPicPr>
                    <p:blipFill>
                      <a:blip r:embed="rId13"/>
                      <a:stretch>
                        <a:fillRect/>
                      </a:stretch>
                    </p:blipFill>
                    <p:spPr>
                      <a:xfrm>
                        <a:off x="7123113" y="3644900"/>
                        <a:ext cx="1193800" cy="596900"/>
                      </a:xfrm>
                      <a:prstGeom prst="rect">
                        <a:avLst/>
                      </a:prstGeom>
                      <a:noFill/>
                      <a:ln w="38100">
                        <a:noFill/>
                        <a:miter/>
                      </a:ln>
                    </p:spPr>
                  </p:pic>
                </p:oleObj>
              </mc:Fallback>
            </mc:AlternateContent>
          </a:graphicData>
        </a:graphic>
      </p:graphicFrame>
      <p:graphicFrame>
        <p:nvGraphicFramePr>
          <p:cNvPr id="112660" name="对象 112659"/>
          <p:cNvGraphicFramePr/>
          <p:nvPr/>
        </p:nvGraphicFramePr>
        <p:xfrm>
          <a:off x="468313" y="4292600"/>
          <a:ext cx="1930400" cy="666750"/>
        </p:xfrm>
        <a:graphic>
          <a:graphicData uri="http://schemas.openxmlformats.org/presentationml/2006/ole">
            <mc:AlternateContent xmlns:mc="http://schemas.openxmlformats.org/markup-compatibility/2006">
              <mc:Choice xmlns:v="urn:schemas-microsoft-com:vml" Requires="v">
                <p:oleObj spid="_x0000_s3115" name="" r:id="rId14" imgW="698500" imgH="241300" progId="Equation.DSMT4">
                  <p:embed/>
                </p:oleObj>
              </mc:Choice>
              <mc:Fallback>
                <p:oleObj name="" r:id="rId14" imgW="698500" imgH="241300" progId="Equation.DSMT4">
                  <p:embed/>
                  <p:pic>
                    <p:nvPicPr>
                      <p:cNvPr id="0" name="图片 3114"/>
                      <p:cNvPicPr/>
                      <p:nvPr/>
                    </p:nvPicPr>
                    <p:blipFill>
                      <a:blip r:embed="rId15"/>
                      <a:stretch>
                        <a:fillRect/>
                      </a:stretch>
                    </p:blipFill>
                    <p:spPr>
                      <a:xfrm>
                        <a:off x="468313" y="4292600"/>
                        <a:ext cx="1930400" cy="666750"/>
                      </a:xfrm>
                      <a:prstGeom prst="rect">
                        <a:avLst/>
                      </a:prstGeom>
                      <a:noFill/>
                      <a:ln w="38100">
                        <a:noFill/>
                        <a:miter/>
                      </a:ln>
                    </p:spPr>
                  </p:pic>
                </p:oleObj>
              </mc:Fallback>
            </mc:AlternateContent>
          </a:graphicData>
        </a:graphic>
      </p:graphicFrame>
      <p:graphicFrame>
        <p:nvGraphicFramePr>
          <p:cNvPr id="112661" name="对象 112660"/>
          <p:cNvGraphicFramePr/>
          <p:nvPr/>
        </p:nvGraphicFramePr>
        <p:xfrm>
          <a:off x="2730500" y="4310063"/>
          <a:ext cx="1193800" cy="631825"/>
        </p:xfrm>
        <a:graphic>
          <a:graphicData uri="http://schemas.openxmlformats.org/presentationml/2006/ole">
            <mc:AlternateContent xmlns:mc="http://schemas.openxmlformats.org/markup-compatibility/2006">
              <mc:Choice xmlns:v="urn:schemas-microsoft-com:vml" Requires="v">
                <p:oleObj spid="_x0000_s3116" name="" r:id="rId16" imgW="431800" imgH="228600" progId="Equation.DSMT4">
                  <p:embed/>
                </p:oleObj>
              </mc:Choice>
              <mc:Fallback>
                <p:oleObj name="" r:id="rId16" imgW="431800" imgH="228600" progId="Equation.DSMT4">
                  <p:embed/>
                  <p:pic>
                    <p:nvPicPr>
                      <p:cNvPr id="0" name="图片 3115"/>
                      <p:cNvPicPr/>
                      <p:nvPr/>
                    </p:nvPicPr>
                    <p:blipFill>
                      <a:blip r:embed="rId17"/>
                      <a:stretch>
                        <a:fillRect/>
                      </a:stretch>
                    </p:blipFill>
                    <p:spPr>
                      <a:xfrm>
                        <a:off x="2730500" y="4310063"/>
                        <a:ext cx="1193800" cy="631825"/>
                      </a:xfrm>
                      <a:prstGeom prst="rect">
                        <a:avLst/>
                      </a:prstGeom>
                      <a:noFill/>
                      <a:ln w="38100">
                        <a:noFill/>
                        <a:miter/>
                      </a:ln>
                    </p:spPr>
                  </p:pic>
                </p:oleObj>
              </mc:Fallback>
            </mc:AlternateContent>
          </a:graphicData>
        </a:graphic>
      </p:graphicFrame>
      <p:sp>
        <p:nvSpPr>
          <p:cNvPr id="112662" name="矩形 112661"/>
          <p:cNvSpPr/>
          <p:nvPr/>
        </p:nvSpPr>
        <p:spPr>
          <a:xfrm>
            <a:off x="-36512" y="4941888"/>
            <a:ext cx="8929687" cy="822325"/>
          </a:xfrm>
          <a:prstGeom prst="rect">
            <a:avLst/>
          </a:prstGeom>
          <a:noFill/>
          <a:ln w="12700">
            <a:noFill/>
          </a:ln>
        </p:spPr>
        <p:txBody>
          <a:bodyPr anchor="ctr" anchorCtr="0">
            <a:spAutoFit/>
          </a:bodyPr>
          <a:p>
            <a:r>
              <a:rPr lang="en-US" altLang="zh-CN">
                <a:solidFill>
                  <a:srgbClr val="05050B"/>
                </a:solidFill>
                <a:latin typeface="Tahoma" panose="020B0604030504040204" pitchFamily="34" charset="0"/>
              </a:rPr>
              <a:t>b. Substitute every drive equation into the JK’S characteristic </a:t>
            </a:r>
            <a:r>
              <a:rPr lang="en-US" altLang="zh-CN" err="1">
                <a:solidFill>
                  <a:srgbClr val="05050B"/>
                </a:solidFill>
                <a:latin typeface="Tahoma" panose="020B0604030504040204" pitchFamily="34" charset="0"/>
              </a:rPr>
              <a:t>equation,get</a:t>
            </a:r>
            <a:r>
              <a:rPr lang="en-US" altLang="zh-CN">
                <a:solidFill>
                  <a:srgbClr val="05050B"/>
                </a:solidFill>
                <a:latin typeface="Tahoma" panose="020B0604030504040204" pitchFamily="34" charset="0"/>
              </a:rPr>
              <a:t> the next equation of every flip=flop. </a:t>
            </a:r>
            <a:endParaRPr lang="en-US" altLang="zh-CN">
              <a:solidFill>
                <a:srgbClr val="05050B"/>
              </a:solidFill>
              <a:latin typeface="Tahoma" panose="020B060403050404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8" name="文本框 1027"/>
          <p:cNvSpPr txBox="1"/>
          <p:nvPr/>
        </p:nvSpPr>
        <p:spPr>
          <a:xfrm>
            <a:off x="685800" y="304800"/>
            <a:ext cx="7700010" cy="521970"/>
          </a:xfrm>
          <a:prstGeom prst="rect">
            <a:avLst/>
          </a:prstGeom>
          <a:noFill/>
          <a:ln w="12700">
            <a:noFill/>
          </a:ln>
        </p:spPr>
        <p:txBody>
          <a:bodyPr wrap="none" anchor="t" anchorCtr="0">
            <a:spAutoFit/>
          </a:bodyPr>
          <a:p>
            <a:r>
              <a:rPr lang="en-US" altLang="zh-CN" sz="2800" b="1">
                <a:solidFill>
                  <a:srgbClr val="000000"/>
                </a:solidFill>
                <a:latin typeface="Tahoma" panose="020B0604030504040204" pitchFamily="34" charset="0"/>
              </a:rPr>
              <a:t> The analysis method of sequential circuit</a:t>
            </a:r>
            <a:r>
              <a:rPr lang="en-US" altLang="zh-CN">
                <a:latin typeface="Tahoma" panose="020B0604030504040204" pitchFamily="34" charset="0"/>
              </a:rPr>
              <a:t> </a:t>
            </a:r>
            <a:endParaRPr lang="zh-CN" altLang="en-US">
              <a:latin typeface="Tahoma" panose="020B0604030504040204" pitchFamily="34" charset="0"/>
            </a:endParaRPr>
          </a:p>
        </p:txBody>
      </p:sp>
      <p:sp>
        <p:nvSpPr>
          <p:cNvPr id="1029" name="文本框 1028"/>
          <p:cNvSpPr txBox="1"/>
          <p:nvPr/>
        </p:nvSpPr>
        <p:spPr>
          <a:xfrm>
            <a:off x="304800" y="908050"/>
            <a:ext cx="8839200" cy="5203825"/>
          </a:xfrm>
          <a:prstGeom prst="rect">
            <a:avLst/>
          </a:prstGeom>
          <a:noFill/>
          <a:ln w="12700">
            <a:noFill/>
          </a:ln>
        </p:spPr>
        <p:txBody>
          <a:bodyPr>
            <a:spAutoFit/>
          </a:bodyPr>
          <a:p>
            <a:r>
              <a:rPr lang="zh-CN" altLang="en-US" b="1" dirty="0">
                <a:solidFill>
                  <a:srgbClr val="000000"/>
                </a:solidFill>
                <a:latin typeface="Times New Roman" panose="02020603050405020304" pitchFamily="18" charset="0"/>
              </a:rPr>
              <a:t>Ⅰ</a:t>
            </a:r>
            <a:r>
              <a:rPr lang="zh-CN" altLang="en-US" b="1" dirty="0">
                <a:solidFill>
                  <a:srgbClr val="000000"/>
                </a:solidFill>
                <a:latin typeface="Tahoma" panose="020B0604030504040204" pitchFamily="34" charset="0"/>
              </a:rPr>
              <a:t>.</a:t>
            </a:r>
            <a:r>
              <a:rPr lang="en-US" altLang="zh-CN" b="1">
                <a:solidFill>
                  <a:srgbClr val="000000"/>
                </a:solidFill>
                <a:latin typeface="Tahoma" panose="020B0604030504040204" pitchFamily="34" charset="0"/>
              </a:rPr>
              <a:t>The universal steps of </a:t>
            </a:r>
            <a:r>
              <a:rPr lang="en-US" altLang="zh-CN" b="1" err="1">
                <a:solidFill>
                  <a:srgbClr val="000000"/>
                </a:solidFill>
                <a:latin typeface="Tahoma" panose="020B0604030504040204" pitchFamily="34" charset="0"/>
              </a:rPr>
              <a:t>analysising</a:t>
            </a:r>
            <a:r>
              <a:rPr lang="en-US" altLang="zh-CN" b="1">
                <a:solidFill>
                  <a:srgbClr val="000000"/>
                </a:solidFill>
                <a:latin typeface="Tahoma" panose="020B0604030504040204" pitchFamily="34" charset="0"/>
              </a:rPr>
              <a:t> sequential circuit</a:t>
            </a:r>
            <a:endParaRPr lang="en-US" altLang="zh-CN" b="1">
              <a:solidFill>
                <a:srgbClr val="000000"/>
              </a:solidFill>
              <a:latin typeface="Tahoma" panose="020B0604030504040204" pitchFamily="34" charset="0"/>
            </a:endParaRPr>
          </a:p>
          <a:p>
            <a:r>
              <a:rPr lang="en-US" altLang="zh-CN" b="1">
                <a:solidFill>
                  <a:srgbClr val="000000"/>
                </a:solidFill>
                <a:latin typeface="Tahoma" panose="020B0604030504040204" pitchFamily="34" charset="0"/>
              </a:rPr>
              <a:t>1.Wirte out the following equations according to          logical map</a:t>
            </a:r>
            <a:endParaRPr lang="en-US" altLang="zh-CN" b="1">
              <a:solidFill>
                <a:srgbClr val="000000"/>
              </a:solidFill>
              <a:latin typeface="Tahoma" panose="020B0604030504040204" pitchFamily="34" charset="0"/>
            </a:endParaRPr>
          </a:p>
          <a:p>
            <a:r>
              <a:rPr lang="en-US" altLang="zh-CN" b="1">
                <a:solidFill>
                  <a:srgbClr val="000000"/>
                </a:solidFill>
                <a:latin typeface="Tahoma" panose="020B0604030504040204" pitchFamily="34" charset="0"/>
              </a:rPr>
              <a:t>    (1)The clock equation of flip-flops</a:t>
            </a:r>
            <a:endParaRPr lang="en-US" altLang="zh-CN" b="1">
              <a:solidFill>
                <a:srgbClr val="000000"/>
              </a:solidFill>
              <a:latin typeface="Tahoma" panose="020B0604030504040204" pitchFamily="34" charset="0"/>
            </a:endParaRPr>
          </a:p>
          <a:p>
            <a:r>
              <a:rPr lang="en-US" altLang="zh-CN" b="1">
                <a:solidFill>
                  <a:srgbClr val="000000"/>
                </a:solidFill>
                <a:latin typeface="Tahoma" panose="020B0604030504040204" pitchFamily="34" charset="0"/>
              </a:rPr>
              <a:t>    (2)The output equation of sequential circuit</a:t>
            </a:r>
            <a:endParaRPr lang="en-US" altLang="zh-CN" b="1">
              <a:solidFill>
                <a:srgbClr val="000000"/>
              </a:solidFill>
              <a:latin typeface="Tahoma" panose="020B0604030504040204" pitchFamily="34" charset="0"/>
            </a:endParaRPr>
          </a:p>
          <a:p>
            <a:r>
              <a:rPr lang="en-US" altLang="zh-CN" b="1">
                <a:solidFill>
                  <a:srgbClr val="000000"/>
                </a:solidFill>
                <a:latin typeface="Tahoma" panose="020B0604030504040204" pitchFamily="34" charset="0"/>
              </a:rPr>
              <a:t>    (3)The drive equation of flip-flops</a:t>
            </a:r>
            <a:endParaRPr lang="en-US" altLang="zh-CN" b="1">
              <a:solidFill>
                <a:srgbClr val="000000"/>
              </a:solidFill>
              <a:latin typeface="Tahoma" panose="020B0604030504040204" pitchFamily="34" charset="0"/>
            </a:endParaRPr>
          </a:p>
          <a:p>
            <a:r>
              <a:rPr lang="en-US" altLang="zh-CN" b="1">
                <a:solidFill>
                  <a:srgbClr val="000000"/>
                </a:solidFill>
                <a:latin typeface="Tahoma" panose="020B0604030504040204" pitchFamily="34" charset="0"/>
              </a:rPr>
              <a:t>2.Subtitute the drive equation into the characteristic equation of the correspondence flip-flops and get the state equation of sequential circuit.</a:t>
            </a:r>
            <a:endParaRPr lang="en-US" altLang="zh-CN" b="1">
              <a:solidFill>
                <a:srgbClr val="000000"/>
              </a:solidFill>
              <a:latin typeface="Tahoma" panose="020B0604030504040204" pitchFamily="34" charset="0"/>
            </a:endParaRPr>
          </a:p>
          <a:p>
            <a:r>
              <a:rPr lang="en-US" altLang="zh-CN" b="1">
                <a:solidFill>
                  <a:srgbClr val="000000"/>
                </a:solidFill>
                <a:latin typeface="Tahoma" panose="020B0604030504040204" pitchFamily="34" charset="0"/>
              </a:rPr>
              <a:t>3.According to the state equation and output equation, write the state table of the sequential circuit and picture the state map and sequential map</a:t>
            </a:r>
            <a:endParaRPr lang="en-US" altLang="zh-CN" b="1">
              <a:solidFill>
                <a:srgbClr val="000000"/>
              </a:solidFill>
              <a:latin typeface="Tahoma" panose="020B0604030504040204" pitchFamily="34" charset="0"/>
            </a:endParaRPr>
          </a:p>
          <a:p>
            <a:r>
              <a:rPr lang="en-US" altLang="zh-CN" b="1">
                <a:solidFill>
                  <a:srgbClr val="000000"/>
                </a:solidFill>
                <a:latin typeface="Tahoma" panose="020B0604030504040204" pitchFamily="34" charset="0"/>
              </a:rPr>
              <a:t>4.Explain the given sequential circuit’s function, according to the state table or state map. </a:t>
            </a:r>
            <a:endParaRPr lang="zh-CN" altLang="en-US" b="1">
              <a:solidFill>
                <a:srgbClr val="000000"/>
              </a:solidFill>
              <a:latin typeface="Tahoma" panose="020B0604030504040204" pitchFamily="34"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13681" name="对象 113680"/>
          <p:cNvGraphicFramePr/>
          <p:nvPr/>
        </p:nvGraphicFramePr>
        <p:xfrm>
          <a:off x="34925" y="476250"/>
          <a:ext cx="6551613" cy="666750"/>
        </p:xfrm>
        <a:graphic>
          <a:graphicData uri="http://schemas.openxmlformats.org/presentationml/2006/ole">
            <mc:AlternateContent xmlns:mc="http://schemas.openxmlformats.org/markup-compatibility/2006">
              <mc:Choice xmlns:v="urn:schemas-microsoft-com:vml" Requires="v">
                <p:oleObj spid="_x0000_s3117" name="" r:id="rId1" imgW="1701800" imgH="279400" progId="Equation.DSMT4">
                  <p:embed/>
                </p:oleObj>
              </mc:Choice>
              <mc:Fallback>
                <p:oleObj name="" r:id="rId1" imgW="1701800" imgH="279400" progId="Equation.DSMT4">
                  <p:embed/>
                  <p:pic>
                    <p:nvPicPr>
                      <p:cNvPr id="0" name="图片 3116"/>
                      <p:cNvPicPr/>
                      <p:nvPr/>
                    </p:nvPicPr>
                    <p:blipFill>
                      <a:blip r:embed="rId2"/>
                      <a:stretch>
                        <a:fillRect/>
                      </a:stretch>
                    </p:blipFill>
                    <p:spPr>
                      <a:xfrm>
                        <a:off x="34925" y="476250"/>
                        <a:ext cx="6551613" cy="666750"/>
                      </a:xfrm>
                      <a:prstGeom prst="rect">
                        <a:avLst/>
                      </a:prstGeom>
                      <a:noFill/>
                      <a:ln w="38100">
                        <a:noFill/>
                        <a:miter/>
                      </a:ln>
                    </p:spPr>
                  </p:pic>
                </p:oleObj>
              </mc:Fallback>
            </mc:AlternateContent>
          </a:graphicData>
        </a:graphic>
      </p:graphicFrame>
      <p:sp>
        <p:nvSpPr>
          <p:cNvPr id="113682" name="矩形 113681"/>
          <p:cNvSpPr/>
          <p:nvPr/>
        </p:nvSpPr>
        <p:spPr>
          <a:xfrm>
            <a:off x="6191250" y="549275"/>
            <a:ext cx="2917825" cy="312738"/>
          </a:xfrm>
          <a:prstGeom prst="rect">
            <a:avLst/>
          </a:prstGeom>
          <a:noFill/>
          <a:ln w="12700">
            <a:noFill/>
          </a:ln>
        </p:spPr>
        <p:txBody>
          <a:bodyPr lIns="72238" tIns="36119" rIns="72238" bIns="36119"/>
          <a:p>
            <a:pPr algn="just"/>
            <a:r>
              <a:rPr lang="zh-CN" altLang="en-US" b="1" dirty="0">
                <a:solidFill>
                  <a:srgbClr val="000000"/>
                </a:solidFill>
                <a:latin typeface="Times New Roman" panose="02020603050405020304" pitchFamily="18" charset="0"/>
              </a:rPr>
              <a:t>（</a:t>
            </a:r>
            <a:r>
              <a:rPr lang="en-US" altLang="zh-CN" b="1" i="1">
                <a:solidFill>
                  <a:srgbClr val="000000"/>
                </a:solidFill>
                <a:latin typeface="Times New Roman" panose="02020603050405020304" pitchFamily="18" charset="0"/>
              </a:rPr>
              <a:t>CP</a:t>
            </a:r>
            <a:r>
              <a:rPr lang="en-US" altLang="zh-CN" b="1">
                <a:solidFill>
                  <a:srgbClr val="000000"/>
                </a:solidFill>
                <a:latin typeface="Times New Roman" panose="02020603050405020304" pitchFamily="18" charset="0"/>
              </a:rPr>
              <a:t> 1→0 effective</a:t>
            </a:r>
            <a:r>
              <a:rPr lang="zh-CN" altLang="en-US" b="1" dirty="0">
                <a:solidFill>
                  <a:srgbClr val="000000"/>
                </a:solidFill>
                <a:latin typeface="Times New Roman" panose="02020603050405020304" pitchFamily="18" charset="0"/>
              </a:rPr>
              <a:t>）</a:t>
            </a:r>
            <a:r>
              <a:rPr lang="zh-CN" altLang="en-US" sz="1000" b="1" dirty="0">
                <a:solidFill>
                  <a:srgbClr val="000000"/>
                </a:solidFill>
                <a:latin typeface="Times New Roman" panose="02020603050405020304" pitchFamily="18" charset="0"/>
              </a:rPr>
              <a:t>  </a:t>
            </a:r>
            <a:endParaRPr lang="zh-CN" altLang="en-US" dirty="0">
              <a:latin typeface="Tahoma" panose="020B0604030504040204" pitchFamily="34" charset="0"/>
            </a:endParaRPr>
          </a:p>
        </p:txBody>
      </p:sp>
      <p:graphicFrame>
        <p:nvGraphicFramePr>
          <p:cNvPr id="113684" name="对象 113683"/>
          <p:cNvGraphicFramePr/>
          <p:nvPr/>
        </p:nvGraphicFramePr>
        <p:xfrm>
          <a:off x="34925" y="1196975"/>
          <a:ext cx="4464050" cy="706438"/>
        </p:xfrm>
        <a:graphic>
          <a:graphicData uri="http://schemas.openxmlformats.org/presentationml/2006/ole">
            <mc:AlternateContent xmlns:mc="http://schemas.openxmlformats.org/markup-compatibility/2006">
              <mc:Choice xmlns:v="urn:schemas-microsoft-com:vml" Requires="v">
                <p:oleObj spid="_x0000_s3118" name="" r:id="rId3" imgW="1866265" imgH="292100" progId="Equation.DSMT4">
                  <p:embed/>
                </p:oleObj>
              </mc:Choice>
              <mc:Fallback>
                <p:oleObj name="" r:id="rId3" imgW="1866265" imgH="292100" progId="Equation.DSMT4">
                  <p:embed/>
                  <p:pic>
                    <p:nvPicPr>
                      <p:cNvPr id="0" name="图片 3117"/>
                      <p:cNvPicPr/>
                      <p:nvPr/>
                    </p:nvPicPr>
                    <p:blipFill>
                      <a:blip r:embed="rId4"/>
                      <a:stretch>
                        <a:fillRect/>
                      </a:stretch>
                    </p:blipFill>
                    <p:spPr>
                      <a:xfrm>
                        <a:off x="34925" y="1196975"/>
                        <a:ext cx="4464050" cy="706438"/>
                      </a:xfrm>
                      <a:prstGeom prst="rect">
                        <a:avLst/>
                      </a:prstGeom>
                      <a:noFill/>
                      <a:ln w="38100">
                        <a:noFill/>
                        <a:miter/>
                      </a:ln>
                    </p:spPr>
                  </p:pic>
                </p:oleObj>
              </mc:Fallback>
            </mc:AlternateContent>
          </a:graphicData>
        </a:graphic>
      </p:graphicFrame>
      <p:sp>
        <p:nvSpPr>
          <p:cNvPr id="113685" name="矩形 113684"/>
          <p:cNvSpPr/>
          <p:nvPr/>
        </p:nvSpPr>
        <p:spPr>
          <a:xfrm>
            <a:off x="5148263" y="1412875"/>
            <a:ext cx="3168650" cy="312738"/>
          </a:xfrm>
          <a:prstGeom prst="rect">
            <a:avLst/>
          </a:prstGeom>
          <a:noFill/>
          <a:ln w="12700">
            <a:noFill/>
          </a:ln>
        </p:spPr>
        <p:txBody>
          <a:bodyPr lIns="72238" tIns="36119" rIns="72238" bIns="36119"/>
          <a:p>
            <a:pPr algn="just"/>
            <a:r>
              <a:rPr lang="zh-CN" altLang="en-US" b="1" dirty="0">
                <a:solidFill>
                  <a:srgbClr val="000000"/>
                </a:solidFill>
                <a:latin typeface="Times New Roman" panose="02020603050405020304" pitchFamily="18" charset="0"/>
              </a:rPr>
              <a:t>（</a:t>
            </a:r>
            <a:r>
              <a:rPr lang="en-US" altLang="zh-CN" b="1" i="1">
                <a:solidFill>
                  <a:srgbClr val="000000"/>
                </a:solidFill>
                <a:latin typeface="Times New Roman" panose="02020603050405020304" pitchFamily="18" charset="0"/>
              </a:rPr>
              <a:t>Q</a:t>
            </a:r>
            <a:r>
              <a:rPr lang="en-US" altLang="zh-CN" b="1" baseline="-25000">
                <a:solidFill>
                  <a:srgbClr val="000000"/>
                </a:solidFill>
                <a:latin typeface="Times New Roman" panose="02020603050405020304" pitchFamily="18" charset="0"/>
              </a:rPr>
              <a:t>0</a:t>
            </a:r>
            <a:r>
              <a:rPr lang="en-US" altLang="zh-CN" b="1">
                <a:solidFill>
                  <a:srgbClr val="000000"/>
                </a:solidFill>
                <a:latin typeface="Times New Roman" panose="02020603050405020304" pitchFamily="18" charset="0"/>
              </a:rPr>
              <a:t> 1→0 effective</a:t>
            </a:r>
            <a:r>
              <a:rPr lang="zh-CN" altLang="en-US" b="1" dirty="0">
                <a:solidFill>
                  <a:srgbClr val="000000"/>
                </a:solidFill>
                <a:latin typeface="Times New Roman" panose="02020603050405020304" pitchFamily="18" charset="0"/>
              </a:rPr>
              <a:t>）</a:t>
            </a:r>
            <a:r>
              <a:rPr lang="zh-CN" altLang="en-US" sz="1000" dirty="0">
                <a:solidFill>
                  <a:srgbClr val="0066FF"/>
                </a:solidFill>
                <a:latin typeface="Times New Roman" panose="02020603050405020304" pitchFamily="18" charset="0"/>
              </a:rPr>
              <a:t> </a:t>
            </a:r>
            <a:endParaRPr lang="zh-CN" altLang="en-US" dirty="0">
              <a:latin typeface="Tahoma" panose="020B0604030504040204" pitchFamily="34" charset="0"/>
            </a:endParaRPr>
          </a:p>
        </p:txBody>
      </p:sp>
      <p:graphicFrame>
        <p:nvGraphicFramePr>
          <p:cNvPr id="113687" name="对象 113686"/>
          <p:cNvGraphicFramePr/>
          <p:nvPr/>
        </p:nvGraphicFramePr>
        <p:xfrm>
          <a:off x="36513" y="1989138"/>
          <a:ext cx="4535487" cy="642937"/>
        </p:xfrm>
        <a:graphic>
          <a:graphicData uri="http://schemas.openxmlformats.org/presentationml/2006/ole">
            <mc:AlternateContent xmlns:mc="http://schemas.openxmlformats.org/markup-compatibility/2006">
              <mc:Choice xmlns:v="urn:schemas-microsoft-com:vml" Requires="v">
                <p:oleObj spid="_x0000_s3119" name="" r:id="rId5" imgW="1699895" imgH="266065" progId="Equation.DSMT4">
                  <p:embed/>
                </p:oleObj>
              </mc:Choice>
              <mc:Fallback>
                <p:oleObj name="" r:id="rId5" imgW="1699895" imgH="266065" progId="Equation.DSMT4">
                  <p:embed/>
                  <p:pic>
                    <p:nvPicPr>
                      <p:cNvPr id="0" name="图片 3118"/>
                      <p:cNvPicPr/>
                      <p:nvPr/>
                    </p:nvPicPr>
                    <p:blipFill>
                      <a:blip r:embed="rId6"/>
                      <a:stretch>
                        <a:fillRect/>
                      </a:stretch>
                    </p:blipFill>
                    <p:spPr>
                      <a:xfrm>
                        <a:off x="36513" y="1989138"/>
                        <a:ext cx="4535487" cy="642937"/>
                      </a:xfrm>
                      <a:prstGeom prst="rect">
                        <a:avLst/>
                      </a:prstGeom>
                      <a:noFill/>
                      <a:ln w="38100">
                        <a:noFill/>
                        <a:miter/>
                      </a:ln>
                    </p:spPr>
                  </p:pic>
                </p:oleObj>
              </mc:Fallback>
            </mc:AlternateContent>
          </a:graphicData>
        </a:graphic>
      </p:graphicFrame>
      <p:sp>
        <p:nvSpPr>
          <p:cNvPr id="113688" name="矩形 113687"/>
          <p:cNvSpPr/>
          <p:nvPr/>
        </p:nvSpPr>
        <p:spPr>
          <a:xfrm>
            <a:off x="5148263" y="2133600"/>
            <a:ext cx="3455987" cy="309563"/>
          </a:xfrm>
          <a:prstGeom prst="rect">
            <a:avLst/>
          </a:prstGeom>
          <a:noFill/>
          <a:ln w="12700">
            <a:noFill/>
          </a:ln>
        </p:spPr>
        <p:txBody>
          <a:bodyPr lIns="72238" tIns="36119" rIns="72238" bIns="36119"/>
          <a:p>
            <a:pPr algn="just"/>
            <a:r>
              <a:rPr lang="zh-CN" altLang="en-US" b="1" dirty="0">
                <a:solidFill>
                  <a:srgbClr val="000000"/>
                </a:solidFill>
                <a:latin typeface="Times New Roman" panose="02020603050405020304" pitchFamily="18" charset="0"/>
              </a:rPr>
              <a:t>（</a:t>
            </a:r>
            <a:r>
              <a:rPr lang="en-US" altLang="zh-CN" b="1" i="1">
                <a:solidFill>
                  <a:srgbClr val="000000"/>
                </a:solidFill>
                <a:latin typeface="Times New Roman" panose="02020603050405020304" pitchFamily="18" charset="0"/>
              </a:rPr>
              <a:t>Q</a:t>
            </a:r>
            <a:r>
              <a:rPr lang="en-US" altLang="zh-CN" b="1" baseline="-25000">
                <a:solidFill>
                  <a:srgbClr val="000000"/>
                </a:solidFill>
                <a:latin typeface="Times New Roman" panose="02020603050405020304" pitchFamily="18" charset="0"/>
              </a:rPr>
              <a:t>1</a:t>
            </a:r>
            <a:r>
              <a:rPr lang="en-US" altLang="zh-CN" b="1">
                <a:solidFill>
                  <a:srgbClr val="000000"/>
                </a:solidFill>
                <a:latin typeface="Times New Roman" panose="02020603050405020304" pitchFamily="18" charset="0"/>
              </a:rPr>
              <a:t> 1→0 effective</a:t>
            </a:r>
            <a:r>
              <a:rPr lang="zh-CN" altLang="en-US" b="1" dirty="0">
                <a:solidFill>
                  <a:srgbClr val="000000"/>
                </a:solidFill>
                <a:latin typeface="Times New Roman" panose="02020603050405020304" pitchFamily="18" charset="0"/>
              </a:rPr>
              <a:t>）</a:t>
            </a:r>
            <a:r>
              <a:rPr lang="zh-CN" altLang="en-US" sz="1000" b="1" dirty="0">
                <a:solidFill>
                  <a:srgbClr val="0066FF"/>
                </a:solidFill>
                <a:latin typeface="Times New Roman" panose="02020603050405020304" pitchFamily="18" charset="0"/>
              </a:rPr>
              <a:t> </a:t>
            </a:r>
            <a:endParaRPr lang="zh-CN" altLang="en-US" dirty="0">
              <a:latin typeface="Tahoma" panose="020B0604030504040204" pitchFamily="34" charset="0"/>
            </a:endParaRPr>
          </a:p>
        </p:txBody>
      </p:sp>
      <p:graphicFrame>
        <p:nvGraphicFramePr>
          <p:cNvPr id="113690" name="对象 113689"/>
          <p:cNvGraphicFramePr/>
          <p:nvPr/>
        </p:nvGraphicFramePr>
        <p:xfrm>
          <a:off x="34925" y="2708275"/>
          <a:ext cx="5002213" cy="674688"/>
        </p:xfrm>
        <a:graphic>
          <a:graphicData uri="http://schemas.openxmlformats.org/presentationml/2006/ole">
            <mc:AlternateContent xmlns:mc="http://schemas.openxmlformats.org/markup-compatibility/2006">
              <mc:Choice xmlns:v="urn:schemas-microsoft-com:vml" Requires="v">
                <p:oleObj spid="_x0000_s3120" name="" r:id="rId7" imgW="2044700" imgH="279400" progId="Equation.DSMT4">
                  <p:embed/>
                </p:oleObj>
              </mc:Choice>
              <mc:Fallback>
                <p:oleObj name="" r:id="rId7" imgW="2044700" imgH="279400" progId="Equation.DSMT4">
                  <p:embed/>
                  <p:pic>
                    <p:nvPicPr>
                      <p:cNvPr id="0" name="图片 3119"/>
                      <p:cNvPicPr/>
                      <p:nvPr/>
                    </p:nvPicPr>
                    <p:blipFill>
                      <a:blip r:embed="rId8"/>
                      <a:stretch>
                        <a:fillRect/>
                      </a:stretch>
                    </p:blipFill>
                    <p:spPr>
                      <a:xfrm>
                        <a:off x="34925" y="2708275"/>
                        <a:ext cx="5002213" cy="674688"/>
                      </a:xfrm>
                      <a:prstGeom prst="rect">
                        <a:avLst/>
                      </a:prstGeom>
                      <a:noFill/>
                      <a:ln w="38100">
                        <a:noFill/>
                        <a:miter/>
                      </a:ln>
                    </p:spPr>
                  </p:pic>
                </p:oleObj>
              </mc:Fallback>
            </mc:AlternateContent>
          </a:graphicData>
        </a:graphic>
      </p:graphicFrame>
      <p:sp>
        <p:nvSpPr>
          <p:cNvPr id="113691" name="矩形 113690"/>
          <p:cNvSpPr/>
          <p:nvPr/>
        </p:nvSpPr>
        <p:spPr>
          <a:xfrm>
            <a:off x="5148263" y="2924175"/>
            <a:ext cx="3529012" cy="311150"/>
          </a:xfrm>
          <a:prstGeom prst="rect">
            <a:avLst/>
          </a:prstGeom>
          <a:noFill/>
          <a:ln w="12700">
            <a:noFill/>
          </a:ln>
        </p:spPr>
        <p:txBody>
          <a:bodyPr lIns="72238" tIns="36119" rIns="72238" bIns="36119"/>
          <a:p>
            <a:pPr algn="just"/>
            <a:r>
              <a:rPr lang="zh-CN" altLang="en-US" b="1" dirty="0">
                <a:solidFill>
                  <a:srgbClr val="000000"/>
                </a:solidFill>
                <a:latin typeface="Times New Roman" panose="02020603050405020304" pitchFamily="18" charset="0"/>
              </a:rPr>
              <a:t>（</a:t>
            </a:r>
            <a:r>
              <a:rPr lang="en-US" altLang="zh-CN" b="1" i="1">
                <a:solidFill>
                  <a:srgbClr val="000000"/>
                </a:solidFill>
                <a:latin typeface="Times New Roman" panose="02020603050405020304" pitchFamily="18" charset="0"/>
              </a:rPr>
              <a:t>Q</a:t>
            </a:r>
            <a:r>
              <a:rPr lang="en-US" altLang="zh-CN" b="1" baseline="-25000">
                <a:solidFill>
                  <a:srgbClr val="000000"/>
                </a:solidFill>
                <a:latin typeface="Times New Roman" panose="02020603050405020304" pitchFamily="18" charset="0"/>
              </a:rPr>
              <a:t>0</a:t>
            </a:r>
            <a:r>
              <a:rPr lang="en-US" altLang="zh-CN" b="1">
                <a:solidFill>
                  <a:srgbClr val="000000"/>
                </a:solidFill>
                <a:latin typeface="Times New Roman" panose="02020603050405020304" pitchFamily="18" charset="0"/>
              </a:rPr>
              <a:t> 1→0 effective</a:t>
            </a:r>
            <a:r>
              <a:rPr lang="zh-CN" altLang="en-US" b="1" dirty="0">
                <a:solidFill>
                  <a:srgbClr val="000000"/>
                </a:solidFill>
                <a:latin typeface="Times New Roman" panose="02020603050405020304" pitchFamily="18" charset="0"/>
              </a:rPr>
              <a:t>）</a:t>
            </a:r>
            <a:r>
              <a:rPr lang="zh-CN" altLang="en-US" sz="1000" dirty="0">
                <a:solidFill>
                  <a:srgbClr val="0066FF"/>
                </a:solidFill>
                <a:latin typeface="Times New Roman" panose="02020603050405020304" pitchFamily="18" charset="0"/>
              </a:rPr>
              <a:t> </a:t>
            </a:r>
            <a:endParaRPr lang="zh-CN" altLang="en-US" dirty="0">
              <a:latin typeface="Tahoma" panose="020B0604030504040204" pitchFamily="34" charset="0"/>
            </a:endParaRPr>
          </a:p>
        </p:txBody>
      </p:sp>
      <p:graphicFrame>
        <p:nvGraphicFramePr>
          <p:cNvPr id="113693" name="对象 113692"/>
          <p:cNvGraphicFramePr/>
          <p:nvPr/>
        </p:nvGraphicFramePr>
        <p:xfrm>
          <a:off x="323850" y="4708525"/>
          <a:ext cx="1439863" cy="660400"/>
        </p:xfrm>
        <a:graphic>
          <a:graphicData uri="http://schemas.openxmlformats.org/presentationml/2006/ole">
            <mc:AlternateContent xmlns:mc="http://schemas.openxmlformats.org/markup-compatibility/2006">
              <mc:Choice xmlns:v="urn:schemas-microsoft-com:vml" Requires="v">
                <p:oleObj spid="_x0000_s3121" name="" r:id="rId9" imgW="710565" imgH="266065" progId="Equation.DSMT4">
                  <p:embed/>
                </p:oleObj>
              </mc:Choice>
              <mc:Fallback>
                <p:oleObj name="" r:id="rId9" imgW="710565" imgH="266065" progId="Equation.DSMT4">
                  <p:embed/>
                  <p:pic>
                    <p:nvPicPr>
                      <p:cNvPr id="0" name="图片 3120"/>
                      <p:cNvPicPr/>
                      <p:nvPr/>
                    </p:nvPicPr>
                    <p:blipFill>
                      <a:blip r:embed="rId10"/>
                      <a:stretch>
                        <a:fillRect/>
                      </a:stretch>
                    </p:blipFill>
                    <p:spPr>
                      <a:xfrm>
                        <a:off x="323850" y="4708525"/>
                        <a:ext cx="1439863" cy="660400"/>
                      </a:xfrm>
                      <a:prstGeom prst="rect">
                        <a:avLst/>
                      </a:prstGeom>
                      <a:noFill/>
                      <a:ln w="38100">
                        <a:noFill/>
                        <a:miter/>
                      </a:ln>
                    </p:spPr>
                  </p:pic>
                </p:oleObj>
              </mc:Fallback>
            </mc:AlternateContent>
          </a:graphicData>
        </a:graphic>
      </p:graphicFrame>
      <p:graphicFrame>
        <p:nvGraphicFramePr>
          <p:cNvPr id="113694" name="对象 113693"/>
          <p:cNvGraphicFramePr/>
          <p:nvPr/>
        </p:nvGraphicFramePr>
        <p:xfrm>
          <a:off x="250825" y="3779838"/>
          <a:ext cx="1511300" cy="801687"/>
        </p:xfrm>
        <a:graphic>
          <a:graphicData uri="http://schemas.openxmlformats.org/presentationml/2006/ole">
            <mc:AlternateContent xmlns:mc="http://schemas.openxmlformats.org/markup-compatibility/2006">
              <mc:Choice xmlns:v="urn:schemas-microsoft-com:vml" Requires="v">
                <p:oleObj spid="_x0000_s3122" name="" r:id="rId11" imgW="698500" imgH="279400" progId="Equation.DSMT4">
                  <p:embed/>
                </p:oleObj>
              </mc:Choice>
              <mc:Fallback>
                <p:oleObj name="" r:id="rId11" imgW="698500" imgH="279400" progId="Equation.DSMT4">
                  <p:embed/>
                  <p:pic>
                    <p:nvPicPr>
                      <p:cNvPr id="0" name="图片 3121"/>
                      <p:cNvPicPr/>
                      <p:nvPr/>
                    </p:nvPicPr>
                    <p:blipFill>
                      <a:blip r:embed="rId12"/>
                      <a:stretch>
                        <a:fillRect/>
                      </a:stretch>
                    </p:blipFill>
                    <p:spPr>
                      <a:xfrm>
                        <a:off x="250825" y="3779838"/>
                        <a:ext cx="1511300" cy="801687"/>
                      </a:xfrm>
                      <a:prstGeom prst="rect">
                        <a:avLst/>
                      </a:prstGeom>
                      <a:noFill/>
                      <a:ln w="38100">
                        <a:noFill/>
                        <a:miter/>
                      </a:ln>
                    </p:spPr>
                  </p:pic>
                </p:oleObj>
              </mc:Fallback>
            </mc:AlternateContent>
          </a:graphicData>
        </a:graphic>
      </p:graphicFrame>
      <p:sp>
        <p:nvSpPr>
          <p:cNvPr id="113695" name="矩形 113694"/>
          <p:cNvSpPr/>
          <p:nvPr/>
        </p:nvSpPr>
        <p:spPr>
          <a:xfrm>
            <a:off x="1979613" y="4149725"/>
            <a:ext cx="1871662" cy="411163"/>
          </a:xfrm>
          <a:prstGeom prst="rect">
            <a:avLst/>
          </a:prstGeom>
          <a:noFill/>
          <a:ln w="12700">
            <a:noFill/>
          </a:ln>
        </p:spPr>
        <p:txBody>
          <a:bodyPr lIns="63094" tIns="31547" rIns="63094" bIns="31547"/>
          <a:p>
            <a:pPr algn="just"/>
            <a:r>
              <a:rPr lang="zh-CN" altLang="en-US" b="1" dirty="0">
                <a:solidFill>
                  <a:srgbClr val="000000"/>
                </a:solidFill>
                <a:latin typeface="Times New Roman" panose="02020603050405020304" pitchFamily="18" charset="0"/>
              </a:rPr>
              <a:t>（</a:t>
            </a:r>
            <a:r>
              <a:rPr lang="en-US" altLang="zh-CN" b="1" i="1">
                <a:solidFill>
                  <a:srgbClr val="000000"/>
                </a:solidFill>
                <a:latin typeface="Times New Roman" panose="02020603050405020304" pitchFamily="18" charset="0"/>
              </a:rPr>
              <a:t>CP</a:t>
            </a:r>
            <a:r>
              <a:rPr lang="en-US" altLang="zh-CN" b="1">
                <a:solidFill>
                  <a:srgbClr val="000000"/>
                </a:solidFill>
                <a:latin typeface="Times New Roman" panose="02020603050405020304" pitchFamily="18" charset="0"/>
              </a:rPr>
              <a:t> 1→0</a:t>
            </a:r>
            <a:r>
              <a:rPr lang="zh-CN" altLang="en-US" b="1" dirty="0">
                <a:solidFill>
                  <a:srgbClr val="000000"/>
                </a:solidFill>
                <a:latin typeface="Times New Roman" panose="02020603050405020304" pitchFamily="18" charset="0"/>
              </a:rPr>
              <a:t>）  </a:t>
            </a:r>
            <a:endParaRPr lang="zh-CN" altLang="en-US" dirty="0">
              <a:latin typeface="Tahoma" panose="020B0604030504040204" pitchFamily="34" charset="0"/>
            </a:endParaRPr>
          </a:p>
        </p:txBody>
      </p:sp>
      <p:graphicFrame>
        <p:nvGraphicFramePr>
          <p:cNvPr id="113696" name="对象 113695"/>
          <p:cNvGraphicFramePr/>
          <p:nvPr/>
        </p:nvGraphicFramePr>
        <p:xfrm>
          <a:off x="3995738" y="3798888"/>
          <a:ext cx="1800225" cy="719137"/>
        </p:xfrm>
        <a:graphic>
          <a:graphicData uri="http://schemas.openxmlformats.org/presentationml/2006/ole">
            <mc:AlternateContent xmlns:mc="http://schemas.openxmlformats.org/markup-compatibility/2006">
              <mc:Choice xmlns:v="urn:schemas-microsoft-com:vml" Requires="v">
                <p:oleObj spid="_x0000_s3123" name="" r:id="rId13" imgW="876300" imgH="279400" progId="Equation.DSMT4">
                  <p:embed/>
                </p:oleObj>
              </mc:Choice>
              <mc:Fallback>
                <p:oleObj name="" r:id="rId13" imgW="876300" imgH="279400" progId="Equation.DSMT4">
                  <p:embed/>
                  <p:pic>
                    <p:nvPicPr>
                      <p:cNvPr id="0" name="图片 3122"/>
                      <p:cNvPicPr/>
                      <p:nvPr/>
                    </p:nvPicPr>
                    <p:blipFill>
                      <a:blip r:embed="rId14"/>
                      <a:stretch>
                        <a:fillRect/>
                      </a:stretch>
                    </p:blipFill>
                    <p:spPr>
                      <a:xfrm>
                        <a:off x="3995738" y="3798888"/>
                        <a:ext cx="1800225" cy="719137"/>
                      </a:xfrm>
                      <a:prstGeom prst="rect">
                        <a:avLst/>
                      </a:prstGeom>
                      <a:noFill/>
                      <a:ln w="38100">
                        <a:noFill/>
                        <a:miter/>
                      </a:ln>
                    </p:spPr>
                  </p:pic>
                </p:oleObj>
              </mc:Fallback>
            </mc:AlternateContent>
          </a:graphicData>
        </a:graphic>
      </p:graphicFrame>
      <p:sp>
        <p:nvSpPr>
          <p:cNvPr id="113697" name="矩形 113696"/>
          <p:cNvSpPr/>
          <p:nvPr/>
        </p:nvSpPr>
        <p:spPr>
          <a:xfrm>
            <a:off x="6084888" y="4076700"/>
            <a:ext cx="1871662" cy="411163"/>
          </a:xfrm>
          <a:prstGeom prst="rect">
            <a:avLst/>
          </a:prstGeom>
          <a:noFill/>
          <a:ln w="12700">
            <a:noFill/>
          </a:ln>
        </p:spPr>
        <p:txBody>
          <a:bodyPr lIns="63094" tIns="31547" rIns="63094" bIns="31547"/>
          <a:p>
            <a:pPr algn="just"/>
            <a:r>
              <a:rPr lang="zh-CN" altLang="en-US" b="1" dirty="0">
                <a:solidFill>
                  <a:srgbClr val="000000"/>
                </a:solidFill>
                <a:latin typeface="Times New Roman" panose="02020603050405020304" pitchFamily="18" charset="0"/>
              </a:rPr>
              <a:t>（</a:t>
            </a:r>
            <a:r>
              <a:rPr lang="en-US" altLang="zh-CN" b="1" i="1">
                <a:solidFill>
                  <a:srgbClr val="000000"/>
                </a:solidFill>
                <a:latin typeface="Times New Roman" panose="02020603050405020304" pitchFamily="18" charset="0"/>
              </a:rPr>
              <a:t>Q</a:t>
            </a:r>
            <a:r>
              <a:rPr lang="en-US" altLang="zh-CN" b="1" baseline="-25000">
                <a:solidFill>
                  <a:srgbClr val="000000"/>
                </a:solidFill>
                <a:latin typeface="Times New Roman" panose="02020603050405020304" pitchFamily="18" charset="0"/>
              </a:rPr>
              <a:t>0</a:t>
            </a:r>
            <a:r>
              <a:rPr lang="en-US" altLang="zh-CN" b="1">
                <a:solidFill>
                  <a:srgbClr val="000000"/>
                </a:solidFill>
                <a:latin typeface="Times New Roman" panose="02020603050405020304" pitchFamily="18" charset="0"/>
              </a:rPr>
              <a:t> 1→0</a:t>
            </a:r>
            <a:r>
              <a:rPr lang="zh-CN" altLang="en-US" b="1" dirty="0">
                <a:solidFill>
                  <a:srgbClr val="000000"/>
                </a:solidFill>
                <a:latin typeface="Times New Roman" panose="02020603050405020304" pitchFamily="18" charset="0"/>
              </a:rPr>
              <a:t>）</a:t>
            </a:r>
            <a:r>
              <a:rPr lang="zh-CN" altLang="en-US" sz="1000" dirty="0">
                <a:solidFill>
                  <a:srgbClr val="0066FF"/>
                </a:solidFill>
                <a:latin typeface="Times New Roman" panose="02020603050405020304" pitchFamily="18" charset="0"/>
              </a:rPr>
              <a:t> </a:t>
            </a:r>
            <a:endParaRPr lang="zh-CN" altLang="en-US" dirty="0">
              <a:latin typeface="Tahoma" panose="020B0604030504040204" pitchFamily="34" charset="0"/>
            </a:endParaRPr>
          </a:p>
        </p:txBody>
      </p:sp>
      <p:sp>
        <p:nvSpPr>
          <p:cNvPr id="113698" name="矩形 113697"/>
          <p:cNvSpPr/>
          <p:nvPr/>
        </p:nvSpPr>
        <p:spPr>
          <a:xfrm>
            <a:off x="2051050" y="4868863"/>
            <a:ext cx="2016125" cy="412750"/>
          </a:xfrm>
          <a:prstGeom prst="rect">
            <a:avLst/>
          </a:prstGeom>
          <a:noFill/>
          <a:ln w="12700">
            <a:noFill/>
          </a:ln>
        </p:spPr>
        <p:txBody>
          <a:bodyPr lIns="63094" tIns="31547" rIns="63094" bIns="31547"/>
          <a:p>
            <a:pPr algn="just"/>
            <a:r>
              <a:rPr lang="zh-CN" altLang="en-US" b="1" dirty="0">
                <a:solidFill>
                  <a:srgbClr val="000000"/>
                </a:solidFill>
                <a:latin typeface="Times New Roman" panose="02020603050405020304" pitchFamily="18" charset="0"/>
              </a:rPr>
              <a:t>（</a:t>
            </a:r>
            <a:r>
              <a:rPr lang="en-US" altLang="zh-CN" b="1" i="1">
                <a:solidFill>
                  <a:srgbClr val="000000"/>
                </a:solidFill>
                <a:latin typeface="Times New Roman" panose="02020603050405020304" pitchFamily="18" charset="0"/>
              </a:rPr>
              <a:t>Q</a:t>
            </a:r>
            <a:r>
              <a:rPr lang="en-US" altLang="zh-CN" b="1" baseline="-25000">
                <a:solidFill>
                  <a:srgbClr val="000000"/>
                </a:solidFill>
                <a:latin typeface="Times New Roman" panose="02020603050405020304" pitchFamily="18" charset="0"/>
              </a:rPr>
              <a:t>1</a:t>
            </a:r>
            <a:r>
              <a:rPr lang="en-US" altLang="zh-CN" b="1">
                <a:solidFill>
                  <a:srgbClr val="000000"/>
                </a:solidFill>
                <a:latin typeface="Times New Roman" panose="02020603050405020304" pitchFamily="18" charset="0"/>
              </a:rPr>
              <a:t> 1→0</a:t>
            </a:r>
            <a:r>
              <a:rPr lang="zh-CN" altLang="en-US" b="1" dirty="0">
                <a:solidFill>
                  <a:srgbClr val="000000"/>
                </a:solidFill>
                <a:latin typeface="Times New Roman" panose="02020603050405020304" pitchFamily="18" charset="0"/>
              </a:rPr>
              <a:t>）</a:t>
            </a:r>
            <a:r>
              <a:rPr lang="zh-CN" altLang="en-US" sz="1000" b="1" dirty="0">
                <a:solidFill>
                  <a:srgbClr val="0066FF"/>
                </a:solidFill>
                <a:latin typeface="Times New Roman" panose="02020603050405020304" pitchFamily="18" charset="0"/>
              </a:rPr>
              <a:t> </a:t>
            </a:r>
            <a:endParaRPr lang="zh-CN" altLang="en-US" dirty="0">
              <a:latin typeface="Tahoma" panose="020B0604030504040204" pitchFamily="34" charset="0"/>
            </a:endParaRPr>
          </a:p>
        </p:txBody>
      </p:sp>
      <p:graphicFrame>
        <p:nvGraphicFramePr>
          <p:cNvPr id="113699" name="对象 113698"/>
          <p:cNvGraphicFramePr/>
          <p:nvPr/>
        </p:nvGraphicFramePr>
        <p:xfrm>
          <a:off x="3995738" y="4630738"/>
          <a:ext cx="1898650" cy="669925"/>
        </p:xfrm>
        <a:graphic>
          <a:graphicData uri="http://schemas.openxmlformats.org/presentationml/2006/ole">
            <mc:AlternateContent xmlns:mc="http://schemas.openxmlformats.org/markup-compatibility/2006">
              <mc:Choice xmlns:v="urn:schemas-microsoft-com:vml" Requires="v">
                <p:oleObj spid="_x0000_s3124" name="" r:id="rId15" imgW="1066800" imgH="279400" progId="Equation.DSMT4">
                  <p:embed/>
                </p:oleObj>
              </mc:Choice>
              <mc:Fallback>
                <p:oleObj name="" r:id="rId15" imgW="1066800" imgH="279400" progId="Equation.DSMT4">
                  <p:embed/>
                  <p:pic>
                    <p:nvPicPr>
                      <p:cNvPr id="0" name="图片 3123"/>
                      <p:cNvPicPr/>
                      <p:nvPr/>
                    </p:nvPicPr>
                    <p:blipFill>
                      <a:blip r:embed="rId16"/>
                      <a:stretch>
                        <a:fillRect/>
                      </a:stretch>
                    </p:blipFill>
                    <p:spPr>
                      <a:xfrm>
                        <a:off x="3995738" y="4630738"/>
                        <a:ext cx="1898650" cy="669925"/>
                      </a:xfrm>
                      <a:prstGeom prst="rect">
                        <a:avLst/>
                      </a:prstGeom>
                      <a:noFill/>
                      <a:ln w="38100">
                        <a:noFill/>
                        <a:miter/>
                      </a:ln>
                    </p:spPr>
                  </p:pic>
                </p:oleObj>
              </mc:Fallback>
            </mc:AlternateContent>
          </a:graphicData>
        </a:graphic>
      </p:graphicFrame>
      <p:sp>
        <p:nvSpPr>
          <p:cNvPr id="113700" name="矩形 113699"/>
          <p:cNvSpPr/>
          <p:nvPr/>
        </p:nvSpPr>
        <p:spPr>
          <a:xfrm>
            <a:off x="6084888" y="4797425"/>
            <a:ext cx="1943100" cy="412750"/>
          </a:xfrm>
          <a:prstGeom prst="rect">
            <a:avLst/>
          </a:prstGeom>
          <a:noFill/>
          <a:ln w="12700">
            <a:noFill/>
          </a:ln>
        </p:spPr>
        <p:txBody>
          <a:bodyPr lIns="63094" tIns="31547" rIns="63094" bIns="31547"/>
          <a:p>
            <a:pPr algn="just"/>
            <a:r>
              <a:rPr lang="zh-CN" altLang="en-US" b="1" dirty="0">
                <a:solidFill>
                  <a:srgbClr val="000000"/>
                </a:solidFill>
                <a:latin typeface="Times New Roman" panose="02020603050405020304" pitchFamily="18" charset="0"/>
              </a:rPr>
              <a:t>（</a:t>
            </a:r>
            <a:r>
              <a:rPr lang="en-US" altLang="zh-CN" b="1" i="1">
                <a:solidFill>
                  <a:srgbClr val="000000"/>
                </a:solidFill>
                <a:latin typeface="Times New Roman" panose="02020603050405020304" pitchFamily="18" charset="0"/>
              </a:rPr>
              <a:t>Q</a:t>
            </a:r>
            <a:r>
              <a:rPr lang="en-US" altLang="zh-CN" b="1" baseline="-25000">
                <a:solidFill>
                  <a:srgbClr val="000000"/>
                </a:solidFill>
                <a:latin typeface="Times New Roman" panose="02020603050405020304" pitchFamily="18" charset="0"/>
              </a:rPr>
              <a:t>0</a:t>
            </a:r>
            <a:r>
              <a:rPr lang="en-US" altLang="zh-CN" b="1">
                <a:solidFill>
                  <a:srgbClr val="000000"/>
                </a:solidFill>
                <a:latin typeface="Times New Roman" panose="02020603050405020304" pitchFamily="18" charset="0"/>
              </a:rPr>
              <a:t> 1→0</a:t>
            </a:r>
            <a:r>
              <a:rPr lang="zh-CN" altLang="en-US" b="1" dirty="0">
                <a:solidFill>
                  <a:srgbClr val="000000"/>
                </a:solidFill>
                <a:latin typeface="Times New Roman" panose="02020603050405020304" pitchFamily="18" charset="0"/>
              </a:rPr>
              <a:t>）</a:t>
            </a:r>
            <a:r>
              <a:rPr lang="zh-CN" altLang="en-US" sz="1000" dirty="0">
                <a:solidFill>
                  <a:srgbClr val="0066FF"/>
                </a:solidFill>
                <a:latin typeface="Times New Roman" panose="02020603050405020304" pitchFamily="18" charset="0"/>
              </a:rPr>
              <a:t> </a:t>
            </a:r>
            <a:endParaRPr lang="zh-CN" altLang="en-US" dirty="0">
              <a:latin typeface="Tahoma" panose="020B0604030504040204" pitchFamily="34" charset="0"/>
            </a:endParaRPr>
          </a:p>
        </p:txBody>
      </p:sp>
      <p:sp>
        <p:nvSpPr>
          <p:cNvPr id="113701" name="矩形 113700"/>
          <p:cNvSpPr/>
          <p:nvPr/>
        </p:nvSpPr>
        <p:spPr>
          <a:xfrm>
            <a:off x="179388" y="5589588"/>
            <a:ext cx="3600450" cy="457200"/>
          </a:xfrm>
          <a:prstGeom prst="rect">
            <a:avLst/>
          </a:prstGeom>
          <a:noFill/>
          <a:ln w="12700">
            <a:noFill/>
          </a:ln>
        </p:spPr>
        <p:txBody>
          <a:bodyPr wrap="none" anchor="ctr" anchorCtr="0">
            <a:spAutoFit/>
          </a:bodyPr>
          <a:p>
            <a:r>
              <a:rPr lang="en-US" altLang="zh-CN">
                <a:solidFill>
                  <a:srgbClr val="05050B"/>
                </a:solidFill>
                <a:latin typeface="Tahoma" panose="020B0604030504040204" pitchFamily="34" charset="0"/>
              </a:rPr>
              <a:t>C. state conversion table </a:t>
            </a:r>
            <a:endParaRPr lang="en-US" altLang="zh-CN">
              <a:solidFill>
                <a:srgbClr val="05050B"/>
              </a:solidFill>
              <a:latin typeface="Tahoma" panose="020B0604030504040204" pitchFamily="34"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4692" name="矩形 114691"/>
          <p:cNvSpPr/>
          <p:nvPr/>
        </p:nvSpPr>
        <p:spPr>
          <a:xfrm>
            <a:off x="107950" y="188913"/>
            <a:ext cx="8856663" cy="822325"/>
          </a:xfrm>
          <a:prstGeom prst="rect">
            <a:avLst/>
          </a:prstGeom>
          <a:noFill/>
          <a:ln w="12700">
            <a:noFill/>
          </a:ln>
        </p:spPr>
        <p:txBody>
          <a:bodyPr anchor="ctr" anchorCtr="0">
            <a:spAutoFit/>
          </a:bodyPr>
          <a:p>
            <a:r>
              <a:rPr lang="en-US" altLang="zh-CN">
                <a:solidFill>
                  <a:srgbClr val="05050B"/>
                </a:solidFill>
                <a:latin typeface="Tahoma" panose="020B0604030504040204" pitchFamily="34" charset="0"/>
              </a:rPr>
              <a:t>Suppose the beginning is</a:t>
            </a:r>
            <a:r>
              <a:rPr lang="en-US" altLang="zh-CN" i="1">
                <a:solidFill>
                  <a:srgbClr val="05050B"/>
                </a:solidFill>
                <a:latin typeface="Tahoma" panose="020B0604030504040204" pitchFamily="34" charset="0"/>
              </a:rPr>
              <a:t> Q</a:t>
            </a:r>
            <a:r>
              <a:rPr lang="en-US" altLang="zh-CN">
                <a:solidFill>
                  <a:srgbClr val="05050B"/>
                </a:solidFill>
                <a:latin typeface="Tahoma" panose="020B0604030504040204" pitchFamily="34" charset="0"/>
              </a:rPr>
              <a:t>3</a:t>
            </a:r>
            <a:r>
              <a:rPr lang="en-US" altLang="zh-CN" i="1">
                <a:solidFill>
                  <a:srgbClr val="05050B"/>
                </a:solidFill>
                <a:latin typeface="Tahoma" panose="020B0604030504040204" pitchFamily="34" charset="0"/>
              </a:rPr>
              <a:t>Q</a:t>
            </a:r>
            <a:r>
              <a:rPr lang="en-US" altLang="zh-CN">
                <a:solidFill>
                  <a:srgbClr val="05050B"/>
                </a:solidFill>
                <a:latin typeface="Tahoma" panose="020B0604030504040204" pitchFamily="34" charset="0"/>
              </a:rPr>
              <a:t>2</a:t>
            </a:r>
            <a:r>
              <a:rPr lang="en-US" altLang="zh-CN" i="1">
                <a:solidFill>
                  <a:srgbClr val="05050B"/>
                </a:solidFill>
                <a:latin typeface="Tahoma" panose="020B0604030504040204" pitchFamily="34" charset="0"/>
              </a:rPr>
              <a:t>Q</a:t>
            </a:r>
            <a:r>
              <a:rPr lang="en-US" altLang="zh-CN">
                <a:solidFill>
                  <a:srgbClr val="05050B"/>
                </a:solidFill>
                <a:latin typeface="Tahoma" panose="020B0604030504040204" pitchFamily="34" charset="0"/>
              </a:rPr>
              <a:t>1</a:t>
            </a:r>
            <a:r>
              <a:rPr lang="en-US" altLang="zh-CN" i="1">
                <a:solidFill>
                  <a:srgbClr val="05050B"/>
                </a:solidFill>
                <a:latin typeface="Tahoma" panose="020B0604030504040204" pitchFamily="34" charset="0"/>
              </a:rPr>
              <a:t>Q</a:t>
            </a:r>
            <a:r>
              <a:rPr lang="en-US" altLang="zh-CN">
                <a:solidFill>
                  <a:srgbClr val="05050B"/>
                </a:solidFill>
                <a:latin typeface="Tahoma" panose="020B0604030504040204" pitchFamily="34" charset="0"/>
              </a:rPr>
              <a:t>0=0000</a:t>
            </a:r>
            <a:r>
              <a:rPr lang="zh-CN" altLang="en-US" dirty="0">
                <a:solidFill>
                  <a:srgbClr val="05050B"/>
                </a:solidFill>
                <a:latin typeface="Tahoma" panose="020B0604030504040204" pitchFamily="34" charset="0"/>
              </a:rPr>
              <a:t>，</a:t>
            </a:r>
            <a:r>
              <a:rPr lang="en-US" altLang="zh-CN">
                <a:solidFill>
                  <a:srgbClr val="05050B"/>
                </a:solidFill>
                <a:latin typeface="Tahoma" panose="020B0604030504040204" pitchFamily="34" charset="0"/>
              </a:rPr>
              <a:t>and substitute it into the next state equation and get the  state conversion table </a:t>
            </a:r>
            <a:endParaRPr lang="en-US" altLang="zh-CN">
              <a:solidFill>
                <a:srgbClr val="05050B"/>
              </a:solidFill>
              <a:latin typeface="Tahoma" panose="020B0604030504040204" pitchFamily="34" charset="0"/>
            </a:endParaRPr>
          </a:p>
        </p:txBody>
      </p:sp>
      <p:graphicFrame>
        <p:nvGraphicFramePr>
          <p:cNvPr id="114713" name="内容占位符 114712"/>
          <p:cNvGraphicFramePr/>
          <p:nvPr>
            <p:ph/>
          </p:nvPr>
        </p:nvGraphicFramePr>
        <p:xfrm>
          <a:off x="323850" y="1052513"/>
          <a:ext cx="8001000" cy="5715000"/>
        </p:xfrm>
        <a:graphic>
          <a:graphicData uri="http://schemas.openxmlformats.org/drawingml/2006/table">
            <a:tbl>
              <a:tblPr/>
              <a:tblGrid>
                <a:gridCol w="2643188"/>
                <a:gridCol w="2667000"/>
                <a:gridCol w="2690812"/>
              </a:tblGrid>
              <a:tr h="496888">
                <a:tc>
                  <a:txBody>
                    <a:bodyPr/>
                    <a:lstStyle>
                      <a:lvl1pPr marL="342900" lvl="0" indent="-34290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Blip>
                          <a:blip r:embed="rId1"/>
                        </a:buBlip>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95000"/>
                        <a:buFont typeface="Wingdings" panose="05000000000000000000" pitchFamily="2" charset="2"/>
                        <a:buChar char="w"/>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SzPct val="6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spcBef>
                          <a:spcPct val="0"/>
                        </a:spcBef>
                        <a:buClrTx/>
                        <a:buSzTx/>
                        <a:buFontTx/>
                        <a:buNone/>
                      </a:pPr>
                      <a:r>
                        <a:rPr lang="en-US" altLang="zh-CN" sz="2000" b="1">
                          <a:solidFill>
                            <a:srgbClr val="05050B"/>
                          </a:solidFill>
                          <a:latin typeface="Times New Roman" panose="02020603050405020304" pitchFamily="18" charset="0"/>
                        </a:rPr>
                        <a:t>Present state</a:t>
                      </a:r>
                      <a:endParaRPr lang="en-US" altLang="zh-CN" sz="2000">
                        <a:solidFill>
                          <a:srgbClr val="05050B"/>
                        </a:solidFill>
                      </a:endParaRPr>
                    </a:p>
                  </a:txBody>
                  <a:tcPr>
                    <a:lnL w="28575" cap="flat" cmpd="sng">
                      <a:solidFill>
                        <a:srgbClr val="0066FF"/>
                      </a:solidFill>
                      <a:prstDash val="solid"/>
                      <a:headEnd type="none" w="med" len="med"/>
                      <a:tailEnd type="none" w="med" len="med"/>
                    </a:lnL>
                    <a:lnR w="28575" cap="flat" cmpd="sng">
                      <a:solidFill>
                        <a:srgbClr val="0066FF"/>
                      </a:solidFill>
                      <a:prstDash val="solid"/>
                      <a:headEnd type="none" w="med" len="med"/>
                      <a:tailEnd type="none" w="med" len="med"/>
                    </a:lnR>
                    <a:lnT w="28575" cap="flat" cmpd="sng">
                      <a:solidFill>
                        <a:srgbClr val="0066FF"/>
                      </a:solidFill>
                      <a:prstDash val="solid"/>
                      <a:headEnd type="none" w="med" len="med"/>
                      <a:tailEnd type="none" w="med" len="med"/>
                    </a:lnT>
                    <a:lnB w="12700" cap="flat" cmpd="sng">
                      <a:solidFill>
                        <a:srgbClr val="0066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Blip>
                          <a:blip r:embed="rId1"/>
                        </a:buBlip>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95000"/>
                        <a:buFont typeface="Wingdings" panose="05000000000000000000" pitchFamily="2" charset="2"/>
                        <a:buChar char="w"/>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SzPct val="6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just">
                        <a:spcBef>
                          <a:spcPct val="0"/>
                        </a:spcBef>
                        <a:buClrTx/>
                        <a:buSzTx/>
                        <a:buFontTx/>
                        <a:buNone/>
                      </a:pPr>
                      <a:r>
                        <a:rPr lang="en-US" altLang="zh-CN" sz="2000" b="1">
                          <a:solidFill>
                            <a:srgbClr val="05050B"/>
                          </a:solidFill>
                          <a:latin typeface="Times New Roman" panose="02020603050405020304" pitchFamily="18" charset="0"/>
                        </a:rPr>
                        <a:t>Next state </a:t>
                      </a:r>
                      <a:endParaRPr lang="en-US" altLang="zh-CN" sz="2000">
                        <a:solidFill>
                          <a:srgbClr val="05050B"/>
                        </a:solidFill>
                      </a:endParaRPr>
                    </a:p>
                  </a:txBody>
                  <a:tcPr>
                    <a:lnL w="28575" cap="flat" cmpd="sng">
                      <a:solidFill>
                        <a:srgbClr val="0066FF"/>
                      </a:solidFill>
                      <a:prstDash val="solid"/>
                      <a:headEnd type="none" w="med" len="med"/>
                      <a:tailEnd type="none" w="med" len="med"/>
                    </a:lnL>
                    <a:lnR w="28575" cap="flat" cmpd="sng">
                      <a:solidFill>
                        <a:srgbClr val="0066FF"/>
                      </a:solidFill>
                      <a:prstDash val="solid"/>
                      <a:headEnd type="none" w="med" len="med"/>
                      <a:tailEnd type="none" w="med" len="med"/>
                    </a:lnR>
                    <a:lnT w="28575" cap="flat" cmpd="sng">
                      <a:solidFill>
                        <a:srgbClr val="0066FF"/>
                      </a:solidFill>
                      <a:prstDash val="solid"/>
                      <a:headEnd type="none" w="med" len="med"/>
                      <a:tailEnd type="none" w="med" len="med"/>
                    </a:lnT>
                    <a:lnB w="12700" cap="flat" cmpd="sng">
                      <a:solidFill>
                        <a:srgbClr val="0066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Blip>
                          <a:blip r:embed="rId1"/>
                        </a:buBlip>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95000"/>
                        <a:buFont typeface="Wingdings" panose="05000000000000000000" pitchFamily="2" charset="2"/>
                        <a:buChar char="w"/>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SzPct val="6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spcBef>
                          <a:spcPct val="0"/>
                        </a:spcBef>
                        <a:buClrTx/>
                        <a:buSzTx/>
                        <a:buFontTx/>
                        <a:buNone/>
                      </a:pPr>
                      <a:r>
                        <a:rPr lang="en-US" altLang="zh-CN" sz="2000" b="1">
                          <a:solidFill>
                            <a:srgbClr val="05050B"/>
                          </a:solidFill>
                          <a:latin typeface="Times New Roman" panose="02020603050405020304" pitchFamily="18" charset="0"/>
                        </a:rPr>
                        <a:t>Clock impulse</a:t>
                      </a:r>
                      <a:endParaRPr lang="en-US" altLang="zh-CN" sz="2000">
                        <a:solidFill>
                          <a:srgbClr val="05050B"/>
                        </a:solidFill>
                      </a:endParaRPr>
                    </a:p>
                  </a:txBody>
                  <a:tcPr>
                    <a:lnL w="28575" cap="flat" cmpd="sng">
                      <a:solidFill>
                        <a:srgbClr val="0066FF"/>
                      </a:solidFill>
                      <a:prstDash val="solid"/>
                      <a:headEnd type="none" w="med" len="med"/>
                      <a:tailEnd type="none" w="med" len="med"/>
                    </a:lnL>
                    <a:lnR w="28575" cap="flat" cmpd="sng">
                      <a:solidFill>
                        <a:srgbClr val="0066FF"/>
                      </a:solidFill>
                      <a:prstDash val="solid"/>
                      <a:headEnd type="none" w="med" len="med"/>
                      <a:tailEnd type="none" w="med" len="med"/>
                    </a:lnR>
                    <a:lnT w="28575" cap="flat" cmpd="sng">
                      <a:solidFill>
                        <a:srgbClr val="0066FF"/>
                      </a:solidFill>
                      <a:prstDash val="solid"/>
                      <a:headEnd type="none" w="med" len="med"/>
                      <a:tailEnd type="none" w="med" len="med"/>
                    </a:lnT>
                    <a:lnB w="12700" cap="flat" cmpd="sng">
                      <a:solidFill>
                        <a:srgbClr val="0066FF"/>
                      </a:solidFill>
                      <a:prstDash val="solid"/>
                      <a:headEnd type="none" w="med" len="med"/>
                      <a:tailEnd type="none" w="med" len="med"/>
                    </a:lnB>
                    <a:lnTlToBr>
                      <a:noFill/>
                    </a:lnTlToBr>
                    <a:lnBlToTr>
                      <a:noFill/>
                    </a:lnBlToTr>
                    <a:noFill/>
                  </a:tcPr>
                </a:tc>
              </a:tr>
              <a:tr h="644525">
                <a:tc>
                  <a:txBody>
                    <a:bodyPr/>
                    <a:lstStyle>
                      <a:lvl1pPr marL="342900" lvl="0" indent="-34290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Blip>
                          <a:blip r:embed="rId1"/>
                        </a:buBlip>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95000"/>
                        <a:buFont typeface="Wingdings" panose="05000000000000000000" pitchFamily="2" charset="2"/>
                        <a:buChar char="w"/>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SzPct val="6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spcBef>
                          <a:spcPct val="0"/>
                        </a:spcBef>
                        <a:buClrTx/>
                        <a:buSzTx/>
                        <a:buFontTx/>
                        <a:buNone/>
                      </a:pPr>
                      <a:r>
                        <a:rPr lang="en-US" altLang="zh-CN" sz="2000" i="1">
                          <a:solidFill>
                            <a:srgbClr val="05050B"/>
                          </a:solidFill>
                          <a:latin typeface="Times New Roman" panose="02020603050405020304" pitchFamily="18" charset="0"/>
                        </a:rPr>
                        <a:t>Q</a:t>
                      </a:r>
                      <a:r>
                        <a:rPr lang="en-US" altLang="zh-CN" sz="2000" baseline="-25000">
                          <a:solidFill>
                            <a:srgbClr val="05050B"/>
                          </a:solidFill>
                          <a:latin typeface="Times New Roman" panose="02020603050405020304" pitchFamily="18" charset="0"/>
                        </a:rPr>
                        <a:t>3 </a:t>
                      </a:r>
                      <a:r>
                        <a:rPr lang="en-US" altLang="zh-CN" sz="2000" baseline="30000">
                          <a:solidFill>
                            <a:srgbClr val="05050B"/>
                          </a:solidFill>
                          <a:latin typeface="Times New Roman" panose="02020603050405020304" pitchFamily="18" charset="0"/>
                        </a:rPr>
                        <a:t>n</a:t>
                      </a:r>
                      <a:r>
                        <a:rPr lang="en-US" altLang="zh-CN" sz="2000" baseline="-25000">
                          <a:solidFill>
                            <a:srgbClr val="05050B"/>
                          </a:solidFill>
                          <a:latin typeface="Times New Roman" panose="02020603050405020304" pitchFamily="18" charset="0"/>
                        </a:rPr>
                        <a:t>       </a:t>
                      </a:r>
                      <a:r>
                        <a:rPr lang="en-US" altLang="zh-CN" sz="2000" i="1">
                          <a:solidFill>
                            <a:srgbClr val="05050B"/>
                          </a:solidFill>
                          <a:latin typeface="Times New Roman" panose="02020603050405020304" pitchFamily="18" charset="0"/>
                        </a:rPr>
                        <a:t>Q</a:t>
                      </a:r>
                      <a:r>
                        <a:rPr lang="en-US" altLang="zh-CN" sz="2000" baseline="-25000">
                          <a:solidFill>
                            <a:srgbClr val="05050B"/>
                          </a:solidFill>
                          <a:latin typeface="Times New Roman" panose="02020603050405020304" pitchFamily="18" charset="0"/>
                        </a:rPr>
                        <a:t>2 </a:t>
                      </a:r>
                      <a:r>
                        <a:rPr lang="en-US" altLang="zh-CN" sz="2000" baseline="30000">
                          <a:solidFill>
                            <a:srgbClr val="05050B"/>
                          </a:solidFill>
                          <a:latin typeface="Times New Roman" panose="02020603050405020304" pitchFamily="18" charset="0"/>
                        </a:rPr>
                        <a:t>n      </a:t>
                      </a:r>
                      <a:r>
                        <a:rPr lang="en-US" altLang="zh-CN" sz="2000" i="1">
                          <a:solidFill>
                            <a:srgbClr val="05050B"/>
                          </a:solidFill>
                          <a:latin typeface="Times New Roman" panose="02020603050405020304" pitchFamily="18" charset="0"/>
                        </a:rPr>
                        <a:t>Q</a:t>
                      </a:r>
                      <a:r>
                        <a:rPr lang="en-US" altLang="zh-CN" sz="2000" baseline="-25000">
                          <a:solidFill>
                            <a:srgbClr val="05050B"/>
                          </a:solidFill>
                          <a:latin typeface="Times New Roman" panose="02020603050405020304" pitchFamily="18" charset="0"/>
                        </a:rPr>
                        <a:t>1 </a:t>
                      </a:r>
                      <a:r>
                        <a:rPr lang="en-US" altLang="zh-CN" sz="2000" baseline="30000">
                          <a:solidFill>
                            <a:srgbClr val="05050B"/>
                          </a:solidFill>
                          <a:latin typeface="Times New Roman" panose="02020603050405020304" pitchFamily="18" charset="0"/>
                        </a:rPr>
                        <a:t>n</a:t>
                      </a:r>
                      <a:r>
                        <a:rPr lang="en-US" altLang="zh-CN" sz="2000" baseline="-25000">
                          <a:solidFill>
                            <a:srgbClr val="05050B"/>
                          </a:solidFill>
                          <a:latin typeface="Times New Roman" panose="02020603050405020304" pitchFamily="18" charset="0"/>
                        </a:rPr>
                        <a:t>      </a:t>
                      </a:r>
                      <a:r>
                        <a:rPr lang="en-US" altLang="zh-CN" sz="2000" i="1">
                          <a:solidFill>
                            <a:srgbClr val="05050B"/>
                          </a:solidFill>
                          <a:latin typeface="Times New Roman" panose="02020603050405020304" pitchFamily="18" charset="0"/>
                        </a:rPr>
                        <a:t>Q</a:t>
                      </a:r>
                      <a:r>
                        <a:rPr lang="en-US" altLang="zh-CN" sz="2000" baseline="-25000">
                          <a:solidFill>
                            <a:srgbClr val="05050B"/>
                          </a:solidFill>
                          <a:latin typeface="Times New Roman" panose="02020603050405020304" pitchFamily="18" charset="0"/>
                        </a:rPr>
                        <a:t>0</a:t>
                      </a:r>
                      <a:endParaRPr lang="en-US" altLang="zh-CN" sz="2000">
                        <a:solidFill>
                          <a:srgbClr val="05050B"/>
                        </a:solidFill>
                      </a:endParaRPr>
                    </a:p>
                  </a:txBody>
                  <a:tcPr>
                    <a:lnL w="28575" cap="flat" cmpd="sng">
                      <a:solidFill>
                        <a:srgbClr val="0066FF"/>
                      </a:solidFill>
                      <a:prstDash val="solid"/>
                      <a:headEnd type="none" w="med" len="med"/>
                      <a:tailEnd type="none" w="med" len="med"/>
                    </a:lnL>
                    <a:lnR w="28575" cap="flat" cmpd="sng">
                      <a:solidFill>
                        <a:srgbClr val="0066FF"/>
                      </a:solidFill>
                      <a:prstDash val="solid"/>
                      <a:headEnd type="none" w="med" len="med"/>
                      <a:tailEnd type="none" w="med" len="med"/>
                    </a:lnR>
                    <a:lnT w="12700" cap="flat" cmpd="sng">
                      <a:solidFill>
                        <a:srgbClr val="0066FF"/>
                      </a:solidFill>
                      <a:prstDash val="solid"/>
                      <a:headEnd type="none" w="med" len="med"/>
                      <a:tailEnd type="none" w="med" len="med"/>
                    </a:lnT>
                    <a:lnB w="12700" cap="flat" cmpd="sng">
                      <a:solidFill>
                        <a:srgbClr val="0066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Blip>
                          <a:blip r:embed="rId1"/>
                        </a:buBlip>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95000"/>
                        <a:buFont typeface="Wingdings" panose="05000000000000000000" pitchFamily="2" charset="2"/>
                        <a:buChar char="w"/>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SzPct val="6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spcBef>
                          <a:spcPct val="0"/>
                        </a:spcBef>
                        <a:buClrTx/>
                        <a:buSzTx/>
                        <a:buFontTx/>
                        <a:buNone/>
                      </a:pPr>
                      <a:r>
                        <a:rPr lang="en-US" altLang="zh-CN" sz="2000" i="1">
                          <a:solidFill>
                            <a:srgbClr val="05050B"/>
                          </a:solidFill>
                          <a:latin typeface="Times New Roman" panose="02020603050405020304" pitchFamily="18" charset="0"/>
                        </a:rPr>
                        <a:t>Q</a:t>
                      </a:r>
                      <a:r>
                        <a:rPr lang="en-US" altLang="zh-CN" sz="2000" baseline="-25000">
                          <a:solidFill>
                            <a:srgbClr val="05050B"/>
                          </a:solidFill>
                          <a:latin typeface="Times New Roman" panose="02020603050405020304" pitchFamily="18" charset="0"/>
                        </a:rPr>
                        <a:t>3 </a:t>
                      </a:r>
                      <a:r>
                        <a:rPr lang="en-US" altLang="zh-CN" sz="2000" baseline="30000">
                          <a:solidFill>
                            <a:srgbClr val="05050B"/>
                          </a:solidFill>
                          <a:latin typeface="Times New Roman" panose="02020603050405020304" pitchFamily="18" charset="0"/>
                        </a:rPr>
                        <a:t>n+1</a:t>
                      </a:r>
                      <a:r>
                        <a:rPr lang="en-US" altLang="zh-CN" sz="2000" baseline="-25000">
                          <a:solidFill>
                            <a:srgbClr val="05050B"/>
                          </a:solidFill>
                          <a:latin typeface="Times New Roman" panose="02020603050405020304" pitchFamily="18" charset="0"/>
                        </a:rPr>
                        <a:t>   </a:t>
                      </a:r>
                      <a:r>
                        <a:rPr lang="en-US" altLang="zh-CN" sz="2000" i="1">
                          <a:solidFill>
                            <a:srgbClr val="05050B"/>
                          </a:solidFill>
                          <a:latin typeface="Times New Roman" panose="02020603050405020304" pitchFamily="18" charset="0"/>
                        </a:rPr>
                        <a:t>Q</a:t>
                      </a:r>
                      <a:r>
                        <a:rPr lang="en-US" altLang="zh-CN" sz="2000" baseline="-25000">
                          <a:solidFill>
                            <a:srgbClr val="05050B"/>
                          </a:solidFill>
                          <a:latin typeface="Times New Roman" panose="02020603050405020304" pitchFamily="18" charset="0"/>
                        </a:rPr>
                        <a:t>2 </a:t>
                      </a:r>
                      <a:r>
                        <a:rPr lang="en-US" altLang="zh-CN" sz="2000" baseline="30000">
                          <a:solidFill>
                            <a:srgbClr val="05050B"/>
                          </a:solidFill>
                          <a:latin typeface="Times New Roman" panose="02020603050405020304" pitchFamily="18" charset="0"/>
                        </a:rPr>
                        <a:t>n+1</a:t>
                      </a:r>
                      <a:r>
                        <a:rPr lang="en-US" altLang="zh-CN" sz="2000" baseline="-25000">
                          <a:solidFill>
                            <a:srgbClr val="05050B"/>
                          </a:solidFill>
                          <a:latin typeface="Times New Roman" panose="02020603050405020304" pitchFamily="18" charset="0"/>
                        </a:rPr>
                        <a:t> </a:t>
                      </a:r>
                      <a:r>
                        <a:rPr lang="en-US" altLang="zh-CN" sz="2000" i="1">
                          <a:solidFill>
                            <a:srgbClr val="05050B"/>
                          </a:solidFill>
                          <a:latin typeface="Times New Roman" panose="02020603050405020304" pitchFamily="18" charset="0"/>
                        </a:rPr>
                        <a:t>Q</a:t>
                      </a:r>
                      <a:r>
                        <a:rPr lang="en-US" altLang="zh-CN" sz="2000" baseline="-25000">
                          <a:solidFill>
                            <a:srgbClr val="05050B"/>
                          </a:solidFill>
                          <a:latin typeface="Times New Roman" panose="02020603050405020304" pitchFamily="18" charset="0"/>
                        </a:rPr>
                        <a:t>1 </a:t>
                      </a:r>
                      <a:r>
                        <a:rPr lang="en-US" altLang="zh-CN" sz="2000" baseline="30000">
                          <a:solidFill>
                            <a:srgbClr val="05050B"/>
                          </a:solidFill>
                          <a:latin typeface="Times New Roman" panose="02020603050405020304" pitchFamily="18" charset="0"/>
                        </a:rPr>
                        <a:t>n+1</a:t>
                      </a:r>
                      <a:r>
                        <a:rPr lang="en-US" altLang="zh-CN" sz="2000" baseline="-25000">
                          <a:solidFill>
                            <a:srgbClr val="05050B"/>
                          </a:solidFill>
                          <a:latin typeface="Times New Roman" panose="02020603050405020304" pitchFamily="18" charset="0"/>
                        </a:rPr>
                        <a:t> </a:t>
                      </a:r>
                      <a:r>
                        <a:rPr lang="en-US" altLang="zh-CN" sz="2000" i="1">
                          <a:solidFill>
                            <a:srgbClr val="05050B"/>
                          </a:solidFill>
                          <a:latin typeface="Times New Roman" panose="02020603050405020304" pitchFamily="18" charset="0"/>
                        </a:rPr>
                        <a:t>Q</a:t>
                      </a:r>
                      <a:r>
                        <a:rPr lang="en-US" altLang="zh-CN" sz="2000" baseline="-25000">
                          <a:solidFill>
                            <a:srgbClr val="05050B"/>
                          </a:solidFill>
                          <a:latin typeface="Times New Roman" panose="02020603050405020304" pitchFamily="18" charset="0"/>
                        </a:rPr>
                        <a:t>0 </a:t>
                      </a:r>
                      <a:r>
                        <a:rPr lang="en-US" altLang="zh-CN" sz="2000" baseline="30000">
                          <a:solidFill>
                            <a:srgbClr val="05050B"/>
                          </a:solidFill>
                          <a:latin typeface="Times New Roman" panose="02020603050405020304" pitchFamily="18" charset="0"/>
                        </a:rPr>
                        <a:t>n+1</a:t>
                      </a:r>
                      <a:r>
                        <a:rPr lang="en-US" altLang="zh-CN" sz="2000" baseline="-25000">
                          <a:solidFill>
                            <a:srgbClr val="05050B"/>
                          </a:solidFill>
                          <a:latin typeface="Times New Roman" panose="02020603050405020304" pitchFamily="18" charset="0"/>
                        </a:rPr>
                        <a:t> </a:t>
                      </a:r>
                      <a:endParaRPr lang="en-US" altLang="zh-CN" sz="2000">
                        <a:solidFill>
                          <a:srgbClr val="05050B"/>
                        </a:solidFill>
                      </a:endParaRPr>
                    </a:p>
                  </a:txBody>
                  <a:tcPr>
                    <a:lnL w="28575" cap="flat" cmpd="sng">
                      <a:solidFill>
                        <a:srgbClr val="0066FF"/>
                      </a:solidFill>
                      <a:prstDash val="solid"/>
                      <a:headEnd type="none" w="med" len="med"/>
                      <a:tailEnd type="none" w="med" len="med"/>
                    </a:lnL>
                    <a:lnR w="28575" cap="flat" cmpd="sng">
                      <a:solidFill>
                        <a:srgbClr val="0066FF"/>
                      </a:solidFill>
                      <a:prstDash val="solid"/>
                      <a:headEnd type="none" w="med" len="med"/>
                      <a:tailEnd type="none" w="med" len="med"/>
                    </a:lnR>
                    <a:lnT w="12700" cap="flat" cmpd="sng">
                      <a:solidFill>
                        <a:srgbClr val="0066FF"/>
                      </a:solidFill>
                      <a:prstDash val="solid"/>
                      <a:headEnd type="none" w="med" len="med"/>
                      <a:tailEnd type="none" w="med" len="med"/>
                    </a:lnT>
                    <a:lnB w="12700" cap="flat" cmpd="sng">
                      <a:solidFill>
                        <a:srgbClr val="0066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Blip>
                          <a:blip r:embed="rId1"/>
                        </a:buBlip>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95000"/>
                        <a:buFont typeface="Wingdings" panose="05000000000000000000" pitchFamily="2" charset="2"/>
                        <a:buChar char="w"/>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SzPct val="6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spcBef>
                          <a:spcPct val="0"/>
                        </a:spcBef>
                        <a:buClrTx/>
                        <a:buSzTx/>
                        <a:buFontTx/>
                        <a:buNone/>
                      </a:pPr>
                      <a:r>
                        <a:rPr lang="en-US" altLang="zh-CN" sz="2000" i="1">
                          <a:solidFill>
                            <a:srgbClr val="05050B"/>
                          </a:solidFill>
                          <a:latin typeface="Times New Roman" panose="02020603050405020304" pitchFamily="18" charset="0"/>
                        </a:rPr>
                        <a:t>CP</a:t>
                      </a:r>
                      <a:r>
                        <a:rPr lang="en-US" altLang="zh-CN" sz="2000" baseline="-25000">
                          <a:solidFill>
                            <a:srgbClr val="05050B"/>
                          </a:solidFill>
                          <a:latin typeface="Times New Roman" panose="02020603050405020304" pitchFamily="18" charset="0"/>
                        </a:rPr>
                        <a:t>3      </a:t>
                      </a:r>
                      <a:r>
                        <a:rPr lang="en-US" altLang="zh-CN" sz="2000" i="1">
                          <a:solidFill>
                            <a:srgbClr val="05050B"/>
                          </a:solidFill>
                          <a:latin typeface="Times New Roman" panose="02020603050405020304" pitchFamily="18" charset="0"/>
                        </a:rPr>
                        <a:t>CP</a:t>
                      </a:r>
                      <a:r>
                        <a:rPr lang="en-US" altLang="zh-CN" sz="2000" baseline="-25000">
                          <a:solidFill>
                            <a:srgbClr val="05050B"/>
                          </a:solidFill>
                          <a:latin typeface="Times New Roman" panose="02020603050405020304" pitchFamily="18" charset="0"/>
                        </a:rPr>
                        <a:t>2      </a:t>
                      </a:r>
                      <a:r>
                        <a:rPr lang="en-US" altLang="zh-CN" sz="2000" i="1">
                          <a:solidFill>
                            <a:srgbClr val="05050B"/>
                          </a:solidFill>
                          <a:latin typeface="Times New Roman" panose="02020603050405020304" pitchFamily="18" charset="0"/>
                        </a:rPr>
                        <a:t>CP</a:t>
                      </a:r>
                      <a:r>
                        <a:rPr lang="en-US" altLang="zh-CN" sz="2000" baseline="-25000">
                          <a:solidFill>
                            <a:srgbClr val="05050B"/>
                          </a:solidFill>
                          <a:latin typeface="Times New Roman" panose="02020603050405020304" pitchFamily="18" charset="0"/>
                        </a:rPr>
                        <a:t>1    </a:t>
                      </a:r>
                      <a:r>
                        <a:rPr lang="en-US" altLang="zh-CN" sz="2000" i="1">
                          <a:solidFill>
                            <a:srgbClr val="05050B"/>
                          </a:solidFill>
                          <a:latin typeface="Times New Roman" panose="02020603050405020304" pitchFamily="18" charset="0"/>
                        </a:rPr>
                        <a:t>CP</a:t>
                      </a:r>
                      <a:r>
                        <a:rPr lang="en-US" altLang="zh-CN" sz="2000" baseline="-25000">
                          <a:solidFill>
                            <a:srgbClr val="05050B"/>
                          </a:solidFill>
                          <a:latin typeface="Times New Roman" panose="02020603050405020304" pitchFamily="18" charset="0"/>
                        </a:rPr>
                        <a:t>0</a:t>
                      </a:r>
                      <a:endParaRPr lang="en-US" altLang="zh-CN" sz="2000">
                        <a:solidFill>
                          <a:srgbClr val="05050B"/>
                        </a:solidFill>
                      </a:endParaRPr>
                    </a:p>
                  </a:txBody>
                  <a:tcPr>
                    <a:lnL w="28575" cap="flat" cmpd="sng">
                      <a:solidFill>
                        <a:srgbClr val="0066FF"/>
                      </a:solidFill>
                      <a:prstDash val="solid"/>
                      <a:headEnd type="none" w="med" len="med"/>
                      <a:tailEnd type="none" w="med" len="med"/>
                    </a:lnL>
                    <a:lnR w="28575" cap="flat" cmpd="sng">
                      <a:solidFill>
                        <a:srgbClr val="0066FF"/>
                      </a:solidFill>
                      <a:prstDash val="solid"/>
                      <a:headEnd type="none" w="med" len="med"/>
                      <a:tailEnd type="none" w="med" len="med"/>
                    </a:lnR>
                    <a:lnT w="12700" cap="flat" cmpd="sng">
                      <a:solidFill>
                        <a:srgbClr val="0066FF"/>
                      </a:solidFill>
                      <a:prstDash val="solid"/>
                      <a:headEnd type="none" w="med" len="med"/>
                      <a:tailEnd type="none" w="med" len="med"/>
                    </a:lnT>
                    <a:lnB w="12700" cap="flat" cmpd="sng">
                      <a:solidFill>
                        <a:srgbClr val="0066FF"/>
                      </a:solidFill>
                      <a:prstDash val="solid"/>
                      <a:headEnd type="none" w="med" len="med"/>
                      <a:tailEnd type="none" w="med" len="med"/>
                    </a:lnB>
                    <a:lnTlToBr>
                      <a:noFill/>
                    </a:lnTlToBr>
                    <a:lnBlToTr>
                      <a:noFill/>
                    </a:lnBlToTr>
                    <a:noFill/>
                  </a:tcPr>
                </a:tc>
              </a:tr>
              <a:tr h="4573587">
                <a:tc>
                  <a:txBody>
                    <a:bodyPr/>
                    <a:lstStyle>
                      <a:lvl1pPr marL="342900" lvl="0" indent="-34290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Blip>
                          <a:blip r:embed="rId1"/>
                        </a:buBlip>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95000"/>
                        <a:buFont typeface="Wingdings" panose="05000000000000000000" pitchFamily="2" charset="2"/>
                        <a:buChar char="w"/>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SzPct val="6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just">
                        <a:spcBef>
                          <a:spcPct val="0"/>
                        </a:spcBef>
                        <a:buClrTx/>
                        <a:buSzTx/>
                        <a:buFontTx/>
                        <a:buNone/>
                      </a:pPr>
                      <a:r>
                        <a:rPr lang="zh-CN" altLang="en-US" sz="2000" dirty="0">
                          <a:solidFill>
                            <a:srgbClr val="05050B"/>
                          </a:solidFill>
                          <a:latin typeface="Times New Roman" panose="02020603050405020304" pitchFamily="18" charset="0"/>
                        </a:rPr>
                        <a:t> </a:t>
                      </a:r>
                      <a:r>
                        <a:rPr lang="en-US" altLang="zh-CN" sz="2000">
                          <a:solidFill>
                            <a:srgbClr val="05050B"/>
                          </a:solidFill>
                          <a:latin typeface="Times New Roman" panose="02020603050405020304" pitchFamily="18" charset="0"/>
                        </a:rPr>
                        <a:t>0       0      0      0</a:t>
                      </a:r>
                      <a:endParaRPr lang="en-US" altLang="zh-CN" sz="2000">
                        <a:solidFill>
                          <a:srgbClr val="05050B"/>
                        </a:solidFill>
                        <a:latin typeface="Times New Roman" panose="02020603050405020304" pitchFamily="18" charset="0"/>
                      </a:endParaRPr>
                    </a:p>
                    <a:p>
                      <a:pPr marL="0" lvl="0" indent="0" algn="just">
                        <a:spcBef>
                          <a:spcPct val="0"/>
                        </a:spcBef>
                        <a:buClrTx/>
                        <a:buSzTx/>
                        <a:buFontTx/>
                        <a:buNone/>
                      </a:pPr>
                      <a:r>
                        <a:rPr lang="en-US" altLang="zh-CN" sz="2000">
                          <a:solidFill>
                            <a:srgbClr val="05050B"/>
                          </a:solidFill>
                          <a:latin typeface="Times New Roman" panose="02020603050405020304" pitchFamily="18" charset="0"/>
                        </a:rPr>
                        <a:t> 0       0      0      1</a:t>
                      </a:r>
                      <a:endParaRPr lang="en-US" altLang="zh-CN" sz="2000" b="1">
                        <a:solidFill>
                          <a:srgbClr val="05050B"/>
                        </a:solidFill>
                        <a:latin typeface="Times New Roman" panose="02020603050405020304" pitchFamily="18" charset="0"/>
                      </a:endParaRPr>
                    </a:p>
                    <a:p>
                      <a:pPr marL="0" lvl="0" indent="0" algn="just">
                        <a:spcBef>
                          <a:spcPct val="0"/>
                        </a:spcBef>
                        <a:buClrTx/>
                        <a:buSzTx/>
                        <a:buFontTx/>
                        <a:buNone/>
                      </a:pPr>
                      <a:r>
                        <a:rPr lang="en-US" altLang="zh-CN" sz="2000">
                          <a:solidFill>
                            <a:srgbClr val="05050B"/>
                          </a:solidFill>
                          <a:latin typeface="Times New Roman" panose="02020603050405020304" pitchFamily="18" charset="0"/>
                        </a:rPr>
                        <a:t> 0       0      1      0</a:t>
                      </a:r>
                      <a:endParaRPr lang="en-US" altLang="zh-CN" sz="2000" b="1">
                        <a:solidFill>
                          <a:srgbClr val="05050B"/>
                        </a:solidFill>
                        <a:latin typeface="Times New Roman" panose="02020603050405020304" pitchFamily="18" charset="0"/>
                      </a:endParaRPr>
                    </a:p>
                    <a:p>
                      <a:pPr marL="0" lvl="0" indent="0" algn="just">
                        <a:spcBef>
                          <a:spcPct val="0"/>
                        </a:spcBef>
                        <a:buClrTx/>
                        <a:buSzTx/>
                        <a:buFontTx/>
                        <a:buNone/>
                      </a:pPr>
                      <a:r>
                        <a:rPr lang="en-US" altLang="zh-CN" sz="2000">
                          <a:solidFill>
                            <a:srgbClr val="05050B"/>
                          </a:solidFill>
                          <a:latin typeface="Times New Roman" panose="02020603050405020304" pitchFamily="18" charset="0"/>
                        </a:rPr>
                        <a:t> 0       0      1      1</a:t>
                      </a:r>
                      <a:endParaRPr lang="en-US" altLang="zh-CN" sz="2000" b="1">
                        <a:solidFill>
                          <a:srgbClr val="05050B"/>
                        </a:solidFill>
                        <a:latin typeface="Times New Roman" panose="02020603050405020304" pitchFamily="18" charset="0"/>
                      </a:endParaRPr>
                    </a:p>
                    <a:p>
                      <a:pPr marL="0" lvl="0" indent="0" algn="just">
                        <a:spcBef>
                          <a:spcPct val="0"/>
                        </a:spcBef>
                        <a:buClrTx/>
                        <a:buSzTx/>
                        <a:buFontTx/>
                        <a:buNone/>
                      </a:pPr>
                      <a:r>
                        <a:rPr lang="en-US" altLang="zh-CN" sz="2000">
                          <a:solidFill>
                            <a:srgbClr val="05050B"/>
                          </a:solidFill>
                          <a:latin typeface="Times New Roman" panose="02020603050405020304" pitchFamily="18" charset="0"/>
                        </a:rPr>
                        <a:t> 0       1      0      0 </a:t>
                      </a:r>
                      <a:endParaRPr lang="en-US" altLang="zh-CN" sz="2000" b="1">
                        <a:solidFill>
                          <a:srgbClr val="05050B"/>
                        </a:solidFill>
                        <a:latin typeface="Times New Roman" panose="02020603050405020304" pitchFamily="18" charset="0"/>
                      </a:endParaRPr>
                    </a:p>
                    <a:p>
                      <a:pPr marL="0" lvl="0" indent="0" algn="just">
                        <a:spcBef>
                          <a:spcPct val="0"/>
                        </a:spcBef>
                        <a:buClrTx/>
                        <a:buSzTx/>
                        <a:buFontTx/>
                        <a:buNone/>
                      </a:pPr>
                      <a:r>
                        <a:rPr lang="en-US" altLang="zh-CN" sz="2000">
                          <a:solidFill>
                            <a:srgbClr val="05050B"/>
                          </a:solidFill>
                          <a:latin typeface="Times New Roman" panose="02020603050405020304" pitchFamily="18" charset="0"/>
                        </a:rPr>
                        <a:t> 0       1      0      1</a:t>
                      </a:r>
                      <a:endParaRPr lang="en-US" altLang="zh-CN" sz="2000" b="1">
                        <a:solidFill>
                          <a:srgbClr val="05050B"/>
                        </a:solidFill>
                        <a:latin typeface="Times New Roman" panose="02020603050405020304" pitchFamily="18" charset="0"/>
                      </a:endParaRPr>
                    </a:p>
                    <a:p>
                      <a:pPr marL="0" lvl="0" indent="0" algn="just">
                        <a:spcBef>
                          <a:spcPct val="0"/>
                        </a:spcBef>
                        <a:buClrTx/>
                        <a:buSzTx/>
                        <a:buFontTx/>
                        <a:buNone/>
                      </a:pPr>
                      <a:r>
                        <a:rPr lang="en-US" altLang="zh-CN" sz="2000">
                          <a:solidFill>
                            <a:srgbClr val="05050B"/>
                          </a:solidFill>
                          <a:latin typeface="Times New Roman" panose="02020603050405020304" pitchFamily="18" charset="0"/>
                        </a:rPr>
                        <a:t> 0       1      1      0</a:t>
                      </a:r>
                      <a:endParaRPr lang="en-US" altLang="zh-CN" sz="2000" b="1">
                        <a:solidFill>
                          <a:srgbClr val="05050B"/>
                        </a:solidFill>
                        <a:latin typeface="Times New Roman" panose="02020603050405020304" pitchFamily="18" charset="0"/>
                      </a:endParaRPr>
                    </a:p>
                    <a:p>
                      <a:pPr marL="0" lvl="0" indent="0" algn="just">
                        <a:spcBef>
                          <a:spcPct val="0"/>
                        </a:spcBef>
                        <a:buClrTx/>
                        <a:buSzTx/>
                        <a:buFontTx/>
                        <a:buNone/>
                      </a:pPr>
                      <a:r>
                        <a:rPr lang="en-US" altLang="zh-CN" sz="2000">
                          <a:solidFill>
                            <a:srgbClr val="05050B"/>
                          </a:solidFill>
                          <a:latin typeface="Times New Roman" panose="02020603050405020304" pitchFamily="18" charset="0"/>
                        </a:rPr>
                        <a:t> 0       1      1      1</a:t>
                      </a:r>
                      <a:endParaRPr lang="en-US" altLang="zh-CN" sz="2000" b="1">
                        <a:solidFill>
                          <a:srgbClr val="05050B"/>
                        </a:solidFill>
                        <a:latin typeface="Times New Roman" panose="02020603050405020304" pitchFamily="18" charset="0"/>
                      </a:endParaRPr>
                    </a:p>
                    <a:p>
                      <a:pPr marL="0" lvl="0" indent="0" algn="just">
                        <a:spcBef>
                          <a:spcPct val="0"/>
                        </a:spcBef>
                        <a:buClrTx/>
                        <a:buSzTx/>
                        <a:buFontTx/>
                        <a:buNone/>
                      </a:pPr>
                      <a:r>
                        <a:rPr lang="en-US" altLang="zh-CN" sz="2000" b="1">
                          <a:solidFill>
                            <a:srgbClr val="05050B"/>
                          </a:solidFill>
                          <a:latin typeface="Times New Roman" panose="02020603050405020304" pitchFamily="18" charset="0"/>
                        </a:rPr>
                        <a:t> </a:t>
                      </a:r>
                      <a:r>
                        <a:rPr lang="en-US" altLang="zh-CN" sz="2000">
                          <a:solidFill>
                            <a:srgbClr val="05050B"/>
                          </a:solidFill>
                          <a:latin typeface="Times New Roman" panose="02020603050405020304" pitchFamily="18" charset="0"/>
                        </a:rPr>
                        <a:t>1       0      0      0</a:t>
                      </a:r>
                      <a:endParaRPr lang="en-US" altLang="zh-CN" sz="2000">
                        <a:solidFill>
                          <a:srgbClr val="05050B"/>
                        </a:solidFill>
                        <a:latin typeface="Times New Roman" panose="02020603050405020304" pitchFamily="18" charset="0"/>
                      </a:endParaRPr>
                    </a:p>
                    <a:p>
                      <a:pPr marL="0" lvl="0" indent="0" algn="just">
                        <a:spcBef>
                          <a:spcPct val="0"/>
                        </a:spcBef>
                        <a:buClrTx/>
                        <a:buSzTx/>
                        <a:buFontTx/>
                        <a:buNone/>
                      </a:pPr>
                      <a:r>
                        <a:rPr lang="en-US" altLang="zh-CN" sz="2000">
                          <a:solidFill>
                            <a:srgbClr val="05050B"/>
                          </a:solidFill>
                          <a:latin typeface="Times New Roman" panose="02020603050405020304" pitchFamily="18" charset="0"/>
                        </a:rPr>
                        <a:t> 1       0      0      1</a:t>
                      </a:r>
                      <a:endParaRPr lang="en-US" altLang="zh-CN" sz="2000">
                        <a:solidFill>
                          <a:srgbClr val="05050B"/>
                        </a:solidFill>
                      </a:endParaRPr>
                    </a:p>
                  </a:txBody>
                  <a:tcPr>
                    <a:lnL w="28575" cap="flat" cmpd="sng">
                      <a:solidFill>
                        <a:srgbClr val="0066FF"/>
                      </a:solidFill>
                      <a:prstDash val="solid"/>
                      <a:headEnd type="none" w="med" len="med"/>
                      <a:tailEnd type="none" w="med" len="med"/>
                    </a:lnL>
                    <a:lnR w="28575" cap="flat" cmpd="sng">
                      <a:solidFill>
                        <a:srgbClr val="0066FF"/>
                      </a:solidFill>
                      <a:prstDash val="solid"/>
                      <a:headEnd type="none" w="med" len="med"/>
                      <a:tailEnd type="none" w="med" len="med"/>
                    </a:lnR>
                    <a:lnT w="12700" cap="flat" cmpd="sng">
                      <a:solidFill>
                        <a:srgbClr val="0066FF"/>
                      </a:solidFill>
                      <a:prstDash val="solid"/>
                      <a:headEnd type="none" w="med" len="med"/>
                      <a:tailEnd type="none" w="med" len="med"/>
                    </a:lnT>
                    <a:lnB w="28575" cap="flat" cmpd="sng">
                      <a:solidFill>
                        <a:srgbClr val="0066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Blip>
                          <a:blip r:embed="rId1"/>
                        </a:buBlip>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95000"/>
                        <a:buFont typeface="Wingdings" panose="05000000000000000000" pitchFamily="2" charset="2"/>
                        <a:buChar char="w"/>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SzPct val="6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533400" lvl="0" indent="-533400" algn="just">
                        <a:spcBef>
                          <a:spcPct val="0"/>
                        </a:spcBef>
                        <a:buClrTx/>
                        <a:buSzTx/>
                        <a:buFontTx/>
                        <a:buNone/>
                      </a:pPr>
                      <a:r>
                        <a:rPr lang="en-US" altLang="zh-CN" sz="2000">
                          <a:solidFill>
                            <a:srgbClr val="05050B"/>
                          </a:solidFill>
                          <a:latin typeface="Times New Roman" panose="02020603050405020304" pitchFamily="18" charset="0"/>
                        </a:rPr>
                        <a:t>0         0        0        1</a:t>
                      </a:r>
                      <a:endParaRPr lang="en-US" altLang="zh-CN" sz="2000" b="1">
                        <a:solidFill>
                          <a:srgbClr val="05050B"/>
                        </a:solidFill>
                        <a:latin typeface="Times New Roman" panose="02020603050405020304" pitchFamily="18" charset="0"/>
                      </a:endParaRPr>
                    </a:p>
                    <a:p>
                      <a:pPr marL="533400" lvl="0" indent="-533400" algn="just">
                        <a:spcBef>
                          <a:spcPct val="0"/>
                        </a:spcBef>
                        <a:buClrTx/>
                        <a:buSzTx/>
                        <a:buFontTx/>
                        <a:buNone/>
                      </a:pPr>
                      <a:r>
                        <a:rPr lang="en-US" altLang="zh-CN" sz="2000">
                          <a:solidFill>
                            <a:srgbClr val="05050B"/>
                          </a:solidFill>
                          <a:latin typeface="Times New Roman" panose="02020603050405020304" pitchFamily="18" charset="0"/>
                        </a:rPr>
                        <a:t>0         0        1        0</a:t>
                      </a:r>
                      <a:endParaRPr lang="en-US" altLang="zh-CN" sz="2000" b="1">
                        <a:solidFill>
                          <a:srgbClr val="05050B"/>
                        </a:solidFill>
                        <a:latin typeface="Times New Roman" panose="02020603050405020304" pitchFamily="18" charset="0"/>
                      </a:endParaRPr>
                    </a:p>
                    <a:p>
                      <a:pPr marL="533400" lvl="0" indent="-533400" algn="just">
                        <a:spcBef>
                          <a:spcPct val="0"/>
                        </a:spcBef>
                        <a:buClrTx/>
                        <a:buSzTx/>
                        <a:buFontTx/>
                        <a:buNone/>
                      </a:pPr>
                      <a:r>
                        <a:rPr lang="en-US" altLang="zh-CN" sz="2000">
                          <a:solidFill>
                            <a:srgbClr val="05050B"/>
                          </a:solidFill>
                          <a:latin typeface="Times New Roman" panose="02020603050405020304" pitchFamily="18" charset="0"/>
                        </a:rPr>
                        <a:t>0         0        1        1</a:t>
                      </a:r>
                      <a:endParaRPr lang="en-US" altLang="zh-CN" sz="2000" b="1">
                        <a:solidFill>
                          <a:srgbClr val="05050B"/>
                        </a:solidFill>
                        <a:latin typeface="Times New Roman" panose="02020603050405020304" pitchFamily="18" charset="0"/>
                      </a:endParaRPr>
                    </a:p>
                    <a:p>
                      <a:pPr marL="533400" lvl="0" indent="-533400" algn="just">
                        <a:spcBef>
                          <a:spcPct val="0"/>
                        </a:spcBef>
                        <a:buClrTx/>
                        <a:buSzTx/>
                        <a:buFontTx/>
                        <a:buNone/>
                      </a:pPr>
                      <a:r>
                        <a:rPr lang="en-US" altLang="zh-CN" sz="2000">
                          <a:solidFill>
                            <a:srgbClr val="05050B"/>
                          </a:solidFill>
                          <a:latin typeface="Times New Roman" panose="02020603050405020304" pitchFamily="18" charset="0"/>
                        </a:rPr>
                        <a:t>0         1        0        0 </a:t>
                      </a:r>
                      <a:endParaRPr lang="en-US" altLang="zh-CN" sz="2000" b="1">
                        <a:solidFill>
                          <a:srgbClr val="05050B"/>
                        </a:solidFill>
                        <a:latin typeface="Times New Roman" panose="02020603050405020304" pitchFamily="18" charset="0"/>
                      </a:endParaRPr>
                    </a:p>
                    <a:p>
                      <a:pPr marL="533400" lvl="0" indent="-533400" algn="just">
                        <a:spcBef>
                          <a:spcPct val="0"/>
                        </a:spcBef>
                        <a:buClrTx/>
                        <a:buSzTx/>
                        <a:buFontTx/>
                        <a:buNone/>
                      </a:pPr>
                      <a:r>
                        <a:rPr lang="en-US" altLang="zh-CN" sz="2000">
                          <a:solidFill>
                            <a:srgbClr val="05050B"/>
                          </a:solidFill>
                          <a:latin typeface="Times New Roman" panose="02020603050405020304" pitchFamily="18" charset="0"/>
                        </a:rPr>
                        <a:t>0         1        0        1</a:t>
                      </a:r>
                      <a:endParaRPr lang="en-US" altLang="zh-CN" sz="2000" b="1">
                        <a:solidFill>
                          <a:srgbClr val="05050B"/>
                        </a:solidFill>
                        <a:latin typeface="Times New Roman" panose="02020603050405020304" pitchFamily="18" charset="0"/>
                      </a:endParaRPr>
                    </a:p>
                    <a:p>
                      <a:pPr marL="533400" lvl="0" indent="-533400" algn="just">
                        <a:spcBef>
                          <a:spcPct val="0"/>
                        </a:spcBef>
                        <a:buClrTx/>
                        <a:buSzTx/>
                        <a:buFontTx/>
                        <a:buNone/>
                      </a:pPr>
                      <a:r>
                        <a:rPr lang="en-US" altLang="zh-CN" sz="2000">
                          <a:solidFill>
                            <a:srgbClr val="05050B"/>
                          </a:solidFill>
                          <a:latin typeface="Times New Roman" panose="02020603050405020304" pitchFamily="18" charset="0"/>
                        </a:rPr>
                        <a:t>0         1        1        0</a:t>
                      </a:r>
                      <a:endParaRPr lang="en-US" altLang="zh-CN" sz="2000" b="1">
                        <a:solidFill>
                          <a:srgbClr val="05050B"/>
                        </a:solidFill>
                        <a:latin typeface="Times New Roman" panose="02020603050405020304" pitchFamily="18" charset="0"/>
                      </a:endParaRPr>
                    </a:p>
                    <a:p>
                      <a:pPr marL="533400" lvl="0" indent="-533400" algn="just">
                        <a:spcBef>
                          <a:spcPct val="0"/>
                        </a:spcBef>
                        <a:buClrTx/>
                        <a:buSzTx/>
                        <a:buFontTx/>
                        <a:buNone/>
                      </a:pPr>
                      <a:r>
                        <a:rPr lang="en-US" altLang="zh-CN" sz="2000">
                          <a:solidFill>
                            <a:srgbClr val="05050B"/>
                          </a:solidFill>
                          <a:latin typeface="Times New Roman" panose="02020603050405020304" pitchFamily="18" charset="0"/>
                        </a:rPr>
                        <a:t>0         1        1        1</a:t>
                      </a:r>
                      <a:endParaRPr lang="en-US" altLang="zh-CN" sz="2000" b="1">
                        <a:solidFill>
                          <a:srgbClr val="05050B"/>
                        </a:solidFill>
                        <a:latin typeface="Times New Roman" panose="02020603050405020304" pitchFamily="18" charset="0"/>
                      </a:endParaRPr>
                    </a:p>
                    <a:p>
                      <a:pPr marL="533400" lvl="0" indent="-533400" algn="just">
                        <a:spcBef>
                          <a:spcPct val="0"/>
                        </a:spcBef>
                        <a:buClrTx/>
                        <a:buSzTx/>
                        <a:buFontTx/>
                        <a:buNone/>
                      </a:pPr>
                      <a:r>
                        <a:rPr lang="en-US" altLang="zh-CN" sz="2000">
                          <a:solidFill>
                            <a:srgbClr val="05050B"/>
                          </a:solidFill>
                          <a:latin typeface="Times New Roman" panose="02020603050405020304" pitchFamily="18" charset="0"/>
                        </a:rPr>
                        <a:t>1         0        0        0</a:t>
                      </a:r>
                      <a:endParaRPr lang="en-US" altLang="zh-CN" sz="2000">
                        <a:solidFill>
                          <a:srgbClr val="05050B"/>
                        </a:solidFill>
                        <a:latin typeface="Times New Roman" panose="02020603050405020304" pitchFamily="18" charset="0"/>
                      </a:endParaRPr>
                    </a:p>
                    <a:p>
                      <a:pPr marL="533400" lvl="0" indent="-533400" algn="just">
                        <a:spcBef>
                          <a:spcPct val="0"/>
                        </a:spcBef>
                        <a:buClrTx/>
                        <a:buSzTx/>
                        <a:buFontTx/>
                        <a:buAutoNum type="arabicPlain"/>
                      </a:pPr>
                      <a:r>
                        <a:rPr lang="en-US" altLang="zh-CN" sz="2000">
                          <a:solidFill>
                            <a:srgbClr val="05050B"/>
                          </a:solidFill>
                          <a:latin typeface="Times New Roman" panose="02020603050405020304" pitchFamily="18" charset="0"/>
                        </a:rPr>
                        <a:t>  0        0        1</a:t>
                      </a:r>
                      <a:endParaRPr lang="en-US" altLang="zh-CN" sz="2000" b="1">
                        <a:solidFill>
                          <a:srgbClr val="05050B"/>
                        </a:solidFill>
                        <a:latin typeface="Times New Roman" panose="02020603050405020304" pitchFamily="18" charset="0"/>
                      </a:endParaRPr>
                    </a:p>
                    <a:p>
                      <a:pPr marL="533400" lvl="0" indent="-533400" algn="just">
                        <a:spcBef>
                          <a:spcPct val="0"/>
                        </a:spcBef>
                        <a:buClrTx/>
                        <a:buSzTx/>
                        <a:buFontTx/>
                        <a:buNone/>
                      </a:pPr>
                      <a:r>
                        <a:rPr lang="en-US" altLang="zh-CN" sz="2000">
                          <a:solidFill>
                            <a:srgbClr val="05050B"/>
                          </a:solidFill>
                          <a:latin typeface="Times New Roman" panose="02020603050405020304" pitchFamily="18" charset="0"/>
                        </a:rPr>
                        <a:t>0        0        0        0</a:t>
                      </a:r>
                      <a:endParaRPr lang="en-US" altLang="zh-CN" sz="2000">
                        <a:solidFill>
                          <a:srgbClr val="05050B"/>
                        </a:solidFill>
                      </a:endParaRPr>
                    </a:p>
                  </a:txBody>
                  <a:tcPr>
                    <a:lnL w="28575" cap="flat" cmpd="sng">
                      <a:solidFill>
                        <a:srgbClr val="0066FF"/>
                      </a:solidFill>
                      <a:prstDash val="solid"/>
                      <a:headEnd type="none" w="med" len="med"/>
                      <a:tailEnd type="none" w="med" len="med"/>
                    </a:lnL>
                    <a:lnR w="28575" cap="flat" cmpd="sng">
                      <a:solidFill>
                        <a:srgbClr val="0066FF"/>
                      </a:solidFill>
                      <a:prstDash val="solid"/>
                      <a:headEnd type="none" w="med" len="med"/>
                      <a:tailEnd type="none" w="med" len="med"/>
                    </a:lnR>
                    <a:lnT w="12700" cap="flat" cmpd="sng">
                      <a:solidFill>
                        <a:srgbClr val="0066FF"/>
                      </a:solidFill>
                      <a:prstDash val="solid"/>
                      <a:headEnd type="none" w="med" len="med"/>
                      <a:tailEnd type="none" w="med" len="med"/>
                    </a:lnT>
                    <a:lnB w="28575" cap="flat" cmpd="sng">
                      <a:solidFill>
                        <a:srgbClr val="0066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Blip>
                          <a:blip r:embed="rId1"/>
                        </a:buBlip>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95000"/>
                        <a:buFont typeface="Wingdings" panose="05000000000000000000" pitchFamily="2" charset="2"/>
                        <a:buChar char="w"/>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SzPct val="6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457200" lvl="1" indent="0" algn="just">
                        <a:spcBef>
                          <a:spcPct val="0"/>
                        </a:spcBef>
                        <a:buClrTx/>
                        <a:buSzTx/>
                        <a:buFontTx/>
                        <a:buNone/>
                      </a:pPr>
                      <a:r>
                        <a:rPr lang="en-US" altLang="zh-CN" sz="2000" b="1">
                          <a:solidFill>
                            <a:srgbClr val="05050B"/>
                          </a:solidFill>
                          <a:latin typeface="Times New Roman" panose="02020603050405020304" pitchFamily="18" charset="0"/>
                        </a:rPr>
                        <a:t>0     0      0      </a:t>
                      </a:r>
                      <a:endParaRPr lang="en-US" altLang="zh-CN" sz="2000" b="1">
                        <a:solidFill>
                          <a:srgbClr val="05050B"/>
                        </a:solidFill>
                        <a:latin typeface="Times New Roman" panose="02020603050405020304" pitchFamily="18" charset="0"/>
                      </a:endParaRPr>
                    </a:p>
                    <a:p>
                      <a:pPr marL="457200" lvl="1" indent="0" algn="just">
                        <a:spcBef>
                          <a:spcPct val="0"/>
                        </a:spcBef>
                        <a:buClrTx/>
                        <a:buSzTx/>
                        <a:buFontTx/>
                        <a:buNone/>
                      </a:pPr>
                      <a:r>
                        <a:rPr lang="en-US" altLang="zh-CN" sz="2000" b="1">
                          <a:solidFill>
                            <a:srgbClr val="05050B"/>
                          </a:solidFill>
                          <a:latin typeface="Times New Roman" panose="02020603050405020304" pitchFamily="18" charset="0"/>
                        </a:rPr>
                        <a:t>       0           </a:t>
                      </a:r>
                      <a:endParaRPr lang="en-US" altLang="zh-CN" sz="2000" b="1">
                        <a:solidFill>
                          <a:srgbClr val="05050B"/>
                        </a:solidFill>
                        <a:latin typeface="Times New Roman" panose="02020603050405020304" pitchFamily="18" charset="0"/>
                      </a:endParaRPr>
                    </a:p>
                    <a:p>
                      <a:pPr marL="457200" lvl="1" indent="0" algn="just">
                        <a:spcBef>
                          <a:spcPct val="0"/>
                        </a:spcBef>
                        <a:buClrTx/>
                        <a:buSzTx/>
                        <a:buFontTx/>
                        <a:buNone/>
                      </a:pPr>
                      <a:r>
                        <a:rPr lang="en-US" altLang="zh-CN" sz="2000" b="1">
                          <a:solidFill>
                            <a:srgbClr val="05050B"/>
                          </a:solidFill>
                          <a:latin typeface="Times New Roman" panose="02020603050405020304" pitchFamily="18" charset="0"/>
                        </a:rPr>
                        <a:t>0     0      0      </a:t>
                      </a:r>
                      <a:endParaRPr lang="en-US" altLang="zh-CN" sz="2000" b="1">
                        <a:solidFill>
                          <a:srgbClr val="05050B"/>
                        </a:solidFill>
                        <a:latin typeface="Times New Roman" panose="02020603050405020304" pitchFamily="18" charset="0"/>
                      </a:endParaRPr>
                    </a:p>
                    <a:p>
                      <a:pPr marL="457200" lvl="1" indent="0" algn="just">
                        <a:spcBef>
                          <a:spcPct val="0"/>
                        </a:spcBef>
                        <a:buClrTx/>
                        <a:buSzTx/>
                        <a:buFontTx/>
                        <a:buNone/>
                      </a:pPr>
                      <a:r>
                        <a:rPr lang="en-US" altLang="zh-CN" sz="2000" b="1">
                          <a:solidFill>
                            <a:srgbClr val="05050B"/>
                          </a:solidFill>
                          <a:latin typeface="Times New Roman" panose="02020603050405020304" pitchFamily="18" charset="0"/>
                        </a:rPr>
                        <a:t>                 </a:t>
                      </a:r>
                      <a:endParaRPr lang="en-US" altLang="zh-CN" sz="2000" b="1">
                        <a:solidFill>
                          <a:srgbClr val="05050B"/>
                        </a:solidFill>
                        <a:latin typeface="Times New Roman" panose="02020603050405020304" pitchFamily="18" charset="0"/>
                      </a:endParaRPr>
                    </a:p>
                    <a:p>
                      <a:pPr marL="457200" lvl="1" indent="0" algn="just">
                        <a:spcBef>
                          <a:spcPct val="0"/>
                        </a:spcBef>
                        <a:buClrTx/>
                        <a:buSzTx/>
                        <a:buFontTx/>
                        <a:buNone/>
                      </a:pPr>
                      <a:r>
                        <a:rPr lang="en-US" altLang="zh-CN" sz="2000" b="1">
                          <a:solidFill>
                            <a:srgbClr val="05050B"/>
                          </a:solidFill>
                          <a:latin typeface="Times New Roman" panose="02020603050405020304" pitchFamily="18" charset="0"/>
                        </a:rPr>
                        <a:t>0     0      0      </a:t>
                      </a:r>
                      <a:endParaRPr lang="en-US" altLang="zh-CN" sz="2000" b="1">
                        <a:solidFill>
                          <a:srgbClr val="05050B"/>
                        </a:solidFill>
                        <a:latin typeface="Times New Roman" panose="02020603050405020304" pitchFamily="18" charset="0"/>
                      </a:endParaRPr>
                    </a:p>
                    <a:p>
                      <a:pPr marL="457200" lvl="1" indent="0" algn="just">
                        <a:spcBef>
                          <a:spcPct val="0"/>
                        </a:spcBef>
                        <a:buClrTx/>
                        <a:buSzTx/>
                        <a:buFontTx/>
                        <a:buNone/>
                      </a:pPr>
                      <a:r>
                        <a:rPr lang="en-US" altLang="zh-CN" sz="2000" b="1">
                          <a:solidFill>
                            <a:srgbClr val="05050B"/>
                          </a:solidFill>
                          <a:latin typeface="Times New Roman" panose="02020603050405020304" pitchFamily="18" charset="0"/>
                        </a:rPr>
                        <a:t>       0           </a:t>
                      </a:r>
                      <a:endParaRPr lang="en-US" altLang="zh-CN" sz="2000" b="1">
                        <a:solidFill>
                          <a:srgbClr val="05050B"/>
                        </a:solidFill>
                        <a:latin typeface="Times New Roman" panose="02020603050405020304" pitchFamily="18" charset="0"/>
                      </a:endParaRPr>
                    </a:p>
                    <a:p>
                      <a:pPr marL="457200" lvl="1" indent="0" algn="just">
                        <a:spcBef>
                          <a:spcPct val="0"/>
                        </a:spcBef>
                        <a:buClrTx/>
                        <a:buSzTx/>
                        <a:buFontTx/>
                        <a:buNone/>
                      </a:pPr>
                      <a:r>
                        <a:rPr lang="en-US" altLang="zh-CN" sz="2000" b="1">
                          <a:solidFill>
                            <a:srgbClr val="05050B"/>
                          </a:solidFill>
                          <a:latin typeface="Times New Roman" panose="02020603050405020304" pitchFamily="18" charset="0"/>
                        </a:rPr>
                        <a:t>0     0      0      </a:t>
                      </a:r>
                      <a:endParaRPr lang="en-US" altLang="zh-CN" sz="2000" b="1">
                        <a:solidFill>
                          <a:srgbClr val="05050B"/>
                        </a:solidFill>
                        <a:latin typeface="Times New Roman" panose="02020603050405020304" pitchFamily="18" charset="0"/>
                      </a:endParaRPr>
                    </a:p>
                    <a:p>
                      <a:pPr marL="457200" lvl="1" indent="0" algn="just">
                        <a:spcBef>
                          <a:spcPct val="0"/>
                        </a:spcBef>
                        <a:buClrTx/>
                        <a:buSzTx/>
                        <a:buFontTx/>
                        <a:buNone/>
                      </a:pPr>
                      <a:r>
                        <a:rPr lang="en-US" altLang="zh-CN" sz="2000" b="1">
                          <a:solidFill>
                            <a:srgbClr val="05050B"/>
                          </a:solidFill>
                          <a:latin typeface="Times New Roman" panose="02020603050405020304" pitchFamily="18" charset="0"/>
                        </a:rPr>
                        <a:t>                 </a:t>
                      </a:r>
                      <a:endParaRPr lang="en-US" altLang="zh-CN" sz="2000" b="1">
                        <a:solidFill>
                          <a:srgbClr val="05050B"/>
                        </a:solidFill>
                        <a:latin typeface="Times New Roman" panose="02020603050405020304" pitchFamily="18" charset="0"/>
                      </a:endParaRPr>
                    </a:p>
                    <a:p>
                      <a:pPr marL="457200" lvl="1" indent="0" algn="just">
                        <a:spcBef>
                          <a:spcPct val="0"/>
                        </a:spcBef>
                        <a:buClrTx/>
                        <a:buSzTx/>
                        <a:buFontTx/>
                        <a:buNone/>
                      </a:pPr>
                      <a:r>
                        <a:rPr lang="en-US" altLang="zh-CN" sz="2000" b="1">
                          <a:solidFill>
                            <a:srgbClr val="05050B"/>
                          </a:solidFill>
                          <a:latin typeface="Times New Roman" panose="02020603050405020304" pitchFamily="18" charset="0"/>
                        </a:rPr>
                        <a:t>1     0      0      </a:t>
                      </a:r>
                      <a:endParaRPr lang="en-US" altLang="zh-CN" sz="2000" b="1">
                        <a:solidFill>
                          <a:srgbClr val="05050B"/>
                        </a:solidFill>
                        <a:latin typeface="Times New Roman" panose="02020603050405020304" pitchFamily="18" charset="0"/>
                      </a:endParaRPr>
                    </a:p>
                    <a:p>
                      <a:pPr marL="457200" lvl="1" indent="0" algn="just">
                        <a:spcBef>
                          <a:spcPct val="0"/>
                        </a:spcBef>
                        <a:buClrTx/>
                        <a:buSzTx/>
                        <a:buFontTx/>
                        <a:buNone/>
                      </a:pPr>
                      <a:r>
                        <a:rPr lang="en-US" altLang="zh-CN" sz="2000" b="1">
                          <a:solidFill>
                            <a:srgbClr val="05050B"/>
                          </a:solidFill>
                          <a:latin typeface="Times New Roman" panose="02020603050405020304" pitchFamily="18" charset="0"/>
                        </a:rPr>
                        <a:t>       0           </a:t>
                      </a:r>
                      <a:endParaRPr lang="en-US" altLang="zh-CN" sz="2000">
                        <a:solidFill>
                          <a:srgbClr val="05050B"/>
                        </a:solidFill>
                      </a:endParaRPr>
                    </a:p>
                  </a:txBody>
                  <a:tcPr>
                    <a:lnL w="28575" cap="flat" cmpd="sng">
                      <a:solidFill>
                        <a:srgbClr val="0066FF"/>
                      </a:solidFill>
                      <a:prstDash val="solid"/>
                      <a:headEnd type="none" w="med" len="med"/>
                      <a:tailEnd type="none" w="med" len="med"/>
                    </a:lnL>
                    <a:lnR w="28575" cap="flat" cmpd="sng">
                      <a:solidFill>
                        <a:srgbClr val="0066FF"/>
                      </a:solidFill>
                      <a:prstDash val="solid"/>
                      <a:headEnd type="none" w="med" len="med"/>
                      <a:tailEnd type="none" w="med" len="med"/>
                    </a:lnR>
                    <a:lnT w="12700" cap="flat" cmpd="sng">
                      <a:solidFill>
                        <a:srgbClr val="0066FF"/>
                      </a:solidFill>
                      <a:prstDash val="solid"/>
                      <a:headEnd type="none" w="med" len="med"/>
                      <a:tailEnd type="none" w="med" len="med"/>
                    </a:lnT>
                    <a:lnB w="28575" cap="flat" cmpd="sng">
                      <a:solidFill>
                        <a:srgbClr val="0066FF"/>
                      </a:solidFill>
                      <a:prstDash val="solid"/>
                      <a:headEnd type="none" w="med" len="med"/>
                      <a:tailEnd type="none" w="med" len="med"/>
                    </a:lnB>
                    <a:lnTlToBr>
                      <a:noFill/>
                    </a:lnTlToBr>
                    <a:lnBlToTr>
                      <a:noFill/>
                    </a:lnBlToTr>
                    <a:noFill/>
                  </a:tcPr>
                </a:tc>
              </a:tr>
            </a:tbl>
          </a:graphicData>
        </a:graphic>
      </p:graphicFrame>
      <p:pic>
        <p:nvPicPr>
          <p:cNvPr id="114714" name="图片 114713"/>
          <p:cNvPicPr>
            <a:picLocks noChangeAspect="1"/>
          </p:cNvPicPr>
          <p:nvPr/>
        </p:nvPicPr>
        <p:blipFill>
          <a:blip r:embed="rId2"/>
          <a:stretch>
            <a:fillRect/>
          </a:stretch>
        </p:blipFill>
        <p:spPr>
          <a:xfrm>
            <a:off x="7773988" y="2278063"/>
            <a:ext cx="169862" cy="287337"/>
          </a:xfrm>
          <a:prstGeom prst="rect">
            <a:avLst/>
          </a:prstGeom>
          <a:noFill/>
          <a:ln w="9525">
            <a:noFill/>
          </a:ln>
        </p:spPr>
      </p:pic>
      <p:pic>
        <p:nvPicPr>
          <p:cNvPr id="114718" name="图片 114717"/>
          <p:cNvPicPr>
            <a:picLocks noChangeAspect="1"/>
          </p:cNvPicPr>
          <p:nvPr/>
        </p:nvPicPr>
        <p:blipFill>
          <a:blip r:embed="rId2"/>
          <a:stretch>
            <a:fillRect/>
          </a:stretch>
        </p:blipFill>
        <p:spPr>
          <a:xfrm>
            <a:off x="7772400" y="2536825"/>
            <a:ext cx="169863" cy="287338"/>
          </a:xfrm>
          <a:prstGeom prst="rect">
            <a:avLst/>
          </a:prstGeom>
          <a:noFill/>
          <a:ln w="9525">
            <a:noFill/>
          </a:ln>
        </p:spPr>
      </p:pic>
      <p:pic>
        <p:nvPicPr>
          <p:cNvPr id="114719" name="图片 114718"/>
          <p:cNvPicPr>
            <a:picLocks noChangeAspect="1"/>
          </p:cNvPicPr>
          <p:nvPr/>
        </p:nvPicPr>
        <p:blipFill>
          <a:blip r:embed="rId2"/>
          <a:stretch>
            <a:fillRect/>
          </a:stretch>
        </p:blipFill>
        <p:spPr>
          <a:xfrm>
            <a:off x="7783513" y="2854325"/>
            <a:ext cx="169862" cy="287338"/>
          </a:xfrm>
          <a:prstGeom prst="rect">
            <a:avLst/>
          </a:prstGeom>
          <a:noFill/>
          <a:ln w="9525">
            <a:noFill/>
          </a:ln>
        </p:spPr>
      </p:pic>
      <p:pic>
        <p:nvPicPr>
          <p:cNvPr id="114720" name="图片 114719"/>
          <p:cNvPicPr>
            <a:picLocks noChangeAspect="1"/>
          </p:cNvPicPr>
          <p:nvPr/>
        </p:nvPicPr>
        <p:blipFill>
          <a:blip r:embed="rId2"/>
          <a:stretch>
            <a:fillRect/>
          </a:stretch>
        </p:blipFill>
        <p:spPr>
          <a:xfrm>
            <a:off x="7797800" y="3141663"/>
            <a:ext cx="169863" cy="287337"/>
          </a:xfrm>
          <a:prstGeom prst="rect">
            <a:avLst/>
          </a:prstGeom>
          <a:noFill/>
          <a:ln w="9525">
            <a:noFill/>
          </a:ln>
        </p:spPr>
      </p:pic>
      <p:pic>
        <p:nvPicPr>
          <p:cNvPr id="114721" name="图片 114720"/>
          <p:cNvPicPr>
            <a:picLocks noChangeAspect="1"/>
          </p:cNvPicPr>
          <p:nvPr/>
        </p:nvPicPr>
        <p:blipFill>
          <a:blip r:embed="rId2"/>
          <a:stretch>
            <a:fillRect/>
          </a:stretch>
        </p:blipFill>
        <p:spPr>
          <a:xfrm>
            <a:off x="6156325" y="3141663"/>
            <a:ext cx="169863" cy="287337"/>
          </a:xfrm>
          <a:prstGeom prst="rect">
            <a:avLst/>
          </a:prstGeom>
          <a:noFill/>
          <a:ln w="9525">
            <a:noFill/>
          </a:ln>
        </p:spPr>
      </p:pic>
      <p:pic>
        <p:nvPicPr>
          <p:cNvPr id="114722" name="图片 114721"/>
          <p:cNvPicPr>
            <a:picLocks noChangeAspect="1"/>
          </p:cNvPicPr>
          <p:nvPr/>
        </p:nvPicPr>
        <p:blipFill>
          <a:blip r:embed="rId2"/>
          <a:stretch>
            <a:fillRect/>
          </a:stretch>
        </p:blipFill>
        <p:spPr>
          <a:xfrm>
            <a:off x="6605588" y="3140075"/>
            <a:ext cx="169862" cy="287338"/>
          </a:xfrm>
          <a:prstGeom prst="rect">
            <a:avLst/>
          </a:prstGeom>
          <a:noFill/>
          <a:ln w="9525">
            <a:noFill/>
          </a:ln>
        </p:spPr>
      </p:pic>
      <p:pic>
        <p:nvPicPr>
          <p:cNvPr id="114723" name="图片 114722"/>
          <p:cNvPicPr>
            <a:picLocks noChangeAspect="1"/>
          </p:cNvPicPr>
          <p:nvPr/>
        </p:nvPicPr>
        <p:blipFill>
          <a:blip r:embed="rId2"/>
          <a:stretch>
            <a:fillRect/>
          </a:stretch>
        </p:blipFill>
        <p:spPr>
          <a:xfrm>
            <a:off x="7138988" y="3141663"/>
            <a:ext cx="169862" cy="287337"/>
          </a:xfrm>
          <a:prstGeom prst="rect">
            <a:avLst/>
          </a:prstGeom>
          <a:noFill/>
          <a:ln w="9525">
            <a:noFill/>
          </a:ln>
        </p:spPr>
      </p:pic>
      <p:pic>
        <p:nvPicPr>
          <p:cNvPr id="114724" name="图片 114723"/>
          <p:cNvPicPr>
            <a:picLocks noChangeAspect="1"/>
          </p:cNvPicPr>
          <p:nvPr/>
        </p:nvPicPr>
        <p:blipFill>
          <a:blip r:embed="rId2"/>
          <a:stretch>
            <a:fillRect/>
          </a:stretch>
        </p:blipFill>
        <p:spPr>
          <a:xfrm>
            <a:off x="7138988" y="2565400"/>
            <a:ext cx="169862" cy="287338"/>
          </a:xfrm>
          <a:prstGeom prst="rect">
            <a:avLst/>
          </a:prstGeom>
          <a:noFill/>
          <a:ln w="9525">
            <a:noFill/>
          </a:ln>
        </p:spPr>
      </p:pic>
      <p:pic>
        <p:nvPicPr>
          <p:cNvPr id="114725" name="图片 114724"/>
          <p:cNvPicPr>
            <a:picLocks noChangeAspect="1"/>
          </p:cNvPicPr>
          <p:nvPr/>
        </p:nvPicPr>
        <p:blipFill>
          <a:blip r:embed="rId2"/>
          <a:stretch>
            <a:fillRect/>
          </a:stretch>
        </p:blipFill>
        <p:spPr>
          <a:xfrm>
            <a:off x="6130925" y="2565400"/>
            <a:ext cx="169863" cy="287338"/>
          </a:xfrm>
          <a:prstGeom prst="rect">
            <a:avLst/>
          </a:prstGeom>
          <a:noFill/>
          <a:ln w="9525">
            <a:noFill/>
          </a:ln>
        </p:spPr>
      </p:pic>
      <p:pic>
        <p:nvPicPr>
          <p:cNvPr id="114726" name="图片 114725"/>
          <p:cNvPicPr>
            <a:picLocks noChangeAspect="1"/>
          </p:cNvPicPr>
          <p:nvPr/>
        </p:nvPicPr>
        <p:blipFill>
          <a:blip r:embed="rId2"/>
          <a:stretch>
            <a:fillRect/>
          </a:stretch>
        </p:blipFill>
        <p:spPr>
          <a:xfrm>
            <a:off x="7786688" y="3429000"/>
            <a:ext cx="169862" cy="287338"/>
          </a:xfrm>
          <a:prstGeom prst="rect">
            <a:avLst/>
          </a:prstGeom>
          <a:noFill/>
          <a:ln w="9525">
            <a:noFill/>
          </a:ln>
        </p:spPr>
      </p:pic>
      <p:pic>
        <p:nvPicPr>
          <p:cNvPr id="114727" name="图片 114726"/>
          <p:cNvPicPr>
            <a:picLocks noChangeAspect="1"/>
          </p:cNvPicPr>
          <p:nvPr/>
        </p:nvPicPr>
        <p:blipFill>
          <a:blip r:embed="rId2"/>
          <a:stretch>
            <a:fillRect/>
          </a:stretch>
        </p:blipFill>
        <p:spPr>
          <a:xfrm>
            <a:off x="7786688" y="3717925"/>
            <a:ext cx="169862" cy="287338"/>
          </a:xfrm>
          <a:prstGeom prst="rect">
            <a:avLst/>
          </a:prstGeom>
          <a:noFill/>
          <a:ln w="9525">
            <a:noFill/>
          </a:ln>
        </p:spPr>
      </p:pic>
      <p:pic>
        <p:nvPicPr>
          <p:cNvPr id="114728" name="图片 114727"/>
          <p:cNvPicPr>
            <a:picLocks noChangeAspect="1"/>
          </p:cNvPicPr>
          <p:nvPr/>
        </p:nvPicPr>
        <p:blipFill>
          <a:blip r:embed="rId2"/>
          <a:stretch>
            <a:fillRect/>
          </a:stretch>
        </p:blipFill>
        <p:spPr>
          <a:xfrm>
            <a:off x="7138988" y="3789363"/>
            <a:ext cx="169862" cy="287337"/>
          </a:xfrm>
          <a:prstGeom prst="rect">
            <a:avLst/>
          </a:prstGeom>
          <a:noFill/>
          <a:ln w="9525">
            <a:noFill/>
          </a:ln>
        </p:spPr>
      </p:pic>
      <p:pic>
        <p:nvPicPr>
          <p:cNvPr id="114729" name="图片 114728"/>
          <p:cNvPicPr>
            <a:picLocks noChangeAspect="1"/>
          </p:cNvPicPr>
          <p:nvPr/>
        </p:nvPicPr>
        <p:blipFill>
          <a:blip r:embed="rId2"/>
          <a:stretch>
            <a:fillRect/>
          </a:stretch>
        </p:blipFill>
        <p:spPr>
          <a:xfrm>
            <a:off x="6156325" y="3789363"/>
            <a:ext cx="169863" cy="287337"/>
          </a:xfrm>
          <a:prstGeom prst="rect">
            <a:avLst/>
          </a:prstGeom>
          <a:noFill/>
          <a:ln w="9525">
            <a:noFill/>
          </a:ln>
        </p:spPr>
      </p:pic>
      <p:pic>
        <p:nvPicPr>
          <p:cNvPr id="114730" name="图片 114729"/>
          <p:cNvPicPr>
            <a:picLocks noChangeAspect="1"/>
          </p:cNvPicPr>
          <p:nvPr/>
        </p:nvPicPr>
        <p:blipFill>
          <a:blip r:embed="rId2"/>
          <a:stretch>
            <a:fillRect/>
          </a:stretch>
        </p:blipFill>
        <p:spPr>
          <a:xfrm>
            <a:off x="7786688" y="4078288"/>
            <a:ext cx="169862" cy="287337"/>
          </a:xfrm>
          <a:prstGeom prst="rect">
            <a:avLst/>
          </a:prstGeom>
          <a:noFill/>
          <a:ln w="9525">
            <a:noFill/>
          </a:ln>
        </p:spPr>
      </p:pic>
      <p:pic>
        <p:nvPicPr>
          <p:cNvPr id="114731" name="图片 114730"/>
          <p:cNvPicPr>
            <a:picLocks noChangeAspect="1"/>
          </p:cNvPicPr>
          <p:nvPr/>
        </p:nvPicPr>
        <p:blipFill>
          <a:blip r:embed="rId2"/>
          <a:stretch>
            <a:fillRect/>
          </a:stretch>
        </p:blipFill>
        <p:spPr>
          <a:xfrm>
            <a:off x="6156325" y="4365625"/>
            <a:ext cx="169863" cy="287338"/>
          </a:xfrm>
          <a:prstGeom prst="rect">
            <a:avLst/>
          </a:prstGeom>
          <a:noFill/>
          <a:ln w="9525">
            <a:noFill/>
          </a:ln>
        </p:spPr>
      </p:pic>
      <p:pic>
        <p:nvPicPr>
          <p:cNvPr id="114732" name="图片 114731"/>
          <p:cNvPicPr>
            <a:picLocks noChangeAspect="1"/>
          </p:cNvPicPr>
          <p:nvPr/>
        </p:nvPicPr>
        <p:blipFill>
          <a:blip r:embed="rId2"/>
          <a:stretch>
            <a:fillRect/>
          </a:stretch>
        </p:blipFill>
        <p:spPr>
          <a:xfrm>
            <a:off x="6588125" y="4365625"/>
            <a:ext cx="169863" cy="287338"/>
          </a:xfrm>
          <a:prstGeom prst="rect">
            <a:avLst/>
          </a:prstGeom>
          <a:noFill/>
          <a:ln w="9525">
            <a:noFill/>
          </a:ln>
        </p:spPr>
      </p:pic>
      <p:pic>
        <p:nvPicPr>
          <p:cNvPr id="114733" name="图片 114732"/>
          <p:cNvPicPr>
            <a:picLocks noChangeAspect="1"/>
          </p:cNvPicPr>
          <p:nvPr/>
        </p:nvPicPr>
        <p:blipFill>
          <a:blip r:embed="rId2"/>
          <a:stretch>
            <a:fillRect/>
          </a:stretch>
        </p:blipFill>
        <p:spPr>
          <a:xfrm>
            <a:off x="7138988" y="4365625"/>
            <a:ext cx="169862" cy="287338"/>
          </a:xfrm>
          <a:prstGeom prst="rect">
            <a:avLst/>
          </a:prstGeom>
          <a:noFill/>
          <a:ln w="9525">
            <a:noFill/>
          </a:ln>
        </p:spPr>
      </p:pic>
      <p:pic>
        <p:nvPicPr>
          <p:cNvPr id="114734" name="图片 114733"/>
          <p:cNvPicPr>
            <a:picLocks noChangeAspect="1"/>
          </p:cNvPicPr>
          <p:nvPr/>
        </p:nvPicPr>
        <p:blipFill>
          <a:blip r:embed="rId2"/>
          <a:stretch>
            <a:fillRect/>
          </a:stretch>
        </p:blipFill>
        <p:spPr>
          <a:xfrm>
            <a:off x="7786688" y="4365625"/>
            <a:ext cx="169862" cy="287338"/>
          </a:xfrm>
          <a:prstGeom prst="rect">
            <a:avLst/>
          </a:prstGeom>
          <a:noFill/>
          <a:ln w="9525">
            <a:noFill/>
          </a:ln>
        </p:spPr>
      </p:pic>
      <p:pic>
        <p:nvPicPr>
          <p:cNvPr id="114735" name="图片 114734"/>
          <p:cNvPicPr>
            <a:picLocks noChangeAspect="1"/>
          </p:cNvPicPr>
          <p:nvPr/>
        </p:nvPicPr>
        <p:blipFill>
          <a:blip r:embed="rId2"/>
          <a:stretch>
            <a:fillRect/>
          </a:stretch>
        </p:blipFill>
        <p:spPr>
          <a:xfrm>
            <a:off x="7786688" y="4654550"/>
            <a:ext cx="169862" cy="287338"/>
          </a:xfrm>
          <a:prstGeom prst="rect">
            <a:avLst/>
          </a:prstGeom>
          <a:noFill/>
          <a:ln w="9525">
            <a:noFill/>
          </a:ln>
        </p:spPr>
      </p:pic>
      <p:pic>
        <p:nvPicPr>
          <p:cNvPr id="114736" name="图片 114735"/>
          <p:cNvPicPr>
            <a:picLocks noChangeAspect="1"/>
          </p:cNvPicPr>
          <p:nvPr/>
        </p:nvPicPr>
        <p:blipFill>
          <a:blip r:embed="rId2"/>
          <a:stretch>
            <a:fillRect/>
          </a:stretch>
        </p:blipFill>
        <p:spPr>
          <a:xfrm>
            <a:off x="6156325" y="5013325"/>
            <a:ext cx="169863" cy="287338"/>
          </a:xfrm>
          <a:prstGeom prst="rect">
            <a:avLst/>
          </a:prstGeom>
          <a:noFill/>
          <a:ln w="9525">
            <a:noFill/>
          </a:ln>
        </p:spPr>
      </p:pic>
      <p:pic>
        <p:nvPicPr>
          <p:cNvPr id="114737" name="图片 114736"/>
          <p:cNvPicPr>
            <a:picLocks noChangeAspect="1"/>
          </p:cNvPicPr>
          <p:nvPr/>
        </p:nvPicPr>
        <p:blipFill>
          <a:blip r:embed="rId2"/>
          <a:stretch>
            <a:fillRect/>
          </a:stretch>
        </p:blipFill>
        <p:spPr>
          <a:xfrm>
            <a:off x="7138988" y="5013325"/>
            <a:ext cx="169862" cy="287338"/>
          </a:xfrm>
          <a:prstGeom prst="rect">
            <a:avLst/>
          </a:prstGeom>
          <a:noFill/>
          <a:ln w="9525">
            <a:noFill/>
          </a:ln>
        </p:spPr>
      </p:pic>
      <p:pic>
        <p:nvPicPr>
          <p:cNvPr id="114738" name="图片 114737"/>
          <p:cNvPicPr>
            <a:picLocks noChangeAspect="1"/>
          </p:cNvPicPr>
          <p:nvPr/>
        </p:nvPicPr>
        <p:blipFill>
          <a:blip r:embed="rId2"/>
          <a:stretch>
            <a:fillRect/>
          </a:stretch>
        </p:blipFill>
        <p:spPr>
          <a:xfrm>
            <a:off x="7786688" y="5013325"/>
            <a:ext cx="169862" cy="287338"/>
          </a:xfrm>
          <a:prstGeom prst="rect">
            <a:avLst/>
          </a:prstGeom>
          <a:noFill/>
          <a:ln w="9525">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6740" name="矩形 116739"/>
          <p:cNvSpPr/>
          <p:nvPr/>
        </p:nvSpPr>
        <p:spPr>
          <a:xfrm>
            <a:off x="468313" y="260350"/>
            <a:ext cx="6835775" cy="457200"/>
          </a:xfrm>
          <a:prstGeom prst="rect">
            <a:avLst/>
          </a:prstGeom>
          <a:noFill/>
          <a:ln w="12700">
            <a:noFill/>
          </a:ln>
        </p:spPr>
        <p:txBody>
          <a:bodyPr wrap="none" anchor="ctr" anchorCtr="0">
            <a:spAutoFit/>
          </a:bodyPr>
          <a:p>
            <a:r>
              <a:rPr lang="en-US" altLang="zh-CN" b="1">
                <a:solidFill>
                  <a:srgbClr val="05050B"/>
                </a:solidFill>
                <a:latin typeface="Tahoma" panose="020B0604030504040204" pitchFamily="34" charset="0"/>
              </a:rPr>
              <a:t>5.4 the design method of sequential circuit </a:t>
            </a:r>
            <a:endParaRPr lang="en-US" altLang="zh-CN" b="1">
              <a:solidFill>
                <a:srgbClr val="05050B"/>
              </a:solidFill>
              <a:latin typeface="Tahoma" panose="020B0604030504040204" pitchFamily="34" charset="0"/>
            </a:endParaRPr>
          </a:p>
        </p:txBody>
      </p:sp>
      <p:sp>
        <p:nvSpPr>
          <p:cNvPr id="116742" name="矩形 116741"/>
          <p:cNvSpPr/>
          <p:nvPr/>
        </p:nvSpPr>
        <p:spPr>
          <a:xfrm>
            <a:off x="179388" y="601663"/>
            <a:ext cx="8569325" cy="5995987"/>
          </a:xfrm>
          <a:prstGeom prst="rect">
            <a:avLst/>
          </a:prstGeom>
          <a:noFill/>
          <a:ln w="12700">
            <a:noFill/>
          </a:ln>
        </p:spPr>
        <p:txBody>
          <a:bodyPr anchor="ctr" anchorCtr="0">
            <a:spAutoFit/>
          </a:bodyPr>
          <a:p>
            <a:r>
              <a:rPr lang="en-US" altLang="zh-CN" sz="2800">
                <a:solidFill>
                  <a:srgbClr val="05050B"/>
                </a:solidFill>
                <a:latin typeface="Tahoma" panose="020B0604030504040204" pitchFamily="34" charset="0"/>
              </a:rPr>
              <a:t>Ⅰ.</a:t>
            </a:r>
            <a:r>
              <a:rPr lang="en-US" altLang="zh-CN">
                <a:solidFill>
                  <a:srgbClr val="05050B"/>
                </a:solidFill>
                <a:latin typeface="Tahoma" panose="020B0604030504040204" pitchFamily="34" charset="0"/>
              </a:rPr>
              <a:t> the design method of synchronous sequential circuit </a:t>
            </a:r>
            <a:endParaRPr lang="en-US" altLang="zh-CN">
              <a:solidFill>
                <a:srgbClr val="05050B"/>
              </a:solidFill>
              <a:latin typeface="Tahoma" panose="020B0604030504040204" pitchFamily="34" charset="0"/>
            </a:endParaRPr>
          </a:p>
          <a:p>
            <a:r>
              <a:rPr lang="en-US" altLang="zh-CN">
                <a:solidFill>
                  <a:srgbClr val="05050B"/>
                </a:solidFill>
                <a:latin typeface="Tahoma" panose="020B0604030504040204" pitchFamily="34" charset="0"/>
              </a:rPr>
              <a:t> 1. design steps </a:t>
            </a:r>
            <a:endParaRPr lang="en-US" altLang="zh-CN">
              <a:solidFill>
                <a:srgbClr val="05050B"/>
              </a:solidFill>
              <a:latin typeface="Tahoma" panose="020B0604030504040204" pitchFamily="34" charset="0"/>
            </a:endParaRPr>
          </a:p>
          <a:p>
            <a:r>
              <a:rPr lang="en-US" altLang="zh-CN">
                <a:solidFill>
                  <a:srgbClr val="05050B"/>
                </a:solidFill>
                <a:latin typeface="Tahoma" panose="020B0604030504040204" pitchFamily="34" charset="0"/>
              </a:rPr>
              <a:t> (1)According to the request, suppose the state and derive its state map or state table </a:t>
            </a:r>
            <a:endParaRPr lang="en-US" altLang="zh-CN">
              <a:solidFill>
                <a:srgbClr val="05050B"/>
              </a:solidFill>
              <a:latin typeface="Tahoma" panose="020B0604030504040204" pitchFamily="34" charset="0"/>
            </a:endParaRPr>
          </a:p>
          <a:p>
            <a:r>
              <a:rPr lang="en-US" altLang="zh-CN">
                <a:solidFill>
                  <a:srgbClr val="05050B"/>
                </a:solidFill>
                <a:latin typeface="Tahoma" panose="020B0604030504040204" pitchFamily="34" charset="0"/>
              </a:rPr>
              <a:t>(2)state simplify, eliminate the </a:t>
            </a:r>
            <a:r>
              <a:rPr lang="en-US" altLang="zh-CN" err="1">
                <a:solidFill>
                  <a:srgbClr val="05050B"/>
                </a:solidFill>
                <a:latin typeface="Tahoma" panose="020B0604030504040204" pitchFamily="34" charset="0"/>
              </a:rPr>
              <a:t>redunt</a:t>
            </a:r>
            <a:r>
              <a:rPr lang="en-US" altLang="zh-CN">
                <a:solidFill>
                  <a:srgbClr val="05050B"/>
                </a:solidFill>
                <a:latin typeface="Tahoma" panose="020B0604030504040204" pitchFamily="34" charset="0"/>
              </a:rPr>
              <a:t> item and get the simplified state </a:t>
            </a:r>
            <a:r>
              <a:rPr lang="en-US" altLang="zh-CN" err="1">
                <a:solidFill>
                  <a:srgbClr val="05050B"/>
                </a:solidFill>
                <a:latin typeface="Tahoma" panose="020B0604030504040204" pitchFamily="34" charset="0"/>
              </a:rPr>
              <a:t>table(map</a:t>
            </a:r>
            <a:r>
              <a:rPr lang="en-US" altLang="zh-CN">
                <a:solidFill>
                  <a:srgbClr val="05050B"/>
                </a:solidFill>
                <a:latin typeface="Tahoma" panose="020B0604030504040204" pitchFamily="34" charset="0"/>
              </a:rPr>
              <a:t>)</a:t>
            </a:r>
            <a:endParaRPr lang="en-US" altLang="zh-CN">
              <a:solidFill>
                <a:srgbClr val="05050B"/>
              </a:solidFill>
              <a:latin typeface="Tahoma" panose="020B0604030504040204" pitchFamily="34" charset="0"/>
            </a:endParaRPr>
          </a:p>
          <a:p>
            <a:r>
              <a:rPr lang="en-US" altLang="zh-CN">
                <a:solidFill>
                  <a:srgbClr val="05050B"/>
                </a:solidFill>
                <a:latin typeface="Tahoma" panose="020B0604030504040204" pitchFamily="34" charset="0"/>
              </a:rPr>
              <a:t>(3)state divided or state coded. Divide a adaptable group binary code into the every state of the simplified state </a:t>
            </a:r>
            <a:r>
              <a:rPr lang="en-US" altLang="zh-CN" err="1">
                <a:solidFill>
                  <a:srgbClr val="05050B"/>
                </a:solidFill>
                <a:latin typeface="Tahoma" panose="020B0604030504040204" pitchFamily="34" charset="0"/>
              </a:rPr>
              <a:t>table(map</a:t>
            </a:r>
            <a:r>
              <a:rPr lang="en-US" altLang="zh-CN">
                <a:solidFill>
                  <a:srgbClr val="05050B"/>
                </a:solidFill>
                <a:latin typeface="Tahoma" panose="020B0604030504040204" pitchFamily="34" charset="0"/>
              </a:rPr>
              <a:t>) </a:t>
            </a:r>
            <a:endParaRPr lang="en-US" altLang="zh-CN">
              <a:solidFill>
                <a:srgbClr val="05050B"/>
              </a:solidFill>
              <a:latin typeface="Tahoma" panose="020B0604030504040204" pitchFamily="34" charset="0"/>
            </a:endParaRPr>
          </a:p>
          <a:p>
            <a:r>
              <a:rPr lang="en-US" altLang="zh-CN">
                <a:solidFill>
                  <a:srgbClr val="05050B"/>
                </a:solidFill>
                <a:latin typeface="Tahoma" panose="020B0604030504040204" pitchFamily="34" charset="0"/>
              </a:rPr>
              <a:t>(4)select the flip-flop’s kind </a:t>
            </a:r>
            <a:endParaRPr lang="en-US" altLang="zh-CN">
              <a:solidFill>
                <a:srgbClr val="05050B"/>
              </a:solidFill>
              <a:latin typeface="Tahoma" panose="020B0604030504040204" pitchFamily="34" charset="0"/>
            </a:endParaRPr>
          </a:p>
          <a:p>
            <a:r>
              <a:rPr lang="en-US" altLang="zh-CN">
                <a:solidFill>
                  <a:srgbClr val="05050B"/>
                </a:solidFill>
                <a:latin typeface="Tahoma" panose="020B0604030504040204" pitchFamily="34" charset="0"/>
              </a:rPr>
              <a:t>(5)derive the drive equation and output equation of the design circuit, according the state code table and the logical function of the adopted flip-flop </a:t>
            </a:r>
            <a:endParaRPr lang="en-US" altLang="zh-CN">
              <a:solidFill>
                <a:srgbClr val="05050B"/>
              </a:solidFill>
              <a:latin typeface="Tahoma" panose="020B0604030504040204" pitchFamily="34" charset="0"/>
            </a:endParaRPr>
          </a:p>
          <a:p>
            <a:r>
              <a:rPr lang="en-US" altLang="zh-CN">
                <a:solidFill>
                  <a:srgbClr val="05050B"/>
                </a:solidFill>
                <a:latin typeface="Tahoma" panose="020B0604030504040204" pitchFamily="34" charset="0"/>
              </a:rPr>
              <a:t>(6)picture the logical map according to the output and the drive equation </a:t>
            </a:r>
            <a:endParaRPr lang="en-US" altLang="zh-CN">
              <a:solidFill>
                <a:srgbClr val="05050B"/>
              </a:solidFill>
              <a:latin typeface="Tahoma" panose="020B0604030504040204" pitchFamily="34" charset="0"/>
            </a:endParaRPr>
          </a:p>
          <a:p>
            <a:r>
              <a:rPr lang="en-US" altLang="zh-CN">
                <a:solidFill>
                  <a:srgbClr val="05050B"/>
                </a:solidFill>
                <a:latin typeface="Tahoma" panose="020B0604030504040204" pitchFamily="34" charset="0"/>
              </a:rPr>
              <a:t>(7)check the self-starting </a:t>
            </a:r>
            <a:endParaRPr lang="en-US" altLang="zh-CN">
              <a:solidFill>
                <a:srgbClr val="05050B"/>
              </a:solidFill>
              <a:latin typeface="Tahoma" panose="020B0604030504040204" pitchFamily="34"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7764" name="矩形 117763"/>
          <p:cNvSpPr/>
          <p:nvPr/>
        </p:nvSpPr>
        <p:spPr>
          <a:xfrm>
            <a:off x="155575" y="115888"/>
            <a:ext cx="7440613" cy="457200"/>
          </a:xfrm>
          <a:prstGeom prst="rect">
            <a:avLst/>
          </a:prstGeom>
          <a:noFill/>
          <a:ln w="12700">
            <a:noFill/>
          </a:ln>
        </p:spPr>
        <p:txBody>
          <a:bodyPr wrap="none" anchor="ctr" anchorCtr="0">
            <a:spAutoFit/>
          </a:bodyPr>
          <a:p>
            <a:r>
              <a:rPr lang="en-US" altLang="zh-CN">
                <a:solidFill>
                  <a:srgbClr val="05050B"/>
                </a:solidFill>
                <a:latin typeface="Tahoma" panose="020B0604030504040204" pitchFamily="34" charset="0"/>
              </a:rPr>
              <a:t>2. the example of designing the synchronous counter </a:t>
            </a:r>
            <a:endParaRPr lang="en-US" altLang="zh-CN">
              <a:solidFill>
                <a:srgbClr val="05050B"/>
              </a:solidFill>
              <a:latin typeface="Tahoma" panose="020B0604030504040204" pitchFamily="34" charset="0"/>
            </a:endParaRPr>
          </a:p>
        </p:txBody>
      </p:sp>
      <p:sp>
        <p:nvSpPr>
          <p:cNvPr id="117765" name="矩形 117764"/>
          <p:cNvSpPr/>
          <p:nvPr/>
        </p:nvSpPr>
        <p:spPr>
          <a:xfrm>
            <a:off x="179388" y="549275"/>
            <a:ext cx="8710612" cy="457200"/>
          </a:xfrm>
          <a:prstGeom prst="rect">
            <a:avLst/>
          </a:prstGeom>
          <a:noFill/>
          <a:ln w="12700">
            <a:noFill/>
          </a:ln>
        </p:spPr>
        <p:txBody>
          <a:bodyPr wrap="none" anchor="ctr" anchorCtr="0">
            <a:spAutoFit/>
          </a:bodyPr>
          <a:p>
            <a:r>
              <a:rPr lang="en-US" altLang="zh-CN">
                <a:solidFill>
                  <a:srgbClr val="05050B"/>
                </a:solidFill>
                <a:latin typeface="Tahoma" panose="020B0604030504040204" pitchFamily="34" charset="0"/>
              </a:rPr>
              <a:t>Example: design a synchronous 5 carry system adding counter </a:t>
            </a:r>
            <a:endParaRPr lang="en-US" altLang="zh-CN">
              <a:solidFill>
                <a:srgbClr val="05050B"/>
              </a:solidFill>
              <a:latin typeface="Tahoma" panose="020B0604030504040204" pitchFamily="34" charset="0"/>
            </a:endParaRPr>
          </a:p>
        </p:txBody>
      </p:sp>
      <p:sp>
        <p:nvSpPr>
          <p:cNvPr id="117766" name="矩形 117765"/>
          <p:cNvSpPr/>
          <p:nvPr/>
        </p:nvSpPr>
        <p:spPr>
          <a:xfrm>
            <a:off x="106363" y="1052513"/>
            <a:ext cx="8858250" cy="822325"/>
          </a:xfrm>
          <a:prstGeom prst="rect">
            <a:avLst/>
          </a:prstGeom>
          <a:noFill/>
          <a:ln w="12700">
            <a:noFill/>
          </a:ln>
        </p:spPr>
        <p:txBody>
          <a:bodyPr anchor="ctr" anchorCtr="0">
            <a:spAutoFit/>
          </a:bodyPr>
          <a:p>
            <a:r>
              <a:rPr lang="en-US" altLang="zh-CN">
                <a:solidFill>
                  <a:srgbClr val="05050B"/>
                </a:solidFill>
                <a:latin typeface="Tahoma" panose="020B0604030504040204" pitchFamily="34" charset="0"/>
              </a:rPr>
              <a:t>(1)Draw the state conversion map and suppose the state, according to the designed request </a:t>
            </a:r>
            <a:endParaRPr lang="en-US" altLang="zh-CN">
              <a:solidFill>
                <a:srgbClr val="05050B"/>
              </a:solidFill>
              <a:latin typeface="Tahoma" panose="020B0604030504040204" pitchFamily="34" charset="0"/>
            </a:endParaRPr>
          </a:p>
        </p:txBody>
      </p:sp>
      <p:pic>
        <p:nvPicPr>
          <p:cNvPr id="117767" name="图片 117766"/>
          <p:cNvPicPr>
            <a:picLocks noChangeAspect="1"/>
          </p:cNvPicPr>
          <p:nvPr/>
        </p:nvPicPr>
        <p:blipFill>
          <a:blip r:embed="rId1"/>
          <a:stretch>
            <a:fillRect/>
          </a:stretch>
        </p:blipFill>
        <p:spPr>
          <a:xfrm>
            <a:off x="1042988" y="1844675"/>
            <a:ext cx="5400675" cy="3460750"/>
          </a:xfrm>
          <a:prstGeom prst="rect">
            <a:avLst/>
          </a:prstGeom>
          <a:noFill/>
          <a:ln w="12700">
            <a:noFill/>
          </a:ln>
        </p:spPr>
      </p:pic>
      <p:sp>
        <p:nvSpPr>
          <p:cNvPr id="117768" name="矩形 117767"/>
          <p:cNvSpPr/>
          <p:nvPr/>
        </p:nvSpPr>
        <p:spPr>
          <a:xfrm>
            <a:off x="323850" y="5276850"/>
            <a:ext cx="7148513" cy="457200"/>
          </a:xfrm>
          <a:prstGeom prst="rect">
            <a:avLst/>
          </a:prstGeom>
          <a:noFill/>
          <a:ln w="12700">
            <a:noFill/>
          </a:ln>
        </p:spPr>
        <p:txBody>
          <a:bodyPr wrap="none" anchor="ctr" anchorCtr="0">
            <a:spAutoFit/>
          </a:bodyPr>
          <a:p>
            <a:r>
              <a:rPr lang="en-US" altLang="zh-CN">
                <a:solidFill>
                  <a:srgbClr val="05050B"/>
                </a:solidFill>
                <a:latin typeface="Tahoma" panose="020B0604030504040204" pitchFamily="34" charset="0"/>
              </a:rPr>
              <a:t>(2)divide the state, the state conversion code table </a:t>
            </a:r>
            <a:endParaRPr lang="en-US" altLang="zh-CN">
              <a:solidFill>
                <a:srgbClr val="05050B"/>
              </a:solidFill>
              <a:latin typeface="Tahoma" panose="020B0604030504040204" pitchFamily="34"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18814" name="内容占位符 118813"/>
          <p:cNvGraphicFramePr/>
          <p:nvPr>
            <p:ph/>
            <p:custDataLst>
              <p:tags r:id="rId1"/>
            </p:custDataLst>
          </p:nvPr>
        </p:nvGraphicFramePr>
        <p:xfrm>
          <a:off x="142875" y="188913"/>
          <a:ext cx="8893175" cy="3581400"/>
        </p:xfrm>
        <a:graphic>
          <a:graphicData uri="http://schemas.openxmlformats.org/drawingml/2006/table">
            <a:tbl>
              <a:tblPr/>
              <a:tblGrid>
                <a:gridCol w="2289175"/>
                <a:gridCol w="2287588"/>
                <a:gridCol w="2990850"/>
                <a:gridCol w="1325562"/>
              </a:tblGrid>
              <a:tr h="461963">
                <a:tc rowSpan="2">
                  <a:txBody>
                    <a:bodyPr/>
                    <a:lstStyle>
                      <a:lvl1pPr marL="342900" lvl="0" indent="-34290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Blip>
                          <a:blip r:embed="rId2"/>
                        </a:buBlip>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95000"/>
                        <a:buFont typeface="Wingdings" panose="05000000000000000000" pitchFamily="2" charset="2"/>
                        <a:buChar char="w"/>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SzPct val="6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just">
                        <a:spcBef>
                          <a:spcPct val="0"/>
                        </a:spcBef>
                        <a:buClrTx/>
                        <a:buSzTx/>
                        <a:buFontTx/>
                        <a:buNone/>
                      </a:pPr>
                      <a:r>
                        <a:rPr lang="en-US" altLang="zh-CN" sz="2400">
                          <a:solidFill>
                            <a:srgbClr val="05050B"/>
                          </a:solidFill>
                          <a:latin typeface="Times New Roman" panose="02020603050405020304" pitchFamily="18" charset="0"/>
                        </a:rPr>
                        <a:t>State conversion order</a:t>
                      </a:r>
                      <a:endParaRPr lang="en-US" altLang="zh-CN" sz="2400">
                        <a:solidFill>
                          <a:srgbClr val="05050B"/>
                        </a:solidFill>
                      </a:endParaRPr>
                    </a:p>
                  </a:txBody>
                  <a:tcPr marL="68580" marR="68580" marT="34290" marB="34290">
                    <a:lnL w="28575" cap="flat" cmpd="sng">
                      <a:solidFill>
                        <a:srgbClr val="0066FF"/>
                      </a:solidFill>
                      <a:prstDash val="solid"/>
                      <a:headEnd type="none" w="med" len="med"/>
                      <a:tailEnd type="none" w="med" len="med"/>
                    </a:lnL>
                    <a:lnR w="28575" cap="flat" cmpd="sng">
                      <a:solidFill>
                        <a:srgbClr val="0066FF"/>
                      </a:solidFill>
                      <a:prstDash val="solid"/>
                      <a:headEnd type="none" w="med" len="med"/>
                      <a:tailEnd type="none" w="med" len="med"/>
                    </a:lnR>
                    <a:lnT w="28575" cap="flat" cmpd="sng">
                      <a:solidFill>
                        <a:srgbClr val="0066FF"/>
                      </a:solidFill>
                      <a:prstDash val="solid"/>
                      <a:headEnd type="none" w="med" len="med"/>
                      <a:tailEnd type="none" w="med" len="med"/>
                    </a:lnT>
                    <a:lnB w="12700" cap="flat" cmpd="sng">
                      <a:solidFill>
                        <a:srgbClr val="0066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Blip>
                          <a:blip r:embed="rId2"/>
                        </a:buBlip>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95000"/>
                        <a:buFont typeface="Wingdings" panose="05000000000000000000" pitchFamily="2" charset="2"/>
                        <a:buChar char="w"/>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SzPct val="6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just">
                        <a:spcBef>
                          <a:spcPct val="0"/>
                        </a:spcBef>
                        <a:buClrTx/>
                        <a:buSzTx/>
                        <a:buFontTx/>
                        <a:buNone/>
                      </a:pPr>
                      <a:r>
                        <a:rPr lang="en-US" altLang="zh-CN" sz="2400">
                          <a:solidFill>
                            <a:srgbClr val="05050B"/>
                          </a:solidFill>
                          <a:latin typeface="Times New Roman" panose="02020603050405020304" pitchFamily="18" charset="0"/>
                        </a:rPr>
                        <a:t>Present state</a:t>
                      </a:r>
                      <a:endParaRPr lang="en-US" altLang="zh-CN" sz="2400">
                        <a:solidFill>
                          <a:srgbClr val="05050B"/>
                        </a:solidFill>
                      </a:endParaRPr>
                    </a:p>
                  </a:txBody>
                  <a:tcPr marL="68580" marR="68580" marT="34290" marB="34290">
                    <a:lnL w="28575" cap="flat" cmpd="sng">
                      <a:solidFill>
                        <a:srgbClr val="0066FF"/>
                      </a:solidFill>
                      <a:prstDash val="solid"/>
                      <a:headEnd type="none" w="med" len="med"/>
                      <a:tailEnd type="none" w="med" len="med"/>
                    </a:lnL>
                    <a:lnR w="28575" cap="flat" cmpd="sng">
                      <a:solidFill>
                        <a:srgbClr val="0066FF"/>
                      </a:solidFill>
                      <a:prstDash val="solid"/>
                      <a:headEnd type="none" w="med" len="med"/>
                      <a:tailEnd type="none" w="med" len="med"/>
                    </a:lnR>
                    <a:lnT w="28575" cap="flat" cmpd="sng">
                      <a:solidFill>
                        <a:srgbClr val="0066FF"/>
                      </a:solidFill>
                      <a:prstDash val="solid"/>
                      <a:headEnd type="none" w="med" len="med"/>
                      <a:tailEnd type="none" w="med" len="med"/>
                    </a:lnT>
                    <a:lnB w="12700" cap="flat" cmpd="sng">
                      <a:solidFill>
                        <a:srgbClr val="0066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Blip>
                          <a:blip r:embed="rId2"/>
                        </a:buBlip>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95000"/>
                        <a:buFont typeface="Wingdings" panose="05000000000000000000" pitchFamily="2" charset="2"/>
                        <a:buChar char="w"/>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SzPct val="6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spcBef>
                          <a:spcPct val="0"/>
                        </a:spcBef>
                        <a:buClrTx/>
                        <a:buSzTx/>
                        <a:buFontTx/>
                        <a:buNone/>
                      </a:pPr>
                      <a:r>
                        <a:rPr lang="en-US" altLang="zh-CN" sz="2400" b="1">
                          <a:solidFill>
                            <a:srgbClr val="05050B"/>
                          </a:solidFill>
                          <a:latin typeface="Times New Roman" panose="02020603050405020304" pitchFamily="18" charset="0"/>
                        </a:rPr>
                        <a:t>Next state</a:t>
                      </a:r>
                      <a:endParaRPr lang="en-US" altLang="zh-CN" sz="2400">
                        <a:solidFill>
                          <a:srgbClr val="05050B"/>
                        </a:solidFill>
                      </a:endParaRPr>
                    </a:p>
                  </a:txBody>
                  <a:tcPr marL="68580" marR="68580" marT="34290" marB="34290">
                    <a:lnL w="28575" cap="flat" cmpd="sng">
                      <a:solidFill>
                        <a:srgbClr val="0066FF"/>
                      </a:solidFill>
                      <a:prstDash val="solid"/>
                      <a:headEnd type="none" w="med" len="med"/>
                      <a:tailEnd type="none" w="med" len="med"/>
                    </a:lnL>
                    <a:lnR w="28575" cap="flat" cmpd="sng">
                      <a:solidFill>
                        <a:srgbClr val="0066FF"/>
                      </a:solidFill>
                      <a:prstDash val="solid"/>
                      <a:headEnd type="none" w="med" len="med"/>
                      <a:tailEnd type="none" w="med" len="med"/>
                    </a:lnR>
                    <a:lnT w="28575" cap="flat" cmpd="sng">
                      <a:solidFill>
                        <a:srgbClr val="0066FF"/>
                      </a:solidFill>
                      <a:prstDash val="solid"/>
                      <a:headEnd type="none" w="med" len="med"/>
                      <a:tailEnd type="none" w="med" len="med"/>
                    </a:lnT>
                    <a:lnB w="12700" cap="flat" cmpd="sng">
                      <a:solidFill>
                        <a:srgbClr val="0066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Blip>
                          <a:blip r:embed="rId2"/>
                        </a:buBlip>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95000"/>
                        <a:buFont typeface="Wingdings" panose="05000000000000000000" pitchFamily="2" charset="2"/>
                        <a:buChar char="w"/>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SzPct val="6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just">
                        <a:spcBef>
                          <a:spcPct val="0"/>
                        </a:spcBef>
                        <a:buClrTx/>
                        <a:buSzTx/>
                        <a:buFontTx/>
                        <a:buNone/>
                      </a:pPr>
                      <a:r>
                        <a:rPr lang="en-US" altLang="zh-CN" sz="2400" err="1">
                          <a:solidFill>
                            <a:srgbClr val="05050B"/>
                          </a:solidFill>
                          <a:latin typeface="Times New Roman" panose="02020603050405020304" pitchFamily="18" charset="0"/>
                        </a:rPr>
                        <a:t>Output</a:t>
                      </a:r>
                      <a:r>
                        <a:rPr lang="en-US" altLang="zh-CN" sz="2400">
                          <a:solidFill>
                            <a:srgbClr val="05050B"/>
                          </a:solidFill>
                          <a:latin typeface="Times New Roman" panose="02020603050405020304" pitchFamily="18" charset="0"/>
                        </a:rPr>
                        <a:t> </a:t>
                      </a:r>
                      <a:endParaRPr lang="en-US" altLang="zh-CN" sz="2400">
                        <a:solidFill>
                          <a:srgbClr val="05050B"/>
                        </a:solidFill>
                      </a:endParaRPr>
                    </a:p>
                  </a:txBody>
                  <a:tcPr marL="68580" marR="68580" marT="34290" marB="34290">
                    <a:lnL w="28575" cap="flat" cmpd="sng">
                      <a:solidFill>
                        <a:srgbClr val="0066FF"/>
                      </a:solidFill>
                      <a:prstDash val="solid"/>
                      <a:headEnd type="none" w="med" len="med"/>
                      <a:tailEnd type="none" w="med" len="med"/>
                    </a:lnL>
                    <a:lnR w="28575" cap="flat" cmpd="sng">
                      <a:solidFill>
                        <a:srgbClr val="0066FF"/>
                      </a:solidFill>
                      <a:prstDash val="solid"/>
                      <a:headEnd type="none" w="med" len="med"/>
                      <a:tailEnd type="none" w="med" len="med"/>
                    </a:lnR>
                    <a:lnT w="28575" cap="flat" cmpd="sng">
                      <a:solidFill>
                        <a:srgbClr val="0066FF"/>
                      </a:solidFill>
                      <a:prstDash val="solid"/>
                      <a:headEnd type="none" w="med" len="med"/>
                      <a:tailEnd type="none" w="med" len="med"/>
                    </a:lnT>
                    <a:lnB w="12700" cap="flat" cmpd="sng">
                      <a:solidFill>
                        <a:srgbClr val="0066FF"/>
                      </a:solidFill>
                      <a:prstDash val="solid"/>
                      <a:headEnd type="none" w="med" len="med"/>
                      <a:tailEnd type="none" w="med" len="med"/>
                    </a:lnB>
                    <a:lnTlToBr>
                      <a:noFill/>
                    </a:lnTlToBr>
                    <a:lnBlToTr>
                      <a:noFill/>
                    </a:lnBlToTr>
                    <a:noFill/>
                  </a:tcPr>
                </a:tc>
              </a:tr>
              <a:tr h="644525">
                <a:tc vMerge="1">
                  <a:tcPr>
                    <a:lnL w="28575" cap="flat" cmpd="sng">
                      <a:solidFill>
                        <a:srgbClr val="0066FF"/>
                      </a:solidFill>
                      <a:prstDash val="solid"/>
                      <a:headEnd type="none" w="med" len="med"/>
                      <a:tailEnd type="none" w="med" len="med"/>
                    </a:lnL>
                    <a:lnR w="28575" cap="flat" cmpd="sng">
                      <a:solidFill>
                        <a:srgbClr val="0066FF"/>
                      </a:solidFill>
                      <a:prstDash val="solid"/>
                      <a:headEnd type="none" w="med" len="med"/>
                      <a:tailEnd type="none" w="med" len="med"/>
                    </a:lnR>
                    <a:lnB w="12700" cap="flat" cmpd="sng">
                      <a:solidFill>
                        <a:srgbClr val="0066FF"/>
                      </a:solidFill>
                      <a:prstDash val="solid"/>
                      <a:headEnd type="none" w="med" len="med"/>
                      <a:tailEnd type="none" w="med" len="med"/>
                    </a:lnB>
                  </a:tcPr>
                </a:tc>
                <a:tc>
                  <a:txBody>
                    <a:bodyPr/>
                    <a:lstStyle>
                      <a:lvl1pPr marL="342900" lvl="0" indent="-34290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Blip>
                          <a:blip r:embed="rId2"/>
                        </a:buBlip>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95000"/>
                        <a:buFont typeface="Wingdings" panose="05000000000000000000" pitchFamily="2" charset="2"/>
                        <a:buChar char="w"/>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SzPct val="6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spcBef>
                          <a:spcPct val="0"/>
                        </a:spcBef>
                        <a:buClrTx/>
                        <a:buSzTx/>
                        <a:buFontTx/>
                        <a:buNone/>
                      </a:pPr>
                      <a:r>
                        <a:rPr lang="en-US" altLang="zh-CN" sz="2400" b="1" i="1">
                          <a:solidFill>
                            <a:srgbClr val="05050B"/>
                          </a:solidFill>
                          <a:latin typeface="Times New Roman" panose="02020603050405020304" pitchFamily="18" charset="0"/>
                        </a:rPr>
                        <a:t>Q</a:t>
                      </a:r>
                      <a:r>
                        <a:rPr lang="en-US" altLang="zh-CN" sz="2400" b="1" baseline="-25000">
                          <a:solidFill>
                            <a:srgbClr val="05050B"/>
                          </a:solidFill>
                          <a:latin typeface="Times New Roman" panose="02020603050405020304" pitchFamily="18" charset="0"/>
                        </a:rPr>
                        <a:t>2 </a:t>
                      </a:r>
                      <a:r>
                        <a:rPr lang="en-US" altLang="zh-CN" sz="2400" b="1" baseline="30000">
                          <a:solidFill>
                            <a:srgbClr val="05050B"/>
                          </a:solidFill>
                          <a:latin typeface="Times New Roman" panose="02020603050405020304" pitchFamily="18" charset="0"/>
                        </a:rPr>
                        <a:t>n</a:t>
                      </a:r>
                      <a:r>
                        <a:rPr lang="en-US" altLang="zh-CN" sz="2400" b="1" baseline="-25000">
                          <a:solidFill>
                            <a:srgbClr val="05050B"/>
                          </a:solidFill>
                          <a:latin typeface="Times New Roman" panose="02020603050405020304" pitchFamily="18" charset="0"/>
                        </a:rPr>
                        <a:t>     </a:t>
                      </a:r>
                      <a:r>
                        <a:rPr lang="en-US" altLang="zh-CN" sz="2400" b="1" i="1">
                          <a:solidFill>
                            <a:srgbClr val="05050B"/>
                          </a:solidFill>
                          <a:latin typeface="Times New Roman" panose="02020603050405020304" pitchFamily="18" charset="0"/>
                        </a:rPr>
                        <a:t>Q</a:t>
                      </a:r>
                      <a:r>
                        <a:rPr lang="en-US" altLang="zh-CN" sz="2400" b="1" baseline="-25000">
                          <a:solidFill>
                            <a:srgbClr val="05050B"/>
                          </a:solidFill>
                          <a:latin typeface="Times New Roman" panose="02020603050405020304" pitchFamily="18" charset="0"/>
                        </a:rPr>
                        <a:t>1 </a:t>
                      </a:r>
                      <a:r>
                        <a:rPr lang="en-US" altLang="zh-CN" sz="2400" b="1" baseline="30000">
                          <a:solidFill>
                            <a:srgbClr val="05050B"/>
                          </a:solidFill>
                          <a:latin typeface="Times New Roman" panose="02020603050405020304" pitchFamily="18" charset="0"/>
                        </a:rPr>
                        <a:t>n</a:t>
                      </a:r>
                      <a:r>
                        <a:rPr lang="en-US" altLang="zh-CN" sz="2400" b="1" baseline="-25000">
                          <a:solidFill>
                            <a:srgbClr val="05050B"/>
                          </a:solidFill>
                          <a:latin typeface="Times New Roman" panose="02020603050405020304" pitchFamily="18" charset="0"/>
                        </a:rPr>
                        <a:t>     </a:t>
                      </a:r>
                      <a:r>
                        <a:rPr lang="en-US" altLang="zh-CN" sz="2400" b="1" i="1">
                          <a:solidFill>
                            <a:srgbClr val="05050B"/>
                          </a:solidFill>
                          <a:latin typeface="Times New Roman" panose="02020603050405020304" pitchFamily="18" charset="0"/>
                        </a:rPr>
                        <a:t>Q</a:t>
                      </a:r>
                      <a:r>
                        <a:rPr lang="en-US" altLang="zh-CN" sz="2400" b="1" baseline="-25000">
                          <a:solidFill>
                            <a:srgbClr val="05050B"/>
                          </a:solidFill>
                          <a:latin typeface="Times New Roman" panose="02020603050405020304" pitchFamily="18" charset="0"/>
                        </a:rPr>
                        <a:t>0 </a:t>
                      </a:r>
                      <a:r>
                        <a:rPr lang="en-US" altLang="zh-CN" sz="2400" b="1" baseline="30000">
                          <a:solidFill>
                            <a:srgbClr val="05050B"/>
                          </a:solidFill>
                          <a:latin typeface="Times New Roman" panose="02020603050405020304" pitchFamily="18" charset="0"/>
                        </a:rPr>
                        <a:t>n</a:t>
                      </a:r>
                      <a:r>
                        <a:rPr lang="en-US" altLang="zh-CN" sz="2400" b="1" baseline="-25000">
                          <a:solidFill>
                            <a:srgbClr val="05050B"/>
                          </a:solidFill>
                          <a:latin typeface="Times New Roman" panose="02020603050405020304" pitchFamily="18" charset="0"/>
                        </a:rPr>
                        <a:t> </a:t>
                      </a:r>
                      <a:endParaRPr lang="en-US" altLang="zh-CN" sz="2400">
                        <a:solidFill>
                          <a:srgbClr val="05050B"/>
                        </a:solidFill>
                      </a:endParaRPr>
                    </a:p>
                  </a:txBody>
                  <a:tcPr marL="68580" marR="68580" marT="34290" marB="34290">
                    <a:lnL w="28575" cap="flat" cmpd="sng">
                      <a:solidFill>
                        <a:srgbClr val="0066FF"/>
                      </a:solidFill>
                      <a:prstDash val="solid"/>
                      <a:headEnd type="none" w="med" len="med"/>
                      <a:tailEnd type="none" w="med" len="med"/>
                    </a:lnL>
                    <a:lnR w="28575" cap="flat" cmpd="sng">
                      <a:solidFill>
                        <a:srgbClr val="0066FF"/>
                      </a:solidFill>
                      <a:prstDash val="solid"/>
                      <a:headEnd type="none" w="med" len="med"/>
                      <a:tailEnd type="none" w="med" len="med"/>
                    </a:lnR>
                    <a:lnT w="12700" cap="flat" cmpd="sng">
                      <a:solidFill>
                        <a:srgbClr val="0066FF"/>
                      </a:solidFill>
                      <a:prstDash val="solid"/>
                      <a:headEnd type="none" w="med" len="med"/>
                      <a:tailEnd type="none" w="med" len="med"/>
                    </a:lnT>
                    <a:lnB w="12700" cap="flat" cmpd="sng">
                      <a:solidFill>
                        <a:srgbClr val="0066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Blip>
                          <a:blip r:embed="rId2"/>
                        </a:buBlip>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95000"/>
                        <a:buFont typeface="Wingdings" panose="05000000000000000000" pitchFamily="2" charset="2"/>
                        <a:buChar char="w"/>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SzPct val="6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spcBef>
                          <a:spcPct val="0"/>
                        </a:spcBef>
                        <a:buClrTx/>
                        <a:buSzTx/>
                        <a:buFontTx/>
                        <a:buNone/>
                      </a:pPr>
                      <a:r>
                        <a:rPr lang="en-US" altLang="zh-CN" sz="2400" b="1" i="1">
                          <a:solidFill>
                            <a:srgbClr val="05050B"/>
                          </a:solidFill>
                          <a:latin typeface="Times New Roman" panose="02020603050405020304" pitchFamily="18" charset="0"/>
                        </a:rPr>
                        <a:t>Q</a:t>
                      </a:r>
                      <a:r>
                        <a:rPr lang="en-US" altLang="zh-CN" sz="2400" b="1" baseline="-25000">
                          <a:solidFill>
                            <a:srgbClr val="05050B"/>
                          </a:solidFill>
                          <a:latin typeface="Times New Roman" panose="02020603050405020304" pitchFamily="18" charset="0"/>
                        </a:rPr>
                        <a:t>1 </a:t>
                      </a:r>
                      <a:r>
                        <a:rPr lang="en-US" altLang="zh-CN" sz="2400" b="1" baseline="30000">
                          <a:solidFill>
                            <a:srgbClr val="05050B"/>
                          </a:solidFill>
                          <a:latin typeface="Times New Roman" panose="02020603050405020304" pitchFamily="18" charset="0"/>
                        </a:rPr>
                        <a:t>n+1</a:t>
                      </a:r>
                      <a:r>
                        <a:rPr lang="en-US" altLang="zh-CN" sz="2400" b="1" baseline="-25000">
                          <a:solidFill>
                            <a:srgbClr val="05050B"/>
                          </a:solidFill>
                          <a:latin typeface="Times New Roman" panose="02020603050405020304" pitchFamily="18" charset="0"/>
                        </a:rPr>
                        <a:t>    </a:t>
                      </a:r>
                      <a:r>
                        <a:rPr lang="en-US" altLang="zh-CN" sz="2400" b="1" i="1">
                          <a:solidFill>
                            <a:srgbClr val="05050B"/>
                          </a:solidFill>
                          <a:latin typeface="Times New Roman" panose="02020603050405020304" pitchFamily="18" charset="0"/>
                        </a:rPr>
                        <a:t>Q</a:t>
                      </a:r>
                      <a:r>
                        <a:rPr lang="en-US" altLang="zh-CN" sz="2400" b="1" baseline="-25000">
                          <a:solidFill>
                            <a:srgbClr val="05050B"/>
                          </a:solidFill>
                          <a:latin typeface="Times New Roman" panose="02020603050405020304" pitchFamily="18" charset="0"/>
                        </a:rPr>
                        <a:t>1 </a:t>
                      </a:r>
                      <a:r>
                        <a:rPr lang="en-US" altLang="zh-CN" sz="2400" b="1" baseline="30000">
                          <a:solidFill>
                            <a:srgbClr val="05050B"/>
                          </a:solidFill>
                          <a:latin typeface="Times New Roman" panose="02020603050405020304" pitchFamily="18" charset="0"/>
                        </a:rPr>
                        <a:t>n+1</a:t>
                      </a:r>
                      <a:r>
                        <a:rPr lang="en-US" altLang="zh-CN" sz="2400" b="1" baseline="-25000">
                          <a:solidFill>
                            <a:srgbClr val="05050B"/>
                          </a:solidFill>
                          <a:latin typeface="Times New Roman" panose="02020603050405020304" pitchFamily="18" charset="0"/>
                        </a:rPr>
                        <a:t>    </a:t>
                      </a:r>
                      <a:r>
                        <a:rPr lang="en-US" altLang="zh-CN" sz="2400" b="1" i="1">
                          <a:solidFill>
                            <a:srgbClr val="05050B"/>
                          </a:solidFill>
                          <a:latin typeface="Times New Roman" panose="02020603050405020304" pitchFamily="18" charset="0"/>
                        </a:rPr>
                        <a:t>Q</a:t>
                      </a:r>
                      <a:r>
                        <a:rPr lang="en-US" altLang="zh-CN" sz="2400" b="1" baseline="-25000">
                          <a:solidFill>
                            <a:srgbClr val="05050B"/>
                          </a:solidFill>
                          <a:latin typeface="Times New Roman" panose="02020603050405020304" pitchFamily="18" charset="0"/>
                        </a:rPr>
                        <a:t>0 </a:t>
                      </a:r>
                      <a:r>
                        <a:rPr lang="en-US" altLang="zh-CN" sz="2400" b="1" baseline="30000">
                          <a:solidFill>
                            <a:srgbClr val="05050B"/>
                          </a:solidFill>
                          <a:latin typeface="Times New Roman" panose="02020603050405020304" pitchFamily="18" charset="0"/>
                        </a:rPr>
                        <a:t>n+1</a:t>
                      </a:r>
                      <a:r>
                        <a:rPr lang="en-US" altLang="zh-CN" sz="2400" b="1" baseline="-25000">
                          <a:solidFill>
                            <a:srgbClr val="05050B"/>
                          </a:solidFill>
                          <a:latin typeface="Times New Roman" panose="02020603050405020304" pitchFamily="18" charset="0"/>
                        </a:rPr>
                        <a:t> </a:t>
                      </a:r>
                      <a:endParaRPr lang="en-US" altLang="zh-CN" sz="2400">
                        <a:solidFill>
                          <a:srgbClr val="05050B"/>
                        </a:solidFill>
                      </a:endParaRPr>
                    </a:p>
                  </a:txBody>
                  <a:tcPr marL="68580" marR="68580" marT="34290" marB="34290">
                    <a:lnL w="28575" cap="flat" cmpd="sng">
                      <a:solidFill>
                        <a:srgbClr val="0066FF"/>
                      </a:solidFill>
                      <a:prstDash val="solid"/>
                      <a:headEnd type="none" w="med" len="med"/>
                      <a:tailEnd type="none" w="med" len="med"/>
                    </a:lnL>
                    <a:lnR w="28575" cap="flat" cmpd="sng">
                      <a:solidFill>
                        <a:srgbClr val="0066FF"/>
                      </a:solidFill>
                      <a:prstDash val="solid"/>
                      <a:headEnd type="none" w="med" len="med"/>
                      <a:tailEnd type="none" w="med" len="med"/>
                    </a:lnR>
                    <a:lnT w="12700" cap="flat" cmpd="sng">
                      <a:solidFill>
                        <a:srgbClr val="0066FF"/>
                      </a:solidFill>
                      <a:prstDash val="solid"/>
                      <a:headEnd type="none" w="med" len="med"/>
                      <a:tailEnd type="none" w="med" len="med"/>
                    </a:lnT>
                    <a:lnB w="12700" cap="flat" cmpd="sng">
                      <a:solidFill>
                        <a:srgbClr val="0066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Blip>
                          <a:blip r:embed="rId2"/>
                        </a:buBlip>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95000"/>
                        <a:buFont typeface="Wingdings" panose="05000000000000000000" pitchFamily="2" charset="2"/>
                        <a:buChar char="w"/>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SzPct val="6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spcBef>
                          <a:spcPct val="0"/>
                        </a:spcBef>
                        <a:buClrTx/>
                        <a:buSzTx/>
                        <a:buFontTx/>
                        <a:buNone/>
                      </a:pPr>
                      <a:r>
                        <a:rPr lang="en-US" altLang="zh-CN" sz="2400" b="1" i="1">
                          <a:solidFill>
                            <a:srgbClr val="05050B"/>
                          </a:solidFill>
                          <a:latin typeface="Times New Roman" panose="02020603050405020304" pitchFamily="18" charset="0"/>
                        </a:rPr>
                        <a:t>Y</a:t>
                      </a:r>
                      <a:endParaRPr lang="en-US" altLang="zh-CN" sz="2400">
                        <a:solidFill>
                          <a:srgbClr val="05050B"/>
                        </a:solidFill>
                      </a:endParaRPr>
                    </a:p>
                  </a:txBody>
                  <a:tcPr marL="68580" marR="68580" marT="34290" marB="34290">
                    <a:lnL w="28575" cap="flat" cmpd="sng">
                      <a:solidFill>
                        <a:srgbClr val="0066FF"/>
                      </a:solidFill>
                      <a:prstDash val="solid"/>
                      <a:headEnd type="none" w="med" len="med"/>
                      <a:tailEnd type="none" w="med" len="med"/>
                    </a:lnL>
                    <a:lnR w="28575" cap="flat" cmpd="sng">
                      <a:solidFill>
                        <a:srgbClr val="0066FF"/>
                      </a:solidFill>
                      <a:prstDash val="solid"/>
                      <a:headEnd type="none" w="med" len="med"/>
                      <a:tailEnd type="none" w="med" len="med"/>
                    </a:lnR>
                    <a:lnT w="12700" cap="flat" cmpd="sng">
                      <a:solidFill>
                        <a:srgbClr val="0066FF"/>
                      </a:solidFill>
                      <a:prstDash val="solid"/>
                      <a:headEnd type="none" w="med" len="med"/>
                      <a:tailEnd type="none" w="med" len="med"/>
                    </a:lnT>
                    <a:lnB w="12700" cap="flat" cmpd="sng">
                      <a:solidFill>
                        <a:srgbClr val="0066FF"/>
                      </a:solidFill>
                      <a:prstDash val="solid"/>
                      <a:headEnd type="none" w="med" len="med"/>
                      <a:tailEnd type="none" w="med" len="med"/>
                    </a:lnB>
                    <a:lnTlToBr>
                      <a:noFill/>
                    </a:lnTlToBr>
                    <a:lnBlToTr>
                      <a:noFill/>
                    </a:lnBlToTr>
                    <a:noFill/>
                  </a:tcPr>
                </a:tc>
              </a:tr>
              <a:tr h="2474912">
                <a:tc>
                  <a:txBody>
                    <a:bodyPr/>
                    <a:lstStyle>
                      <a:lvl1pPr marL="342900" lvl="0" indent="-34290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Blip>
                          <a:blip r:embed="rId2"/>
                        </a:buBlip>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95000"/>
                        <a:buFont typeface="Wingdings" panose="05000000000000000000" pitchFamily="2" charset="2"/>
                        <a:buChar char="w"/>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SzPct val="6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457200" lvl="1" indent="0" algn="ctr">
                        <a:spcBef>
                          <a:spcPct val="0"/>
                        </a:spcBef>
                        <a:buClrTx/>
                        <a:buSzTx/>
                        <a:buFontTx/>
                        <a:buNone/>
                      </a:pPr>
                      <a:r>
                        <a:rPr lang="en-US" altLang="zh-CN" b="1" i="1">
                          <a:solidFill>
                            <a:srgbClr val="05050B"/>
                          </a:solidFill>
                          <a:latin typeface="Times New Roman" panose="02020603050405020304" pitchFamily="18" charset="0"/>
                        </a:rPr>
                        <a:t>S</a:t>
                      </a:r>
                      <a:r>
                        <a:rPr lang="en-US" altLang="zh-CN" b="1" baseline="-25000">
                          <a:solidFill>
                            <a:srgbClr val="05050B"/>
                          </a:solidFill>
                          <a:latin typeface="Times New Roman" panose="02020603050405020304" pitchFamily="18" charset="0"/>
                        </a:rPr>
                        <a:t>0</a:t>
                      </a:r>
                      <a:endParaRPr lang="en-US" altLang="zh-CN" b="1" baseline="-25000">
                        <a:solidFill>
                          <a:srgbClr val="05050B"/>
                        </a:solidFill>
                        <a:latin typeface="Times New Roman" panose="02020603050405020304" pitchFamily="18" charset="0"/>
                      </a:endParaRPr>
                    </a:p>
                    <a:p>
                      <a:pPr marL="457200" lvl="1" indent="0" algn="ctr">
                        <a:spcBef>
                          <a:spcPct val="0"/>
                        </a:spcBef>
                        <a:buClrTx/>
                        <a:buSzTx/>
                        <a:buFontTx/>
                        <a:buNone/>
                      </a:pPr>
                      <a:r>
                        <a:rPr lang="en-US" altLang="zh-CN" b="1" i="1">
                          <a:solidFill>
                            <a:srgbClr val="05050B"/>
                          </a:solidFill>
                          <a:latin typeface="Times New Roman" panose="02020603050405020304" pitchFamily="18" charset="0"/>
                        </a:rPr>
                        <a:t>S</a:t>
                      </a:r>
                      <a:r>
                        <a:rPr lang="en-US" altLang="zh-CN" b="1" baseline="-25000">
                          <a:solidFill>
                            <a:srgbClr val="05050B"/>
                          </a:solidFill>
                          <a:latin typeface="Times New Roman" panose="02020603050405020304" pitchFamily="18" charset="0"/>
                        </a:rPr>
                        <a:t>1</a:t>
                      </a:r>
                      <a:endParaRPr lang="en-US" altLang="zh-CN" b="1" baseline="-25000">
                        <a:solidFill>
                          <a:srgbClr val="05050B"/>
                        </a:solidFill>
                        <a:latin typeface="Times New Roman" panose="02020603050405020304" pitchFamily="18" charset="0"/>
                      </a:endParaRPr>
                    </a:p>
                    <a:p>
                      <a:pPr marL="457200" lvl="1" indent="0" algn="ctr">
                        <a:spcBef>
                          <a:spcPct val="0"/>
                        </a:spcBef>
                        <a:buClrTx/>
                        <a:buSzTx/>
                        <a:buFontTx/>
                        <a:buNone/>
                      </a:pPr>
                      <a:r>
                        <a:rPr lang="en-US" altLang="zh-CN" b="1" i="1">
                          <a:solidFill>
                            <a:srgbClr val="05050B"/>
                          </a:solidFill>
                          <a:latin typeface="Times New Roman" panose="02020603050405020304" pitchFamily="18" charset="0"/>
                        </a:rPr>
                        <a:t>S</a:t>
                      </a:r>
                      <a:r>
                        <a:rPr lang="en-US" altLang="zh-CN" b="1" baseline="-25000">
                          <a:solidFill>
                            <a:srgbClr val="05050B"/>
                          </a:solidFill>
                          <a:latin typeface="Times New Roman" panose="02020603050405020304" pitchFamily="18" charset="0"/>
                        </a:rPr>
                        <a:t>2</a:t>
                      </a:r>
                      <a:endParaRPr lang="en-US" altLang="zh-CN" b="1" baseline="-25000">
                        <a:solidFill>
                          <a:srgbClr val="05050B"/>
                        </a:solidFill>
                        <a:latin typeface="Times New Roman" panose="02020603050405020304" pitchFamily="18" charset="0"/>
                      </a:endParaRPr>
                    </a:p>
                    <a:p>
                      <a:pPr marL="457200" lvl="1" indent="0" algn="ctr">
                        <a:spcBef>
                          <a:spcPct val="0"/>
                        </a:spcBef>
                        <a:buClrTx/>
                        <a:buSzTx/>
                        <a:buFontTx/>
                        <a:buNone/>
                      </a:pPr>
                      <a:r>
                        <a:rPr lang="en-US" altLang="zh-CN" b="1" i="1">
                          <a:solidFill>
                            <a:srgbClr val="05050B"/>
                          </a:solidFill>
                          <a:latin typeface="Times New Roman" panose="02020603050405020304" pitchFamily="18" charset="0"/>
                        </a:rPr>
                        <a:t>S</a:t>
                      </a:r>
                      <a:r>
                        <a:rPr lang="en-US" altLang="zh-CN" b="1" baseline="-25000">
                          <a:solidFill>
                            <a:srgbClr val="05050B"/>
                          </a:solidFill>
                          <a:latin typeface="Times New Roman" panose="02020603050405020304" pitchFamily="18" charset="0"/>
                        </a:rPr>
                        <a:t>3</a:t>
                      </a:r>
                      <a:endParaRPr lang="en-US" altLang="zh-CN" b="1" baseline="-25000">
                        <a:solidFill>
                          <a:srgbClr val="05050B"/>
                        </a:solidFill>
                        <a:latin typeface="Times New Roman" panose="02020603050405020304" pitchFamily="18" charset="0"/>
                      </a:endParaRPr>
                    </a:p>
                    <a:p>
                      <a:pPr marL="457200" lvl="1" indent="0" algn="ctr">
                        <a:spcBef>
                          <a:spcPct val="0"/>
                        </a:spcBef>
                        <a:buClrTx/>
                        <a:buSzTx/>
                        <a:buFontTx/>
                        <a:buNone/>
                      </a:pPr>
                      <a:r>
                        <a:rPr lang="en-US" altLang="zh-CN" b="1" i="1">
                          <a:solidFill>
                            <a:srgbClr val="05050B"/>
                          </a:solidFill>
                          <a:latin typeface="Times New Roman" panose="02020603050405020304" pitchFamily="18" charset="0"/>
                        </a:rPr>
                        <a:t>S</a:t>
                      </a:r>
                      <a:r>
                        <a:rPr lang="en-US" altLang="zh-CN" b="1" baseline="-25000">
                          <a:solidFill>
                            <a:srgbClr val="05050B"/>
                          </a:solidFill>
                          <a:latin typeface="Times New Roman" panose="02020603050405020304" pitchFamily="18" charset="0"/>
                        </a:rPr>
                        <a:t>4</a:t>
                      </a:r>
                      <a:endParaRPr lang="en-US" altLang="zh-CN">
                        <a:solidFill>
                          <a:srgbClr val="05050B"/>
                        </a:solidFill>
                      </a:endParaRPr>
                    </a:p>
                  </a:txBody>
                  <a:tcPr marL="68580" marR="68580" marT="34290" marB="34290">
                    <a:lnL w="28575" cap="flat" cmpd="sng">
                      <a:solidFill>
                        <a:srgbClr val="0066FF"/>
                      </a:solidFill>
                      <a:prstDash val="solid"/>
                      <a:headEnd type="none" w="med" len="med"/>
                      <a:tailEnd type="none" w="med" len="med"/>
                    </a:lnL>
                    <a:lnR w="28575" cap="flat" cmpd="sng">
                      <a:solidFill>
                        <a:srgbClr val="0066FF"/>
                      </a:solidFill>
                      <a:prstDash val="solid"/>
                      <a:headEnd type="none" w="med" len="med"/>
                      <a:tailEnd type="none" w="med" len="med"/>
                    </a:lnR>
                    <a:lnT w="12700" cap="flat" cmpd="sng">
                      <a:solidFill>
                        <a:srgbClr val="0066FF"/>
                      </a:solidFill>
                      <a:prstDash val="solid"/>
                      <a:headEnd type="none" w="med" len="med"/>
                      <a:tailEnd type="none" w="med" len="med"/>
                    </a:lnT>
                    <a:lnB w="28575" cap="flat" cmpd="sng">
                      <a:solidFill>
                        <a:srgbClr val="0066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Blip>
                          <a:blip r:embed="rId2"/>
                        </a:buBlip>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95000"/>
                        <a:buFont typeface="Wingdings" panose="05000000000000000000" pitchFamily="2" charset="2"/>
                        <a:buChar char="w"/>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SzPct val="6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457200" lvl="1" indent="0" algn="just">
                        <a:spcBef>
                          <a:spcPct val="0"/>
                        </a:spcBef>
                        <a:buClrTx/>
                        <a:buSzTx/>
                        <a:buFontTx/>
                        <a:buNone/>
                      </a:pPr>
                      <a:r>
                        <a:rPr lang="en-US" altLang="zh-CN" b="1">
                          <a:solidFill>
                            <a:srgbClr val="05050B"/>
                          </a:solidFill>
                          <a:latin typeface="Times New Roman" panose="02020603050405020304" pitchFamily="18" charset="0"/>
                        </a:rPr>
                        <a:t>0     0      0 </a:t>
                      </a:r>
                      <a:endParaRPr lang="en-US" altLang="zh-CN" b="1">
                        <a:solidFill>
                          <a:srgbClr val="05050B"/>
                        </a:solidFill>
                        <a:latin typeface="Times New Roman" panose="02020603050405020304" pitchFamily="18" charset="0"/>
                      </a:endParaRPr>
                    </a:p>
                    <a:p>
                      <a:pPr marL="457200" lvl="1" indent="0" algn="just">
                        <a:spcBef>
                          <a:spcPct val="0"/>
                        </a:spcBef>
                        <a:buClrTx/>
                        <a:buSzTx/>
                        <a:buFontTx/>
                        <a:buNone/>
                      </a:pPr>
                      <a:r>
                        <a:rPr lang="en-US" altLang="zh-CN" b="1">
                          <a:solidFill>
                            <a:srgbClr val="05050B"/>
                          </a:solidFill>
                          <a:latin typeface="Times New Roman" panose="02020603050405020304" pitchFamily="18" charset="0"/>
                        </a:rPr>
                        <a:t>0     0      1</a:t>
                      </a:r>
                      <a:endParaRPr lang="en-US" altLang="zh-CN" b="1">
                        <a:solidFill>
                          <a:srgbClr val="05050B"/>
                        </a:solidFill>
                        <a:latin typeface="Times New Roman" panose="02020603050405020304" pitchFamily="18" charset="0"/>
                      </a:endParaRPr>
                    </a:p>
                    <a:p>
                      <a:pPr marL="457200" lvl="1" indent="0" algn="just">
                        <a:spcBef>
                          <a:spcPct val="0"/>
                        </a:spcBef>
                        <a:buClrTx/>
                        <a:buSzTx/>
                        <a:buFontTx/>
                        <a:buNone/>
                      </a:pPr>
                      <a:r>
                        <a:rPr lang="en-US" altLang="zh-CN" b="1">
                          <a:solidFill>
                            <a:srgbClr val="05050B"/>
                          </a:solidFill>
                          <a:latin typeface="Times New Roman" panose="02020603050405020304" pitchFamily="18" charset="0"/>
                        </a:rPr>
                        <a:t>0     1      0</a:t>
                      </a:r>
                      <a:endParaRPr lang="en-US" altLang="zh-CN" b="1">
                        <a:solidFill>
                          <a:srgbClr val="05050B"/>
                        </a:solidFill>
                        <a:latin typeface="Times New Roman" panose="02020603050405020304" pitchFamily="18" charset="0"/>
                      </a:endParaRPr>
                    </a:p>
                    <a:p>
                      <a:pPr marL="457200" lvl="1" indent="0" algn="just">
                        <a:spcBef>
                          <a:spcPct val="0"/>
                        </a:spcBef>
                        <a:buClrTx/>
                        <a:buSzTx/>
                        <a:buFontTx/>
                        <a:buNone/>
                      </a:pPr>
                      <a:r>
                        <a:rPr lang="en-US" altLang="zh-CN" b="1">
                          <a:solidFill>
                            <a:srgbClr val="05050B"/>
                          </a:solidFill>
                          <a:latin typeface="Times New Roman" panose="02020603050405020304" pitchFamily="18" charset="0"/>
                        </a:rPr>
                        <a:t>0     1      1</a:t>
                      </a:r>
                      <a:endParaRPr lang="en-US" altLang="zh-CN" b="1">
                        <a:solidFill>
                          <a:srgbClr val="05050B"/>
                        </a:solidFill>
                        <a:latin typeface="Times New Roman" panose="02020603050405020304" pitchFamily="18" charset="0"/>
                      </a:endParaRPr>
                    </a:p>
                    <a:p>
                      <a:pPr marL="457200" lvl="1" indent="0" algn="just">
                        <a:spcBef>
                          <a:spcPct val="0"/>
                        </a:spcBef>
                        <a:buClrTx/>
                        <a:buSzTx/>
                        <a:buFontTx/>
                        <a:buNone/>
                      </a:pPr>
                      <a:r>
                        <a:rPr lang="en-US" altLang="zh-CN" b="1">
                          <a:solidFill>
                            <a:srgbClr val="05050B"/>
                          </a:solidFill>
                          <a:latin typeface="Times New Roman" panose="02020603050405020304" pitchFamily="18" charset="0"/>
                        </a:rPr>
                        <a:t>1     0      0 </a:t>
                      </a:r>
                      <a:endParaRPr lang="en-US" altLang="zh-CN">
                        <a:solidFill>
                          <a:srgbClr val="05050B"/>
                        </a:solidFill>
                      </a:endParaRPr>
                    </a:p>
                  </a:txBody>
                  <a:tcPr marL="68580" marR="68580" marT="34290" marB="34290">
                    <a:lnL w="28575" cap="flat" cmpd="sng">
                      <a:solidFill>
                        <a:srgbClr val="0066FF"/>
                      </a:solidFill>
                      <a:prstDash val="solid"/>
                      <a:headEnd type="none" w="med" len="med"/>
                      <a:tailEnd type="none" w="med" len="med"/>
                    </a:lnL>
                    <a:lnR w="28575" cap="flat" cmpd="sng">
                      <a:solidFill>
                        <a:srgbClr val="0066FF"/>
                      </a:solidFill>
                      <a:prstDash val="solid"/>
                      <a:headEnd type="none" w="med" len="med"/>
                      <a:tailEnd type="none" w="med" len="med"/>
                    </a:lnR>
                    <a:lnT w="12700" cap="flat" cmpd="sng">
                      <a:solidFill>
                        <a:srgbClr val="0066FF"/>
                      </a:solidFill>
                      <a:prstDash val="solid"/>
                      <a:headEnd type="none" w="med" len="med"/>
                      <a:tailEnd type="none" w="med" len="med"/>
                    </a:lnT>
                    <a:lnB w="28575" cap="flat" cmpd="sng">
                      <a:solidFill>
                        <a:srgbClr val="0066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Blip>
                          <a:blip r:embed="rId2"/>
                        </a:buBlip>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95000"/>
                        <a:buFont typeface="Wingdings" panose="05000000000000000000" pitchFamily="2" charset="2"/>
                        <a:buChar char="w"/>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SzPct val="6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457200" lvl="1" indent="0" algn="ctr">
                        <a:spcBef>
                          <a:spcPct val="0"/>
                        </a:spcBef>
                        <a:buClrTx/>
                        <a:buSzTx/>
                        <a:buFontTx/>
                        <a:buNone/>
                      </a:pPr>
                      <a:r>
                        <a:rPr lang="en-US" altLang="zh-CN" b="1">
                          <a:solidFill>
                            <a:srgbClr val="05050B"/>
                          </a:solidFill>
                          <a:latin typeface="Times New Roman" panose="02020603050405020304" pitchFamily="18" charset="0"/>
                        </a:rPr>
                        <a:t>0        0        1 </a:t>
                      </a:r>
                      <a:endParaRPr lang="en-US" altLang="zh-CN" b="1">
                        <a:solidFill>
                          <a:srgbClr val="05050B"/>
                        </a:solidFill>
                        <a:latin typeface="Times New Roman" panose="02020603050405020304" pitchFamily="18" charset="0"/>
                      </a:endParaRPr>
                    </a:p>
                    <a:p>
                      <a:pPr marL="457200" lvl="1" indent="0" algn="ctr">
                        <a:spcBef>
                          <a:spcPct val="0"/>
                        </a:spcBef>
                        <a:buClrTx/>
                        <a:buSzTx/>
                        <a:buFontTx/>
                        <a:buNone/>
                      </a:pPr>
                      <a:r>
                        <a:rPr lang="en-US" altLang="zh-CN" b="1">
                          <a:solidFill>
                            <a:srgbClr val="05050B"/>
                          </a:solidFill>
                          <a:latin typeface="Times New Roman" panose="02020603050405020304" pitchFamily="18" charset="0"/>
                        </a:rPr>
                        <a:t>0        1        0</a:t>
                      </a:r>
                      <a:endParaRPr lang="en-US" altLang="zh-CN" b="1">
                        <a:solidFill>
                          <a:srgbClr val="05050B"/>
                        </a:solidFill>
                        <a:latin typeface="Times New Roman" panose="02020603050405020304" pitchFamily="18" charset="0"/>
                      </a:endParaRPr>
                    </a:p>
                    <a:p>
                      <a:pPr marL="457200" lvl="1" indent="0" algn="ctr">
                        <a:spcBef>
                          <a:spcPct val="0"/>
                        </a:spcBef>
                        <a:buClrTx/>
                        <a:buSzTx/>
                        <a:buFontTx/>
                        <a:buNone/>
                      </a:pPr>
                      <a:r>
                        <a:rPr lang="en-US" altLang="zh-CN" b="1">
                          <a:solidFill>
                            <a:srgbClr val="05050B"/>
                          </a:solidFill>
                          <a:latin typeface="Times New Roman" panose="02020603050405020304" pitchFamily="18" charset="0"/>
                        </a:rPr>
                        <a:t>0        1        1</a:t>
                      </a:r>
                      <a:endParaRPr lang="en-US" altLang="zh-CN" b="1">
                        <a:solidFill>
                          <a:srgbClr val="05050B"/>
                        </a:solidFill>
                        <a:latin typeface="Times New Roman" panose="02020603050405020304" pitchFamily="18" charset="0"/>
                      </a:endParaRPr>
                    </a:p>
                    <a:p>
                      <a:pPr marL="457200" lvl="1" indent="0" algn="ctr">
                        <a:spcBef>
                          <a:spcPct val="0"/>
                        </a:spcBef>
                        <a:buClrTx/>
                        <a:buSzTx/>
                        <a:buFontTx/>
                        <a:buNone/>
                      </a:pPr>
                      <a:r>
                        <a:rPr lang="en-US" altLang="zh-CN" b="1">
                          <a:solidFill>
                            <a:srgbClr val="05050B"/>
                          </a:solidFill>
                          <a:latin typeface="Times New Roman" panose="02020603050405020304" pitchFamily="18" charset="0"/>
                        </a:rPr>
                        <a:t>1        0        0</a:t>
                      </a:r>
                      <a:endParaRPr lang="en-US" altLang="zh-CN" b="1">
                        <a:solidFill>
                          <a:srgbClr val="05050B"/>
                        </a:solidFill>
                        <a:latin typeface="Times New Roman" panose="02020603050405020304" pitchFamily="18" charset="0"/>
                      </a:endParaRPr>
                    </a:p>
                    <a:p>
                      <a:pPr marL="457200" lvl="1" indent="0" algn="ctr">
                        <a:spcBef>
                          <a:spcPct val="0"/>
                        </a:spcBef>
                        <a:buClrTx/>
                        <a:buSzTx/>
                        <a:buFontTx/>
                        <a:buNone/>
                      </a:pPr>
                      <a:r>
                        <a:rPr lang="en-US" altLang="zh-CN" b="1">
                          <a:solidFill>
                            <a:srgbClr val="05050B"/>
                          </a:solidFill>
                          <a:latin typeface="Times New Roman" panose="02020603050405020304" pitchFamily="18" charset="0"/>
                        </a:rPr>
                        <a:t>0        0        0 </a:t>
                      </a:r>
                      <a:endParaRPr lang="en-US" altLang="zh-CN">
                        <a:solidFill>
                          <a:srgbClr val="05050B"/>
                        </a:solidFill>
                      </a:endParaRPr>
                    </a:p>
                  </a:txBody>
                  <a:tcPr marL="68580" marR="68580" marT="34290" marB="34290">
                    <a:lnL w="28575" cap="flat" cmpd="sng">
                      <a:solidFill>
                        <a:srgbClr val="0066FF"/>
                      </a:solidFill>
                      <a:prstDash val="solid"/>
                      <a:headEnd type="none" w="med" len="med"/>
                      <a:tailEnd type="none" w="med" len="med"/>
                    </a:lnL>
                    <a:lnR w="28575" cap="flat" cmpd="sng">
                      <a:solidFill>
                        <a:srgbClr val="0066FF"/>
                      </a:solidFill>
                      <a:prstDash val="solid"/>
                      <a:headEnd type="none" w="med" len="med"/>
                      <a:tailEnd type="none" w="med" len="med"/>
                    </a:lnR>
                    <a:lnT w="12700" cap="flat" cmpd="sng">
                      <a:solidFill>
                        <a:srgbClr val="0066FF"/>
                      </a:solidFill>
                      <a:prstDash val="solid"/>
                      <a:headEnd type="none" w="med" len="med"/>
                      <a:tailEnd type="none" w="med" len="med"/>
                    </a:lnT>
                    <a:lnB w="28575" cap="flat" cmpd="sng">
                      <a:solidFill>
                        <a:srgbClr val="0066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Blip>
                          <a:blip r:embed="rId2"/>
                        </a:buBlip>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95000"/>
                        <a:buFont typeface="Wingdings" panose="05000000000000000000" pitchFamily="2" charset="2"/>
                        <a:buChar char="w"/>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SzPct val="6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457200" lvl="1" indent="0" algn="ctr">
                        <a:spcBef>
                          <a:spcPct val="0"/>
                        </a:spcBef>
                        <a:buClrTx/>
                        <a:buSzTx/>
                        <a:buFontTx/>
                        <a:buNone/>
                      </a:pPr>
                      <a:r>
                        <a:rPr lang="en-US" altLang="zh-CN" b="1">
                          <a:solidFill>
                            <a:srgbClr val="05050B"/>
                          </a:solidFill>
                          <a:latin typeface="Times New Roman" panose="02020603050405020304" pitchFamily="18" charset="0"/>
                        </a:rPr>
                        <a:t>0</a:t>
                      </a:r>
                      <a:endParaRPr lang="en-US" altLang="zh-CN" b="1">
                        <a:solidFill>
                          <a:srgbClr val="05050B"/>
                        </a:solidFill>
                        <a:latin typeface="Times New Roman" panose="02020603050405020304" pitchFamily="18" charset="0"/>
                      </a:endParaRPr>
                    </a:p>
                    <a:p>
                      <a:pPr marL="457200" lvl="1" indent="0" algn="ctr">
                        <a:spcBef>
                          <a:spcPct val="0"/>
                        </a:spcBef>
                        <a:buClrTx/>
                        <a:buSzTx/>
                        <a:buFontTx/>
                        <a:buNone/>
                      </a:pPr>
                      <a:r>
                        <a:rPr lang="en-US" altLang="zh-CN" b="1">
                          <a:solidFill>
                            <a:srgbClr val="05050B"/>
                          </a:solidFill>
                          <a:latin typeface="Times New Roman" panose="02020603050405020304" pitchFamily="18" charset="0"/>
                        </a:rPr>
                        <a:t>0</a:t>
                      </a:r>
                      <a:endParaRPr lang="en-US" altLang="zh-CN" b="1">
                        <a:solidFill>
                          <a:srgbClr val="05050B"/>
                        </a:solidFill>
                        <a:latin typeface="Times New Roman" panose="02020603050405020304" pitchFamily="18" charset="0"/>
                      </a:endParaRPr>
                    </a:p>
                    <a:p>
                      <a:pPr marL="457200" lvl="1" indent="0" algn="ctr">
                        <a:spcBef>
                          <a:spcPct val="0"/>
                        </a:spcBef>
                        <a:buClrTx/>
                        <a:buSzTx/>
                        <a:buFontTx/>
                        <a:buNone/>
                      </a:pPr>
                      <a:r>
                        <a:rPr lang="en-US" altLang="zh-CN" b="1">
                          <a:solidFill>
                            <a:srgbClr val="05050B"/>
                          </a:solidFill>
                          <a:latin typeface="Times New Roman" panose="02020603050405020304" pitchFamily="18" charset="0"/>
                        </a:rPr>
                        <a:t>0</a:t>
                      </a:r>
                      <a:endParaRPr lang="en-US" altLang="zh-CN" b="1">
                        <a:solidFill>
                          <a:srgbClr val="05050B"/>
                        </a:solidFill>
                        <a:latin typeface="Times New Roman" panose="02020603050405020304" pitchFamily="18" charset="0"/>
                      </a:endParaRPr>
                    </a:p>
                    <a:p>
                      <a:pPr marL="457200" lvl="1" indent="0" algn="ctr">
                        <a:spcBef>
                          <a:spcPct val="0"/>
                        </a:spcBef>
                        <a:buClrTx/>
                        <a:buSzTx/>
                        <a:buFontTx/>
                        <a:buNone/>
                      </a:pPr>
                      <a:r>
                        <a:rPr lang="en-US" altLang="zh-CN" b="1">
                          <a:solidFill>
                            <a:srgbClr val="05050B"/>
                          </a:solidFill>
                          <a:latin typeface="Times New Roman" panose="02020603050405020304" pitchFamily="18" charset="0"/>
                        </a:rPr>
                        <a:t>0</a:t>
                      </a:r>
                      <a:endParaRPr lang="en-US" altLang="zh-CN" b="1">
                        <a:solidFill>
                          <a:srgbClr val="05050B"/>
                        </a:solidFill>
                        <a:latin typeface="Times New Roman" panose="02020603050405020304" pitchFamily="18" charset="0"/>
                      </a:endParaRPr>
                    </a:p>
                    <a:p>
                      <a:pPr marL="457200" lvl="1" indent="0" algn="ctr">
                        <a:spcBef>
                          <a:spcPct val="0"/>
                        </a:spcBef>
                        <a:buClrTx/>
                        <a:buSzTx/>
                        <a:buFontTx/>
                        <a:buNone/>
                      </a:pPr>
                      <a:r>
                        <a:rPr lang="en-US" altLang="zh-CN" b="1">
                          <a:solidFill>
                            <a:srgbClr val="05050B"/>
                          </a:solidFill>
                          <a:latin typeface="Times New Roman" panose="02020603050405020304" pitchFamily="18" charset="0"/>
                        </a:rPr>
                        <a:t>1</a:t>
                      </a:r>
                      <a:endParaRPr lang="en-US" altLang="zh-CN">
                        <a:solidFill>
                          <a:srgbClr val="05050B"/>
                        </a:solidFill>
                      </a:endParaRPr>
                    </a:p>
                  </a:txBody>
                  <a:tcPr marL="68580" marR="68580" marT="34290" marB="34290">
                    <a:lnL w="28575" cap="flat" cmpd="sng">
                      <a:solidFill>
                        <a:srgbClr val="0066FF"/>
                      </a:solidFill>
                      <a:prstDash val="solid"/>
                      <a:headEnd type="none" w="med" len="med"/>
                      <a:tailEnd type="none" w="med" len="med"/>
                    </a:lnL>
                    <a:lnR w="28575" cap="flat" cmpd="sng">
                      <a:solidFill>
                        <a:srgbClr val="0066FF"/>
                      </a:solidFill>
                      <a:prstDash val="solid"/>
                      <a:headEnd type="none" w="med" len="med"/>
                      <a:tailEnd type="none" w="med" len="med"/>
                    </a:lnR>
                    <a:lnT w="12700" cap="flat" cmpd="sng">
                      <a:solidFill>
                        <a:srgbClr val="0066FF"/>
                      </a:solidFill>
                      <a:prstDash val="solid"/>
                      <a:headEnd type="none" w="med" len="med"/>
                      <a:tailEnd type="none" w="med" len="med"/>
                    </a:lnT>
                    <a:lnB w="28575" cap="flat" cmpd="sng">
                      <a:solidFill>
                        <a:srgbClr val="0066FF"/>
                      </a:solidFill>
                      <a:prstDash val="solid"/>
                      <a:headEnd type="none" w="med" len="med"/>
                      <a:tailEnd type="none" w="med" len="med"/>
                    </a:lnB>
                    <a:lnTlToBr>
                      <a:noFill/>
                    </a:lnTlToBr>
                    <a:lnBlToTr>
                      <a:noFill/>
                    </a:lnBlToTr>
                    <a:noFill/>
                  </a:tcPr>
                </a:tc>
              </a:tr>
            </a:tbl>
          </a:graphicData>
        </a:graphic>
      </p:graphicFrame>
      <p:sp>
        <p:nvSpPr>
          <p:cNvPr id="118815" name="矩形 118814"/>
          <p:cNvSpPr/>
          <p:nvPr/>
        </p:nvSpPr>
        <p:spPr>
          <a:xfrm>
            <a:off x="179388" y="4005263"/>
            <a:ext cx="3446462" cy="457200"/>
          </a:xfrm>
          <a:prstGeom prst="rect">
            <a:avLst/>
          </a:prstGeom>
          <a:noFill/>
          <a:ln w="12700">
            <a:noFill/>
          </a:ln>
        </p:spPr>
        <p:txBody>
          <a:bodyPr wrap="none" anchor="ctr" anchorCtr="0">
            <a:spAutoFit/>
          </a:bodyPr>
          <a:p>
            <a:r>
              <a:rPr lang="zh-CN" altLang="en-US" dirty="0">
                <a:solidFill>
                  <a:srgbClr val="05050B"/>
                </a:solidFill>
                <a:latin typeface="Tahoma" panose="020B0604030504040204" pitchFamily="34" charset="0"/>
              </a:rPr>
              <a:t>（</a:t>
            </a:r>
            <a:r>
              <a:rPr lang="en-US" altLang="zh-CN">
                <a:solidFill>
                  <a:srgbClr val="05050B"/>
                </a:solidFill>
                <a:latin typeface="Tahoma" panose="020B0604030504040204" pitchFamily="34" charset="0"/>
              </a:rPr>
              <a:t>3</a:t>
            </a:r>
            <a:r>
              <a:rPr lang="zh-CN" altLang="en-US" dirty="0">
                <a:solidFill>
                  <a:srgbClr val="05050B"/>
                </a:solidFill>
                <a:latin typeface="Tahoma" panose="020B0604030504040204" pitchFamily="34" charset="0"/>
              </a:rPr>
              <a:t>）</a:t>
            </a:r>
            <a:r>
              <a:rPr lang="en-US" altLang="zh-CN">
                <a:solidFill>
                  <a:srgbClr val="05050B"/>
                </a:solidFill>
                <a:latin typeface="Tahoma" panose="020B0604030504040204" pitchFamily="34" charset="0"/>
              </a:rPr>
              <a:t>select flip-flop; JK </a:t>
            </a:r>
            <a:endParaRPr lang="en-US" altLang="zh-CN">
              <a:solidFill>
                <a:srgbClr val="05050B"/>
              </a:solidFill>
              <a:latin typeface="Tahoma" panose="020B0604030504040204" pitchFamily="34" charset="0"/>
            </a:endParaRPr>
          </a:p>
        </p:txBody>
      </p:sp>
      <p:sp>
        <p:nvSpPr>
          <p:cNvPr id="118816" name="矩形 118815"/>
          <p:cNvSpPr/>
          <p:nvPr/>
        </p:nvSpPr>
        <p:spPr>
          <a:xfrm>
            <a:off x="179388" y="4546600"/>
            <a:ext cx="8964612" cy="1187450"/>
          </a:xfrm>
          <a:prstGeom prst="rect">
            <a:avLst/>
          </a:prstGeom>
          <a:noFill/>
          <a:ln w="12700">
            <a:noFill/>
          </a:ln>
        </p:spPr>
        <p:txBody>
          <a:bodyPr anchor="ctr" anchorCtr="0">
            <a:spAutoFit/>
          </a:bodyPr>
          <a:p>
            <a:r>
              <a:rPr lang="zh-CN" altLang="en-US" dirty="0">
                <a:solidFill>
                  <a:srgbClr val="05050B"/>
                </a:solidFill>
                <a:latin typeface="Tahoma" panose="020B0604030504040204" pitchFamily="34" charset="0"/>
              </a:rPr>
              <a:t>（</a:t>
            </a:r>
            <a:r>
              <a:rPr lang="en-US" altLang="zh-CN">
                <a:solidFill>
                  <a:srgbClr val="05050B"/>
                </a:solidFill>
                <a:latin typeface="Tahoma" panose="020B0604030504040204" pitchFamily="34" charset="0"/>
              </a:rPr>
              <a:t>4</a:t>
            </a:r>
            <a:r>
              <a:rPr lang="zh-CN" altLang="en-US" dirty="0">
                <a:solidFill>
                  <a:srgbClr val="05050B"/>
                </a:solidFill>
                <a:latin typeface="Tahoma" panose="020B0604030504040204" pitchFamily="34" charset="0"/>
              </a:rPr>
              <a:t>）</a:t>
            </a:r>
            <a:r>
              <a:rPr lang="en-US" altLang="zh-CN">
                <a:solidFill>
                  <a:srgbClr val="05050B"/>
                </a:solidFill>
                <a:latin typeface="Tahoma" panose="020B0604030504040204" pitchFamily="34" charset="0"/>
              </a:rPr>
              <a:t>ask the drive equation and the carry output equation; write out the drive table of the JK flip-flop and the next state equation of the circuit</a:t>
            </a:r>
            <a:endParaRPr lang="en-US" altLang="zh-CN">
              <a:solidFill>
                <a:srgbClr val="05050B"/>
              </a:solidFill>
              <a:latin typeface="Tahoma" panose="020B0604030504040204" pitchFamily="34"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0836" name="矩形 120835"/>
          <p:cNvSpPr/>
          <p:nvPr/>
        </p:nvSpPr>
        <p:spPr>
          <a:xfrm>
            <a:off x="23813" y="188913"/>
            <a:ext cx="4619625" cy="457200"/>
          </a:xfrm>
          <a:prstGeom prst="rect">
            <a:avLst/>
          </a:prstGeom>
          <a:noFill/>
          <a:ln w="12700">
            <a:noFill/>
          </a:ln>
        </p:spPr>
        <p:txBody>
          <a:bodyPr wrap="none" anchor="ctr" anchorCtr="0">
            <a:spAutoFit/>
          </a:bodyPr>
          <a:p>
            <a:r>
              <a:rPr lang="en-US" altLang="zh-CN">
                <a:solidFill>
                  <a:srgbClr val="05050B"/>
                </a:solidFill>
                <a:latin typeface="Tahoma" panose="020B0604030504040204" pitchFamily="34" charset="0"/>
              </a:rPr>
              <a:t>the drive table of the JK flip-flop </a:t>
            </a:r>
            <a:endParaRPr lang="en-US" altLang="zh-CN">
              <a:solidFill>
                <a:srgbClr val="05050B"/>
              </a:solidFill>
              <a:latin typeface="Tahoma" panose="020B0604030504040204" pitchFamily="34" charset="0"/>
            </a:endParaRPr>
          </a:p>
        </p:txBody>
      </p:sp>
      <p:grpSp>
        <p:nvGrpSpPr>
          <p:cNvPr id="120837" name="组合 120836"/>
          <p:cNvGrpSpPr/>
          <p:nvPr/>
        </p:nvGrpSpPr>
        <p:grpSpPr>
          <a:xfrm>
            <a:off x="323850" y="620713"/>
            <a:ext cx="4124325" cy="2084387"/>
            <a:chOff x="1825" y="8305"/>
            <a:chExt cx="6495" cy="3283"/>
          </a:xfrm>
        </p:grpSpPr>
        <p:sp>
          <p:nvSpPr>
            <p:cNvPr id="120838" name="直接连接符 120837"/>
            <p:cNvSpPr/>
            <p:nvPr/>
          </p:nvSpPr>
          <p:spPr>
            <a:xfrm>
              <a:off x="1825" y="9084"/>
              <a:ext cx="6480" cy="1"/>
            </a:xfrm>
            <a:prstGeom prst="line">
              <a:avLst/>
            </a:prstGeom>
            <a:ln w="12700" cap="flat" cmpd="sng">
              <a:solidFill>
                <a:srgbClr val="0066FF"/>
              </a:solidFill>
              <a:prstDash val="solid"/>
              <a:headEnd type="none" w="med" len="med"/>
              <a:tailEnd type="none" w="med" len="med"/>
            </a:ln>
          </p:spPr>
        </p:sp>
        <p:grpSp>
          <p:nvGrpSpPr>
            <p:cNvPr id="120839" name="组合 120838"/>
            <p:cNvGrpSpPr/>
            <p:nvPr/>
          </p:nvGrpSpPr>
          <p:grpSpPr>
            <a:xfrm>
              <a:off x="1840" y="8305"/>
              <a:ext cx="6480" cy="3283"/>
              <a:chOff x="1825" y="7837"/>
              <a:chExt cx="6480" cy="3283"/>
            </a:xfrm>
          </p:grpSpPr>
          <p:grpSp>
            <p:nvGrpSpPr>
              <p:cNvPr id="120840" name="组合 120839"/>
              <p:cNvGrpSpPr/>
              <p:nvPr/>
            </p:nvGrpSpPr>
            <p:grpSpPr>
              <a:xfrm>
                <a:off x="1825" y="7837"/>
                <a:ext cx="6480" cy="3283"/>
                <a:chOff x="2362" y="5526"/>
                <a:chExt cx="5635" cy="2859"/>
              </a:xfrm>
            </p:grpSpPr>
            <p:sp>
              <p:nvSpPr>
                <p:cNvPr id="120841" name="矩形 120840"/>
                <p:cNvSpPr/>
                <p:nvPr/>
              </p:nvSpPr>
              <p:spPr>
                <a:xfrm>
                  <a:off x="2362" y="6195"/>
                  <a:ext cx="2817" cy="2190"/>
                </a:xfrm>
                <a:prstGeom prst="rect">
                  <a:avLst/>
                </a:prstGeom>
                <a:noFill/>
                <a:ln w="9525">
                  <a:noFill/>
                </a:ln>
              </p:spPr>
              <p:txBody>
                <a:bodyPr/>
                <a:p>
                  <a:pPr algn="ctr"/>
                  <a:r>
                    <a:rPr lang="en-US" altLang="zh-CN" b="1">
                      <a:solidFill>
                        <a:srgbClr val="0066FF"/>
                      </a:solidFill>
                      <a:latin typeface="Times New Roman" panose="02020603050405020304" pitchFamily="18" charset="0"/>
                    </a:rPr>
                    <a:t>0        0</a:t>
                  </a:r>
                  <a:endParaRPr lang="en-US" altLang="zh-CN" b="1">
                    <a:solidFill>
                      <a:srgbClr val="0066FF"/>
                    </a:solidFill>
                    <a:latin typeface="Times New Roman" panose="02020603050405020304" pitchFamily="18" charset="0"/>
                  </a:endParaRPr>
                </a:p>
                <a:p>
                  <a:pPr algn="ctr"/>
                  <a:r>
                    <a:rPr lang="en-US" altLang="zh-CN" b="1">
                      <a:solidFill>
                        <a:srgbClr val="0066FF"/>
                      </a:solidFill>
                      <a:latin typeface="Times New Roman" panose="02020603050405020304" pitchFamily="18" charset="0"/>
                    </a:rPr>
                    <a:t>0        1</a:t>
                  </a:r>
                  <a:endParaRPr lang="en-US" altLang="zh-CN" b="1">
                    <a:solidFill>
                      <a:srgbClr val="0066FF"/>
                    </a:solidFill>
                    <a:latin typeface="Times New Roman" panose="02020603050405020304" pitchFamily="18" charset="0"/>
                  </a:endParaRPr>
                </a:p>
                <a:p>
                  <a:pPr algn="ctr"/>
                  <a:r>
                    <a:rPr lang="en-US" altLang="zh-CN" b="1">
                      <a:solidFill>
                        <a:srgbClr val="0066FF"/>
                      </a:solidFill>
                      <a:latin typeface="Times New Roman" panose="02020603050405020304" pitchFamily="18" charset="0"/>
                    </a:rPr>
                    <a:t>1        0</a:t>
                  </a:r>
                  <a:endParaRPr lang="en-US" altLang="zh-CN" b="1">
                    <a:solidFill>
                      <a:srgbClr val="0066FF"/>
                    </a:solidFill>
                    <a:latin typeface="Times New Roman" panose="02020603050405020304" pitchFamily="18" charset="0"/>
                  </a:endParaRPr>
                </a:p>
                <a:p>
                  <a:pPr algn="ctr"/>
                  <a:r>
                    <a:rPr lang="en-US" altLang="zh-CN" b="1">
                      <a:solidFill>
                        <a:srgbClr val="0066FF"/>
                      </a:solidFill>
                      <a:latin typeface="Times New Roman" panose="02020603050405020304" pitchFamily="18" charset="0"/>
                    </a:rPr>
                    <a:t>1        1</a:t>
                  </a:r>
                  <a:endParaRPr lang="en-US" altLang="zh-CN">
                    <a:latin typeface="Tahoma" panose="020B0604030504040204" pitchFamily="34" charset="0"/>
                  </a:endParaRPr>
                </a:p>
              </p:txBody>
            </p:sp>
            <p:sp>
              <p:nvSpPr>
                <p:cNvPr id="120842" name="矩形 120841"/>
                <p:cNvSpPr/>
                <p:nvPr/>
              </p:nvSpPr>
              <p:spPr>
                <a:xfrm>
                  <a:off x="2362" y="5526"/>
                  <a:ext cx="2817" cy="669"/>
                </a:xfrm>
                <a:prstGeom prst="rect">
                  <a:avLst/>
                </a:prstGeom>
                <a:noFill/>
                <a:ln w="9525">
                  <a:noFill/>
                </a:ln>
              </p:spPr>
              <p:txBody>
                <a:bodyPr/>
                <a:p>
                  <a:pPr algn="ctr"/>
                  <a:r>
                    <a:rPr lang="en-US" altLang="zh-CN" b="1" i="1" err="1">
                      <a:solidFill>
                        <a:srgbClr val="FF3300"/>
                      </a:solidFill>
                      <a:latin typeface="Times New Roman" panose="02020603050405020304" pitchFamily="18" charset="0"/>
                    </a:rPr>
                    <a:t>Q</a:t>
                  </a:r>
                  <a:r>
                    <a:rPr lang="en-US" altLang="zh-CN" b="1" baseline="30000" err="1">
                      <a:solidFill>
                        <a:srgbClr val="FF3300"/>
                      </a:solidFill>
                      <a:latin typeface="Times New Roman" panose="02020603050405020304" pitchFamily="18" charset="0"/>
                    </a:rPr>
                    <a:t>n</a:t>
                  </a:r>
                  <a:r>
                    <a:rPr lang="en-US" altLang="zh-CN" b="1">
                      <a:solidFill>
                        <a:srgbClr val="FF3300"/>
                      </a:solidFill>
                      <a:latin typeface="Times New Roman" panose="02020603050405020304" pitchFamily="18" charset="0"/>
                    </a:rPr>
                    <a:t>→ </a:t>
                  </a:r>
                  <a:r>
                    <a:rPr lang="en-US" altLang="zh-CN" b="1" i="1">
                      <a:solidFill>
                        <a:srgbClr val="FF3300"/>
                      </a:solidFill>
                      <a:latin typeface="Times New Roman" panose="02020603050405020304" pitchFamily="18" charset="0"/>
                    </a:rPr>
                    <a:t>Q</a:t>
                  </a:r>
                  <a:r>
                    <a:rPr lang="en-US" altLang="zh-CN" b="1" baseline="30000">
                      <a:solidFill>
                        <a:srgbClr val="FF3300"/>
                      </a:solidFill>
                      <a:latin typeface="Times New Roman" panose="02020603050405020304" pitchFamily="18" charset="0"/>
                    </a:rPr>
                    <a:t>n+1</a:t>
                  </a:r>
                  <a:endParaRPr lang="en-US" altLang="zh-CN">
                    <a:latin typeface="Tahoma" panose="020B0604030504040204" pitchFamily="34" charset="0"/>
                  </a:endParaRPr>
                </a:p>
              </p:txBody>
            </p:sp>
            <p:sp>
              <p:nvSpPr>
                <p:cNvPr id="120843" name="矩形 120842"/>
                <p:cNvSpPr/>
                <p:nvPr/>
              </p:nvSpPr>
              <p:spPr>
                <a:xfrm>
                  <a:off x="5180" y="6195"/>
                  <a:ext cx="2817" cy="2190"/>
                </a:xfrm>
                <a:prstGeom prst="rect">
                  <a:avLst/>
                </a:prstGeom>
                <a:noFill/>
                <a:ln w="9525">
                  <a:noFill/>
                </a:ln>
              </p:spPr>
              <p:txBody>
                <a:bodyPr/>
                <a:p>
                  <a:pPr algn="ctr"/>
                  <a:r>
                    <a:rPr lang="en-US" altLang="zh-CN" b="1">
                      <a:solidFill>
                        <a:srgbClr val="0066FF"/>
                      </a:solidFill>
                      <a:latin typeface="Times New Roman" panose="02020603050405020304" pitchFamily="18" charset="0"/>
                    </a:rPr>
                    <a:t>0      ×</a:t>
                  </a:r>
                  <a:endParaRPr lang="en-US" altLang="zh-CN" b="1">
                    <a:solidFill>
                      <a:srgbClr val="0066FF"/>
                    </a:solidFill>
                    <a:latin typeface="Times New Roman" panose="02020603050405020304" pitchFamily="18" charset="0"/>
                  </a:endParaRPr>
                </a:p>
                <a:p>
                  <a:pPr algn="ctr"/>
                  <a:r>
                    <a:rPr lang="en-US" altLang="zh-CN" b="1">
                      <a:solidFill>
                        <a:srgbClr val="0066FF"/>
                      </a:solidFill>
                      <a:latin typeface="Times New Roman" panose="02020603050405020304" pitchFamily="18" charset="0"/>
                    </a:rPr>
                    <a:t>1      ×</a:t>
                  </a:r>
                  <a:endParaRPr lang="en-US" altLang="zh-CN" b="1">
                    <a:solidFill>
                      <a:srgbClr val="0066FF"/>
                    </a:solidFill>
                    <a:latin typeface="Times New Roman" panose="02020603050405020304" pitchFamily="18" charset="0"/>
                  </a:endParaRPr>
                </a:p>
                <a:p>
                  <a:pPr algn="ctr"/>
                  <a:r>
                    <a:rPr lang="en-US" altLang="zh-CN" b="1">
                      <a:solidFill>
                        <a:srgbClr val="0066FF"/>
                      </a:solidFill>
                      <a:latin typeface="Times New Roman" panose="02020603050405020304" pitchFamily="18" charset="0"/>
                    </a:rPr>
                    <a:t>×      1</a:t>
                  </a:r>
                  <a:endParaRPr lang="en-US" altLang="zh-CN" b="1">
                    <a:solidFill>
                      <a:srgbClr val="0066FF"/>
                    </a:solidFill>
                    <a:latin typeface="Times New Roman" panose="02020603050405020304" pitchFamily="18" charset="0"/>
                  </a:endParaRPr>
                </a:p>
                <a:p>
                  <a:pPr algn="ctr"/>
                  <a:r>
                    <a:rPr lang="en-US" altLang="zh-CN" b="1">
                      <a:solidFill>
                        <a:srgbClr val="0066FF"/>
                      </a:solidFill>
                      <a:latin typeface="Times New Roman" panose="02020603050405020304" pitchFamily="18" charset="0"/>
                    </a:rPr>
                    <a:t>×      0</a:t>
                  </a:r>
                  <a:endParaRPr lang="en-US" altLang="zh-CN">
                    <a:latin typeface="Tahoma" panose="020B0604030504040204" pitchFamily="34" charset="0"/>
                  </a:endParaRPr>
                </a:p>
              </p:txBody>
            </p:sp>
            <p:sp>
              <p:nvSpPr>
                <p:cNvPr id="120844" name="矩形 120843"/>
                <p:cNvSpPr/>
                <p:nvPr/>
              </p:nvSpPr>
              <p:spPr>
                <a:xfrm>
                  <a:off x="5180" y="5526"/>
                  <a:ext cx="2817" cy="669"/>
                </a:xfrm>
                <a:prstGeom prst="rect">
                  <a:avLst/>
                </a:prstGeom>
                <a:noFill/>
                <a:ln w="9525">
                  <a:noFill/>
                </a:ln>
              </p:spPr>
              <p:txBody>
                <a:bodyPr/>
                <a:p>
                  <a:pPr algn="ctr"/>
                  <a:r>
                    <a:rPr lang="en-US" altLang="zh-CN" b="1" i="1">
                      <a:solidFill>
                        <a:srgbClr val="FF3300"/>
                      </a:solidFill>
                      <a:latin typeface="Times New Roman" panose="02020603050405020304" pitchFamily="18" charset="0"/>
                    </a:rPr>
                    <a:t>J       K</a:t>
                  </a:r>
                  <a:endParaRPr lang="en-US" altLang="zh-CN">
                    <a:latin typeface="Tahoma" panose="020B0604030504040204" pitchFamily="34" charset="0"/>
                  </a:endParaRPr>
                </a:p>
              </p:txBody>
            </p:sp>
            <p:sp>
              <p:nvSpPr>
                <p:cNvPr id="120845" name="直接连接符 120844"/>
                <p:cNvSpPr/>
                <p:nvPr/>
              </p:nvSpPr>
              <p:spPr>
                <a:xfrm>
                  <a:off x="2362" y="5526"/>
                  <a:ext cx="5635" cy="0"/>
                </a:xfrm>
                <a:prstGeom prst="line">
                  <a:avLst/>
                </a:prstGeom>
                <a:ln w="28575" cap="sq" cmpd="sng">
                  <a:solidFill>
                    <a:srgbClr val="0066FF"/>
                  </a:solidFill>
                  <a:prstDash val="solid"/>
                  <a:headEnd type="none" w="med" len="med"/>
                  <a:tailEnd type="none" w="med" len="med"/>
                </a:ln>
              </p:spPr>
            </p:sp>
          </p:grpSp>
          <p:grpSp>
            <p:nvGrpSpPr>
              <p:cNvPr id="120846" name="组合 120845"/>
              <p:cNvGrpSpPr/>
              <p:nvPr/>
            </p:nvGrpSpPr>
            <p:grpSpPr>
              <a:xfrm>
                <a:off x="1825" y="7837"/>
                <a:ext cx="6480" cy="3283"/>
                <a:chOff x="1825" y="8214"/>
                <a:chExt cx="6480" cy="3283"/>
              </a:xfrm>
            </p:grpSpPr>
            <p:sp>
              <p:nvSpPr>
                <p:cNvPr id="120847" name="直接连接符 120846"/>
                <p:cNvSpPr/>
                <p:nvPr/>
              </p:nvSpPr>
              <p:spPr>
                <a:xfrm>
                  <a:off x="1825" y="11455"/>
                  <a:ext cx="6480" cy="1"/>
                </a:xfrm>
                <a:prstGeom prst="line">
                  <a:avLst/>
                </a:prstGeom>
                <a:ln w="28575" cap="sq" cmpd="sng">
                  <a:solidFill>
                    <a:srgbClr val="0066FF"/>
                  </a:solidFill>
                  <a:prstDash val="solid"/>
                  <a:headEnd type="none" w="med" len="med"/>
                  <a:tailEnd type="none" w="med" len="med"/>
                </a:ln>
              </p:spPr>
            </p:sp>
            <p:sp>
              <p:nvSpPr>
                <p:cNvPr id="120848" name="直接连接符 120847"/>
                <p:cNvSpPr/>
                <p:nvPr/>
              </p:nvSpPr>
              <p:spPr>
                <a:xfrm>
                  <a:off x="1825" y="8214"/>
                  <a:ext cx="0" cy="3283"/>
                </a:xfrm>
                <a:prstGeom prst="line">
                  <a:avLst/>
                </a:prstGeom>
                <a:ln w="28575" cap="sq" cmpd="sng">
                  <a:solidFill>
                    <a:srgbClr val="0066FF"/>
                  </a:solidFill>
                  <a:prstDash val="solid"/>
                  <a:headEnd type="none" w="med" len="med"/>
                  <a:tailEnd type="none" w="med" len="med"/>
                </a:ln>
              </p:spPr>
            </p:sp>
            <p:sp>
              <p:nvSpPr>
                <p:cNvPr id="120849" name="直接连接符 120848"/>
                <p:cNvSpPr/>
                <p:nvPr/>
              </p:nvSpPr>
              <p:spPr>
                <a:xfrm>
                  <a:off x="8305" y="8214"/>
                  <a:ext cx="0" cy="3283"/>
                </a:xfrm>
                <a:prstGeom prst="line">
                  <a:avLst/>
                </a:prstGeom>
                <a:ln w="28575" cap="sq" cmpd="sng">
                  <a:solidFill>
                    <a:srgbClr val="0066FF"/>
                  </a:solidFill>
                  <a:prstDash val="solid"/>
                  <a:headEnd type="none" w="med" len="med"/>
                  <a:tailEnd type="none" w="med" len="med"/>
                </a:ln>
              </p:spPr>
            </p:sp>
            <p:sp>
              <p:nvSpPr>
                <p:cNvPr id="120850" name="直接连接符 120849"/>
                <p:cNvSpPr/>
                <p:nvPr/>
              </p:nvSpPr>
              <p:spPr>
                <a:prstGeom prst="line">
                  <a:avLst/>
                </a:prstGeom>
                <a:ln w="28575" cap="flat" cmpd="sng">
                  <a:solidFill>
                    <a:srgbClr val="0066FF"/>
                  </a:solidFill>
                  <a:prstDash val="solid"/>
                  <a:headEnd type="none" w="sm" len="sm"/>
                  <a:tailEnd type="none" w="sm" len="sm"/>
                </a:ln>
              </p:spPr>
            </p:sp>
          </p:grpSp>
        </p:grpSp>
      </p:grpSp>
      <p:pic>
        <p:nvPicPr>
          <p:cNvPr id="120851" name="图片 120850"/>
          <p:cNvPicPr>
            <a:picLocks noChangeAspect="1"/>
          </p:cNvPicPr>
          <p:nvPr/>
        </p:nvPicPr>
        <p:blipFill>
          <a:blip r:embed="rId1"/>
          <a:stretch>
            <a:fillRect/>
          </a:stretch>
        </p:blipFill>
        <p:spPr>
          <a:xfrm>
            <a:off x="4725988" y="333375"/>
            <a:ext cx="3733800" cy="2303463"/>
          </a:xfrm>
          <a:prstGeom prst="rect">
            <a:avLst/>
          </a:prstGeom>
          <a:noFill/>
          <a:ln w="12700">
            <a:noFill/>
          </a:ln>
        </p:spPr>
      </p:pic>
      <p:sp>
        <p:nvSpPr>
          <p:cNvPr id="120852" name="矩形 120851"/>
          <p:cNvSpPr/>
          <p:nvPr/>
        </p:nvSpPr>
        <p:spPr>
          <a:xfrm>
            <a:off x="-36512" y="2852738"/>
            <a:ext cx="9217025" cy="822325"/>
          </a:xfrm>
          <a:prstGeom prst="rect">
            <a:avLst/>
          </a:prstGeom>
          <a:noFill/>
          <a:ln w="12700">
            <a:noFill/>
          </a:ln>
        </p:spPr>
        <p:txBody>
          <a:bodyPr anchor="ctr" anchorCtr="0">
            <a:spAutoFit/>
          </a:bodyPr>
          <a:p>
            <a:r>
              <a:rPr lang="en-US" altLang="zh-CN">
                <a:solidFill>
                  <a:srgbClr val="05050B"/>
                </a:solidFill>
                <a:latin typeface="Tahoma" panose="020B0604030504040204" pitchFamily="34" charset="0"/>
              </a:rPr>
              <a:t>Get the drive </a:t>
            </a:r>
            <a:r>
              <a:rPr lang="en-US" altLang="zh-CN" err="1">
                <a:solidFill>
                  <a:srgbClr val="05050B"/>
                </a:solidFill>
                <a:latin typeface="Tahoma" panose="020B0604030504040204" pitchFamily="34" charset="0"/>
              </a:rPr>
              <a:t>Karnaugh</a:t>
            </a:r>
            <a:r>
              <a:rPr lang="en-US" altLang="zh-CN">
                <a:solidFill>
                  <a:srgbClr val="05050B"/>
                </a:solidFill>
                <a:latin typeface="Tahoma" panose="020B0604030504040204" pitchFamily="34" charset="0"/>
              </a:rPr>
              <a:t> map according to the next state </a:t>
            </a:r>
            <a:r>
              <a:rPr lang="en-US" altLang="zh-CN" err="1">
                <a:solidFill>
                  <a:srgbClr val="05050B"/>
                </a:solidFill>
                <a:latin typeface="Tahoma" panose="020B0604030504040204" pitchFamily="34" charset="0"/>
              </a:rPr>
              <a:t>Karnaugh</a:t>
            </a:r>
            <a:r>
              <a:rPr lang="en-US" altLang="zh-CN">
                <a:solidFill>
                  <a:srgbClr val="05050B"/>
                </a:solidFill>
                <a:latin typeface="Tahoma" panose="020B0604030504040204" pitchFamily="34" charset="0"/>
              </a:rPr>
              <a:t> map and the drive table of the JK flip-flops: </a:t>
            </a:r>
            <a:endParaRPr lang="en-US" altLang="zh-CN">
              <a:solidFill>
                <a:srgbClr val="05050B"/>
              </a:solidFill>
              <a:latin typeface="Tahoma" panose="020B0604030504040204" pitchFamily="34" charset="0"/>
            </a:endParaRPr>
          </a:p>
        </p:txBody>
      </p:sp>
      <p:sp>
        <p:nvSpPr>
          <p:cNvPr id="120853" name="矩形 120852"/>
          <p:cNvSpPr/>
          <p:nvPr/>
        </p:nvSpPr>
        <p:spPr>
          <a:xfrm>
            <a:off x="0" y="3644900"/>
            <a:ext cx="4927600" cy="457200"/>
          </a:xfrm>
          <a:prstGeom prst="rect">
            <a:avLst/>
          </a:prstGeom>
          <a:noFill/>
          <a:ln w="12700">
            <a:noFill/>
          </a:ln>
        </p:spPr>
        <p:txBody>
          <a:bodyPr wrap="none" anchor="ctr" anchorCtr="0">
            <a:spAutoFit/>
          </a:bodyPr>
          <a:p>
            <a:r>
              <a:rPr lang="zh-CN" altLang="en-US" dirty="0">
                <a:solidFill>
                  <a:srgbClr val="05050B"/>
                </a:solidFill>
                <a:latin typeface="Tahoma" panose="020B0604030504040204" pitchFamily="34" charset="0"/>
              </a:rPr>
              <a:t> </a:t>
            </a:r>
            <a:r>
              <a:rPr lang="en-US" altLang="zh-CN">
                <a:solidFill>
                  <a:srgbClr val="05050B"/>
                </a:solidFill>
                <a:latin typeface="Tahoma" panose="020B0604030504040204" pitchFamily="34" charset="0"/>
              </a:rPr>
              <a:t>The drive table of the JK flip-flops </a:t>
            </a:r>
            <a:endParaRPr lang="en-US" altLang="zh-CN">
              <a:solidFill>
                <a:srgbClr val="05050B"/>
              </a:solidFill>
              <a:latin typeface="Tahoma" panose="020B0604030504040204" pitchFamily="34" charset="0"/>
            </a:endParaRPr>
          </a:p>
        </p:txBody>
      </p:sp>
      <p:grpSp>
        <p:nvGrpSpPr>
          <p:cNvPr id="120854" name="组合 120853"/>
          <p:cNvGrpSpPr/>
          <p:nvPr/>
        </p:nvGrpSpPr>
        <p:grpSpPr>
          <a:xfrm>
            <a:off x="177800" y="4103688"/>
            <a:ext cx="3962400" cy="2565400"/>
            <a:chOff x="1830" y="4381"/>
            <a:chExt cx="6240" cy="2988"/>
          </a:xfrm>
        </p:grpSpPr>
        <p:sp>
          <p:nvSpPr>
            <p:cNvPr id="120855" name="直接连接符 120854"/>
            <p:cNvSpPr/>
            <p:nvPr/>
          </p:nvSpPr>
          <p:spPr>
            <a:xfrm>
              <a:off x="1830" y="5184"/>
              <a:ext cx="6240" cy="1"/>
            </a:xfrm>
            <a:prstGeom prst="line">
              <a:avLst/>
            </a:prstGeom>
            <a:ln w="12700" cap="flat" cmpd="sng">
              <a:solidFill>
                <a:srgbClr val="0066FF"/>
              </a:solidFill>
              <a:prstDash val="solid"/>
              <a:headEnd type="none" w="med" len="med"/>
              <a:tailEnd type="none" w="med" len="med"/>
            </a:ln>
          </p:spPr>
        </p:sp>
        <p:grpSp>
          <p:nvGrpSpPr>
            <p:cNvPr id="120856" name="组合 120855"/>
            <p:cNvGrpSpPr/>
            <p:nvPr/>
          </p:nvGrpSpPr>
          <p:grpSpPr>
            <a:xfrm>
              <a:off x="1830" y="4381"/>
              <a:ext cx="6240" cy="2988"/>
              <a:chOff x="1830" y="3349"/>
              <a:chExt cx="6240" cy="2988"/>
            </a:xfrm>
          </p:grpSpPr>
          <p:sp>
            <p:nvSpPr>
              <p:cNvPr id="120857" name="直接连接符 120856"/>
              <p:cNvSpPr/>
              <p:nvPr/>
            </p:nvSpPr>
            <p:spPr>
              <a:xfrm>
                <a:off x="1830" y="3409"/>
                <a:ext cx="0" cy="2928"/>
              </a:xfrm>
              <a:prstGeom prst="line">
                <a:avLst/>
              </a:prstGeom>
              <a:ln w="28575" cap="sq" cmpd="sng">
                <a:solidFill>
                  <a:srgbClr val="0066FF"/>
                </a:solidFill>
                <a:prstDash val="solid"/>
                <a:headEnd type="none" w="med" len="med"/>
                <a:tailEnd type="none" w="med" len="med"/>
              </a:ln>
            </p:spPr>
          </p:sp>
          <p:sp>
            <p:nvSpPr>
              <p:cNvPr id="120858" name="直接连接符 120857"/>
              <p:cNvSpPr/>
              <p:nvPr/>
            </p:nvSpPr>
            <p:spPr>
              <a:xfrm>
                <a:off x="8070" y="3409"/>
                <a:ext cx="0" cy="2928"/>
              </a:xfrm>
              <a:prstGeom prst="line">
                <a:avLst/>
              </a:prstGeom>
              <a:ln w="28575" cap="sq" cmpd="sng">
                <a:solidFill>
                  <a:srgbClr val="0066FF"/>
                </a:solidFill>
                <a:prstDash val="solid"/>
                <a:headEnd type="none" w="med" len="med"/>
                <a:tailEnd type="none" w="med" len="med"/>
              </a:ln>
            </p:spPr>
          </p:sp>
          <p:grpSp>
            <p:nvGrpSpPr>
              <p:cNvPr id="120859" name="组合 120858"/>
              <p:cNvGrpSpPr/>
              <p:nvPr/>
            </p:nvGrpSpPr>
            <p:grpSpPr>
              <a:xfrm>
                <a:off x="1830" y="3349"/>
                <a:ext cx="6240" cy="2928"/>
                <a:chOff x="2362" y="1547"/>
                <a:chExt cx="5426" cy="2550"/>
              </a:xfrm>
            </p:grpSpPr>
            <p:sp>
              <p:nvSpPr>
                <p:cNvPr id="120860" name="直接连接符 120859"/>
                <p:cNvSpPr/>
                <p:nvPr/>
              </p:nvSpPr>
              <p:spPr>
                <a:xfrm>
                  <a:off x="2362" y="4097"/>
                  <a:ext cx="5426" cy="0"/>
                </a:xfrm>
                <a:prstGeom prst="line">
                  <a:avLst/>
                </a:prstGeom>
                <a:ln w="28575" cap="sq" cmpd="sng">
                  <a:solidFill>
                    <a:srgbClr val="0066FF"/>
                  </a:solidFill>
                  <a:prstDash val="solid"/>
                  <a:headEnd type="none" w="med" len="med"/>
                  <a:tailEnd type="none" w="med" len="med"/>
                </a:ln>
              </p:spPr>
            </p:sp>
            <p:grpSp>
              <p:nvGrpSpPr>
                <p:cNvPr id="120861" name="组合 120860"/>
                <p:cNvGrpSpPr/>
                <p:nvPr/>
              </p:nvGrpSpPr>
              <p:grpSpPr>
                <a:xfrm>
                  <a:off x="2362" y="1547"/>
                  <a:ext cx="5426" cy="2550"/>
                  <a:chOff x="2362" y="1547"/>
                  <a:chExt cx="5426" cy="2550"/>
                </a:xfrm>
              </p:grpSpPr>
              <p:sp>
                <p:nvSpPr>
                  <p:cNvPr id="120862" name="矩形 120861"/>
                  <p:cNvSpPr/>
                  <p:nvPr/>
                </p:nvSpPr>
                <p:spPr>
                  <a:xfrm>
                    <a:off x="2362" y="2143"/>
                    <a:ext cx="2713" cy="1954"/>
                  </a:xfrm>
                  <a:prstGeom prst="rect">
                    <a:avLst/>
                  </a:prstGeom>
                  <a:noFill/>
                  <a:ln w="9525">
                    <a:noFill/>
                  </a:ln>
                </p:spPr>
                <p:txBody>
                  <a:bodyPr/>
                  <a:p>
                    <a:pPr algn="ctr"/>
                    <a:r>
                      <a:rPr lang="en-US" altLang="zh-CN" b="1">
                        <a:solidFill>
                          <a:srgbClr val="0066FF"/>
                        </a:solidFill>
                        <a:latin typeface="Times New Roman" panose="02020603050405020304" pitchFamily="18" charset="0"/>
                      </a:rPr>
                      <a:t>0        0</a:t>
                    </a:r>
                    <a:endParaRPr lang="en-US" altLang="zh-CN" b="1">
                      <a:solidFill>
                        <a:srgbClr val="0066FF"/>
                      </a:solidFill>
                      <a:latin typeface="Times New Roman" panose="02020603050405020304" pitchFamily="18" charset="0"/>
                    </a:endParaRPr>
                  </a:p>
                  <a:p>
                    <a:pPr algn="ctr"/>
                    <a:r>
                      <a:rPr lang="en-US" altLang="zh-CN" b="1">
                        <a:solidFill>
                          <a:srgbClr val="0066FF"/>
                        </a:solidFill>
                        <a:latin typeface="Times New Roman" panose="02020603050405020304" pitchFamily="18" charset="0"/>
                      </a:rPr>
                      <a:t>0        1</a:t>
                    </a:r>
                    <a:endParaRPr lang="en-US" altLang="zh-CN" b="1">
                      <a:solidFill>
                        <a:srgbClr val="0066FF"/>
                      </a:solidFill>
                      <a:latin typeface="Times New Roman" panose="02020603050405020304" pitchFamily="18" charset="0"/>
                    </a:endParaRPr>
                  </a:p>
                  <a:p>
                    <a:pPr algn="ctr"/>
                    <a:r>
                      <a:rPr lang="en-US" altLang="zh-CN" b="1">
                        <a:solidFill>
                          <a:srgbClr val="0066FF"/>
                        </a:solidFill>
                        <a:latin typeface="Times New Roman" panose="02020603050405020304" pitchFamily="18" charset="0"/>
                      </a:rPr>
                      <a:t>1        0</a:t>
                    </a:r>
                    <a:endParaRPr lang="en-US" altLang="zh-CN" b="1">
                      <a:solidFill>
                        <a:srgbClr val="0066FF"/>
                      </a:solidFill>
                      <a:latin typeface="Times New Roman" panose="02020603050405020304" pitchFamily="18" charset="0"/>
                    </a:endParaRPr>
                  </a:p>
                  <a:p>
                    <a:pPr algn="ctr"/>
                    <a:r>
                      <a:rPr lang="en-US" altLang="zh-CN" b="1">
                        <a:solidFill>
                          <a:srgbClr val="0066FF"/>
                        </a:solidFill>
                        <a:latin typeface="Times New Roman" panose="02020603050405020304" pitchFamily="18" charset="0"/>
                      </a:rPr>
                      <a:t>1        1</a:t>
                    </a:r>
                    <a:endParaRPr lang="en-US" altLang="zh-CN">
                      <a:latin typeface="Tahoma" panose="020B0604030504040204" pitchFamily="34" charset="0"/>
                    </a:endParaRPr>
                  </a:p>
                </p:txBody>
              </p:sp>
              <p:sp>
                <p:nvSpPr>
                  <p:cNvPr id="120863" name="矩形 120862"/>
                  <p:cNvSpPr/>
                  <p:nvPr/>
                </p:nvSpPr>
                <p:spPr>
                  <a:xfrm>
                    <a:off x="2362" y="1547"/>
                    <a:ext cx="2713" cy="596"/>
                  </a:xfrm>
                  <a:prstGeom prst="rect">
                    <a:avLst/>
                  </a:prstGeom>
                  <a:noFill/>
                  <a:ln w="9525">
                    <a:noFill/>
                  </a:ln>
                </p:spPr>
                <p:txBody>
                  <a:bodyPr/>
                  <a:p>
                    <a:pPr algn="ctr"/>
                    <a:r>
                      <a:rPr lang="en-US" altLang="zh-CN" b="1" i="1">
                        <a:solidFill>
                          <a:srgbClr val="FF3300"/>
                        </a:solidFill>
                        <a:latin typeface="Times New Roman" panose="02020603050405020304" pitchFamily="18" charset="0"/>
                      </a:rPr>
                      <a:t>Q</a:t>
                    </a:r>
                    <a:r>
                      <a:rPr lang="en-US" altLang="zh-CN" b="1" baseline="30000">
                        <a:solidFill>
                          <a:srgbClr val="FF3300"/>
                        </a:solidFill>
                        <a:latin typeface="Times New Roman" panose="02020603050405020304" pitchFamily="18" charset="0"/>
                      </a:rPr>
                      <a:t>n</a:t>
                    </a:r>
                    <a:r>
                      <a:rPr lang="en-US" altLang="zh-CN" b="1">
                        <a:solidFill>
                          <a:srgbClr val="FF3300"/>
                        </a:solidFill>
                        <a:latin typeface="Times New Roman" panose="02020603050405020304" pitchFamily="18" charset="0"/>
                      </a:rPr>
                      <a:t>→</a:t>
                    </a:r>
                    <a:r>
                      <a:rPr lang="en-US" altLang="zh-CN" b="1" i="1">
                        <a:solidFill>
                          <a:srgbClr val="FF3300"/>
                        </a:solidFill>
                        <a:latin typeface="Times New Roman" panose="02020603050405020304" pitchFamily="18" charset="0"/>
                      </a:rPr>
                      <a:t>Q</a:t>
                    </a:r>
                    <a:r>
                      <a:rPr lang="en-US" altLang="zh-CN" b="1" baseline="30000">
                        <a:solidFill>
                          <a:srgbClr val="FF3300"/>
                        </a:solidFill>
                        <a:latin typeface="Times New Roman" panose="02020603050405020304" pitchFamily="18" charset="0"/>
                      </a:rPr>
                      <a:t>n+1</a:t>
                    </a:r>
                    <a:endParaRPr lang="en-US" altLang="zh-CN">
                      <a:latin typeface="Tahoma" panose="020B0604030504040204" pitchFamily="34" charset="0"/>
                    </a:endParaRPr>
                  </a:p>
                </p:txBody>
              </p:sp>
              <p:sp>
                <p:nvSpPr>
                  <p:cNvPr id="120864" name="矩形 120863"/>
                  <p:cNvSpPr/>
                  <p:nvPr/>
                </p:nvSpPr>
                <p:spPr>
                  <a:xfrm>
                    <a:off x="5075" y="2143"/>
                    <a:ext cx="2713" cy="1954"/>
                  </a:xfrm>
                  <a:prstGeom prst="rect">
                    <a:avLst/>
                  </a:prstGeom>
                  <a:noFill/>
                  <a:ln w="9525">
                    <a:noFill/>
                  </a:ln>
                </p:spPr>
                <p:txBody>
                  <a:bodyPr/>
                  <a:p>
                    <a:pPr algn="ctr"/>
                    <a:r>
                      <a:rPr lang="en-US" altLang="zh-CN" b="1">
                        <a:solidFill>
                          <a:srgbClr val="0066FF"/>
                        </a:solidFill>
                        <a:latin typeface="Times New Roman" panose="02020603050405020304" pitchFamily="18" charset="0"/>
                      </a:rPr>
                      <a:t>0      ×</a:t>
                    </a:r>
                    <a:endParaRPr lang="en-US" altLang="zh-CN" b="1">
                      <a:solidFill>
                        <a:srgbClr val="0066FF"/>
                      </a:solidFill>
                      <a:latin typeface="Times New Roman" panose="02020603050405020304" pitchFamily="18" charset="0"/>
                    </a:endParaRPr>
                  </a:p>
                  <a:p>
                    <a:pPr algn="ctr"/>
                    <a:r>
                      <a:rPr lang="en-US" altLang="zh-CN" b="1">
                        <a:solidFill>
                          <a:srgbClr val="0066FF"/>
                        </a:solidFill>
                        <a:latin typeface="Times New Roman" panose="02020603050405020304" pitchFamily="18" charset="0"/>
                      </a:rPr>
                      <a:t>1      ×</a:t>
                    </a:r>
                    <a:endParaRPr lang="en-US" altLang="zh-CN" b="1">
                      <a:solidFill>
                        <a:srgbClr val="0066FF"/>
                      </a:solidFill>
                      <a:latin typeface="Times New Roman" panose="02020603050405020304" pitchFamily="18" charset="0"/>
                    </a:endParaRPr>
                  </a:p>
                  <a:p>
                    <a:pPr algn="ctr"/>
                    <a:r>
                      <a:rPr lang="en-US" altLang="zh-CN" b="1">
                        <a:solidFill>
                          <a:srgbClr val="0066FF"/>
                        </a:solidFill>
                        <a:latin typeface="Times New Roman" panose="02020603050405020304" pitchFamily="18" charset="0"/>
                      </a:rPr>
                      <a:t>×      1</a:t>
                    </a:r>
                    <a:endParaRPr lang="en-US" altLang="zh-CN" b="1">
                      <a:solidFill>
                        <a:srgbClr val="0066FF"/>
                      </a:solidFill>
                      <a:latin typeface="Times New Roman" panose="02020603050405020304" pitchFamily="18" charset="0"/>
                    </a:endParaRPr>
                  </a:p>
                  <a:p>
                    <a:pPr algn="ctr"/>
                    <a:r>
                      <a:rPr lang="en-US" altLang="zh-CN" b="1">
                        <a:solidFill>
                          <a:srgbClr val="0066FF"/>
                        </a:solidFill>
                        <a:latin typeface="Times New Roman" panose="02020603050405020304" pitchFamily="18" charset="0"/>
                      </a:rPr>
                      <a:t>×      0</a:t>
                    </a:r>
                    <a:endParaRPr lang="en-US" altLang="zh-CN">
                      <a:latin typeface="Tahoma" panose="020B0604030504040204" pitchFamily="34" charset="0"/>
                    </a:endParaRPr>
                  </a:p>
                </p:txBody>
              </p:sp>
              <p:sp>
                <p:nvSpPr>
                  <p:cNvPr id="120865" name="矩形 120864"/>
                  <p:cNvSpPr/>
                  <p:nvPr/>
                </p:nvSpPr>
                <p:spPr>
                  <a:xfrm>
                    <a:off x="5075" y="1547"/>
                    <a:ext cx="2713" cy="596"/>
                  </a:xfrm>
                  <a:prstGeom prst="rect">
                    <a:avLst/>
                  </a:prstGeom>
                  <a:noFill/>
                  <a:ln w="9525">
                    <a:noFill/>
                  </a:ln>
                </p:spPr>
                <p:txBody>
                  <a:bodyPr/>
                  <a:p>
                    <a:pPr algn="ctr"/>
                    <a:r>
                      <a:rPr lang="en-US" altLang="zh-CN" b="1" i="1">
                        <a:solidFill>
                          <a:srgbClr val="FF3300"/>
                        </a:solidFill>
                        <a:latin typeface="Times New Roman" panose="02020603050405020304" pitchFamily="18" charset="0"/>
                      </a:rPr>
                      <a:t>J     K</a:t>
                    </a:r>
                    <a:endParaRPr lang="en-US" altLang="zh-CN">
                      <a:latin typeface="Tahoma" panose="020B0604030504040204" pitchFamily="34" charset="0"/>
                    </a:endParaRPr>
                  </a:p>
                </p:txBody>
              </p:sp>
              <p:sp>
                <p:nvSpPr>
                  <p:cNvPr id="120866" name="直接连接符 120865"/>
                  <p:cNvSpPr/>
                  <p:nvPr/>
                </p:nvSpPr>
                <p:spPr>
                  <a:xfrm>
                    <a:off x="2362" y="1547"/>
                    <a:ext cx="5426" cy="0"/>
                  </a:xfrm>
                  <a:prstGeom prst="line">
                    <a:avLst/>
                  </a:prstGeom>
                  <a:ln w="28575" cap="sq" cmpd="sng">
                    <a:solidFill>
                      <a:srgbClr val="0066FF"/>
                    </a:solidFill>
                    <a:prstDash val="solid"/>
                    <a:headEnd type="none" w="med" len="med"/>
                    <a:tailEnd type="none" w="med" len="med"/>
                  </a:ln>
                </p:spPr>
              </p:sp>
            </p:grpSp>
            <p:sp>
              <p:nvSpPr>
                <p:cNvPr id="120867" name="直接连接符 120866"/>
                <p:cNvSpPr/>
                <p:nvPr/>
              </p:nvSpPr>
              <p:spPr>
                <a:xfrm>
                  <a:off x="5075" y="1547"/>
                  <a:ext cx="0" cy="2550"/>
                </a:xfrm>
                <a:prstGeom prst="line">
                  <a:avLst/>
                </a:prstGeom>
                <a:ln w="28575" cap="flat" cmpd="sng">
                  <a:solidFill>
                    <a:srgbClr val="0066FF"/>
                  </a:solidFill>
                  <a:prstDash val="solid"/>
                  <a:headEnd type="none" w="sm" len="sm"/>
                  <a:tailEnd type="none" w="sm" len="sm"/>
                </a:ln>
              </p:spPr>
            </p:sp>
          </p:grpSp>
        </p:grpSp>
      </p:grpSp>
      <p:grpSp>
        <p:nvGrpSpPr>
          <p:cNvPr id="120868" name="组合 120867"/>
          <p:cNvGrpSpPr/>
          <p:nvPr/>
        </p:nvGrpSpPr>
        <p:grpSpPr>
          <a:xfrm>
            <a:off x="4619625" y="3984625"/>
            <a:ext cx="4273550" cy="2684463"/>
            <a:chOff x="6300" y="2532"/>
            <a:chExt cx="3780" cy="2188"/>
          </a:xfrm>
        </p:grpSpPr>
        <p:pic>
          <p:nvPicPr>
            <p:cNvPr id="120869" name="图片 120868"/>
            <p:cNvPicPr>
              <a:picLocks noChangeAspect="1"/>
            </p:cNvPicPr>
            <p:nvPr/>
          </p:nvPicPr>
          <p:blipFill>
            <a:blip r:embed="rId2"/>
            <a:stretch>
              <a:fillRect/>
            </a:stretch>
          </p:blipFill>
          <p:spPr>
            <a:xfrm>
              <a:off x="6300" y="2532"/>
              <a:ext cx="3780" cy="2188"/>
            </a:xfrm>
            <a:prstGeom prst="rect">
              <a:avLst/>
            </a:prstGeom>
            <a:noFill/>
            <a:ln w="12700">
              <a:noFill/>
            </a:ln>
          </p:spPr>
        </p:pic>
        <p:sp>
          <p:nvSpPr>
            <p:cNvPr id="120870" name="文本框 120869"/>
            <p:cNvSpPr txBox="1"/>
            <p:nvPr/>
          </p:nvSpPr>
          <p:spPr>
            <a:xfrm>
              <a:off x="8100" y="3468"/>
              <a:ext cx="360" cy="390"/>
            </a:xfrm>
            <a:prstGeom prst="rect">
              <a:avLst/>
            </a:prstGeom>
            <a:noFill/>
            <a:ln w="9525">
              <a:noFill/>
            </a:ln>
          </p:spPr>
          <p:txBody>
            <a:bodyPr/>
            <a:p>
              <a:pPr algn="just"/>
              <a:r>
                <a:rPr lang="en-US" altLang="zh-CN" sz="1000">
                  <a:latin typeface="Times New Roman" panose="02020603050405020304" pitchFamily="18" charset="0"/>
                </a:rPr>
                <a:t>0</a:t>
              </a:r>
              <a:endParaRPr lang="en-US" altLang="zh-CN">
                <a:latin typeface="Tahoma" panose="020B0604030504040204" pitchFamily="34" charset="0"/>
              </a:endParaRPr>
            </a:p>
          </p:txBody>
        </p:sp>
        <p:sp>
          <p:nvSpPr>
            <p:cNvPr id="120871" name="文本框 120870"/>
            <p:cNvSpPr txBox="1"/>
            <p:nvPr/>
          </p:nvSpPr>
          <p:spPr>
            <a:xfrm>
              <a:off x="7380" y="3468"/>
              <a:ext cx="360" cy="390"/>
            </a:xfrm>
            <a:prstGeom prst="rect">
              <a:avLst/>
            </a:prstGeom>
            <a:noFill/>
            <a:ln w="9525">
              <a:noFill/>
            </a:ln>
          </p:spPr>
          <p:txBody>
            <a:bodyPr/>
            <a:p>
              <a:pPr algn="just"/>
              <a:r>
                <a:rPr lang="en-US" altLang="zh-CN" sz="1000">
                  <a:latin typeface="Times New Roman" panose="02020603050405020304" pitchFamily="18" charset="0"/>
                </a:rPr>
                <a:t>0</a:t>
              </a:r>
              <a:endParaRPr lang="en-US" altLang="zh-CN">
                <a:latin typeface="Tahoma" panose="020B0604030504040204" pitchFamily="34" charset="0"/>
              </a:endParaRPr>
            </a:p>
          </p:txBody>
        </p:sp>
        <p:sp>
          <p:nvSpPr>
            <p:cNvPr id="120872" name="文本框 120871"/>
            <p:cNvSpPr txBox="1"/>
            <p:nvPr/>
          </p:nvSpPr>
          <p:spPr>
            <a:xfrm>
              <a:off x="9360" y="3468"/>
              <a:ext cx="360" cy="390"/>
            </a:xfrm>
            <a:prstGeom prst="rect">
              <a:avLst/>
            </a:prstGeom>
            <a:noFill/>
            <a:ln w="9525">
              <a:noFill/>
            </a:ln>
          </p:spPr>
          <p:txBody>
            <a:bodyPr/>
            <a:p>
              <a:pPr algn="just"/>
              <a:r>
                <a:rPr lang="en-US" altLang="zh-CN" sz="1000">
                  <a:latin typeface="Times New Roman" panose="02020603050405020304" pitchFamily="18" charset="0"/>
                </a:rPr>
                <a:t>0</a:t>
              </a:r>
              <a:endParaRPr lang="en-US" altLang="zh-CN">
                <a:latin typeface="Tahoma" panose="020B0604030504040204" pitchFamily="34" charset="0"/>
              </a:endParaRPr>
            </a:p>
          </p:txBody>
        </p:sp>
        <p:sp>
          <p:nvSpPr>
            <p:cNvPr id="120873" name="文本框 120872"/>
            <p:cNvSpPr txBox="1"/>
            <p:nvPr/>
          </p:nvSpPr>
          <p:spPr>
            <a:xfrm>
              <a:off x="8640" y="3468"/>
              <a:ext cx="360" cy="390"/>
            </a:xfrm>
            <a:prstGeom prst="rect">
              <a:avLst/>
            </a:prstGeom>
            <a:noFill/>
            <a:ln w="9525">
              <a:noFill/>
            </a:ln>
          </p:spPr>
          <p:txBody>
            <a:bodyPr/>
            <a:p>
              <a:pPr algn="just"/>
              <a:r>
                <a:rPr lang="en-US" altLang="zh-CN" sz="1000">
                  <a:latin typeface="Times New Roman" panose="02020603050405020304" pitchFamily="18" charset="0"/>
                </a:rPr>
                <a:t>1</a:t>
              </a:r>
              <a:endParaRPr lang="en-US" altLang="zh-CN">
                <a:latin typeface="Tahoma" panose="020B0604030504040204" pitchFamily="34" charset="0"/>
              </a:endParaRPr>
            </a:p>
          </p:txBody>
        </p:sp>
        <p:sp>
          <p:nvSpPr>
            <p:cNvPr id="120874" name="椭圆 120873"/>
            <p:cNvSpPr/>
            <p:nvPr/>
          </p:nvSpPr>
          <p:spPr>
            <a:xfrm>
              <a:off x="8640" y="3357"/>
              <a:ext cx="480" cy="1248"/>
            </a:xfrm>
            <a:prstGeom prst="ellipse">
              <a:avLst/>
            </a:prstGeom>
            <a:noFill/>
            <a:ln w="25400" cap="sq" cmpd="sng">
              <a:solidFill>
                <a:srgbClr val="0066FF"/>
              </a:solidFill>
              <a:prstDash val="solid"/>
              <a:headEnd type="none" w="sm" len="sm"/>
              <a:tailEnd type="none" w="sm" len="sm"/>
            </a:ln>
          </p:spPr>
          <p:txBody>
            <a:bodyPr/>
            <a:p>
              <a:endParaRPr lang="zh-CN" altLang="en-US"/>
            </a:p>
          </p:txBody>
        </p:sp>
        <p:sp>
          <p:nvSpPr>
            <p:cNvPr id="120875" name="文本框 120874"/>
            <p:cNvSpPr txBox="1"/>
            <p:nvPr/>
          </p:nvSpPr>
          <p:spPr>
            <a:xfrm>
              <a:off x="7380" y="4092"/>
              <a:ext cx="360" cy="390"/>
            </a:xfrm>
            <a:prstGeom prst="rect">
              <a:avLst/>
            </a:prstGeom>
            <a:noFill/>
            <a:ln w="9525">
              <a:noFill/>
            </a:ln>
          </p:spPr>
          <p:txBody>
            <a:bodyPr/>
            <a:p>
              <a:pPr algn="just"/>
              <a:r>
                <a:rPr lang="en-US" altLang="zh-CN" sz="1000" b="1">
                  <a:solidFill>
                    <a:srgbClr val="0066FF"/>
                  </a:solidFill>
                  <a:latin typeface="Times New Roman" panose="02020603050405020304" pitchFamily="18" charset="0"/>
                </a:rPr>
                <a:t>×</a:t>
              </a:r>
              <a:endParaRPr lang="en-US" altLang="zh-CN">
                <a:latin typeface="Tahoma" panose="020B0604030504040204" pitchFamily="34" charset="0"/>
              </a:endParaRPr>
            </a:p>
          </p:txBody>
        </p:sp>
        <p:sp>
          <p:nvSpPr>
            <p:cNvPr id="120876" name="文本框 120875"/>
            <p:cNvSpPr txBox="1"/>
            <p:nvPr/>
          </p:nvSpPr>
          <p:spPr>
            <a:xfrm>
              <a:off x="7920" y="4092"/>
              <a:ext cx="360" cy="390"/>
            </a:xfrm>
            <a:prstGeom prst="rect">
              <a:avLst/>
            </a:prstGeom>
            <a:noFill/>
            <a:ln w="9525">
              <a:noFill/>
            </a:ln>
          </p:spPr>
          <p:txBody>
            <a:bodyPr/>
            <a:p>
              <a:pPr algn="just"/>
              <a:r>
                <a:rPr lang="en-US" altLang="zh-CN" sz="1000" b="1">
                  <a:solidFill>
                    <a:srgbClr val="0066FF"/>
                  </a:solidFill>
                  <a:latin typeface="Times New Roman" panose="02020603050405020304" pitchFamily="18" charset="0"/>
                </a:rPr>
                <a:t>×</a:t>
              </a:r>
              <a:endParaRPr lang="en-US" altLang="zh-CN">
                <a:latin typeface="Tahoma" panose="020B0604030504040204" pitchFamily="34" charset="0"/>
              </a:endParaRPr>
            </a:p>
          </p:txBody>
        </p:sp>
        <p:sp>
          <p:nvSpPr>
            <p:cNvPr id="120877" name="文本框 120876"/>
            <p:cNvSpPr txBox="1"/>
            <p:nvPr/>
          </p:nvSpPr>
          <p:spPr>
            <a:xfrm>
              <a:off x="8640" y="4092"/>
              <a:ext cx="360" cy="390"/>
            </a:xfrm>
            <a:prstGeom prst="rect">
              <a:avLst/>
            </a:prstGeom>
            <a:noFill/>
            <a:ln w="9525">
              <a:noFill/>
            </a:ln>
          </p:spPr>
          <p:txBody>
            <a:bodyPr/>
            <a:p>
              <a:pPr algn="just"/>
              <a:r>
                <a:rPr lang="en-US" altLang="zh-CN" sz="1000" b="1">
                  <a:solidFill>
                    <a:srgbClr val="0066FF"/>
                  </a:solidFill>
                  <a:latin typeface="Times New Roman" panose="02020603050405020304" pitchFamily="18" charset="0"/>
                </a:rPr>
                <a:t>×</a:t>
              </a:r>
              <a:endParaRPr lang="en-US" altLang="zh-CN">
                <a:latin typeface="Tahoma" panose="020B0604030504040204" pitchFamily="34" charset="0"/>
              </a:endParaRPr>
            </a:p>
          </p:txBody>
        </p:sp>
        <p:sp>
          <p:nvSpPr>
            <p:cNvPr id="120878" name="文本框 120877"/>
            <p:cNvSpPr txBox="1"/>
            <p:nvPr/>
          </p:nvSpPr>
          <p:spPr>
            <a:xfrm>
              <a:off x="9360" y="4092"/>
              <a:ext cx="360" cy="390"/>
            </a:xfrm>
            <a:prstGeom prst="rect">
              <a:avLst/>
            </a:prstGeom>
            <a:noFill/>
            <a:ln w="9525">
              <a:noFill/>
            </a:ln>
          </p:spPr>
          <p:txBody>
            <a:bodyPr/>
            <a:p>
              <a:pPr algn="just"/>
              <a:r>
                <a:rPr lang="en-US" altLang="zh-CN" sz="1000" b="1">
                  <a:solidFill>
                    <a:srgbClr val="0066FF"/>
                  </a:solidFill>
                  <a:latin typeface="Times New Roman" panose="02020603050405020304" pitchFamily="18" charset="0"/>
                </a:rPr>
                <a:t>×</a:t>
              </a:r>
              <a:endParaRPr lang="en-US" altLang="zh-CN">
                <a:latin typeface="Tahoma" panose="020B0604030504040204" pitchFamily="34" charset="0"/>
              </a:endParaRPr>
            </a:p>
          </p:txBody>
        </p:sp>
      </p:gr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21860" name="图片 121859"/>
          <p:cNvPicPr>
            <a:picLocks noChangeAspect="1"/>
          </p:cNvPicPr>
          <p:nvPr/>
        </p:nvPicPr>
        <p:blipFill>
          <a:blip r:embed="rId1"/>
          <a:stretch>
            <a:fillRect/>
          </a:stretch>
        </p:blipFill>
        <p:spPr>
          <a:xfrm>
            <a:off x="107950" y="-26987"/>
            <a:ext cx="4105275" cy="2532062"/>
          </a:xfrm>
          <a:prstGeom prst="rect">
            <a:avLst/>
          </a:prstGeom>
          <a:noFill/>
          <a:ln w="12700">
            <a:noFill/>
          </a:ln>
        </p:spPr>
      </p:pic>
      <p:grpSp>
        <p:nvGrpSpPr>
          <p:cNvPr id="121861" name="组合 121860"/>
          <p:cNvGrpSpPr/>
          <p:nvPr/>
        </p:nvGrpSpPr>
        <p:grpSpPr>
          <a:xfrm>
            <a:off x="4211638" y="144463"/>
            <a:ext cx="4464050" cy="2347912"/>
            <a:chOff x="6300" y="5652"/>
            <a:chExt cx="3960" cy="2388"/>
          </a:xfrm>
        </p:grpSpPr>
        <p:pic>
          <p:nvPicPr>
            <p:cNvPr id="121862" name="图片 121861"/>
            <p:cNvPicPr>
              <a:picLocks noChangeAspect="1"/>
            </p:cNvPicPr>
            <p:nvPr/>
          </p:nvPicPr>
          <p:blipFill>
            <a:blip r:embed="rId2"/>
            <a:stretch>
              <a:fillRect/>
            </a:stretch>
          </p:blipFill>
          <p:spPr>
            <a:xfrm>
              <a:off x="6300" y="5652"/>
              <a:ext cx="3960" cy="2388"/>
            </a:xfrm>
            <a:prstGeom prst="rect">
              <a:avLst/>
            </a:prstGeom>
            <a:noFill/>
            <a:ln w="12700">
              <a:noFill/>
            </a:ln>
          </p:spPr>
        </p:pic>
        <p:sp>
          <p:nvSpPr>
            <p:cNvPr id="121863" name="文本框 121862"/>
            <p:cNvSpPr txBox="1"/>
            <p:nvPr/>
          </p:nvSpPr>
          <p:spPr>
            <a:xfrm>
              <a:off x="7380" y="6588"/>
              <a:ext cx="540" cy="468"/>
            </a:xfrm>
            <a:prstGeom prst="rect">
              <a:avLst/>
            </a:prstGeom>
            <a:noFill/>
            <a:ln w="9525">
              <a:noFill/>
            </a:ln>
          </p:spPr>
          <p:txBody>
            <a:bodyPr/>
            <a:p>
              <a:pPr algn="just"/>
              <a:r>
                <a:rPr lang="en-US" altLang="zh-CN" sz="1000" b="1">
                  <a:solidFill>
                    <a:srgbClr val="0066FF"/>
                  </a:solidFill>
                  <a:latin typeface="Times New Roman" panose="02020603050405020304" pitchFamily="18" charset="0"/>
                </a:rPr>
                <a:t>×</a:t>
              </a:r>
              <a:endParaRPr lang="en-US" altLang="zh-CN">
                <a:latin typeface="Tahoma" panose="020B0604030504040204" pitchFamily="34" charset="0"/>
              </a:endParaRPr>
            </a:p>
          </p:txBody>
        </p:sp>
        <p:sp>
          <p:nvSpPr>
            <p:cNvPr id="121864" name="文本框 121863"/>
            <p:cNvSpPr txBox="1"/>
            <p:nvPr/>
          </p:nvSpPr>
          <p:spPr>
            <a:xfrm>
              <a:off x="8100" y="6588"/>
              <a:ext cx="540" cy="468"/>
            </a:xfrm>
            <a:prstGeom prst="rect">
              <a:avLst/>
            </a:prstGeom>
            <a:noFill/>
            <a:ln w="9525">
              <a:noFill/>
            </a:ln>
          </p:spPr>
          <p:txBody>
            <a:bodyPr/>
            <a:p>
              <a:pPr algn="just"/>
              <a:r>
                <a:rPr lang="en-US" altLang="zh-CN" sz="1000" b="1">
                  <a:solidFill>
                    <a:srgbClr val="0066FF"/>
                  </a:solidFill>
                  <a:latin typeface="Times New Roman" panose="02020603050405020304" pitchFamily="18" charset="0"/>
                </a:rPr>
                <a:t>×</a:t>
              </a:r>
              <a:endParaRPr lang="en-US" altLang="zh-CN">
                <a:latin typeface="Tahoma" panose="020B0604030504040204" pitchFamily="34" charset="0"/>
              </a:endParaRPr>
            </a:p>
          </p:txBody>
        </p:sp>
        <p:sp>
          <p:nvSpPr>
            <p:cNvPr id="121865" name="文本框 121864"/>
            <p:cNvSpPr txBox="1"/>
            <p:nvPr/>
          </p:nvSpPr>
          <p:spPr>
            <a:xfrm>
              <a:off x="8820" y="6588"/>
              <a:ext cx="540" cy="468"/>
            </a:xfrm>
            <a:prstGeom prst="rect">
              <a:avLst/>
            </a:prstGeom>
            <a:noFill/>
            <a:ln w="9525">
              <a:noFill/>
            </a:ln>
          </p:spPr>
          <p:txBody>
            <a:bodyPr/>
            <a:p>
              <a:pPr algn="just"/>
              <a:r>
                <a:rPr lang="en-US" altLang="zh-CN" sz="1000" b="1">
                  <a:solidFill>
                    <a:srgbClr val="0066FF"/>
                  </a:solidFill>
                  <a:latin typeface="Times New Roman" panose="02020603050405020304" pitchFamily="18" charset="0"/>
                </a:rPr>
                <a:t>×</a:t>
              </a:r>
              <a:endParaRPr lang="en-US" altLang="zh-CN">
                <a:latin typeface="Tahoma" panose="020B0604030504040204" pitchFamily="34" charset="0"/>
              </a:endParaRPr>
            </a:p>
          </p:txBody>
        </p:sp>
        <p:sp>
          <p:nvSpPr>
            <p:cNvPr id="121866" name="文本框 121865"/>
            <p:cNvSpPr txBox="1"/>
            <p:nvPr/>
          </p:nvSpPr>
          <p:spPr>
            <a:xfrm>
              <a:off x="9540" y="6588"/>
              <a:ext cx="540" cy="468"/>
            </a:xfrm>
            <a:prstGeom prst="rect">
              <a:avLst/>
            </a:prstGeom>
            <a:noFill/>
            <a:ln w="9525">
              <a:noFill/>
            </a:ln>
          </p:spPr>
          <p:txBody>
            <a:bodyPr/>
            <a:p>
              <a:pPr algn="just"/>
              <a:r>
                <a:rPr lang="en-US" altLang="zh-CN" sz="1000" b="1">
                  <a:solidFill>
                    <a:srgbClr val="0066FF"/>
                  </a:solidFill>
                  <a:latin typeface="Times New Roman" panose="02020603050405020304" pitchFamily="18" charset="0"/>
                </a:rPr>
                <a:t>×</a:t>
              </a:r>
              <a:endParaRPr lang="en-US" altLang="zh-CN">
                <a:latin typeface="Tahoma" panose="020B0604030504040204" pitchFamily="34" charset="0"/>
              </a:endParaRPr>
            </a:p>
          </p:txBody>
        </p:sp>
        <p:sp>
          <p:nvSpPr>
            <p:cNvPr id="121867" name="文本框 121866"/>
            <p:cNvSpPr txBox="1"/>
            <p:nvPr/>
          </p:nvSpPr>
          <p:spPr>
            <a:xfrm>
              <a:off x="8100" y="7368"/>
              <a:ext cx="540" cy="468"/>
            </a:xfrm>
            <a:prstGeom prst="rect">
              <a:avLst/>
            </a:prstGeom>
            <a:noFill/>
            <a:ln w="9525">
              <a:noFill/>
            </a:ln>
          </p:spPr>
          <p:txBody>
            <a:bodyPr/>
            <a:p>
              <a:pPr algn="just"/>
              <a:r>
                <a:rPr lang="en-US" altLang="zh-CN" sz="1000" b="1">
                  <a:solidFill>
                    <a:srgbClr val="0066FF"/>
                  </a:solidFill>
                  <a:latin typeface="Times New Roman" panose="02020603050405020304" pitchFamily="18" charset="0"/>
                </a:rPr>
                <a:t>×</a:t>
              </a:r>
              <a:endParaRPr lang="en-US" altLang="zh-CN">
                <a:latin typeface="Tahoma" panose="020B0604030504040204" pitchFamily="34" charset="0"/>
              </a:endParaRPr>
            </a:p>
          </p:txBody>
        </p:sp>
        <p:sp>
          <p:nvSpPr>
            <p:cNvPr id="121868" name="文本框 121867"/>
            <p:cNvSpPr txBox="1"/>
            <p:nvPr/>
          </p:nvSpPr>
          <p:spPr>
            <a:xfrm>
              <a:off x="8820" y="7368"/>
              <a:ext cx="540" cy="468"/>
            </a:xfrm>
            <a:prstGeom prst="rect">
              <a:avLst/>
            </a:prstGeom>
            <a:noFill/>
            <a:ln w="9525">
              <a:noFill/>
            </a:ln>
          </p:spPr>
          <p:txBody>
            <a:bodyPr/>
            <a:p>
              <a:pPr algn="just"/>
              <a:r>
                <a:rPr lang="en-US" altLang="zh-CN" sz="1000" b="1">
                  <a:solidFill>
                    <a:srgbClr val="0066FF"/>
                  </a:solidFill>
                  <a:latin typeface="Times New Roman" panose="02020603050405020304" pitchFamily="18" charset="0"/>
                </a:rPr>
                <a:t>×</a:t>
              </a:r>
              <a:endParaRPr lang="en-US" altLang="zh-CN">
                <a:latin typeface="Tahoma" panose="020B0604030504040204" pitchFamily="34" charset="0"/>
              </a:endParaRPr>
            </a:p>
          </p:txBody>
        </p:sp>
        <p:sp>
          <p:nvSpPr>
            <p:cNvPr id="121869" name="文本框 121868"/>
            <p:cNvSpPr txBox="1"/>
            <p:nvPr/>
          </p:nvSpPr>
          <p:spPr>
            <a:xfrm>
              <a:off x="9540" y="7368"/>
              <a:ext cx="540" cy="468"/>
            </a:xfrm>
            <a:prstGeom prst="rect">
              <a:avLst/>
            </a:prstGeom>
            <a:noFill/>
            <a:ln w="9525">
              <a:noFill/>
            </a:ln>
          </p:spPr>
          <p:txBody>
            <a:bodyPr/>
            <a:p>
              <a:pPr algn="just"/>
              <a:r>
                <a:rPr lang="en-US" altLang="zh-CN" sz="1000" b="1">
                  <a:solidFill>
                    <a:srgbClr val="0066FF"/>
                  </a:solidFill>
                  <a:latin typeface="Times New Roman" panose="02020603050405020304" pitchFamily="18" charset="0"/>
                </a:rPr>
                <a:t>×</a:t>
              </a:r>
              <a:endParaRPr lang="en-US" altLang="zh-CN">
                <a:latin typeface="Tahoma" panose="020B0604030504040204" pitchFamily="34" charset="0"/>
              </a:endParaRPr>
            </a:p>
          </p:txBody>
        </p:sp>
        <p:sp>
          <p:nvSpPr>
            <p:cNvPr id="121870" name="文本框 121869"/>
            <p:cNvSpPr txBox="1"/>
            <p:nvPr/>
          </p:nvSpPr>
          <p:spPr>
            <a:xfrm>
              <a:off x="7380" y="7368"/>
              <a:ext cx="540" cy="468"/>
            </a:xfrm>
            <a:prstGeom prst="rect">
              <a:avLst/>
            </a:prstGeom>
            <a:noFill/>
            <a:ln w="9525">
              <a:noFill/>
            </a:ln>
          </p:spPr>
          <p:txBody>
            <a:bodyPr/>
            <a:p>
              <a:pPr algn="just"/>
              <a:r>
                <a:rPr lang="en-US" altLang="zh-CN" sz="1000" b="1">
                  <a:solidFill>
                    <a:srgbClr val="0066FF"/>
                  </a:solidFill>
                  <a:latin typeface="Times New Roman" panose="02020603050405020304" pitchFamily="18" charset="0"/>
                </a:rPr>
                <a:t>1</a:t>
              </a:r>
              <a:endParaRPr lang="en-US" altLang="zh-CN">
                <a:latin typeface="Tahoma" panose="020B0604030504040204" pitchFamily="34" charset="0"/>
              </a:endParaRPr>
            </a:p>
          </p:txBody>
        </p:sp>
      </p:grpSp>
      <p:graphicFrame>
        <p:nvGraphicFramePr>
          <p:cNvPr id="121871" name="对象 121870"/>
          <p:cNvGraphicFramePr/>
          <p:nvPr/>
        </p:nvGraphicFramePr>
        <p:xfrm>
          <a:off x="1763713" y="2636838"/>
          <a:ext cx="1296987" cy="454025"/>
        </p:xfrm>
        <a:graphic>
          <a:graphicData uri="http://schemas.openxmlformats.org/presentationml/2006/ole">
            <mc:AlternateContent xmlns:mc="http://schemas.openxmlformats.org/markup-compatibility/2006">
              <mc:Choice xmlns:v="urn:schemas-microsoft-com:vml" Requires="v">
                <p:oleObj spid="_x0000_s3134" name="" r:id="rId3" imgW="647700" imgH="228600" progId="Equation.DSMT4">
                  <p:embed/>
                </p:oleObj>
              </mc:Choice>
              <mc:Fallback>
                <p:oleObj name="" r:id="rId3" imgW="647700" imgH="228600" progId="Equation.DSMT4">
                  <p:embed/>
                  <p:pic>
                    <p:nvPicPr>
                      <p:cNvPr id="0" name="图片 3133"/>
                      <p:cNvPicPr/>
                      <p:nvPr/>
                    </p:nvPicPr>
                    <p:blipFill>
                      <a:blip r:embed="rId4"/>
                      <a:stretch>
                        <a:fillRect/>
                      </a:stretch>
                    </p:blipFill>
                    <p:spPr>
                      <a:xfrm>
                        <a:off x="1763713" y="2636838"/>
                        <a:ext cx="1296987" cy="454025"/>
                      </a:xfrm>
                      <a:prstGeom prst="rect">
                        <a:avLst/>
                      </a:prstGeom>
                      <a:noFill/>
                      <a:ln w="38100">
                        <a:noFill/>
                        <a:miter/>
                      </a:ln>
                    </p:spPr>
                  </p:pic>
                </p:oleObj>
              </mc:Fallback>
            </mc:AlternateContent>
          </a:graphicData>
        </a:graphic>
      </p:graphicFrame>
      <p:graphicFrame>
        <p:nvGraphicFramePr>
          <p:cNvPr id="121872" name="对象 121871"/>
          <p:cNvGraphicFramePr/>
          <p:nvPr/>
        </p:nvGraphicFramePr>
        <p:xfrm>
          <a:off x="3924300" y="2636838"/>
          <a:ext cx="863600" cy="431800"/>
        </p:xfrm>
        <a:graphic>
          <a:graphicData uri="http://schemas.openxmlformats.org/presentationml/2006/ole">
            <mc:AlternateContent xmlns:mc="http://schemas.openxmlformats.org/markup-compatibility/2006">
              <mc:Choice xmlns:v="urn:schemas-microsoft-com:vml" Requires="v">
                <p:oleObj spid="_x0000_s3135" name="" r:id="rId5" imgW="431165" imgH="215900" progId="Equation.DSMT4">
                  <p:embed/>
                </p:oleObj>
              </mc:Choice>
              <mc:Fallback>
                <p:oleObj name="" r:id="rId5" imgW="431165" imgH="215900" progId="Equation.DSMT4">
                  <p:embed/>
                  <p:pic>
                    <p:nvPicPr>
                      <p:cNvPr id="0" name="图片 3134"/>
                      <p:cNvPicPr/>
                      <p:nvPr/>
                    </p:nvPicPr>
                    <p:blipFill>
                      <a:blip r:embed="rId6"/>
                      <a:stretch>
                        <a:fillRect/>
                      </a:stretch>
                    </p:blipFill>
                    <p:spPr>
                      <a:xfrm>
                        <a:off x="3924300" y="2636838"/>
                        <a:ext cx="863600" cy="431800"/>
                      </a:xfrm>
                      <a:prstGeom prst="rect">
                        <a:avLst/>
                      </a:prstGeom>
                      <a:noFill/>
                      <a:ln w="38100">
                        <a:noFill/>
                        <a:miter/>
                      </a:ln>
                    </p:spPr>
                  </p:pic>
                </p:oleObj>
              </mc:Fallback>
            </mc:AlternateContent>
          </a:graphicData>
        </a:graphic>
      </p:graphicFrame>
      <p:sp>
        <p:nvSpPr>
          <p:cNvPr id="121873" name="矩形 121872"/>
          <p:cNvSpPr/>
          <p:nvPr/>
        </p:nvSpPr>
        <p:spPr>
          <a:xfrm>
            <a:off x="539750" y="3068638"/>
            <a:ext cx="4832350" cy="457200"/>
          </a:xfrm>
          <a:prstGeom prst="rect">
            <a:avLst/>
          </a:prstGeom>
          <a:noFill/>
          <a:ln w="12700">
            <a:noFill/>
          </a:ln>
        </p:spPr>
        <p:txBody>
          <a:bodyPr wrap="none" anchor="ctr" anchorCtr="0">
            <a:spAutoFit/>
          </a:bodyPr>
          <a:p>
            <a:r>
              <a:rPr lang="en-US" altLang="zh-CN">
                <a:solidFill>
                  <a:srgbClr val="05050B"/>
                </a:solidFill>
                <a:latin typeface="Tahoma" panose="020B0604030504040204" pitchFamily="34" charset="0"/>
              </a:rPr>
              <a:t>The drive table of the JK flip-flops </a:t>
            </a:r>
            <a:endParaRPr lang="en-US" altLang="zh-CN">
              <a:solidFill>
                <a:srgbClr val="05050B"/>
              </a:solidFill>
              <a:latin typeface="Tahoma" panose="020B0604030504040204" pitchFamily="34" charset="0"/>
            </a:endParaRPr>
          </a:p>
        </p:txBody>
      </p:sp>
      <p:grpSp>
        <p:nvGrpSpPr>
          <p:cNvPr id="121874" name="组合 121873"/>
          <p:cNvGrpSpPr/>
          <p:nvPr/>
        </p:nvGrpSpPr>
        <p:grpSpPr>
          <a:xfrm>
            <a:off x="684213" y="3860800"/>
            <a:ext cx="3241675" cy="2087563"/>
            <a:chOff x="1825" y="12553"/>
            <a:chExt cx="4800" cy="2674"/>
          </a:xfrm>
        </p:grpSpPr>
        <p:sp>
          <p:nvSpPr>
            <p:cNvPr id="121875" name="直接连接符 121874"/>
            <p:cNvSpPr/>
            <p:nvPr/>
          </p:nvSpPr>
          <p:spPr>
            <a:xfrm>
              <a:off x="1825" y="13354"/>
              <a:ext cx="4800" cy="1"/>
            </a:xfrm>
            <a:prstGeom prst="line">
              <a:avLst/>
            </a:prstGeom>
            <a:ln w="12700" cap="flat" cmpd="sng">
              <a:solidFill>
                <a:srgbClr val="0066FF"/>
              </a:solidFill>
              <a:prstDash val="solid"/>
              <a:headEnd type="none" w="med" len="med"/>
              <a:tailEnd type="none" w="med" len="med"/>
            </a:ln>
          </p:spPr>
        </p:sp>
        <p:grpSp>
          <p:nvGrpSpPr>
            <p:cNvPr id="121876" name="组合 121875"/>
            <p:cNvGrpSpPr/>
            <p:nvPr/>
          </p:nvGrpSpPr>
          <p:grpSpPr>
            <a:xfrm>
              <a:off x="1825" y="12553"/>
              <a:ext cx="4800" cy="2674"/>
              <a:chOff x="1825" y="11473"/>
              <a:chExt cx="4800" cy="2674"/>
            </a:xfrm>
          </p:grpSpPr>
          <p:sp>
            <p:nvSpPr>
              <p:cNvPr id="121877" name="直接连接符 121876"/>
              <p:cNvSpPr/>
              <p:nvPr/>
            </p:nvSpPr>
            <p:spPr>
              <a:xfrm>
                <a:off x="1825" y="14147"/>
                <a:ext cx="4800" cy="0"/>
              </a:xfrm>
              <a:prstGeom prst="line">
                <a:avLst/>
              </a:prstGeom>
              <a:ln w="28575" cap="sq" cmpd="sng">
                <a:solidFill>
                  <a:srgbClr val="0066FF"/>
                </a:solidFill>
                <a:prstDash val="solid"/>
                <a:headEnd type="none" w="med" len="med"/>
                <a:tailEnd type="none" w="med" len="med"/>
              </a:ln>
            </p:spPr>
          </p:sp>
          <p:sp>
            <p:nvSpPr>
              <p:cNvPr id="121878" name="直接连接符 121877"/>
              <p:cNvSpPr/>
              <p:nvPr/>
            </p:nvSpPr>
            <p:spPr>
              <a:xfrm>
                <a:off x="1825" y="11485"/>
                <a:ext cx="0" cy="2662"/>
              </a:xfrm>
              <a:prstGeom prst="line">
                <a:avLst/>
              </a:prstGeom>
              <a:ln w="28575" cap="sq" cmpd="sng">
                <a:solidFill>
                  <a:srgbClr val="0066FF"/>
                </a:solidFill>
                <a:prstDash val="solid"/>
                <a:headEnd type="none" w="med" len="med"/>
                <a:tailEnd type="none" w="med" len="med"/>
              </a:ln>
            </p:spPr>
          </p:sp>
          <p:sp>
            <p:nvSpPr>
              <p:cNvPr id="121879" name="直接连接符 121878"/>
              <p:cNvSpPr/>
              <p:nvPr/>
            </p:nvSpPr>
            <p:spPr>
              <a:xfrm>
                <a:off x="6625" y="11485"/>
                <a:ext cx="0" cy="2662"/>
              </a:xfrm>
              <a:prstGeom prst="line">
                <a:avLst/>
              </a:prstGeom>
              <a:ln w="28575" cap="sq" cmpd="sng">
                <a:solidFill>
                  <a:srgbClr val="0066FF"/>
                </a:solidFill>
                <a:prstDash val="solid"/>
                <a:headEnd type="none" w="med" len="med"/>
                <a:tailEnd type="none" w="med" len="med"/>
              </a:ln>
            </p:spPr>
          </p:sp>
          <p:grpSp>
            <p:nvGrpSpPr>
              <p:cNvPr id="121880" name="组合 121879"/>
              <p:cNvGrpSpPr/>
              <p:nvPr/>
            </p:nvGrpSpPr>
            <p:grpSpPr>
              <a:xfrm>
                <a:off x="1825" y="11473"/>
                <a:ext cx="4800" cy="2662"/>
                <a:chOff x="2362" y="7345"/>
                <a:chExt cx="4174" cy="2318"/>
              </a:xfrm>
            </p:grpSpPr>
            <p:sp>
              <p:nvSpPr>
                <p:cNvPr id="121881" name="矩形 121880"/>
                <p:cNvSpPr/>
                <p:nvPr/>
              </p:nvSpPr>
              <p:spPr>
                <a:xfrm>
                  <a:off x="2362" y="7887"/>
                  <a:ext cx="2087" cy="1776"/>
                </a:xfrm>
                <a:prstGeom prst="rect">
                  <a:avLst/>
                </a:prstGeom>
                <a:noFill/>
                <a:ln w="9525">
                  <a:noFill/>
                </a:ln>
              </p:spPr>
              <p:txBody>
                <a:bodyPr/>
                <a:p>
                  <a:pPr algn="ctr"/>
                  <a:r>
                    <a:rPr lang="en-US" altLang="zh-CN" b="1">
                      <a:solidFill>
                        <a:srgbClr val="0066FF"/>
                      </a:solidFill>
                      <a:latin typeface="Times New Roman" panose="02020603050405020304" pitchFamily="18" charset="0"/>
                    </a:rPr>
                    <a:t>0        0</a:t>
                  </a:r>
                  <a:endParaRPr lang="en-US" altLang="zh-CN" b="1">
                    <a:solidFill>
                      <a:srgbClr val="0066FF"/>
                    </a:solidFill>
                    <a:latin typeface="Times New Roman" panose="02020603050405020304" pitchFamily="18" charset="0"/>
                  </a:endParaRPr>
                </a:p>
                <a:p>
                  <a:pPr algn="ctr"/>
                  <a:r>
                    <a:rPr lang="en-US" altLang="zh-CN" b="1">
                      <a:solidFill>
                        <a:srgbClr val="0066FF"/>
                      </a:solidFill>
                      <a:latin typeface="Times New Roman" panose="02020603050405020304" pitchFamily="18" charset="0"/>
                    </a:rPr>
                    <a:t>0        1</a:t>
                  </a:r>
                  <a:endParaRPr lang="en-US" altLang="zh-CN" b="1">
                    <a:solidFill>
                      <a:srgbClr val="0066FF"/>
                    </a:solidFill>
                    <a:latin typeface="Times New Roman" panose="02020603050405020304" pitchFamily="18" charset="0"/>
                  </a:endParaRPr>
                </a:p>
                <a:p>
                  <a:pPr algn="ctr"/>
                  <a:r>
                    <a:rPr lang="en-US" altLang="zh-CN" b="1">
                      <a:solidFill>
                        <a:srgbClr val="0066FF"/>
                      </a:solidFill>
                      <a:latin typeface="Times New Roman" panose="02020603050405020304" pitchFamily="18" charset="0"/>
                    </a:rPr>
                    <a:t>1        0</a:t>
                  </a:r>
                  <a:endParaRPr lang="en-US" altLang="zh-CN" b="1">
                    <a:solidFill>
                      <a:srgbClr val="0066FF"/>
                    </a:solidFill>
                    <a:latin typeface="Times New Roman" panose="02020603050405020304" pitchFamily="18" charset="0"/>
                  </a:endParaRPr>
                </a:p>
                <a:p>
                  <a:pPr algn="ctr"/>
                  <a:r>
                    <a:rPr lang="en-US" altLang="zh-CN" b="1">
                      <a:solidFill>
                        <a:srgbClr val="0066FF"/>
                      </a:solidFill>
                      <a:latin typeface="Times New Roman" panose="02020603050405020304" pitchFamily="18" charset="0"/>
                    </a:rPr>
                    <a:t>1        1</a:t>
                  </a:r>
                  <a:endParaRPr lang="en-US" altLang="zh-CN">
                    <a:latin typeface="Tahoma" panose="020B0604030504040204" pitchFamily="34" charset="0"/>
                  </a:endParaRPr>
                </a:p>
              </p:txBody>
            </p:sp>
            <p:sp>
              <p:nvSpPr>
                <p:cNvPr id="121882" name="矩形 121881"/>
                <p:cNvSpPr/>
                <p:nvPr/>
              </p:nvSpPr>
              <p:spPr>
                <a:xfrm>
                  <a:off x="2362" y="7345"/>
                  <a:ext cx="2087" cy="542"/>
                </a:xfrm>
                <a:prstGeom prst="rect">
                  <a:avLst/>
                </a:prstGeom>
                <a:noFill/>
                <a:ln w="9525">
                  <a:noFill/>
                </a:ln>
              </p:spPr>
              <p:txBody>
                <a:bodyPr/>
                <a:p>
                  <a:pPr algn="ctr"/>
                  <a:r>
                    <a:rPr lang="en-US" altLang="zh-CN" b="1" i="1" err="1">
                      <a:solidFill>
                        <a:srgbClr val="FF3300"/>
                      </a:solidFill>
                      <a:latin typeface="Times New Roman" panose="02020603050405020304" pitchFamily="18" charset="0"/>
                    </a:rPr>
                    <a:t>Q</a:t>
                  </a:r>
                  <a:r>
                    <a:rPr lang="en-US" altLang="zh-CN" b="1" baseline="30000" err="1">
                      <a:solidFill>
                        <a:srgbClr val="FF3300"/>
                      </a:solidFill>
                      <a:latin typeface="Times New Roman" panose="02020603050405020304" pitchFamily="18" charset="0"/>
                    </a:rPr>
                    <a:t>n</a:t>
                  </a:r>
                  <a:r>
                    <a:rPr lang="en-US" altLang="zh-CN" b="1">
                      <a:solidFill>
                        <a:srgbClr val="FF3300"/>
                      </a:solidFill>
                      <a:latin typeface="Times New Roman" panose="02020603050405020304" pitchFamily="18" charset="0"/>
                    </a:rPr>
                    <a:t>→ </a:t>
                  </a:r>
                  <a:r>
                    <a:rPr lang="en-US" altLang="zh-CN" b="1" i="1">
                      <a:solidFill>
                        <a:srgbClr val="FF3300"/>
                      </a:solidFill>
                      <a:latin typeface="Times New Roman" panose="02020603050405020304" pitchFamily="18" charset="0"/>
                    </a:rPr>
                    <a:t>Q</a:t>
                  </a:r>
                  <a:r>
                    <a:rPr lang="en-US" altLang="zh-CN" b="1" baseline="30000">
                      <a:solidFill>
                        <a:srgbClr val="FF3300"/>
                      </a:solidFill>
                      <a:latin typeface="Times New Roman" panose="02020603050405020304" pitchFamily="18" charset="0"/>
                    </a:rPr>
                    <a:t>n+1</a:t>
                  </a:r>
                  <a:endParaRPr lang="en-US" altLang="zh-CN">
                    <a:latin typeface="Tahoma" panose="020B0604030504040204" pitchFamily="34" charset="0"/>
                  </a:endParaRPr>
                </a:p>
              </p:txBody>
            </p:sp>
            <p:sp>
              <p:nvSpPr>
                <p:cNvPr id="121883" name="矩形 121882"/>
                <p:cNvSpPr/>
                <p:nvPr/>
              </p:nvSpPr>
              <p:spPr>
                <a:xfrm>
                  <a:off x="4449" y="7887"/>
                  <a:ext cx="2087" cy="1776"/>
                </a:xfrm>
                <a:prstGeom prst="rect">
                  <a:avLst/>
                </a:prstGeom>
                <a:noFill/>
                <a:ln w="9525">
                  <a:noFill/>
                </a:ln>
              </p:spPr>
              <p:txBody>
                <a:bodyPr/>
                <a:p>
                  <a:pPr algn="ctr"/>
                  <a:r>
                    <a:rPr lang="en-US" altLang="zh-CN" b="1">
                      <a:solidFill>
                        <a:srgbClr val="0066FF"/>
                      </a:solidFill>
                      <a:latin typeface="Times New Roman" panose="02020603050405020304" pitchFamily="18" charset="0"/>
                    </a:rPr>
                    <a:t>0      ×</a:t>
                  </a:r>
                  <a:endParaRPr lang="en-US" altLang="zh-CN" b="1">
                    <a:solidFill>
                      <a:srgbClr val="0066FF"/>
                    </a:solidFill>
                    <a:latin typeface="Times New Roman" panose="02020603050405020304" pitchFamily="18" charset="0"/>
                  </a:endParaRPr>
                </a:p>
                <a:p>
                  <a:pPr algn="ctr"/>
                  <a:r>
                    <a:rPr lang="en-US" altLang="zh-CN" b="1">
                      <a:solidFill>
                        <a:srgbClr val="0066FF"/>
                      </a:solidFill>
                      <a:latin typeface="Times New Roman" panose="02020603050405020304" pitchFamily="18" charset="0"/>
                    </a:rPr>
                    <a:t>1      ×</a:t>
                  </a:r>
                  <a:endParaRPr lang="en-US" altLang="zh-CN" b="1">
                    <a:solidFill>
                      <a:srgbClr val="0066FF"/>
                    </a:solidFill>
                    <a:latin typeface="Times New Roman" panose="02020603050405020304" pitchFamily="18" charset="0"/>
                  </a:endParaRPr>
                </a:p>
                <a:p>
                  <a:pPr algn="ctr"/>
                  <a:r>
                    <a:rPr lang="en-US" altLang="zh-CN" b="1">
                      <a:solidFill>
                        <a:srgbClr val="0066FF"/>
                      </a:solidFill>
                      <a:latin typeface="Times New Roman" panose="02020603050405020304" pitchFamily="18" charset="0"/>
                    </a:rPr>
                    <a:t>×      1</a:t>
                  </a:r>
                  <a:endParaRPr lang="en-US" altLang="zh-CN" b="1">
                    <a:solidFill>
                      <a:srgbClr val="0066FF"/>
                    </a:solidFill>
                    <a:latin typeface="Times New Roman" panose="02020603050405020304" pitchFamily="18" charset="0"/>
                  </a:endParaRPr>
                </a:p>
                <a:p>
                  <a:pPr algn="ctr"/>
                  <a:r>
                    <a:rPr lang="en-US" altLang="zh-CN" b="1">
                      <a:solidFill>
                        <a:srgbClr val="0066FF"/>
                      </a:solidFill>
                      <a:latin typeface="Times New Roman" panose="02020603050405020304" pitchFamily="18" charset="0"/>
                    </a:rPr>
                    <a:t>×      0</a:t>
                  </a:r>
                  <a:endParaRPr lang="en-US" altLang="zh-CN">
                    <a:latin typeface="Tahoma" panose="020B0604030504040204" pitchFamily="34" charset="0"/>
                  </a:endParaRPr>
                </a:p>
              </p:txBody>
            </p:sp>
            <p:sp>
              <p:nvSpPr>
                <p:cNvPr id="121884" name="矩形 121883"/>
                <p:cNvSpPr/>
                <p:nvPr/>
              </p:nvSpPr>
              <p:spPr>
                <a:xfrm>
                  <a:off x="4449" y="7345"/>
                  <a:ext cx="2087" cy="542"/>
                </a:xfrm>
                <a:prstGeom prst="rect">
                  <a:avLst/>
                </a:prstGeom>
                <a:noFill/>
                <a:ln w="9525">
                  <a:noFill/>
                </a:ln>
              </p:spPr>
              <p:txBody>
                <a:bodyPr/>
                <a:p>
                  <a:pPr algn="ctr"/>
                  <a:r>
                    <a:rPr lang="en-US" altLang="zh-CN" b="1" i="1">
                      <a:solidFill>
                        <a:srgbClr val="FF3300"/>
                      </a:solidFill>
                      <a:latin typeface="Times New Roman" panose="02020603050405020304" pitchFamily="18" charset="0"/>
                    </a:rPr>
                    <a:t>J       K</a:t>
                  </a:r>
                  <a:endParaRPr lang="en-US" altLang="zh-CN">
                    <a:latin typeface="Tahoma" panose="020B0604030504040204" pitchFamily="34" charset="0"/>
                  </a:endParaRPr>
                </a:p>
              </p:txBody>
            </p:sp>
            <p:sp>
              <p:nvSpPr>
                <p:cNvPr id="121885" name="直接连接符 121884"/>
                <p:cNvSpPr/>
                <p:nvPr/>
              </p:nvSpPr>
              <p:spPr>
                <a:xfrm>
                  <a:off x="2362" y="7345"/>
                  <a:ext cx="4174" cy="0"/>
                </a:xfrm>
                <a:prstGeom prst="line">
                  <a:avLst/>
                </a:prstGeom>
                <a:ln w="28575" cap="sq" cmpd="sng">
                  <a:solidFill>
                    <a:srgbClr val="0066FF"/>
                  </a:solidFill>
                  <a:prstDash val="solid"/>
                  <a:headEnd type="none" w="med" len="med"/>
                  <a:tailEnd type="none" w="med" len="med"/>
                </a:ln>
              </p:spPr>
            </p:sp>
          </p:grpSp>
          <p:sp>
            <p:nvSpPr>
              <p:cNvPr id="121886" name="直接连接符 121885"/>
              <p:cNvSpPr/>
              <p:nvPr/>
            </p:nvSpPr>
            <p:spPr>
              <a:xfrm>
                <a:off x="4225" y="11485"/>
                <a:ext cx="0" cy="2662"/>
              </a:xfrm>
              <a:prstGeom prst="line">
                <a:avLst/>
              </a:prstGeom>
              <a:ln w="28575" cap="flat" cmpd="sng">
                <a:solidFill>
                  <a:srgbClr val="0066FF"/>
                </a:solidFill>
                <a:prstDash val="solid"/>
                <a:headEnd type="none" w="sm" len="sm"/>
                <a:tailEnd type="none" w="sm" len="sm"/>
              </a:ln>
            </p:spPr>
          </p:sp>
        </p:grpSp>
      </p:grpSp>
      <p:pic>
        <p:nvPicPr>
          <p:cNvPr id="121887" name="图片 121886"/>
          <p:cNvPicPr>
            <a:picLocks noChangeAspect="1"/>
          </p:cNvPicPr>
          <p:nvPr/>
        </p:nvPicPr>
        <p:blipFill>
          <a:blip r:embed="rId1"/>
          <a:stretch>
            <a:fillRect/>
          </a:stretch>
        </p:blipFill>
        <p:spPr>
          <a:xfrm>
            <a:off x="4427538" y="3357563"/>
            <a:ext cx="4465637" cy="2752725"/>
          </a:xfrm>
          <a:prstGeom prst="rect">
            <a:avLst/>
          </a:prstGeom>
          <a:noFill/>
          <a:ln w="12700">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71" name="矩形 122970"/>
          <p:cNvSpPr/>
          <p:nvPr/>
        </p:nvSpPr>
        <p:spPr>
          <a:xfrm>
            <a:off x="8061325" y="5051425"/>
            <a:ext cx="619125" cy="636588"/>
          </a:xfrm>
          <a:prstGeom prst="rect">
            <a:avLst/>
          </a:prstGeom>
          <a:noFill/>
          <a:ln w="9525">
            <a:noFill/>
          </a:ln>
        </p:spPr>
        <p:txBody>
          <a:bodyPr lIns="92075" tIns="46038" rIns="92075" bIns="46038"/>
          <a:p>
            <a:endParaRPr lang="zh-CN" altLang="en-US" dirty="0">
              <a:latin typeface="Tahoma" panose="020B0604030504040204" pitchFamily="34" charset="0"/>
            </a:endParaRPr>
          </a:p>
        </p:txBody>
      </p:sp>
      <p:sp>
        <p:nvSpPr>
          <p:cNvPr id="122972" name="矩形 122971"/>
          <p:cNvSpPr/>
          <p:nvPr/>
        </p:nvSpPr>
        <p:spPr>
          <a:xfrm>
            <a:off x="7194550" y="5051425"/>
            <a:ext cx="619125" cy="636588"/>
          </a:xfrm>
          <a:prstGeom prst="rect">
            <a:avLst/>
          </a:prstGeom>
          <a:noFill/>
          <a:ln w="9525">
            <a:noFill/>
          </a:ln>
        </p:spPr>
        <p:txBody>
          <a:bodyPr lIns="92075" tIns="46038" rIns="92075" bIns="46038"/>
          <a:p>
            <a:endParaRPr lang="zh-CN" altLang="en-US" dirty="0">
              <a:latin typeface="Tahoma" panose="020B0604030504040204" pitchFamily="34" charset="0"/>
            </a:endParaRPr>
          </a:p>
        </p:txBody>
      </p:sp>
      <p:grpSp>
        <p:nvGrpSpPr>
          <p:cNvPr id="122992" name="组合 122991"/>
          <p:cNvGrpSpPr/>
          <p:nvPr/>
        </p:nvGrpSpPr>
        <p:grpSpPr>
          <a:xfrm>
            <a:off x="323850" y="-100012"/>
            <a:ext cx="8569325" cy="2881312"/>
            <a:chOff x="204" y="1161"/>
            <a:chExt cx="5398" cy="1815"/>
          </a:xfrm>
        </p:grpSpPr>
        <p:sp>
          <p:nvSpPr>
            <p:cNvPr id="122970" name="椭圆 122969"/>
            <p:cNvSpPr/>
            <p:nvPr/>
          </p:nvSpPr>
          <p:spPr>
            <a:xfrm>
              <a:off x="4014" y="1933"/>
              <a:ext cx="879" cy="838"/>
            </a:xfrm>
            <a:prstGeom prst="ellipse">
              <a:avLst/>
            </a:prstGeom>
            <a:noFill/>
            <a:ln w="25400" cap="sq" cmpd="sng">
              <a:solidFill>
                <a:srgbClr val="0066FF"/>
              </a:solidFill>
              <a:prstDash val="solid"/>
              <a:headEnd type="none" w="sm" len="sm"/>
              <a:tailEnd type="none" w="sm" len="sm"/>
            </a:ln>
          </p:spPr>
          <p:txBody>
            <a:bodyPr/>
            <a:p>
              <a:endParaRPr lang="zh-CN" altLang="en-US"/>
            </a:p>
          </p:txBody>
        </p:sp>
        <p:grpSp>
          <p:nvGrpSpPr>
            <p:cNvPr id="122991" name="组合 122990"/>
            <p:cNvGrpSpPr/>
            <p:nvPr/>
          </p:nvGrpSpPr>
          <p:grpSpPr>
            <a:xfrm>
              <a:off x="204" y="1161"/>
              <a:ext cx="5398" cy="1815"/>
              <a:chOff x="204" y="1161"/>
              <a:chExt cx="5398" cy="1815"/>
            </a:xfrm>
          </p:grpSpPr>
          <p:grpSp>
            <p:nvGrpSpPr>
              <p:cNvPr id="122982" name="组合 122981"/>
              <p:cNvGrpSpPr/>
              <p:nvPr/>
            </p:nvGrpSpPr>
            <p:grpSpPr>
              <a:xfrm>
                <a:off x="204" y="1161"/>
                <a:ext cx="5398" cy="1815"/>
                <a:chOff x="204" y="73"/>
                <a:chExt cx="5398" cy="1815"/>
              </a:xfrm>
            </p:grpSpPr>
            <p:grpSp>
              <p:nvGrpSpPr>
                <p:cNvPr id="122981" name="组合 122980"/>
                <p:cNvGrpSpPr/>
                <p:nvPr/>
              </p:nvGrpSpPr>
              <p:grpSpPr>
                <a:xfrm>
                  <a:off x="1655" y="890"/>
                  <a:ext cx="1044" cy="400"/>
                  <a:chOff x="1655" y="1941"/>
                  <a:chExt cx="1044" cy="400"/>
                </a:xfrm>
              </p:grpSpPr>
              <p:sp>
                <p:nvSpPr>
                  <p:cNvPr id="122946" name="矩形 122945"/>
                  <p:cNvSpPr/>
                  <p:nvPr/>
                </p:nvSpPr>
                <p:spPr>
                  <a:xfrm>
                    <a:off x="2155" y="1941"/>
                    <a:ext cx="544" cy="400"/>
                  </a:xfrm>
                  <a:prstGeom prst="rect">
                    <a:avLst/>
                  </a:prstGeom>
                  <a:noFill/>
                  <a:ln w="9525">
                    <a:noFill/>
                  </a:ln>
                </p:spPr>
                <p:txBody>
                  <a:bodyPr lIns="92075" tIns="46038" rIns="92075" bIns="46038"/>
                  <a:p>
                    <a:pPr lvl="1" algn="just"/>
                    <a:r>
                      <a:rPr lang="en-US" altLang="zh-CN" sz="1800" b="1">
                        <a:solidFill>
                          <a:srgbClr val="003300"/>
                        </a:solidFill>
                        <a:latin typeface="Times New Roman" panose="02020603050405020304" pitchFamily="18" charset="0"/>
                      </a:rPr>
                      <a:t>×</a:t>
                    </a:r>
                    <a:endParaRPr lang="en-US" altLang="zh-CN">
                      <a:latin typeface="Tahoma" panose="020B0604030504040204" pitchFamily="34" charset="0"/>
                    </a:endParaRPr>
                  </a:p>
                </p:txBody>
              </p:sp>
              <p:sp>
                <p:nvSpPr>
                  <p:cNvPr id="122947" name="矩形 122946"/>
                  <p:cNvSpPr/>
                  <p:nvPr/>
                </p:nvSpPr>
                <p:spPr>
                  <a:xfrm>
                    <a:off x="1655" y="1941"/>
                    <a:ext cx="771" cy="400"/>
                  </a:xfrm>
                  <a:prstGeom prst="rect">
                    <a:avLst/>
                  </a:prstGeom>
                  <a:noFill/>
                  <a:ln w="9525">
                    <a:noFill/>
                  </a:ln>
                </p:spPr>
                <p:txBody>
                  <a:bodyPr lIns="92075" tIns="46038" rIns="92075" bIns="46038"/>
                  <a:p>
                    <a:pPr lvl="1" algn="just"/>
                    <a:r>
                      <a:rPr lang="en-US" altLang="zh-CN" sz="1800" b="1">
                        <a:solidFill>
                          <a:srgbClr val="003300"/>
                        </a:solidFill>
                        <a:latin typeface="Times New Roman" panose="02020603050405020304" pitchFamily="18" charset="0"/>
                      </a:rPr>
                      <a:t>×</a:t>
                    </a:r>
                    <a:endParaRPr lang="en-US" altLang="zh-CN">
                      <a:latin typeface="Tahoma" panose="020B0604030504040204" pitchFamily="34" charset="0"/>
                    </a:endParaRPr>
                  </a:p>
                </p:txBody>
              </p:sp>
            </p:grpSp>
            <p:grpSp>
              <p:nvGrpSpPr>
                <p:cNvPr id="122980" name="组合 122979"/>
                <p:cNvGrpSpPr/>
                <p:nvPr/>
              </p:nvGrpSpPr>
              <p:grpSpPr>
                <a:xfrm>
                  <a:off x="204" y="73"/>
                  <a:ext cx="5398" cy="1815"/>
                  <a:chOff x="204" y="1161"/>
                  <a:chExt cx="5398" cy="1815"/>
                </a:xfrm>
              </p:grpSpPr>
              <p:grpSp>
                <p:nvGrpSpPr>
                  <p:cNvPr id="122951" name="组合 122950"/>
                  <p:cNvGrpSpPr/>
                  <p:nvPr/>
                </p:nvGrpSpPr>
                <p:grpSpPr>
                  <a:xfrm>
                    <a:off x="204" y="1161"/>
                    <a:ext cx="5398" cy="1815"/>
                    <a:chOff x="336" y="1584"/>
                    <a:chExt cx="4128" cy="1304"/>
                  </a:xfrm>
                </p:grpSpPr>
                <p:pic>
                  <p:nvPicPr>
                    <p:cNvPr id="122952" name="图片 122951"/>
                    <p:cNvPicPr>
                      <a:picLocks noChangeAspect="1"/>
                    </p:cNvPicPr>
                    <p:nvPr/>
                  </p:nvPicPr>
                  <p:blipFill>
                    <a:blip r:embed="rId1"/>
                    <a:stretch>
                      <a:fillRect/>
                    </a:stretch>
                  </p:blipFill>
                  <p:spPr>
                    <a:xfrm>
                      <a:off x="336" y="1632"/>
                      <a:ext cx="2039" cy="1231"/>
                    </a:xfrm>
                    <a:prstGeom prst="rect">
                      <a:avLst/>
                    </a:prstGeom>
                    <a:noFill/>
                    <a:ln w="12700">
                      <a:noFill/>
                    </a:ln>
                  </p:spPr>
                </p:pic>
                <p:pic>
                  <p:nvPicPr>
                    <p:cNvPr id="122953" name="图片 122952"/>
                    <p:cNvPicPr>
                      <a:picLocks noChangeAspect="1"/>
                    </p:cNvPicPr>
                    <p:nvPr/>
                  </p:nvPicPr>
                  <p:blipFill>
                    <a:blip r:embed="rId2"/>
                    <a:stretch>
                      <a:fillRect/>
                    </a:stretch>
                  </p:blipFill>
                  <p:spPr>
                    <a:xfrm>
                      <a:off x="2304" y="1584"/>
                      <a:ext cx="2160" cy="1304"/>
                    </a:xfrm>
                    <a:prstGeom prst="rect">
                      <a:avLst/>
                    </a:prstGeom>
                    <a:noFill/>
                    <a:ln w="12700">
                      <a:noFill/>
                    </a:ln>
                  </p:spPr>
                </p:pic>
              </p:grpSp>
              <p:sp>
                <p:nvSpPr>
                  <p:cNvPr id="122969" name="椭圆 122968"/>
                  <p:cNvSpPr/>
                  <p:nvPr/>
                </p:nvSpPr>
                <p:spPr>
                  <a:xfrm>
                    <a:off x="1383" y="1912"/>
                    <a:ext cx="878" cy="838"/>
                  </a:xfrm>
                  <a:prstGeom prst="ellipse">
                    <a:avLst/>
                  </a:prstGeom>
                  <a:noFill/>
                  <a:ln w="25400" cap="sq" cmpd="sng">
                    <a:solidFill>
                      <a:srgbClr val="0066FF"/>
                    </a:solidFill>
                    <a:prstDash val="solid"/>
                    <a:headEnd type="none" w="sm" len="sm"/>
                    <a:tailEnd type="none" w="sm" len="sm"/>
                  </a:ln>
                </p:spPr>
                <p:txBody>
                  <a:bodyPr/>
                  <a:p>
                    <a:endParaRPr lang="zh-CN" altLang="en-US"/>
                  </a:p>
                </p:txBody>
              </p:sp>
              <p:sp>
                <p:nvSpPr>
                  <p:cNvPr id="122974" name="矩形 122973"/>
                  <p:cNvSpPr/>
                  <p:nvPr/>
                </p:nvSpPr>
                <p:spPr>
                  <a:xfrm>
                    <a:off x="748" y="1941"/>
                    <a:ext cx="662" cy="264"/>
                  </a:xfrm>
                  <a:prstGeom prst="rect">
                    <a:avLst/>
                  </a:prstGeom>
                  <a:noFill/>
                  <a:ln w="9525">
                    <a:noFill/>
                  </a:ln>
                </p:spPr>
                <p:txBody>
                  <a:bodyPr lIns="92075" tIns="46038" rIns="92075" bIns="46038"/>
                  <a:p>
                    <a:pPr lvl="1" algn="just"/>
                    <a:r>
                      <a:rPr lang="en-US" altLang="zh-CN" sz="1800" b="1">
                        <a:solidFill>
                          <a:srgbClr val="003300"/>
                        </a:solidFill>
                        <a:latin typeface="Times New Roman" panose="02020603050405020304" pitchFamily="18" charset="0"/>
                      </a:rPr>
                      <a:t>0</a:t>
                    </a:r>
                    <a:endParaRPr lang="en-US" altLang="zh-CN">
                      <a:latin typeface="Tahoma" panose="020B0604030504040204" pitchFamily="34" charset="0"/>
                    </a:endParaRPr>
                  </a:p>
                </p:txBody>
              </p:sp>
              <p:sp>
                <p:nvSpPr>
                  <p:cNvPr id="122975" name="矩形 122974"/>
                  <p:cNvSpPr/>
                  <p:nvPr/>
                </p:nvSpPr>
                <p:spPr>
                  <a:xfrm>
                    <a:off x="1202" y="1979"/>
                    <a:ext cx="662" cy="400"/>
                  </a:xfrm>
                  <a:prstGeom prst="rect">
                    <a:avLst/>
                  </a:prstGeom>
                  <a:noFill/>
                  <a:ln w="9525">
                    <a:noFill/>
                  </a:ln>
                </p:spPr>
                <p:txBody>
                  <a:bodyPr lIns="92075" tIns="46038" rIns="92075" bIns="46038"/>
                  <a:p>
                    <a:pPr lvl="1" algn="just"/>
                    <a:r>
                      <a:rPr lang="en-US" altLang="zh-CN" sz="1800" b="1">
                        <a:solidFill>
                          <a:srgbClr val="003300"/>
                        </a:solidFill>
                        <a:latin typeface="Times New Roman" panose="02020603050405020304" pitchFamily="18" charset="0"/>
                      </a:rPr>
                      <a:t>1</a:t>
                    </a:r>
                    <a:endParaRPr lang="en-US" altLang="zh-CN">
                      <a:latin typeface="Tahoma" panose="020B0604030504040204" pitchFamily="34" charset="0"/>
                    </a:endParaRPr>
                  </a:p>
                </p:txBody>
              </p:sp>
              <p:sp>
                <p:nvSpPr>
                  <p:cNvPr id="122976" name="矩形 122975"/>
                  <p:cNvSpPr/>
                  <p:nvPr/>
                </p:nvSpPr>
                <p:spPr>
                  <a:xfrm>
                    <a:off x="721" y="2432"/>
                    <a:ext cx="662" cy="400"/>
                  </a:xfrm>
                  <a:prstGeom prst="rect">
                    <a:avLst/>
                  </a:prstGeom>
                  <a:noFill/>
                  <a:ln w="9525">
                    <a:noFill/>
                  </a:ln>
                </p:spPr>
                <p:txBody>
                  <a:bodyPr lIns="92075" tIns="46038" rIns="92075" bIns="46038"/>
                  <a:p>
                    <a:pPr lvl="1" algn="just"/>
                    <a:r>
                      <a:rPr lang="en-US" altLang="zh-CN" sz="1800" b="1">
                        <a:solidFill>
                          <a:srgbClr val="003300"/>
                        </a:solidFill>
                        <a:latin typeface="Times New Roman" panose="02020603050405020304" pitchFamily="18" charset="0"/>
                      </a:rPr>
                      <a:t>0</a:t>
                    </a:r>
                    <a:endParaRPr lang="en-US" altLang="zh-CN">
                      <a:latin typeface="Tahoma" panose="020B0604030504040204" pitchFamily="34" charset="0"/>
                    </a:endParaRPr>
                  </a:p>
                </p:txBody>
              </p:sp>
              <p:sp>
                <p:nvSpPr>
                  <p:cNvPr id="122977" name="矩形 122976"/>
                  <p:cNvSpPr/>
                  <p:nvPr/>
                </p:nvSpPr>
                <p:spPr>
                  <a:xfrm>
                    <a:off x="2154" y="2440"/>
                    <a:ext cx="662" cy="400"/>
                  </a:xfrm>
                  <a:prstGeom prst="rect">
                    <a:avLst/>
                  </a:prstGeom>
                  <a:noFill/>
                  <a:ln w="9525">
                    <a:noFill/>
                  </a:ln>
                </p:spPr>
                <p:txBody>
                  <a:bodyPr lIns="92075" tIns="46038" rIns="92075" bIns="46038"/>
                  <a:p>
                    <a:pPr lvl="1" algn="just"/>
                    <a:r>
                      <a:rPr lang="en-US" altLang="zh-CN" sz="1800" b="1">
                        <a:solidFill>
                          <a:srgbClr val="003300"/>
                        </a:solidFill>
                        <a:latin typeface="Times New Roman" panose="02020603050405020304" pitchFamily="18" charset="0"/>
                      </a:rPr>
                      <a:t>×</a:t>
                    </a:r>
                    <a:endParaRPr lang="en-US" altLang="zh-CN">
                      <a:latin typeface="Tahoma" panose="020B0604030504040204" pitchFamily="34" charset="0"/>
                    </a:endParaRPr>
                  </a:p>
                </p:txBody>
              </p:sp>
              <p:sp>
                <p:nvSpPr>
                  <p:cNvPr id="122978" name="矩形 122977"/>
                  <p:cNvSpPr/>
                  <p:nvPr/>
                </p:nvSpPr>
                <p:spPr>
                  <a:xfrm>
                    <a:off x="1655" y="2440"/>
                    <a:ext cx="662" cy="400"/>
                  </a:xfrm>
                  <a:prstGeom prst="rect">
                    <a:avLst/>
                  </a:prstGeom>
                  <a:noFill/>
                  <a:ln w="9525">
                    <a:noFill/>
                  </a:ln>
                </p:spPr>
                <p:txBody>
                  <a:bodyPr lIns="92075" tIns="46038" rIns="92075" bIns="46038"/>
                  <a:p>
                    <a:pPr lvl="1" algn="just"/>
                    <a:r>
                      <a:rPr lang="en-US" altLang="zh-CN" sz="1800" b="1">
                        <a:solidFill>
                          <a:srgbClr val="003300"/>
                        </a:solidFill>
                        <a:latin typeface="Times New Roman" panose="02020603050405020304" pitchFamily="18" charset="0"/>
                      </a:rPr>
                      <a:t>×</a:t>
                    </a:r>
                    <a:endParaRPr lang="en-US" altLang="zh-CN">
                      <a:latin typeface="Tahoma" panose="020B0604030504040204" pitchFamily="34" charset="0"/>
                    </a:endParaRPr>
                  </a:p>
                </p:txBody>
              </p:sp>
              <p:sp>
                <p:nvSpPr>
                  <p:cNvPr id="122979" name="矩形 122978"/>
                  <p:cNvSpPr/>
                  <p:nvPr/>
                </p:nvSpPr>
                <p:spPr>
                  <a:xfrm>
                    <a:off x="1156" y="2440"/>
                    <a:ext cx="662" cy="400"/>
                  </a:xfrm>
                  <a:prstGeom prst="rect">
                    <a:avLst/>
                  </a:prstGeom>
                  <a:noFill/>
                  <a:ln w="9525">
                    <a:noFill/>
                  </a:ln>
                </p:spPr>
                <p:txBody>
                  <a:bodyPr lIns="92075" tIns="46038" rIns="92075" bIns="46038"/>
                  <a:p>
                    <a:pPr lvl="1" algn="just"/>
                    <a:r>
                      <a:rPr lang="en-US" altLang="zh-CN" sz="1800" b="1">
                        <a:solidFill>
                          <a:srgbClr val="003300"/>
                        </a:solidFill>
                        <a:latin typeface="Times New Roman" panose="02020603050405020304" pitchFamily="18" charset="0"/>
                      </a:rPr>
                      <a:t>×</a:t>
                    </a:r>
                    <a:endParaRPr lang="en-US" altLang="zh-CN">
                      <a:latin typeface="Tahoma" panose="020B0604030504040204" pitchFamily="34" charset="0"/>
                    </a:endParaRPr>
                  </a:p>
                </p:txBody>
              </p:sp>
            </p:grpSp>
          </p:grpSp>
          <p:sp>
            <p:nvSpPr>
              <p:cNvPr id="122983" name="矩形 122982"/>
              <p:cNvSpPr/>
              <p:nvPr/>
            </p:nvSpPr>
            <p:spPr>
              <a:xfrm>
                <a:off x="3806" y="2486"/>
                <a:ext cx="662" cy="400"/>
              </a:xfrm>
              <a:prstGeom prst="rect">
                <a:avLst/>
              </a:prstGeom>
              <a:noFill/>
              <a:ln w="9525">
                <a:noFill/>
              </a:ln>
            </p:spPr>
            <p:txBody>
              <a:bodyPr lIns="92075" tIns="46038" rIns="92075" bIns="46038"/>
              <a:p>
                <a:pPr lvl="1" algn="just"/>
                <a:r>
                  <a:rPr lang="en-US" altLang="zh-CN" sz="1800" b="1">
                    <a:solidFill>
                      <a:srgbClr val="003300"/>
                    </a:solidFill>
                    <a:latin typeface="Times New Roman" panose="02020603050405020304" pitchFamily="18" charset="0"/>
                  </a:rPr>
                  <a:t>×</a:t>
                </a:r>
                <a:endParaRPr lang="en-US" altLang="zh-CN">
                  <a:latin typeface="Tahoma" panose="020B0604030504040204" pitchFamily="34" charset="0"/>
                </a:endParaRPr>
              </a:p>
            </p:txBody>
          </p:sp>
          <p:sp>
            <p:nvSpPr>
              <p:cNvPr id="122984" name="矩形 122983"/>
              <p:cNvSpPr/>
              <p:nvPr/>
            </p:nvSpPr>
            <p:spPr>
              <a:xfrm>
                <a:off x="3261" y="2486"/>
                <a:ext cx="662" cy="400"/>
              </a:xfrm>
              <a:prstGeom prst="rect">
                <a:avLst/>
              </a:prstGeom>
              <a:noFill/>
              <a:ln w="9525">
                <a:noFill/>
              </a:ln>
            </p:spPr>
            <p:txBody>
              <a:bodyPr lIns="92075" tIns="46038" rIns="92075" bIns="46038"/>
              <a:p>
                <a:pPr lvl="1" algn="just"/>
                <a:r>
                  <a:rPr lang="en-US" altLang="zh-CN" sz="1800" b="1">
                    <a:solidFill>
                      <a:srgbClr val="003300"/>
                    </a:solidFill>
                    <a:latin typeface="Times New Roman" panose="02020603050405020304" pitchFamily="18" charset="0"/>
                  </a:rPr>
                  <a:t>×</a:t>
                </a:r>
                <a:endParaRPr lang="en-US" altLang="zh-CN">
                  <a:latin typeface="Tahoma" panose="020B0604030504040204" pitchFamily="34" charset="0"/>
                </a:endParaRPr>
              </a:p>
            </p:txBody>
          </p:sp>
          <p:sp>
            <p:nvSpPr>
              <p:cNvPr id="122985" name="矩形 122984"/>
              <p:cNvSpPr/>
              <p:nvPr/>
            </p:nvSpPr>
            <p:spPr>
              <a:xfrm>
                <a:off x="3806" y="1941"/>
                <a:ext cx="662" cy="400"/>
              </a:xfrm>
              <a:prstGeom prst="rect">
                <a:avLst/>
              </a:prstGeom>
              <a:noFill/>
              <a:ln w="9525">
                <a:noFill/>
              </a:ln>
            </p:spPr>
            <p:txBody>
              <a:bodyPr lIns="92075" tIns="46038" rIns="92075" bIns="46038"/>
              <a:p>
                <a:pPr lvl="1" algn="just"/>
                <a:r>
                  <a:rPr lang="en-US" altLang="zh-CN" sz="1800" b="1">
                    <a:solidFill>
                      <a:srgbClr val="003300"/>
                    </a:solidFill>
                    <a:latin typeface="Times New Roman" panose="02020603050405020304" pitchFamily="18" charset="0"/>
                  </a:rPr>
                  <a:t>×</a:t>
                </a:r>
                <a:endParaRPr lang="en-US" altLang="zh-CN">
                  <a:latin typeface="Tahoma" panose="020B0604030504040204" pitchFamily="34" charset="0"/>
                </a:endParaRPr>
              </a:p>
            </p:txBody>
          </p:sp>
          <p:sp>
            <p:nvSpPr>
              <p:cNvPr id="122986" name="矩形 122985"/>
              <p:cNvSpPr/>
              <p:nvPr/>
            </p:nvSpPr>
            <p:spPr>
              <a:xfrm>
                <a:off x="3261" y="1933"/>
                <a:ext cx="662" cy="400"/>
              </a:xfrm>
              <a:prstGeom prst="rect">
                <a:avLst/>
              </a:prstGeom>
              <a:noFill/>
              <a:ln w="9525">
                <a:noFill/>
              </a:ln>
            </p:spPr>
            <p:txBody>
              <a:bodyPr lIns="92075" tIns="46038" rIns="92075" bIns="46038"/>
              <a:p>
                <a:pPr lvl="1" algn="just"/>
                <a:r>
                  <a:rPr lang="en-US" altLang="zh-CN" sz="1800" b="1">
                    <a:solidFill>
                      <a:srgbClr val="003300"/>
                    </a:solidFill>
                    <a:latin typeface="Times New Roman" panose="02020603050405020304" pitchFamily="18" charset="0"/>
                  </a:rPr>
                  <a:t>×</a:t>
                </a:r>
                <a:endParaRPr lang="en-US" altLang="zh-CN">
                  <a:latin typeface="Tahoma" panose="020B0604030504040204" pitchFamily="34" charset="0"/>
                </a:endParaRPr>
              </a:p>
            </p:txBody>
          </p:sp>
          <p:sp>
            <p:nvSpPr>
              <p:cNvPr id="122987" name="矩形 122986"/>
              <p:cNvSpPr/>
              <p:nvPr/>
            </p:nvSpPr>
            <p:spPr>
              <a:xfrm>
                <a:off x="4849" y="2486"/>
                <a:ext cx="662" cy="400"/>
              </a:xfrm>
              <a:prstGeom prst="rect">
                <a:avLst/>
              </a:prstGeom>
              <a:noFill/>
              <a:ln w="9525">
                <a:noFill/>
              </a:ln>
            </p:spPr>
            <p:txBody>
              <a:bodyPr lIns="92075" tIns="46038" rIns="92075" bIns="46038"/>
              <a:p>
                <a:pPr lvl="1" algn="just"/>
                <a:r>
                  <a:rPr lang="en-US" altLang="zh-CN" sz="1800" b="1">
                    <a:solidFill>
                      <a:srgbClr val="003300"/>
                    </a:solidFill>
                    <a:latin typeface="Times New Roman" panose="02020603050405020304" pitchFamily="18" charset="0"/>
                  </a:rPr>
                  <a:t>×</a:t>
                </a:r>
                <a:endParaRPr lang="en-US" altLang="zh-CN">
                  <a:latin typeface="Tahoma" panose="020B0604030504040204" pitchFamily="34" charset="0"/>
                </a:endParaRPr>
              </a:p>
            </p:txBody>
          </p:sp>
          <p:sp>
            <p:nvSpPr>
              <p:cNvPr id="122988" name="矩形 122987"/>
              <p:cNvSpPr/>
              <p:nvPr/>
            </p:nvSpPr>
            <p:spPr>
              <a:xfrm>
                <a:off x="4305" y="2486"/>
                <a:ext cx="662" cy="400"/>
              </a:xfrm>
              <a:prstGeom prst="rect">
                <a:avLst/>
              </a:prstGeom>
              <a:noFill/>
              <a:ln w="9525">
                <a:noFill/>
              </a:ln>
            </p:spPr>
            <p:txBody>
              <a:bodyPr lIns="92075" tIns="46038" rIns="92075" bIns="46038"/>
              <a:p>
                <a:pPr lvl="1" algn="just"/>
                <a:r>
                  <a:rPr lang="en-US" altLang="zh-CN" sz="1800" b="1">
                    <a:solidFill>
                      <a:srgbClr val="003300"/>
                    </a:solidFill>
                    <a:latin typeface="Times New Roman" panose="02020603050405020304" pitchFamily="18" charset="0"/>
                  </a:rPr>
                  <a:t>×</a:t>
                </a:r>
                <a:endParaRPr lang="en-US" altLang="zh-CN">
                  <a:latin typeface="Tahoma" panose="020B0604030504040204" pitchFamily="34" charset="0"/>
                </a:endParaRPr>
              </a:p>
            </p:txBody>
          </p:sp>
          <p:sp>
            <p:nvSpPr>
              <p:cNvPr id="122989" name="矩形 122988"/>
              <p:cNvSpPr/>
              <p:nvPr/>
            </p:nvSpPr>
            <p:spPr>
              <a:xfrm>
                <a:off x="4849" y="1941"/>
                <a:ext cx="662" cy="400"/>
              </a:xfrm>
              <a:prstGeom prst="rect">
                <a:avLst/>
              </a:prstGeom>
              <a:noFill/>
              <a:ln w="9525">
                <a:noFill/>
              </a:ln>
            </p:spPr>
            <p:txBody>
              <a:bodyPr lIns="92075" tIns="46038" rIns="92075" bIns="46038"/>
              <a:p>
                <a:pPr lvl="1" algn="just"/>
                <a:r>
                  <a:rPr lang="en-US" altLang="zh-CN" sz="1800" b="1">
                    <a:solidFill>
                      <a:srgbClr val="003300"/>
                    </a:solidFill>
                    <a:latin typeface="Times New Roman" panose="02020603050405020304" pitchFamily="18" charset="0"/>
                  </a:rPr>
                  <a:t>0</a:t>
                </a:r>
                <a:endParaRPr lang="en-US" altLang="zh-CN">
                  <a:latin typeface="Tahoma" panose="020B0604030504040204" pitchFamily="34" charset="0"/>
                </a:endParaRPr>
              </a:p>
            </p:txBody>
          </p:sp>
          <p:sp>
            <p:nvSpPr>
              <p:cNvPr id="122990" name="矩形 122989"/>
              <p:cNvSpPr/>
              <p:nvPr/>
            </p:nvSpPr>
            <p:spPr>
              <a:xfrm>
                <a:off x="4305" y="1941"/>
                <a:ext cx="662" cy="400"/>
              </a:xfrm>
              <a:prstGeom prst="rect">
                <a:avLst/>
              </a:prstGeom>
              <a:noFill/>
              <a:ln w="9525">
                <a:noFill/>
              </a:ln>
            </p:spPr>
            <p:txBody>
              <a:bodyPr lIns="92075" tIns="46038" rIns="92075" bIns="46038"/>
              <a:p>
                <a:pPr lvl="1" algn="just"/>
                <a:r>
                  <a:rPr lang="en-US" altLang="zh-CN" sz="1800" b="1">
                    <a:solidFill>
                      <a:srgbClr val="003300"/>
                    </a:solidFill>
                    <a:latin typeface="Times New Roman" panose="02020603050405020304" pitchFamily="18" charset="0"/>
                  </a:rPr>
                  <a:t>1</a:t>
                </a:r>
                <a:endParaRPr lang="en-US" altLang="zh-CN">
                  <a:latin typeface="Tahoma" panose="020B0604030504040204" pitchFamily="34" charset="0"/>
                </a:endParaRPr>
              </a:p>
            </p:txBody>
          </p:sp>
        </p:grpSp>
      </p:grpSp>
      <p:graphicFrame>
        <p:nvGraphicFramePr>
          <p:cNvPr id="122993" name="对象 122992"/>
          <p:cNvGraphicFramePr/>
          <p:nvPr/>
        </p:nvGraphicFramePr>
        <p:xfrm>
          <a:off x="2124075" y="2565400"/>
          <a:ext cx="1370013" cy="631825"/>
        </p:xfrm>
        <a:graphic>
          <a:graphicData uri="http://schemas.openxmlformats.org/presentationml/2006/ole">
            <mc:AlternateContent xmlns:mc="http://schemas.openxmlformats.org/markup-compatibility/2006">
              <mc:Choice xmlns:v="urn:schemas-microsoft-com:vml" Requires="v">
                <p:oleObj spid="_x0000_s3136" name="" r:id="rId3" imgW="495300" imgH="228600" progId="Equation.DSMT4">
                  <p:embed/>
                </p:oleObj>
              </mc:Choice>
              <mc:Fallback>
                <p:oleObj name="" r:id="rId3" imgW="495300" imgH="228600" progId="Equation.DSMT4">
                  <p:embed/>
                  <p:pic>
                    <p:nvPicPr>
                      <p:cNvPr id="0" name="图片 3135"/>
                      <p:cNvPicPr/>
                      <p:nvPr/>
                    </p:nvPicPr>
                    <p:blipFill>
                      <a:blip r:embed="rId4"/>
                      <a:stretch>
                        <a:fillRect/>
                      </a:stretch>
                    </p:blipFill>
                    <p:spPr>
                      <a:xfrm>
                        <a:off x="2124075" y="2565400"/>
                        <a:ext cx="1370013" cy="631825"/>
                      </a:xfrm>
                      <a:prstGeom prst="rect">
                        <a:avLst/>
                      </a:prstGeom>
                      <a:noFill/>
                      <a:ln w="38100">
                        <a:noFill/>
                        <a:miter/>
                      </a:ln>
                    </p:spPr>
                  </p:pic>
                </p:oleObj>
              </mc:Fallback>
            </mc:AlternateContent>
          </a:graphicData>
        </a:graphic>
      </p:graphicFrame>
      <p:graphicFrame>
        <p:nvGraphicFramePr>
          <p:cNvPr id="122994" name="对象 122993"/>
          <p:cNvGraphicFramePr/>
          <p:nvPr/>
        </p:nvGraphicFramePr>
        <p:xfrm>
          <a:off x="5580063" y="2636838"/>
          <a:ext cx="1439862" cy="631825"/>
        </p:xfrm>
        <a:graphic>
          <a:graphicData uri="http://schemas.openxmlformats.org/presentationml/2006/ole">
            <mc:AlternateContent xmlns:mc="http://schemas.openxmlformats.org/markup-compatibility/2006">
              <mc:Choice xmlns:v="urn:schemas-microsoft-com:vml" Requires="v">
                <p:oleObj spid="_x0000_s3137" name="" r:id="rId5" imgW="520700" imgH="228600" progId="Equation.DSMT4">
                  <p:embed/>
                </p:oleObj>
              </mc:Choice>
              <mc:Fallback>
                <p:oleObj name="" r:id="rId5" imgW="520700" imgH="228600" progId="Equation.DSMT4">
                  <p:embed/>
                  <p:pic>
                    <p:nvPicPr>
                      <p:cNvPr id="0" name="图片 3136"/>
                      <p:cNvPicPr/>
                      <p:nvPr/>
                    </p:nvPicPr>
                    <p:blipFill>
                      <a:blip r:embed="rId6"/>
                      <a:stretch>
                        <a:fillRect/>
                      </a:stretch>
                    </p:blipFill>
                    <p:spPr>
                      <a:xfrm>
                        <a:off x="5580063" y="2636838"/>
                        <a:ext cx="1439862" cy="631825"/>
                      </a:xfrm>
                      <a:prstGeom prst="rect">
                        <a:avLst/>
                      </a:prstGeom>
                      <a:noFill/>
                      <a:ln w="38100">
                        <a:noFill/>
                        <a:miter/>
                      </a:ln>
                    </p:spPr>
                  </p:pic>
                </p:oleObj>
              </mc:Fallback>
            </mc:AlternateContent>
          </a:graphicData>
        </a:graphic>
      </p:graphicFrame>
      <p:grpSp>
        <p:nvGrpSpPr>
          <p:cNvPr id="122995" name="组合 122994"/>
          <p:cNvGrpSpPr/>
          <p:nvPr/>
        </p:nvGrpSpPr>
        <p:grpSpPr>
          <a:xfrm>
            <a:off x="-180975" y="2852738"/>
            <a:ext cx="9324975" cy="3529012"/>
            <a:chOff x="2040" y="10418"/>
            <a:chExt cx="8306" cy="2566"/>
          </a:xfrm>
        </p:grpSpPr>
        <p:grpSp>
          <p:nvGrpSpPr>
            <p:cNvPr id="122996" name="组合 122995"/>
            <p:cNvGrpSpPr/>
            <p:nvPr/>
          </p:nvGrpSpPr>
          <p:grpSpPr>
            <a:xfrm>
              <a:off x="3103" y="11476"/>
              <a:ext cx="7050" cy="1352"/>
              <a:chOff x="3103" y="8958"/>
              <a:chExt cx="7050" cy="1352"/>
            </a:xfrm>
          </p:grpSpPr>
          <p:sp>
            <p:nvSpPr>
              <p:cNvPr id="122997" name="椭圆 122996"/>
              <p:cNvSpPr/>
              <p:nvPr/>
            </p:nvSpPr>
            <p:spPr>
              <a:xfrm>
                <a:off x="3103" y="9055"/>
                <a:ext cx="2994" cy="579"/>
              </a:xfrm>
              <a:prstGeom prst="ellipse">
                <a:avLst/>
              </a:prstGeom>
              <a:noFill/>
              <a:ln w="25400" cap="sq" cmpd="sng">
                <a:solidFill>
                  <a:srgbClr val="00FF00"/>
                </a:solidFill>
                <a:prstDash val="solid"/>
                <a:headEnd type="none" w="sm" len="sm"/>
                <a:tailEnd type="none" w="sm" len="sm"/>
              </a:ln>
            </p:spPr>
            <p:txBody>
              <a:bodyPr/>
              <a:p>
                <a:endParaRPr lang="zh-CN" altLang="en-US"/>
              </a:p>
            </p:txBody>
          </p:sp>
          <p:sp>
            <p:nvSpPr>
              <p:cNvPr id="122998" name="椭圆 122997"/>
              <p:cNvSpPr/>
              <p:nvPr/>
            </p:nvSpPr>
            <p:spPr>
              <a:xfrm>
                <a:off x="7062" y="8958"/>
                <a:ext cx="3091" cy="1352"/>
              </a:xfrm>
              <a:prstGeom prst="ellipse">
                <a:avLst/>
              </a:prstGeom>
              <a:noFill/>
              <a:ln w="25400" cap="sq" cmpd="sng">
                <a:solidFill>
                  <a:srgbClr val="00FF00"/>
                </a:solidFill>
                <a:prstDash val="solid"/>
                <a:headEnd type="none" w="sm" len="sm"/>
                <a:tailEnd type="none" w="sm" len="sm"/>
              </a:ln>
            </p:spPr>
            <p:txBody>
              <a:bodyPr/>
              <a:p>
                <a:endParaRPr lang="zh-CN" altLang="en-US"/>
              </a:p>
            </p:txBody>
          </p:sp>
          <p:sp>
            <p:nvSpPr>
              <p:cNvPr id="122999" name="矩形 122998"/>
              <p:cNvSpPr/>
              <p:nvPr/>
            </p:nvSpPr>
            <p:spPr>
              <a:xfrm>
                <a:off x="9540" y="9084"/>
                <a:ext cx="483" cy="483"/>
              </a:xfrm>
              <a:prstGeom prst="rect">
                <a:avLst/>
              </a:prstGeom>
              <a:noFill/>
              <a:ln w="9525">
                <a:noFill/>
              </a:ln>
            </p:spPr>
            <p:txBody>
              <a:bodyPr lIns="73660" tIns="36830" rIns="73660" bIns="36830"/>
              <a:p>
                <a:pPr lvl="1" algn="just"/>
                <a:r>
                  <a:rPr lang="en-US" altLang="zh-CN" sz="1400" b="1">
                    <a:solidFill>
                      <a:srgbClr val="003300"/>
                    </a:solidFill>
                    <a:latin typeface="Times New Roman" panose="02020603050405020304" pitchFamily="18" charset="0"/>
                  </a:rPr>
                  <a:t>×</a:t>
                </a:r>
                <a:endParaRPr lang="en-US" altLang="zh-CN">
                  <a:latin typeface="Tahoma" panose="020B0604030504040204" pitchFamily="34" charset="0"/>
                </a:endParaRPr>
              </a:p>
            </p:txBody>
          </p:sp>
        </p:grpSp>
        <p:grpSp>
          <p:nvGrpSpPr>
            <p:cNvPr id="123000" name="组合 122999"/>
            <p:cNvGrpSpPr/>
            <p:nvPr/>
          </p:nvGrpSpPr>
          <p:grpSpPr>
            <a:xfrm>
              <a:off x="2040" y="10418"/>
              <a:ext cx="8306" cy="2566"/>
              <a:chOff x="2040" y="7992"/>
              <a:chExt cx="8306" cy="2566"/>
            </a:xfrm>
          </p:grpSpPr>
          <p:grpSp>
            <p:nvGrpSpPr>
              <p:cNvPr id="123001" name="组合 123000"/>
              <p:cNvGrpSpPr/>
              <p:nvPr/>
            </p:nvGrpSpPr>
            <p:grpSpPr>
              <a:xfrm>
                <a:off x="2040" y="7992"/>
                <a:ext cx="8306" cy="2566"/>
                <a:chOff x="2040" y="7992"/>
                <a:chExt cx="8306" cy="2566"/>
              </a:xfrm>
            </p:grpSpPr>
            <p:grpSp>
              <p:nvGrpSpPr>
                <p:cNvPr id="123002" name="组合 123001"/>
                <p:cNvGrpSpPr/>
                <p:nvPr/>
              </p:nvGrpSpPr>
              <p:grpSpPr>
                <a:xfrm>
                  <a:off x="2040" y="7992"/>
                  <a:ext cx="8306" cy="2566"/>
                  <a:chOff x="336" y="2928"/>
                  <a:chExt cx="4128" cy="1275"/>
                </a:xfrm>
              </p:grpSpPr>
              <p:pic>
                <p:nvPicPr>
                  <p:cNvPr id="123003" name="图片 123002"/>
                  <p:cNvPicPr>
                    <a:picLocks noChangeAspect="1"/>
                  </p:cNvPicPr>
                  <p:nvPr/>
                </p:nvPicPr>
                <p:blipFill>
                  <a:blip r:embed="rId7"/>
                  <a:stretch>
                    <a:fillRect/>
                  </a:stretch>
                </p:blipFill>
                <p:spPr>
                  <a:xfrm>
                    <a:off x="336" y="2928"/>
                    <a:ext cx="2112" cy="1275"/>
                  </a:xfrm>
                  <a:prstGeom prst="rect">
                    <a:avLst/>
                  </a:prstGeom>
                  <a:noFill/>
                  <a:ln w="12700">
                    <a:noFill/>
                  </a:ln>
                </p:spPr>
              </p:pic>
              <p:pic>
                <p:nvPicPr>
                  <p:cNvPr id="123004" name="图片 123003"/>
                  <p:cNvPicPr>
                    <a:picLocks noChangeAspect="1"/>
                  </p:cNvPicPr>
                  <p:nvPr/>
                </p:nvPicPr>
                <p:blipFill>
                  <a:blip r:embed="rId8"/>
                  <a:stretch>
                    <a:fillRect/>
                  </a:stretch>
                </p:blipFill>
                <p:spPr>
                  <a:xfrm>
                    <a:off x="2400" y="2928"/>
                    <a:ext cx="2064" cy="1246"/>
                  </a:xfrm>
                  <a:prstGeom prst="rect">
                    <a:avLst/>
                  </a:prstGeom>
                  <a:noFill/>
                  <a:ln w="12700">
                    <a:noFill/>
                  </a:ln>
                </p:spPr>
              </p:pic>
            </p:grpSp>
            <p:grpSp>
              <p:nvGrpSpPr>
                <p:cNvPr id="123005" name="组合 123004"/>
                <p:cNvGrpSpPr/>
                <p:nvPr/>
              </p:nvGrpSpPr>
              <p:grpSpPr>
                <a:xfrm>
                  <a:off x="3240" y="9069"/>
                  <a:ext cx="2700" cy="1122"/>
                  <a:chOff x="3240" y="9069"/>
                  <a:chExt cx="2700" cy="1122"/>
                </a:xfrm>
              </p:grpSpPr>
              <p:sp>
                <p:nvSpPr>
                  <p:cNvPr id="123006" name="矩形 123005"/>
                  <p:cNvSpPr/>
                  <p:nvPr/>
                </p:nvSpPr>
                <p:spPr>
                  <a:xfrm>
                    <a:off x="4017" y="9069"/>
                    <a:ext cx="483" cy="483"/>
                  </a:xfrm>
                  <a:prstGeom prst="rect">
                    <a:avLst/>
                  </a:prstGeom>
                  <a:noFill/>
                  <a:ln w="9525">
                    <a:noFill/>
                  </a:ln>
                </p:spPr>
                <p:txBody>
                  <a:bodyPr lIns="73660" tIns="36830" rIns="73660" bIns="36830"/>
                  <a:p>
                    <a:pPr lvl="1" algn="just"/>
                    <a:r>
                      <a:rPr lang="en-US" altLang="zh-CN" sz="1400" b="1">
                        <a:solidFill>
                          <a:srgbClr val="003300"/>
                        </a:solidFill>
                        <a:latin typeface="Times New Roman" panose="02020603050405020304" pitchFamily="18" charset="0"/>
                      </a:rPr>
                      <a:t>×</a:t>
                    </a:r>
                    <a:endParaRPr lang="en-US" altLang="zh-CN">
                      <a:latin typeface="Tahoma" panose="020B0604030504040204" pitchFamily="34" charset="0"/>
                    </a:endParaRPr>
                  </a:p>
                </p:txBody>
              </p:sp>
              <p:sp>
                <p:nvSpPr>
                  <p:cNvPr id="123007" name="矩形 123006"/>
                  <p:cNvSpPr/>
                  <p:nvPr/>
                </p:nvSpPr>
                <p:spPr>
                  <a:xfrm>
                    <a:off x="4680" y="9084"/>
                    <a:ext cx="483" cy="483"/>
                  </a:xfrm>
                  <a:prstGeom prst="rect">
                    <a:avLst/>
                  </a:prstGeom>
                  <a:noFill/>
                  <a:ln w="9525">
                    <a:noFill/>
                  </a:ln>
                </p:spPr>
                <p:txBody>
                  <a:bodyPr lIns="73660" tIns="36830" rIns="73660" bIns="36830"/>
                  <a:p>
                    <a:pPr lvl="1" algn="just"/>
                    <a:r>
                      <a:rPr lang="en-US" altLang="zh-CN" sz="1400" b="1">
                        <a:solidFill>
                          <a:srgbClr val="003300"/>
                        </a:solidFill>
                        <a:latin typeface="Times New Roman" panose="02020603050405020304" pitchFamily="18" charset="0"/>
                      </a:rPr>
                      <a:t>×</a:t>
                    </a:r>
                    <a:endParaRPr lang="en-US" altLang="zh-CN">
                      <a:latin typeface="Tahoma" panose="020B0604030504040204" pitchFamily="34" charset="0"/>
                    </a:endParaRPr>
                  </a:p>
                </p:txBody>
              </p:sp>
              <p:sp>
                <p:nvSpPr>
                  <p:cNvPr id="123008" name="矩形 123007"/>
                  <p:cNvSpPr/>
                  <p:nvPr/>
                </p:nvSpPr>
                <p:spPr>
                  <a:xfrm>
                    <a:off x="3240" y="9069"/>
                    <a:ext cx="483" cy="483"/>
                  </a:xfrm>
                  <a:prstGeom prst="rect">
                    <a:avLst/>
                  </a:prstGeom>
                  <a:noFill/>
                  <a:ln w="9525">
                    <a:noFill/>
                  </a:ln>
                </p:spPr>
                <p:txBody>
                  <a:bodyPr lIns="73660" tIns="36830" rIns="73660" bIns="36830"/>
                  <a:p>
                    <a:pPr lvl="1" algn="just"/>
                    <a:r>
                      <a:rPr lang="en-US" altLang="zh-CN" sz="1400" b="1">
                        <a:solidFill>
                          <a:srgbClr val="003300"/>
                        </a:solidFill>
                        <a:latin typeface="Times New Roman" panose="02020603050405020304" pitchFamily="18" charset="0"/>
                      </a:rPr>
                      <a:t>1</a:t>
                    </a:r>
                    <a:endParaRPr lang="en-US" altLang="zh-CN">
                      <a:latin typeface="Tahoma" panose="020B0604030504040204" pitchFamily="34" charset="0"/>
                    </a:endParaRPr>
                  </a:p>
                </p:txBody>
              </p:sp>
              <p:sp>
                <p:nvSpPr>
                  <p:cNvPr id="123009" name="矩形 123008"/>
                  <p:cNvSpPr/>
                  <p:nvPr/>
                </p:nvSpPr>
                <p:spPr>
                  <a:xfrm>
                    <a:off x="5457" y="9084"/>
                    <a:ext cx="483" cy="483"/>
                  </a:xfrm>
                  <a:prstGeom prst="rect">
                    <a:avLst/>
                  </a:prstGeom>
                  <a:noFill/>
                  <a:ln w="9525">
                    <a:noFill/>
                  </a:ln>
                </p:spPr>
                <p:txBody>
                  <a:bodyPr lIns="73660" tIns="36830" rIns="73660" bIns="36830"/>
                  <a:p>
                    <a:pPr lvl="1" algn="just"/>
                    <a:r>
                      <a:rPr lang="en-US" altLang="zh-CN" sz="1400" b="1">
                        <a:solidFill>
                          <a:srgbClr val="003300"/>
                        </a:solidFill>
                        <a:latin typeface="Times New Roman" panose="02020603050405020304" pitchFamily="18" charset="0"/>
                      </a:rPr>
                      <a:t>1</a:t>
                    </a:r>
                    <a:endParaRPr lang="en-US" altLang="zh-CN">
                      <a:latin typeface="Tahoma" panose="020B0604030504040204" pitchFamily="34" charset="0"/>
                    </a:endParaRPr>
                  </a:p>
                </p:txBody>
              </p:sp>
              <p:sp>
                <p:nvSpPr>
                  <p:cNvPr id="123010" name="矩形 123009"/>
                  <p:cNvSpPr/>
                  <p:nvPr/>
                </p:nvSpPr>
                <p:spPr>
                  <a:xfrm>
                    <a:off x="4680" y="9708"/>
                    <a:ext cx="483" cy="483"/>
                  </a:xfrm>
                  <a:prstGeom prst="rect">
                    <a:avLst/>
                  </a:prstGeom>
                  <a:noFill/>
                  <a:ln w="9525">
                    <a:noFill/>
                  </a:ln>
                </p:spPr>
                <p:txBody>
                  <a:bodyPr lIns="73660" tIns="36830" rIns="73660" bIns="36830"/>
                  <a:p>
                    <a:pPr lvl="1" algn="just"/>
                    <a:r>
                      <a:rPr lang="en-US" altLang="zh-CN" sz="1400" b="1">
                        <a:solidFill>
                          <a:srgbClr val="003300"/>
                        </a:solidFill>
                        <a:latin typeface="Times New Roman" panose="02020603050405020304" pitchFamily="18" charset="0"/>
                      </a:rPr>
                      <a:t>×</a:t>
                    </a:r>
                    <a:endParaRPr lang="en-US" altLang="zh-CN">
                      <a:latin typeface="Tahoma" panose="020B0604030504040204" pitchFamily="34" charset="0"/>
                    </a:endParaRPr>
                  </a:p>
                </p:txBody>
              </p:sp>
              <p:sp>
                <p:nvSpPr>
                  <p:cNvPr id="123011" name="矩形 123010"/>
                  <p:cNvSpPr/>
                  <p:nvPr/>
                </p:nvSpPr>
                <p:spPr>
                  <a:xfrm>
                    <a:off x="5400" y="9708"/>
                    <a:ext cx="483" cy="483"/>
                  </a:xfrm>
                  <a:prstGeom prst="rect">
                    <a:avLst/>
                  </a:prstGeom>
                  <a:noFill/>
                  <a:ln w="9525">
                    <a:noFill/>
                  </a:ln>
                </p:spPr>
                <p:txBody>
                  <a:bodyPr lIns="73660" tIns="36830" rIns="73660" bIns="36830"/>
                  <a:p>
                    <a:pPr lvl="1" algn="just"/>
                    <a:r>
                      <a:rPr lang="en-US" altLang="zh-CN" sz="1400" b="1">
                        <a:solidFill>
                          <a:srgbClr val="003300"/>
                        </a:solidFill>
                        <a:latin typeface="Times New Roman" panose="02020603050405020304" pitchFamily="18" charset="0"/>
                      </a:rPr>
                      <a:t>×</a:t>
                    </a:r>
                    <a:endParaRPr lang="en-US" altLang="zh-CN">
                      <a:latin typeface="Tahoma" panose="020B0604030504040204" pitchFamily="34" charset="0"/>
                    </a:endParaRPr>
                  </a:p>
                </p:txBody>
              </p:sp>
              <p:sp>
                <p:nvSpPr>
                  <p:cNvPr id="123012" name="矩形 123011"/>
                  <p:cNvSpPr/>
                  <p:nvPr/>
                </p:nvSpPr>
                <p:spPr>
                  <a:xfrm>
                    <a:off x="4017" y="9708"/>
                    <a:ext cx="483" cy="483"/>
                  </a:xfrm>
                  <a:prstGeom prst="rect">
                    <a:avLst/>
                  </a:prstGeom>
                  <a:noFill/>
                  <a:ln w="9525">
                    <a:noFill/>
                  </a:ln>
                </p:spPr>
                <p:txBody>
                  <a:bodyPr lIns="73660" tIns="36830" rIns="73660" bIns="36830"/>
                  <a:p>
                    <a:pPr lvl="1" algn="just"/>
                    <a:r>
                      <a:rPr lang="en-US" altLang="zh-CN" sz="1400" b="1">
                        <a:solidFill>
                          <a:srgbClr val="003300"/>
                        </a:solidFill>
                        <a:latin typeface="Times New Roman" panose="02020603050405020304" pitchFamily="18" charset="0"/>
                      </a:rPr>
                      <a:t>×</a:t>
                    </a:r>
                    <a:endParaRPr lang="en-US" altLang="zh-CN">
                      <a:latin typeface="Tahoma" panose="020B0604030504040204" pitchFamily="34" charset="0"/>
                    </a:endParaRPr>
                  </a:p>
                </p:txBody>
              </p:sp>
              <p:sp>
                <p:nvSpPr>
                  <p:cNvPr id="123013" name="矩形 123012"/>
                  <p:cNvSpPr/>
                  <p:nvPr/>
                </p:nvSpPr>
                <p:spPr>
                  <a:xfrm>
                    <a:off x="3240" y="9708"/>
                    <a:ext cx="483" cy="483"/>
                  </a:xfrm>
                  <a:prstGeom prst="rect">
                    <a:avLst/>
                  </a:prstGeom>
                  <a:noFill/>
                  <a:ln w="9525">
                    <a:noFill/>
                  </a:ln>
                </p:spPr>
                <p:txBody>
                  <a:bodyPr lIns="73660" tIns="36830" rIns="73660" bIns="36830"/>
                  <a:p>
                    <a:pPr lvl="1" algn="just"/>
                    <a:r>
                      <a:rPr lang="en-US" altLang="zh-CN" sz="1400" b="1">
                        <a:solidFill>
                          <a:srgbClr val="003300"/>
                        </a:solidFill>
                        <a:latin typeface="Times New Roman" panose="02020603050405020304" pitchFamily="18" charset="0"/>
                      </a:rPr>
                      <a:t>0</a:t>
                    </a:r>
                    <a:endParaRPr lang="en-US" altLang="zh-CN">
                      <a:latin typeface="Tahoma" panose="020B0604030504040204" pitchFamily="34" charset="0"/>
                    </a:endParaRPr>
                  </a:p>
                </p:txBody>
              </p:sp>
            </p:grpSp>
          </p:grpSp>
          <p:sp>
            <p:nvSpPr>
              <p:cNvPr id="123014" name="矩形 123013"/>
              <p:cNvSpPr/>
              <p:nvPr/>
            </p:nvSpPr>
            <p:spPr>
              <a:xfrm>
                <a:off x="7257" y="9084"/>
                <a:ext cx="483" cy="483"/>
              </a:xfrm>
              <a:prstGeom prst="rect">
                <a:avLst/>
              </a:prstGeom>
              <a:noFill/>
              <a:ln w="9525">
                <a:noFill/>
              </a:ln>
            </p:spPr>
            <p:txBody>
              <a:bodyPr lIns="73660" tIns="36830" rIns="73660" bIns="36830"/>
              <a:p>
                <a:pPr lvl="1" algn="just"/>
                <a:r>
                  <a:rPr lang="en-US" altLang="zh-CN" sz="1400" b="1">
                    <a:solidFill>
                      <a:srgbClr val="003300"/>
                    </a:solidFill>
                    <a:latin typeface="Times New Roman" panose="02020603050405020304" pitchFamily="18" charset="0"/>
                  </a:rPr>
                  <a:t>×</a:t>
                </a:r>
                <a:endParaRPr lang="en-US" altLang="zh-CN">
                  <a:latin typeface="Tahoma" panose="020B0604030504040204" pitchFamily="34" charset="0"/>
                </a:endParaRPr>
              </a:p>
            </p:txBody>
          </p:sp>
          <p:sp>
            <p:nvSpPr>
              <p:cNvPr id="123015" name="矩形 123014"/>
              <p:cNvSpPr/>
              <p:nvPr/>
            </p:nvSpPr>
            <p:spPr>
              <a:xfrm>
                <a:off x="9540" y="9708"/>
                <a:ext cx="483" cy="483"/>
              </a:xfrm>
              <a:prstGeom prst="rect">
                <a:avLst/>
              </a:prstGeom>
              <a:noFill/>
              <a:ln w="9525">
                <a:noFill/>
              </a:ln>
            </p:spPr>
            <p:txBody>
              <a:bodyPr lIns="73660" tIns="36830" rIns="73660" bIns="36830"/>
              <a:p>
                <a:pPr lvl="1" algn="just"/>
                <a:r>
                  <a:rPr lang="en-US" altLang="zh-CN" sz="1400">
                    <a:solidFill>
                      <a:srgbClr val="003300"/>
                    </a:solidFill>
                    <a:latin typeface="Times New Roman" panose="02020603050405020304" pitchFamily="18" charset="0"/>
                  </a:rPr>
                  <a:t>×</a:t>
                </a:r>
                <a:endParaRPr lang="en-US" altLang="zh-CN">
                  <a:latin typeface="Tahoma" panose="020B0604030504040204" pitchFamily="34" charset="0"/>
                </a:endParaRPr>
              </a:p>
            </p:txBody>
          </p:sp>
          <p:sp>
            <p:nvSpPr>
              <p:cNvPr id="123016" name="矩形 123015"/>
              <p:cNvSpPr/>
              <p:nvPr/>
            </p:nvSpPr>
            <p:spPr>
              <a:xfrm>
                <a:off x="8100" y="9084"/>
                <a:ext cx="483" cy="483"/>
              </a:xfrm>
              <a:prstGeom prst="rect">
                <a:avLst/>
              </a:prstGeom>
              <a:noFill/>
              <a:ln w="9525">
                <a:noFill/>
              </a:ln>
            </p:spPr>
            <p:txBody>
              <a:bodyPr lIns="73660" tIns="36830" rIns="73660" bIns="36830"/>
              <a:p>
                <a:pPr lvl="1" algn="just"/>
                <a:r>
                  <a:rPr lang="en-US" altLang="zh-CN" sz="1400" b="1">
                    <a:solidFill>
                      <a:srgbClr val="003300"/>
                    </a:solidFill>
                    <a:latin typeface="Times New Roman" panose="02020603050405020304" pitchFamily="18" charset="0"/>
                  </a:rPr>
                  <a:t>1</a:t>
                </a:r>
                <a:endParaRPr lang="en-US" altLang="zh-CN">
                  <a:latin typeface="Tahoma" panose="020B0604030504040204" pitchFamily="34" charset="0"/>
                </a:endParaRPr>
              </a:p>
            </p:txBody>
          </p:sp>
          <p:sp>
            <p:nvSpPr>
              <p:cNvPr id="123017" name="矩形 123016"/>
              <p:cNvSpPr/>
              <p:nvPr/>
            </p:nvSpPr>
            <p:spPr>
              <a:xfrm>
                <a:off x="8820" y="9084"/>
                <a:ext cx="483" cy="483"/>
              </a:xfrm>
              <a:prstGeom prst="rect">
                <a:avLst/>
              </a:prstGeom>
              <a:noFill/>
              <a:ln w="9525">
                <a:noFill/>
              </a:ln>
            </p:spPr>
            <p:txBody>
              <a:bodyPr lIns="73660" tIns="36830" rIns="73660" bIns="36830"/>
              <a:p>
                <a:pPr lvl="1" algn="just"/>
                <a:r>
                  <a:rPr lang="en-US" altLang="zh-CN" sz="1400" b="1">
                    <a:solidFill>
                      <a:srgbClr val="003300"/>
                    </a:solidFill>
                    <a:latin typeface="Times New Roman" panose="02020603050405020304" pitchFamily="18" charset="0"/>
                  </a:rPr>
                  <a:t>1</a:t>
                </a:r>
                <a:endParaRPr lang="en-US" altLang="zh-CN">
                  <a:latin typeface="Tahoma" panose="020B0604030504040204" pitchFamily="34" charset="0"/>
                </a:endParaRPr>
              </a:p>
            </p:txBody>
          </p:sp>
          <p:sp>
            <p:nvSpPr>
              <p:cNvPr id="123018" name="矩形 123017"/>
              <p:cNvSpPr/>
              <p:nvPr/>
            </p:nvSpPr>
            <p:spPr>
              <a:xfrm>
                <a:off x="8877" y="9708"/>
                <a:ext cx="483" cy="483"/>
              </a:xfrm>
              <a:prstGeom prst="rect">
                <a:avLst/>
              </a:prstGeom>
              <a:noFill/>
              <a:ln w="9525">
                <a:noFill/>
              </a:ln>
            </p:spPr>
            <p:txBody>
              <a:bodyPr lIns="73660" tIns="36830" rIns="73660" bIns="36830"/>
              <a:p>
                <a:pPr lvl="1" algn="just"/>
                <a:r>
                  <a:rPr lang="en-US" altLang="zh-CN" sz="1400">
                    <a:solidFill>
                      <a:srgbClr val="003300"/>
                    </a:solidFill>
                    <a:latin typeface="Times New Roman" panose="02020603050405020304" pitchFamily="18" charset="0"/>
                  </a:rPr>
                  <a:t>×</a:t>
                </a:r>
                <a:endParaRPr lang="en-US" altLang="zh-CN">
                  <a:latin typeface="Tahoma" panose="020B0604030504040204" pitchFamily="34" charset="0"/>
                </a:endParaRPr>
              </a:p>
            </p:txBody>
          </p:sp>
          <p:sp>
            <p:nvSpPr>
              <p:cNvPr id="123019" name="矩形 123018"/>
              <p:cNvSpPr/>
              <p:nvPr/>
            </p:nvSpPr>
            <p:spPr>
              <a:xfrm>
                <a:off x="8157" y="9708"/>
                <a:ext cx="483" cy="483"/>
              </a:xfrm>
              <a:prstGeom prst="rect">
                <a:avLst/>
              </a:prstGeom>
              <a:noFill/>
              <a:ln w="9525">
                <a:noFill/>
              </a:ln>
            </p:spPr>
            <p:txBody>
              <a:bodyPr lIns="73660" tIns="36830" rIns="73660" bIns="36830"/>
              <a:p>
                <a:pPr lvl="1" algn="just"/>
                <a:r>
                  <a:rPr lang="en-US" altLang="zh-CN" sz="1400">
                    <a:solidFill>
                      <a:srgbClr val="003300"/>
                    </a:solidFill>
                    <a:latin typeface="Times New Roman" panose="02020603050405020304" pitchFamily="18" charset="0"/>
                  </a:rPr>
                  <a:t>×</a:t>
                </a:r>
                <a:endParaRPr lang="en-US" altLang="zh-CN">
                  <a:latin typeface="Tahoma" panose="020B0604030504040204" pitchFamily="34" charset="0"/>
                </a:endParaRPr>
              </a:p>
            </p:txBody>
          </p:sp>
          <p:sp>
            <p:nvSpPr>
              <p:cNvPr id="123020" name="矩形 123019"/>
              <p:cNvSpPr/>
              <p:nvPr/>
            </p:nvSpPr>
            <p:spPr>
              <a:xfrm>
                <a:off x="7257" y="9708"/>
                <a:ext cx="483" cy="483"/>
              </a:xfrm>
              <a:prstGeom prst="rect">
                <a:avLst/>
              </a:prstGeom>
              <a:noFill/>
              <a:ln w="9525">
                <a:noFill/>
              </a:ln>
            </p:spPr>
            <p:txBody>
              <a:bodyPr lIns="73660" tIns="36830" rIns="73660" bIns="36830"/>
              <a:p>
                <a:pPr lvl="1" algn="just"/>
                <a:r>
                  <a:rPr lang="en-US" altLang="zh-CN" sz="1400">
                    <a:solidFill>
                      <a:srgbClr val="003300"/>
                    </a:solidFill>
                    <a:latin typeface="Times New Roman" panose="02020603050405020304" pitchFamily="18" charset="0"/>
                  </a:rPr>
                  <a:t>×</a:t>
                </a:r>
                <a:endParaRPr lang="en-US" altLang="zh-CN">
                  <a:latin typeface="Tahoma" panose="020B0604030504040204" pitchFamily="34" charset="0"/>
                </a:endParaRPr>
              </a:p>
            </p:txBody>
          </p:sp>
        </p:grpSp>
      </p:grpSp>
      <p:graphicFrame>
        <p:nvGraphicFramePr>
          <p:cNvPr id="123021" name="对象 123020"/>
          <p:cNvGraphicFramePr/>
          <p:nvPr/>
        </p:nvGraphicFramePr>
        <p:xfrm>
          <a:off x="2195513" y="6308725"/>
          <a:ext cx="1152525" cy="565150"/>
        </p:xfrm>
        <a:graphic>
          <a:graphicData uri="http://schemas.openxmlformats.org/presentationml/2006/ole">
            <mc:AlternateContent xmlns:mc="http://schemas.openxmlformats.org/markup-compatibility/2006">
              <mc:Choice xmlns:v="urn:schemas-microsoft-com:vml" Requires="v">
                <p:oleObj spid="_x0000_s3138" name="" r:id="rId9" imgW="520065" imgH="254000" progId="Equation.DSMT4">
                  <p:embed/>
                </p:oleObj>
              </mc:Choice>
              <mc:Fallback>
                <p:oleObj name="" r:id="rId9" imgW="520065" imgH="254000" progId="Equation.DSMT4">
                  <p:embed/>
                  <p:pic>
                    <p:nvPicPr>
                      <p:cNvPr id="0" name="图片 3137"/>
                      <p:cNvPicPr/>
                      <p:nvPr/>
                    </p:nvPicPr>
                    <p:blipFill>
                      <a:blip r:embed="rId10"/>
                      <a:stretch>
                        <a:fillRect/>
                      </a:stretch>
                    </p:blipFill>
                    <p:spPr>
                      <a:xfrm>
                        <a:off x="2195513" y="6308725"/>
                        <a:ext cx="1152525" cy="565150"/>
                      </a:xfrm>
                      <a:prstGeom prst="rect">
                        <a:avLst/>
                      </a:prstGeom>
                      <a:noFill/>
                      <a:ln w="38100">
                        <a:noFill/>
                        <a:miter/>
                      </a:ln>
                    </p:spPr>
                  </p:pic>
                </p:oleObj>
              </mc:Fallback>
            </mc:AlternateContent>
          </a:graphicData>
        </a:graphic>
      </p:graphicFrame>
      <p:graphicFrame>
        <p:nvGraphicFramePr>
          <p:cNvPr id="123022" name="对象 123021"/>
          <p:cNvGraphicFramePr/>
          <p:nvPr/>
        </p:nvGraphicFramePr>
        <p:xfrm>
          <a:off x="6732588" y="6242050"/>
          <a:ext cx="1079500" cy="571500"/>
        </p:xfrm>
        <a:graphic>
          <a:graphicData uri="http://schemas.openxmlformats.org/presentationml/2006/ole">
            <mc:AlternateContent xmlns:mc="http://schemas.openxmlformats.org/markup-compatibility/2006">
              <mc:Choice xmlns:v="urn:schemas-microsoft-com:vml" Requires="v">
                <p:oleObj spid="_x0000_s3139" name="" r:id="rId11" imgW="431800" imgH="228600" progId="Equation.DSMT4">
                  <p:embed/>
                </p:oleObj>
              </mc:Choice>
              <mc:Fallback>
                <p:oleObj name="" r:id="rId11" imgW="431800" imgH="228600" progId="Equation.DSMT4">
                  <p:embed/>
                  <p:pic>
                    <p:nvPicPr>
                      <p:cNvPr id="0" name="图片 3138"/>
                      <p:cNvPicPr/>
                      <p:nvPr/>
                    </p:nvPicPr>
                    <p:blipFill>
                      <a:blip r:embed="rId12"/>
                      <a:stretch>
                        <a:fillRect/>
                      </a:stretch>
                    </p:blipFill>
                    <p:spPr>
                      <a:xfrm>
                        <a:off x="6732588" y="6242050"/>
                        <a:ext cx="1079500" cy="571500"/>
                      </a:xfrm>
                      <a:prstGeom prst="rect">
                        <a:avLst/>
                      </a:prstGeom>
                      <a:noFill/>
                      <a:ln w="38100">
                        <a:noFill/>
                        <a:miter/>
                      </a:ln>
                    </p:spPr>
                  </p:pic>
                </p:oleObj>
              </mc:Fallback>
            </mc:AlternateContent>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3908" name="矩形 123907"/>
          <p:cNvSpPr/>
          <p:nvPr/>
        </p:nvSpPr>
        <p:spPr>
          <a:xfrm>
            <a:off x="323850" y="188913"/>
            <a:ext cx="7980363" cy="457200"/>
          </a:xfrm>
          <a:prstGeom prst="rect">
            <a:avLst/>
          </a:prstGeom>
          <a:noFill/>
          <a:ln w="12700">
            <a:noFill/>
          </a:ln>
        </p:spPr>
        <p:txBody>
          <a:bodyPr wrap="none" anchor="ctr" anchorCtr="0">
            <a:spAutoFit/>
          </a:bodyPr>
          <a:p>
            <a:r>
              <a:rPr lang="en-US" altLang="zh-CN">
                <a:solidFill>
                  <a:srgbClr val="05050B"/>
                </a:solidFill>
                <a:latin typeface="Tahoma" panose="020B0604030504040204" pitchFamily="34" charset="0"/>
              </a:rPr>
              <a:t>Picture the output </a:t>
            </a:r>
            <a:r>
              <a:rPr lang="en-US" altLang="zh-CN" err="1">
                <a:solidFill>
                  <a:srgbClr val="05050B"/>
                </a:solidFill>
                <a:latin typeface="Tahoma" panose="020B0604030504040204" pitchFamily="34" charset="0"/>
              </a:rPr>
              <a:t>Karnaugh</a:t>
            </a:r>
            <a:r>
              <a:rPr lang="en-US" altLang="zh-CN">
                <a:solidFill>
                  <a:srgbClr val="05050B"/>
                </a:solidFill>
                <a:latin typeface="Tahoma" panose="020B0604030504040204" pitchFamily="34" charset="0"/>
              </a:rPr>
              <a:t>, get the output of the circuit </a:t>
            </a:r>
            <a:endParaRPr lang="en-US" altLang="zh-CN">
              <a:solidFill>
                <a:srgbClr val="05050B"/>
              </a:solidFill>
              <a:latin typeface="Tahoma" panose="020B0604030504040204" pitchFamily="34" charset="0"/>
            </a:endParaRPr>
          </a:p>
        </p:txBody>
      </p:sp>
      <p:graphicFrame>
        <p:nvGraphicFramePr>
          <p:cNvPr id="123909" name="内容占位符 123908" descr="Rectangle: Click to edit Master text styles&#13;&#10;Second level&#13;&#10;Third level&#13;&#10;Fourth level&#13;&#10;Fifth level"/>
          <p:cNvGraphicFramePr/>
          <p:nvPr>
            <p:ph/>
          </p:nvPr>
        </p:nvGraphicFramePr>
        <p:xfrm>
          <a:off x="755650" y="692150"/>
          <a:ext cx="1054100" cy="498475"/>
        </p:xfrm>
        <a:graphic>
          <a:graphicData uri="http://schemas.openxmlformats.org/presentationml/2006/ole">
            <mc:AlternateContent xmlns:mc="http://schemas.openxmlformats.org/markup-compatibility/2006">
              <mc:Choice xmlns:v="urn:schemas-microsoft-com:vml" Requires="v">
                <p:oleObj spid="_x0000_s3140" name="" r:id="rId1" imgW="456565" imgH="215900" progId="Equation.DSMT4">
                  <p:embed/>
                </p:oleObj>
              </mc:Choice>
              <mc:Fallback>
                <p:oleObj name="" r:id="rId1" imgW="456565" imgH="215900" progId="Equation.DSMT4">
                  <p:embed/>
                  <p:pic>
                    <p:nvPicPr>
                      <p:cNvPr id="0" name="图片 3139"/>
                      <p:cNvPicPr/>
                      <p:nvPr/>
                    </p:nvPicPr>
                    <p:blipFill>
                      <a:blip r:embed="rId2"/>
                      <a:stretch>
                        <a:fillRect/>
                      </a:stretch>
                    </p:blipFill>
                    <p:spPr>
                      <a:xfrm>
                        <a:off x="755650" y="692150"/>
                        <a:ext cx="1054100" cy="498475"/>
                      </a:xfrm>
                      <a:prstGeom prst="rect">
                        <a:avLst/>
                      </a:prstGeom>
                      <a:noFill/>
                      <a:ln w="38100">
                        <a:miter/>
                      </a:ln>
                    </p:spPr>
                  </p:pic>
                </p:oleObj>
              </mc:Fallback>
            </mc:AlternateContent>
          </a:graphicData>
        </a:graphic>
      </p:graphicFrame>
      <p:pic>
        <p:nvPicPr>
          <p:cNvPr id="123911" name="图片 123910"/>
          <p:cNvPicPr>
            <a:picLocks noChangeAspect="1"/>
          </p:cNvPicPr>
          <p:nvPr/>
        </p:nvPicPr>
        <p:blipFill>
          <a:blip r:embed="rId3"/>
          <a:stretch>
            <a:fillRect/>
          </a:stretch>
        </p:blipFill>
        <p:spPr>
          <a:xfrm>
            <a:off x="2484438" y="476250"/>
            <a:ext cx="4679950" cy="2822575"/>
          </a:xfrm>
          <a:prstGeom prst="rect">
            <a:avLst/>
          </a:prstGeom>
          <a:noFill/>
          <a:ln w="12700">
            <a:noFill/>
          </a:ln>
        </p:spPr>
      </p:pic>
      <p:sp>
        <p:nvSpPr>
          <p:cNvPr id="123912" name="矩形 123911"/>
          <p:cNvSpPr/>
          <p:nvPr/>
        </p:nvSpPr>
        <p:spPr>
          <a:xfrm>
            <a:off x="179388" y="3043238"/>
            <a:ext cx="3265487" cy="457200"/>
          </a:xfrm>
          <a:prstGeom prst="rect">
            <a:avLst/>
          </a:prstGeom>
          <a:noFill/>
          <a:ln w="12700">
            <a:noFill/>
          </a:ln>
        </p:spPr>
        <p:txBody>
          <a:bodyPr wrap="none" anchor="ctr" anchorCtr="0">
            <a:spAutoFit/>
          </a:bodyPr>
          <a:p>
            <a:r>
              <a:rPr lang="en-US" altLang="zh-CN">
                <a:solidFill>
                  <a:srgbClr val="05050B"/>
                </a:solidFill>
                <a:latin typeface="Tahoma" panose="020B0604030504040204" pitchFamily="34" charset="0"/>
              </a:rPr>
              <a:t>(5)the drive equations </a:t>
            </a:r>
            <a:endParaRPr lang="en-US" altLang="zh-CN">
              <a:solidFill>
                <a:srgbClr val="05050B"/>
              </a:solidFill>
              <a:latin typeface="Tahoma" panose="020B0604030504040204" pitchFamily="34" charset="0"/>
            </a:endParaRPr>
          </a:p>
        </p:txBody>
      </p:sp>
      <p:graphicFrame>
        <p:nvGraphicFramePr>
          <p:cNvPr id="123913" name="对象 123912"/>
          <p:cNvGraphicFramePr/>
          <p:nvPr/>
        </p:nvGraphicFramePr>
        <p:xfrm>
          <a:off x="179388" y="4868863"/>
          <a:ext cx="2592387" cy="896937"/>
        </p:xfrm>
        <a:graphic>
          <a:graphicData uri="http://schemas.openxmlformats.org/presentationml/2006/ole">
            <mc:AlternateContent xmlns:mc="http://schemas.openxmlformats.org/markup-compatibility/2006">
              <mc:Choice xmlns:v="urn:schemas-microsoft-com:vml" Requires="v">
                <p:oleObj spid="_x0000_s3141" name="" r:id="rId4" imgW="647700" imgH="228600" progId="Equation.DSMT4">
                  <p:embed/>
                </p:oleObj>
              </mc:Choice>
              <mc:Fallback>
                <p:oleObj name="" r:id="rId4" imgW="647700" imgH="228600" progId="Equation.DSMT4">
                  <p:embed/>
                  <p:pic>
                    <p:nvPicPr>
                      <p:cNvPr id="0" name="图片 3140"/>
                      <p:cNvPicPr/>
                      <p:nvPr/>
                    </p:nvPicPr>
                    <p:blipFill>
                      <a:blip r:embed="rId5"/>
                      <a:stretch>
                        <a:fillRect/>
                      </a:stretch>
                    </p:blipFill>
                    <p:spPr>
                      <a:xfrm>
                        <a:off x="179388" y="4868863"/>
                        <a:ext cx="2592387" cy="896937"/>
                      </a:xfrm>
                      <a:prstGeom prst="rect">
                        <a:avLst/>
                      </a:prstGeom>
                      <a:noFill/>
                      <a:ln w="38100">
                        <a:noFill/>
                        <a:miter/>
                      </a:ln>
                    </p:spPr>
                  </p:pic>
                </p:oleObj>
              </mc:Fallback>
            </mc:AlternateContent>
          </a:graphicData>
        </a:graphic>
      </p:graphicFrame>
      <p:graphicFrame>
        <p:nvGraphicFramePr>
          <p:cNvPr id="123914" name="对象 123913"/>
          <p:cNvGraphicFramePr/>
          <p:nvPr/>
        </p:nvGraphicFramePr>
        <p:xfrm>
          <a:off x="3203575" y="4913313"/>
          <a:ext cx="1800225" cy="900112"/>
        </p:xfrm>
        <a:graphic>
          <a:graphicData uri="http://schemas.openxmlformats.org/presentationml/2006/ole">
            <mc:AlternateContent xmlns:mc="http://schemas.openxmlformats.org/markup-compatibility/2006">
              <mc:Choice xmlns:v="urn:schemas-microsoft-com:vml" Requires="v">
                <p:oleObj spid="_x0000_s3142" name="" r:id="rId6" imgW="431165" imgH="215900" progId="Equation.DSMT4">
                  <p:embed/>
                </p:oleObj>
              </mc:Choice>
              <mc:Fallback>
                <p:oleObj name="" r:id="rId6" imgW="431165" imgH="215900" progId="Equation.DSMT4">
                  <p:embed/>
                  <p:pic>
                    <p:nvPicPr>
                      <p:cNvPr id="0" name="图片 3141"/>
                      <p:cNvPicPr/>
                      <p:nvPr/>
                    </p:nvPicPr>
                    <p:blipFill>
                      <a:blip r:embed="rId7"/>
                      <a:stretch>
                        <a:fillRect/>
                      </a:stretch>
                    </p:blipFill>
                    <p:spPr>
                      <a:xfrm>
                        <a:off x="3203575" y="4913313"/>
                        <a:ext cx="1800225" cy="900112"/>
                      </a:xfrm>
                      <a:prstGeom prst="rect">
                        <a:avLst/>
                      </a:prstGeom>
                      <a:noFill/>
                      <a:ln w="38100">
                        <a:noFill/>
                        <a:miter/>
                      </a:ln>
                    </p:spPr>
                  </p:pic>
                </p:oleObj>
              </mc:Fallback>
            </mc:AlternateContent>
          </a:graphicData>
        </a:graphic>
      </p:graphicFrame>
      <p:graphicFrame>
        <p:nvGraphicFramePr>
          <p:cNvPr id="123915" name="对象 123914"/>
          <p:cNvGraphicFramePr/>
          <p:nvPr/>
        </p:nvGraphicFramePr>
        <p:xfrm>
          <a:off x="4068763" y="3740150"/>
          <a:ext cx="1871662" cy="852488"/>
        </p:xfrm>
        <a:graphic>
          <a:graphicData uri="http://schemas.openxmlformats.org/presentationml/2006/ole">
            <mc:AlternateContent xmlns:mc="http://schemas.openxmlformats.org/markup-compatibility/2006">
              <mc:Choice xmlns:v="urn:schemas-microsoft-com:vml" Requires="v">
                <p:oleObj spid="_x0000_s3143" name="" r:id="rId8" imgW="495300" imgH="228600" progId="Equation.DSMT4">
                  <p:embed/>
                </p:oleObj>
              </mc:Choice>
              <mc:Fallback>
                <p:oleObj name="" r:id="rId8" imgW="495300" imgH="228600" progId="Equation.DSMT4">
                  <p:embed/>
                  <p:pic>
                    <p:nvPicPr>
                      <p:cNvPr id="0" name="图片 3142"/>
                      <p:cNvPicPr/>
                      <p:nvPr/>
                    </p:nvPicPr>
                    <p:blipFill>
                      <a:blip r:embed="rId9"/>
                      <a:stretch>
                        <a:fillRect/>
                      </a:stretch>
                    </p:blipFill>
                    <p:spPr>
                      <a:xfrm>
                        <a:off x="4068763" y="3740150"/>
                        <a:ext cx="1871662" cy="852488"/>
                      </a:xfrm>
                      <a:prstGeom prst="rect">
                        <a:avLst/>
                      </a:prstGeom>
                      <a:noFill/>
                      <a:ln w="38100">
                        <a:noFill/>
                        <a:miter/>
                      </a:ln>
                    </p:spPr>
                  </p:pic>
                </p:oleObj>
              </mc:Fallback>
            </mc:AlternateContent>
          </a:graphicData>
        </a:graphic>
      </p:graphicFrame>
      <p:graphicFrame>
        <p:nvGraphicFramePr>
          <p:cNvPr id="123916" name="对象 123915"/>
          <p:cNvGraphicFramePr/>
          <p:nvPr/>
        </p:nvGraphicFramePr>
        <p:xfrm>
          <a:off x="6372225" y="3716338"/>
          <a:ext cx="1871663" cy="820737"/>
        </p:xfrm>
        <a:graphic>
          <a:graphicData uri="http://schemas.openxmlformats.org/presentationml/2006/ole">
            <mc:AlternateContent xmlns:mc="http://schemas.openxmlformats.org/markup-compatibility/2006">
              <mc:Choice xmlns:v="urn:schemas-microsoft-com:vml" Requires="v">
                <p:oleObj spid="_x0000_s3144" name="" r:id="rId10" imgW="520700" imgH="228600" progId="Equation.DSMT4">
                  <p:embed/>
                </p:oleObj>
              </mc:Choice>
              <mc:Fallback>
                <p:oleObj name="" r:id="rId10" imgW="520700" imgH="228600" progId="Equation.DSMT4">
                  <p:embed/>
                  <p:pic>
                    <p:nvPicPr>
                      <p:cNvPr id="0" name="图片 3143"/>
                      <p:cNvPicPr/>
                      <p:nvPr/>
                    </p:nvPicPr>
                    <p:blipFill>
                      <a:blip r:embed="rId11"/>
                      <a:stretch>
                        <a:fillRect/>
                      </a:stretch>
                    </p:blipFill>
                    <p:spPr>
                      <a:xfrm>
                        <a:off x="6372225" y="3716338"/>
                        <a:ext cx="1871663" cy="820737"/>
                      </a:xfrm>
                      <a:prstGeom prst="rect">
                        <a:avLst/>
                      </a:prstGeom>
                      <a:noFill/>
                      <a:ln w="38100">
                        <a:noFill/>
                        <a:miter/>
                      </a:ln>
                    </p:spPr>
                  </p:pic>
                </p:oleObj>
              </mc:Fallback>
            </mc:AlternateContent>
          </a:graphicData>
        </a:graphic>
      </p:graphicFrame>
      <p:graphicFrame>
        <p:nvGraphicFramePr>
          <p:cNvPr id="123917" name="对象 123916"/>
          <p:cNvGraphicFramePr/>
          <p:nvPr/>
        </p:nvGraphicFramePr>
        <p:xfrm>
          <a:off x="179388" y="3716338"/>
          <a:ext cx="1800225" cy="890587"/>
        </p:xfrm>
        <a:graphic>
          <a:graphicData uri="http://schemas.openxmlformats.org/presentationml/2006/ole">
            <mc:AlternateContent xmlns:mc="http://schemas.openxmlformats.org/markup-compatibility/2006">
              <mc:Choice xmlns:v="urn:schemas-microsoft-com:vml" Requires="v">
                <p:oleObj spid="_x0000_s3145" name="" r:id="rId12" imgW="520065" imgH="254000" progId="Equation.DSMT4">
                  <p:embed/>
                </p:oleObj>
              </mc:Choice>
              <mc:Fallback>
                <p:oleObj name="" r:id="rId12" imgW="520065" imgH="254000" progId="Equation.DSMT4">
                  <p:embed/>
                  <p:pic>
                    <p:nvPicPr>
                      <p:cNvPr id="0" name="图片 3144"/>
                      <p:cNvPicPr/>
                      <p:nvPr/>
                    </p:nvPicPr>
                    <p:blipFill>
                      <a:blip r:embed="rId13"/>
                      <a:stretch>
                        <a:fillRect/>
                      </a:stretch>
                    </p:blipFill>
                    <p:spPr>
                      <a:xfrm>
                        <a:off x="179388" y="3716338"/>
                        <a:ext cx="1800225" cy="890587"/>
                      </a:xfrm>
                      <a:prstGeom prst="rect">
                        <a:avLst/>
                      </a:prstGeom>
                      <a:noFill/>
                      <a:ln w="38100">
                        <a:noFill/>
                        <a:miter/>
                      </a:ln>
                    </p:spPr>
                  </p:pic>
                </p:oleObj>
              </mc:Fallback>
            </mc:AlternateContent>
          </a:graphicData>
        </a:graphic>
      </p:graphicFrame>
      <p:graphicFrame>
        <p:nvGraphicFramePr>
          <p:cNvPr id="123918" name="对象 123917"/>
          <p:cNvGraphicFramePr/>
          <p:nvPr/>
        </p:nvGraphicFramePr>
        <p:xfrm>
          <a:off x="2286000" y="3789363"/>
          <a:ext cx="1565275" cy="835025"/>
        </p:xfrm>
        <a:graphic>
          <a:graphicData uri="http://schemas.openxmlformats.org/presentationml/2006/ole">
            <mc:AlternateContent xmlns:mc="http://schemas.openxmlformats.org/markup-compatibility/2006">
              <mc:Choice xmlns:v="urn:schemas-microsoft-com:vml" Requires="v">
                <p:oleObj spid="_x0000_s3146" name="" r:id="rId14" imgW="431800" imgH="228600" progId="Equation.DSMT4">
                  <p:embed/>
                </p:oleObj>
              </mc:Choice>
              <mc:Fallback>
                <p:oleObj name="" r:id="rId14" imgW="431800" imgH="228600" progId="Equation.DSMT4">
                  <p:embed/>
                  <p:pic>
                    <p:nvPicPr>
                      <p:cNvPr id="0" name="图片 3145"/>
                      <p:cNvPicPr/>
                      <p:nvPr/>
                    </p:nvPicPr>
                    <p:blipFill>
                      <a:blip r:embed="rId15"/>
                      <a:stretch>
                        <a:fillRect/>
                      </a:stretch>
                    </p:blipFill>
                    <p:spPr>
                      <a:xfrm>
                        <a:off x="2286000" y="3789363"/>
                        <a:ext cx="1565275" cy="835025"/>
                      </a:xfrm>
                      <a:prstGeom prst="rect">
                        <a:avLst/>
                      </a:prstGeom>
                      <a:noFill/>
                      <a:ln w="38100">
                        <a:noFill/>
                        <a:miter/>
                      </a:ln>
                    </p:spPr>
                  </p:pic>
                </p:oleObj>
              </mc:Fallback>
            </mc:AlternateContent>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5956" name="矩形 125955"/>
          <p:cNvSpPr/>
          <p:nvPr/>
        </p:nvSpPr>
        <p:spPr>
          <a:xfrm>
            <a:off x="0" y="44450"/>
            <a:ext cx="3300413" cy="457200"/>
          </a:xfrm>
          <a:prstGeom prst="rect">
            <a:avLst/>
          </a:prstGeom>
          <a:noFill/>
          <a:ln w="12700">
            <a:noFill/>
          </a:ln>
        </p:spPr>
        <p:txBody>
          <a:bodyPr wrap="none" anchor="ctr" anchorCtr="0">
            <a:spAutoFit/>
          </a:bodyPr>
          <a:p>
            <a:r>
              <a:rPr lang="en-US" altLang="zh-CN">
                <a:solidFill>
                  <a:srgbClr val="05050B"/>
                </a:solidFill>
                <a:latin typeface="Tahoma" panose="020B0604030504040204" pitchFamily="34" charset="0"/>
              </a:rPr>
              <a:t>(6)Draw the </a:t>
            </a:r>
            <a:r>
              <a:rPr lang="en-US" altLang="zh-CN" dirty="0">
                <a:solidFill>
                  <a:srgbClr val="05050B"/>
                </a:solidFill>
                <a:latin typeface="Tahoma" panose="020B0604030504040204" pitchFamily="34" charset="0"/>
              </a:rPr>
              <a:t>logic</a:t>
            </a:r>
            <a:r>
              <a:rPr lang="en-US" altLang="zh-CN">
                <a:solidFill>
                  <a:srgbClr val="05050B"/>
                </a:solidFill>
                <a:latin typeface="Tahoma" panose="020B0604030504040204" pitchFamily="34" charset="0"/>
              </a:rPr>
              <a:t> map </a:t>
            </a:r>
            <a:endParaRPr lang="en-US" altLang="zh-CN">
              <a:solidFill>
                <a:srgbClr val="05050B"/>
              </a:solidFill>
              <a:latin typeface="Tahoma" panose="020B0604030504040204" pitchFamily="34" charset="0"/>
            </a:endParaRPr>
          </a:p>
        </p:txBody>
      </p:sp>
      <p:pic>
        <p:nvPicPr>
          <p:cNvPr id="125957" name="图片 125956"/>
          <p:cNvPicPr>
            <a:picLocks noChangeAspect="1"/>
          </p:cNvPicPr>
          <p:nvPr/>
        </p:nvPicPr>
        <p:blipFill>
          <a:blip r:embed="rId1"/>
          <a:stretch>
            <a:fillRect/>
          </a:stretch>
        </p:blipFill>
        <p:spPr>
          <a:xfrm>
            <a:off x="323850" y="458788"/>
            <a:ext cx="8569325" cy="2898775"/>
          </a:xfrm>
          <a:prstGeom prst="rect">
            <a:avLst/>
          </a:prstGeom>
          <a:noFill/>
          <a:ln w="9525">
            <a:noFill/>
          </a:ln>
        </p:spPr>
      </p:pic>
      <p:sp>
        <p:nvSpPr>
          <p:cNvPr id="125958" name="矩形 125957"/>
          <p:cNvSpPr/>
          <p:nvPr/>
        </p:nvSpPr>
        <p:spPr>
          <a:xfrm>
            <a:off x="107950" y="3187700"/>
            <a:ext cx="3660775" cy="457200"/>
          </a:xfrm>
          <a:prstGeom prst="rect">
            <a:avLst/>
          </a:prstGeom>
          <a:noFill/>
          <a:ln w="12700">
            <a:noFill/>
          </a:ln>
        </p:spPr>
        <p:txBody>
          <a:bodyPr wrap="none" anchor="ctr" anchorCtr="0">
            <a:spAutoFit/>
          </a:bodyPr>
          <a:p>
            <a:r>
              <a:rPr lang="en-US" altLang="zh-CN">
                <a:solidFill>
                  <a:srgbClr val="05050B"/>
                </a:solidFill>
                <a:latin typeface="Tahoma" panose="020B0604030504040204" pitchFamily="34" charset="0"/>
              </a:rPr>
              <a:t>(7)check the self-starting </a:t>
            </a:r>
            <a:endParaRPr lang="en-US" altLang="zh-CN">
              <a:solidFill>
                <a:srgbClr val="05050B"/>
              </a:solidFill>
              <a:latin typeface="Tahoma" panose="020B0604030504040204" pitchFamily="34" charset="0"/>
            </a:endParaRPr>
          </a:p>
        </p:txBody>
      </p:sp>
      <p:sp>
        <p:nvSpPr>
          <p:cNvPr id="125959" name="矩形 125958"/>
          <p:cNvSpPr/>
          <p:nvPr/>
        </p:nvSpPr>
        <p:spPr>
          <a:xfrm>
            <a:off x="-38100" y="3500438"/>
            <a:ext cx="9290050" cy="822325"/>
          </a:xfrm>
          <a:prstGeom prst="rect">
            <a:avLst/>
          </a:prstGeom>
          <a:noFill/>
          <a:ln w="12700">
            <a:noFill/>
          </a:ln>
        </p:spPr>
        <p:txBody>
          <a:bodyPr anchor="ctr" anchorCtr="0">
            <a:spAutoFit/>
          </a:bodyPr>
          <a:p>
            <a:r>
              <a:rPr lang="en-US" altLang="zh-CN">
                <a:solidFill>
                  <a:srgbClr val="05050B"/>
                </a:solidFill>
                <a:latin typeface="Tahoma" panose="020B0604030504040204" pitchFamily="34" charset="0"/>
              </a:rPr>
              <a:t>Draw the whole state map of the circuit with the logic analysis method</a:t>
            </a:r>
            <a:endParaRPr lang="en-US" altLang="zh-CN">
              <a:solidFill>
                <a:srgbClr val="05050B"/>
              </a:solidFill>
              <a:latin typeface="Tahoma" panose="020B0604030504040204" pitchFamily="34" charset="0"/>
            </a:endParaRPr>
          </a:p>
        </p:txBody>
      </p:sp>
      <p:pic>
        <p:nvPicPr>
          <p:cNvPr id="125960" name="图片 125959"/>
          <p:cNvPicPr>
            <a:picLocks noChangeAspect="1"/>
          </p:cNvPicPr>
          <p:nvPr/>
        </p:nvPicPr>
        <p:blipFill>
          <a:blip r:embed="rId2"/>
          <a:stretch>
            <a:fillRect/>
          </a:stretch>
        </p:blipFill>
        <p:spPr>
          <a:xfrm>
            <a:off x="1143000" y="3673475"/>
            <a:ext cx="6308725" cy="3427413"/>
          </a:xfrm>
          <a:prstGeom prst="rect">
            <a:avLst/>
          </a:prstGeom>
          <a:noFill/>
          <a:ln w="12700">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8" name="文本框 47107"/>
          <p:cNvSpPr txBox="1"/>
          <p:nvPr/>
        </p:nvSpPr>
        <p:spPr>
          <a:xfrm>
            <a:off x="381000" y="304800"/>
            <a:ext cx="8458200" cy="1917700"/>
          </a:xfrm>
          <a:prstGeom prst="rect">
            <a:avLst/>
          </a:prstGeom>
          <a:noFill/>
          <a:ln w="12700">
            <a:noFill/>
          </a:ln>
        </p:spPr>
        <p:txBody>
          <a:bodyPr>
            <a:spAutoFit/>
          </a:bodyPr>
          <a:p>
            <a:r>
              <a:rPr lang="zh-CN" altLang="en-US" b="1" dirty="0">
                <a:solidFill>
                  <a:srgbClr val="000000"/>
                </a:solidFill>
                <a:latin typeface="Times New Roman" panose="02020603050405020304" pitchFamily="18" charset="0"/>
              </a:rPr>
              <a:t>Ⅱ</a:t>
            </a:r>
            <a:r>
              <a:rPr lang="zh-CN" altLang="en-US" b="1" dirty="0">
                <a:solidFill>
                  <a:srgbClr val="000000"/>
                </a:solidFill>
                <a:latin typeface="Tahoma" panose="020B0604030504040204" pitchFamily="34" charset="0"/>
              </a:rPr>
              <a:t>. </a:t>
            </a:r>
            <a:r>
              <a:rPr lang="en-US" altLang="zh-CN" b="1">
                <a:solidFill>
                  <a:srgbClr val="000000"/>
                </a:solidFill>
                <a:latin typeface="Tahoma" panose="020B0604030504040204" pitchFamily="34" charset="0"/>
              </a:rPr>
              <a:t>The example of the analysis of the synchronous sequential logical circuit</a:t>
            </a:r>
            <a:endParaRPr lang="en-US" altLang="zh-CN" b="1">
              <a:solidFill>
                <a:srgbClr val="000000"/>
              </a:solidFill>
              <a:latin typeface="Tahoma" panose="020B0604030504040204" pitchFamily="34" charset="0"/>
            </a:endParaRPr>
          </a:p>
          <a:p>
            <a:r>
              <a:rPr lang="en-US" altLang="zh-CN" b="1">
                <a:solidFill>
                  <a:srgbClr val="000000"/>
                </a:solidFill>
                <a:latin typeface="Tahoma" panose="020B0604030504040204" pitchFamily="34" charset="0"/>
              </a:rPr>
              <a:t>   Example: </a:t>
            </a:r>
            <a:r>
              <a:rPr lang="en-US" altLang="zh-CN" b="1" err="1">
                <a:solidFill>
                  <a:srgbClr val="000000"/>
                </a:solidFill>
                <a:latin typeface="Tahoma" panose="020B0604030504040204" pitchFamily="34" charset="0"/>
              </a:rPr>
              <a:t>Analyse</a:t>
            </a:r>
            <a:r>
              <a:rPr lang="en-US" altLang="zh-CN" b="1">
                <a:solidFill>
                  <a:srgbClr val="000000"/>
                </a:solidFill>
                <a:latin typeface="Tahoma" panose="020B0604030504040204" pitchFamily="34" charset="0"/>
              </a:rPr>
              <a:t> the following sequential logical circuit</a:t>
            </a:r>
            <a:endParaRPr lang="en-US" altLang="zh-CN" b="1">
              <a:solidFill>
                <a:srgbClr val="000000"/>
              </a:solidFill>
              <a:latin typeface="Tahoma" panose="020B0604030504040204" pitchFamily="34" charset="0"/>
            </a:endParaRPr>
          </a:p>
          <a:p>
            <a:endParaRPr lang="zh-CN" altLang="en-US" b="1">
              <a:solidFill>
                <a:srgbClr val="000000"/>
              </a:solidFill>
              <a:latin typeface="Tahoma" panose="020B0604030504040204" pitchFamily="34" charset="0"/>
            </a:endParaRPr>
          </a:p>
        </p:txBody>
      </p:sp>
      <p:sp>
        <p:nvSpPr>
          <p:cNvPr id="47111" name="文本框 47110"/>
          <p:cNvSpPr txBox="1"/>
          <p:nvPr/>
        </p:nvSpPr>
        <p:spPr>
          <a:xfrm>
            <a:off x="457200" y="5445125"/>
            <a:ext cx="8382000" cy="822325"/>
          </a:xfrm>
          <a:prstGeom prst="rect">
            <a:avLst/>
          </a:prstGeom>
          <a:noFill/>
          <a:ln w="12700">
            <a:noFill/>
          </a:ln>
        </p:spPr>
        <p:txBody>
          <a:bodyPr>
            <a:spAutoFit/>
          </a:bodyPr>
          <a:p>
            <a:r>
              <a:rPr lang="en-US" altLang="zh-CN" b="1">
                <a:solidFill>
                  <a:srgbClr val="000000"/>
                </a:solidFill>
                <a:latin typeface="Tahoma" panose="020B0604030504040204" pitchFamily="34" charset="0"/>
              </a:rPr>
              <a:t>Solution: it is the synchronous sequential logical circuit, its clock equation isn’t needed to write out. </a:t>
            </a:r>
            <a:endParaRPr lang="zh-CN" altLang="en-US" b="1">
              <a:solidFill>
                <a:srgbClr val="000000"/>
              </a:solidFill>
              <a:latin typeface="Tahoma" panose="020B0604030504040204" pitchFamily="34" charset="0"/>
            </a:endParaRPr>
          </a:p>
        </p:txBody>
      </p:sp>
      <p:grpSp>
        <p:nvGrpSpPr>
          <p:cNvPr id="47120" name="组合 47119"/>
          <p:cNvGrpSpPr/>
          <p:nvPr/>
        </p:nvGrpSpPr>
        <p:grpSpPr>
          <a:xfrm>
            <a:off x="468313" y="1917700"/>
            <a:ext cx="8382000" cy="3167063"/>
            <a:chOff x="295" y="1208"/>
            <a:chExt cx="5280" cy="1995"/>
          </a:xfrm>
        </p:grpSpPr>
        <p:pic>
          <p:nvPicPr>
            <p:cNvPr id="47110" name="图片 47109"/>
            <p:cNvPicPr>
              <a:picLocks noRot="1" noChangeAspect="1"/>
            </p:cNvPicPr>
            <p:nvPr/>
          </p:nvPicPr>
          <p:blipFill>
            <a:blip r:embed="rId1"/>
            <a:stretch>
              <a:fillRect/>
            </a:stretch>
          </p:blipFill>
          <p:spPr>
            <a:xfrm>
              <a:off x="295" y="1208"/>
              <a:ext cx="5280" cy="1995"/>
            </a:xfrm>
            <a:prstGeom prst="rect">
              <a:avLst/>
            </a:prstGeom>
            <a:noFill/>
            <a:ln w="12700">
              <a:noFill/>
            </a:ln>
          </p:spPr>
        </p:pic>
        <p:grpSp>
          <p:nvGrpSpPr>
            <p:cNvPr id="47115" name="组合 47114"/>
            <p:cNvGrpSpPr/>
            <p:nvPr/>
          </p:nvGrpSpPr>
          <p:grpSpPr>
            <a:xfrm>
              <a:off x="2417" y="2206"/>
              <a:ext cx="100" cy="136"/>
              <a:chOff x="177" y="119"/>
              <a:chExt cx="100" cy="136"/>
            </a:xfrm>
          </p:grpSpPr>
          <p:sp>
            <p:nvSpPr>
              <p:cNvPr id="47113" name="直接连接符 47112"/>
              <p:cNvSpPr/>
              <p:nvPr/>
            </p:nvSpPr>
            <p:spPr>
              <a:xfrm flipH="1">
                <a:off x="186" y="119"/>
                <a:ext cx="91" cy="45"/>
              </a:xfrm>
              <a:prstGeom prst="line">
                <a:avLst/>
              </a:prstGeom>
              <a:ln w="28575" cap="sq" cmpd="sng">
                <a:solidFill>
                  <a:schemeClr val="tx1"/>
                </a:solidFill>
                <a:prstDash val="solid"/>
                <a:headEnd type="none" w="sm" len="sm"/>
                <a:tailEnd type="none" w="sm" len="sm"/>
              </a:ln>
            </p:spPr>
          </p:sp>
          <p:sp>
            <p:nvSpPr>
              <p:cNvPr id="47114" name="直接连接符 47113"/>
              <p:cNvSpPr/>
              <p:nvPr/>
            </p:nvSpPr>
            <p:spPr>
              <a:xfrm>
                <a:off x="177" y="165"/>
                <a:ext cx="91" cy="90"/>
              </a:xfrm>
              <a:prstGeom prst="line">
                <a:avLst/>
              </a:prstGeom>
              <a:ln w="28575" cap="sq" cmpd="sng">
                <a:solidFill>
                  <a:schemeClr val="tx1"/>
                </a:solidFill>
                <a:prstDash val="solid"/>
                <a:headEnd type="none" w="sm" len="sm"/>
                <a:tailEnd type="none" w="sm" len="sm"/>
              </a:ln>
            </p:spPr>
          </p:sp>
        </p:grpSp>
        <p:grpSp>
          <p:nvGrpSpPr>
            <p:cNvPr id="47117" name="组合 47116"/>
            <p:cNvGrpSpPr/>
            <p:nvPr/>
          </p:nvGrpSpPr>
          <p:grpSpPr>
            <a:xfrm>
              <a:off x="3923" y="2160"/>
              <a:ext cx="100" cy="136"/>
              <a:chOff x="177" y="119"/>
              <a:chExt cx="100" cy="136"/>
            </a:xfrm>
          </p:grpSpPr>
          <p:sp>
            <p:nvSpPr>
              <p:cNvPr id="47118" name="直接连接符 47117"/>
              <p:cNvSpPr/>
              <p:nvPr/>
            </p:nvSpPr>
            <p:spPr>
              <a:xfrm flipH="1">
                <a:off x="186" y="119"/>
                <a:ext cx="91" cy="45"/>
              </a:xfrm>
              <a:prstGeom prst="line">
                <a:avLst/>
              </a:prstGeom>
              <a:ln w="28575" cap="sq" cmpd="sng">
                <a:solidFill>
                  <a:schemeClr val="tx1"/>
                </a:solidFill>
                <a:prstDash val="solid"/>
                <a:headEnd type="none" w="sm" len="sm"/>
                <a:tailEnd type="none" w="sm" len="sm"/>
              </a:ln>
            </p:spPr>
          </p:sp>
          <p:sp>
            <p:nvSpPr>
              <p:cNvPr id="47119" name="直接连接符 47118"/>
              <p:cNvSpPr/>
              <p:nvPr/>
            </p:nvSpPr>
            <p:spPr>
              <a:xfrm>
                <a:off x="177" y="165"/>
                <a:ext cx="91" cy="90"/>
              </a:xfrm>
              <a:prstGeom prst="line">
                <a:avLst/>
              </a:prstGeom>
              <a:ln w="28575" cap="sq" cmpd="sng">
                <a:solidFill>
                  <a:schemeClr val="tx1"/>
                </a:solidFill>
                <a:prstDash val="solid"/>
                <a:headEnd type="none" w="sm" len="sm"/>
                <a:tailEnd type="none" w="sm" len="sm"/>
              </a:ln>
            </p:spPr>
          </p:sp>
        </p:grpSp>
      </p:gr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6980" name="矩形 126979"/>
          <p:cNvSpPr/>
          <p:nvPr/>
        </p:nvSpPr>
        <p:spPr>
          <a:xfrm>
            <a:off x="142875" y="115888"/>
            <a:ext cx="8893175" cy="1552575"/>
          </a:xfrm>
          <a:prstGeom prst="rect">
            <a:avLst/>
          </a:prstGeom>
          <a:noFill/>
          <a:ln w="12700">
            <a:noFill/>
          </a:ln>
        </p:spPr>
        <p:txBody>
          <a:bodyPr anchor="ctr" anchorCtr="0">
            <a:spAutoFit/>
          </a:bodyPr>
          <a:p>
            <a:r>
              <a:rPr lang="en-US" altLang="zh-CN">
                <a:solidFill>
                  <a:srgbClr val="05050B"/>
                </a:solidFill>
                <a:latin typeface="Tahoma" panose="020B0604030504040204" pitchFamily="34" charset="0"/>
              </a:rPr>
              <a:t>According to the above picture, if the circuit come into the invalid states 101</a:t>
            </a:r>
            <a:r>
              <a:rPr lang="zh-CN" altLang="en-US" dirty="0">
                <a:solidFill>
                  <a:srgbClr val="05050B"/>
                </a:solidFill>
                <a:latin typeface="Tahoma" panose="020B0604030504040204" pitchFamily="34" charset="0"/>
              </a:rPr>
              <a:t>、</a:t>
            </a:r>
            <a:r>
              <a:rPr lang="en-US" altLang="zh-CN">
                <a:solidFill>
                  <a:srgbClr val="05050B"/>
                </a:solidFill>
                <a:latin typeface="Tahoma" panose="020B0604030504040204" pitchFamily="34" charset="0"/>
              </a:rPr>
              <a:t>110</a:t>
            </a:r>
            <a:r>
              <a:rPr lang="zh-CN" altLang="en-US" dirty="0">
                <a:solidFill>
                  <a:srgbClr val="05050B"/>
                </a:solidFill>
                <a:latin typeface="Tahoma" panose="020B0604030504040204" pitchFamily="34" charset="0"/>
              </a:rPr>
              <a:t>、</a:t>
            </a:r>
            <a:r>
              <a:rPr lang="en-US" altLang="zh-CN">
                <a:solidFill>
                  <a:srgbClr val="05050B"/>
                </a:solidFill>
                <a:latin typeface="Tahoma" panose="020B0604030504040204" pitchFamily="34" charset="0"/>
              </a:rPr>
              <a:t>111, it can come into the effective states 010</a:t>
            </a:r>
            <a:r>
              <a:rPr lang="zh-CN" altLang="en-US" dirty="0">
                <a:solidFill>
                  <a:srgbClr val="05050B"/>
                </a:solidFill>
                <a:latin typeface="Tahoma" panose="020B0604030504040204" pitchFamily="34" charset="0"/>
              </a:rPr>
              <a:t>、</a:t>
            </a:r>
            <a:r>
              <a:rPr lang="en-US" altLang="zh-CN">
                <a:solidFill>
                  <a:srgbClr val="05050B"/>
                </a:solidFill>
                <a:latin typeface="Tahoma" panose="020B0604030504040204" pitchFamily="34" charset="0"/>
              </a:rPr>
              <a:t>010</a:t>
            </a:r>
            <a:r>
              <a:rPr lang="zh-CN" altLang="en-US" dirty="0">
                <a:solidFill>
                  <a:srgbClr val="05050B"/>
                </a:solidFill>
                <a:latin typeface="Tahoma" panose="020B0604030504040204" pitchFamily="34" charset="0"/>
              </a:rPr>
              <a:t>、</a:t>
            </a:r>
            <a:r>
              <a:rPr lang="en-US" altLang="zh-CN">
                <a:solidFill>
                  <a:srgbClr val="05050B"/>
                </a:solidFill>
                <a:latin typeface="Tahoma" panose="020B0604030504040204" pitchFamily="34" charset="0"/>
              </a:rPr>
              <a:t>000 respectively under the CP influence. Therefore it can self-start. </a:t>
            </a:r>
            <a:endParaRPr lang="en-US" altLang="zh-CN">
              <a:solidFill>
                <a:srgbClr val="05050B"/>
              </a:solidFill>
              <a:latin typeface="Tahoma" panose="020B0604030504040204" pitchFamily="34" charset="0"/>
            </a:endParaRPr>
          </a:p>
        </p:txBody>
      </p:sp>
      <p:sp>
        <p:nvSpPr>
          <p:cNvPr id="126981" name="矩形 126980"/>
          <p:cNvSpPr/>
          <p:nvPr/>
        </p:nvSpPr>
        <p:spPr>
          <a:xfrm>
            <a:off x="250825" y="1989138"/>
            <a:ext cx="7289800" cy="457200"/>
          </a:xfrm>
          <a:prstGeom prst="rect">
            <a:avLst/>
          </a:prstGeom>
          <a:noFill/>
          <a:ln w="12700">
            <a:noFill/>
          </a:ln>
        </p:spPr>
        <p:txBody>
          <a:bodyPr wrap="none" anchor="ctr" anchorCtr="0">
            <a:spAutoFit/>
          </a:bodyPr>
          <a:p>
            <a:r>
              <a:rPr lang="en-US" altLang="zh-CN">
                <a:solidFill>
                  <a:srgbClr val="05050B"/>
                </a:solidFill>
                <a:latin typeface="Tahoma" panose="020B0604030504040204" pitchFamily="34" charset="0"/>
              </a:rPr>
              <a:t>3. The </a:t>
            </a:r>
            <a:r>
              <a:rPr lang="en-US" altLang="zh-CN" err="1">
                <a:solidFill>
                  <a:srgbClr val="05050B"/>
                </a:solidFill>
                <a:latin typeface="Tahoma" panose="020B0604030504040204" pitchFamily="34" charset="0"/>
              </a:rPr>
              <a:t>designment</a:t>
            </a:r>
            <a:r>
              <a:rPr lang="en-US" altLang="zh-CN">
                <a:solidFill>
                  <a:srgbClr val="05050B"/>
                </a:solidFill>
                <a:latin typeface="Tahoma" panose="020B0604030504040204" pitchFamily="34" charset="0"/>
              </a:rPr>
              <a:t> of the common sequential circuit </a:t>
            </a:r>
            <a:endParaRPr lang="en-US" altLang="zh-CN">
              <a:solidFill>
                <a:srgbClr val="05050B"/>
              </a:solidFill>
              <a:latin typeface="Tahoma" panose="020B0604030504040204" pitchFamily="34" charset="0"/>
            </a:endParaRPr>
          </a:p>
        </p:txBody>
      </p:sp>
      <p:sp>
        <p:nvSpPr>
          <p:cNvPr id="126982" name="矩形 126981"/>
          <p:cNvSpPr/>
          <p:nvPr/>
        </p:nvSpPr>
        <p:spPr>
          <a:xfrm>
            <a:off x="-38100" y="2349500"/>
            <a:ext cx="9505950" cy="1552575"/>
          </a:xfrm>
          <a:prstGeom prst="rect">
            <a:avLst/>
          </a:prstGeom>
          <a:noFill/>
          <a:ln w="12700">
            <a:noFill/>
          </a:ln>
        </p:spPr>
        <p:txBody>
          <a:bodyPr anchor="ctr" anchorCtr="0">
            <a:spAutoFit/>
          </a:bodyPr>
          <a:p>
            <a:r>
              <a:rPr lang="en-US" altLang="zh-CN">
                <a:solidFill>
                  <a:srgbClr val="05050B"/>
                </a:solidFill>
                <a:latin typeface="Tahoma" panose="020B0604030504040204" pitchFamily="34" charset="0"/>
              </a:rPr>
              <a:t>Example: design a serial data detector, it has one input end X, its function is checking the input data. When there are three input (or more) , its output Y is 1, otherwise it is 0.</a:t>
            </a:r>
            <a:endParaRPr lang="en-US" altLang="zh-CN">
              <a:solidFill>
                <a:srgbClr val="05050B"/>
              </a:solidFill>
              <a:latin typeface="Tahoma" panose="020B0604030504040204" pitchFamily="34" charset="0"/>
            </a:endParaRPr>
          </a:p>
          <a:p>
            <a:r>
              <a:rPr lang="en-US" altLang="zh-CN">
                <a:solidFill>
                  <a:srgbClr val="05050B"/>
                </a:solidFill>
                <a:latin typeface="Tahoma" panose="020B0604030504040204" pitchFamily="34" charset="0"/>
              </a:rPr>
              <a:t>Solution: </a:t>
            </a:r>
            <a:endParaRPr lang="en-US" altLang="zh-CN">
              <a:solidFill>
                <a:srgbClr val="05050B"/>
              </a:solidFill>
              <a:latin typeface="Tahoma" panose="020B0604030504040204" pitchFamily="34" charset="0"/>
            </a:endParaRPr>
          </a:p>
        </p:txBody>
      </p:sp>
      <p:sp>
        <p:nvSpPr>
          <p:cNvPr id="126983" name="矩形 126982"/>
          <p:cNvSpPr/>
          <p:nvPr/>
        </p:nvSpPr>
        <p:spPr>
          <a:xfrm>
            <a:off x="36513" y="3860800"/>
            <a:ext cx="8567737" cy="457200"/>
          </a:xfrm>
          <a:prstGeom prst="rect">
            <a:avLst/>
          </a:prstGeom>
          <a:noFill/>
          <a:ln w="12700">
            <a:noFill/>
          </a:ln>
        </p:spPr>
        <p:txBody>
          <a:bodyPr wrap="none" anchor="ctr" anchorCtr="0">
            <a:spAutoFit/>
          </a:bodyPr>
          <a:p>
            <a:r>
              <a:rPr lang="en-US" altLang="zh-CN">
                <a:solidFill>
                  <a:srgbClr val="05050B"/>
                </a:solidFill>
                <a:latin typeface="Tahoma" panose="020B0604030504040204" pitchFamily="34" charset="0"/>
              </a:rPr>
              <a:t>(1) According to the designing requirement, design the states </a:t>
            </a:r>
            <a:endParaRPr lang="en-US" altLang="zh-CN">
              <a:solidFill>
                <a:srgbClr val="05050B"/>
              </a:solidFill>
              <a:latin typeface="Tahoma" panose="020B0604030504040204" pitchFamily="34" charset="0"/>
            </a:endParaRPr>
          </a:p>
        </p:txBody>
      </p:sp>
      <p:sp>
        <p:nvSpPr>
          <p:cNvPr id="126984" name="矩形 126983"/>
          <p:cNvSpPr/>
          <p:nvPr/>
        </p:nvSpPr>
        <p:spPr>
          <a:xfrm>
            <a:off x="212725" y="4292600"/>
            <a:ext cx="8277225" cy="1552575"/>
          </a:xfrm>
          <a:prstGeom prst="rect">
            <a:avLst/>
          </a:prstGeom>
          <a:noFill/>
          <a:ln w="12700">
            <a:noFill/>
          </a:ln>
        </p:spPr>
        <p:txBody>
          <a:bodyPr wrap="none" anchor="ctr" anchorCtr="0">
            <a:spAutoFit/>
          </a:bodyPr>
          <a:p>
            <a:r>
              <a:rPr lang="en-US" altLang="zh-CN" i="1">
                <a:solidFill>
                  <a:srgbClr val="05050B"/>
                </a:solidFill>
                <a:latin typeface="Tahoma" panose="020B0604030504040204" pitchFamily="34" charset="0"/>
              </a:rPr>
              <a:t>S</a:t>
            </a:r>
            <a:r>
              <a:rPr lang="en-US" altLang="zh-CN">
                <a:solidFill>
                  <a:srgbClr val="05050B"/>
                </a:solidFill>
                <a:latin typeface="Tahoma" panose="020B0604030504040204" pitchFamily="34" charset="0"/>
              </a:rPr>
              <a:t>0</a:t>
            </a:r>
            <a:r>
              <a:rPr lang="en-US" altLang="zh-CN">
                <a:solidFill>
                  <a:srgbClr val="05050B"/>
                </a:solidFill>
                <a:latin typeface="Times New Roman" panose="02020603050405020304" pitchFamily="18" charset="0"/>
              </a:rPr>
              <a:t>——</a:t>
            </a:r>
            <a:r>
              <a:rPr lang="en-US" altLang="zh-CN">
                <a:solidFill>
                  <a:srgbClr val="05050B"/>
                </a:solidFill>
                <a:latin typeface="Tahoma" panose="020B0604030504040204" pitchFamily="34" charset="0"/>
              </a:rPr>
              <a:t>beginning state or the state of no accepting 1;</a:t>
            </a:r>
            <a:endParaRPr lang="en-US" altLang="zh-CN">
              <a:solidFill>
                <a:srgbClr val="05050B"/>
              </a:solidFill>
              <a:latin typeface="Tahoma" panose="020B0604030504040204" pitchFamily="34" charset="0"/>
            </a:endParaRPr>
          </a:p>
          <a:p>
            <a:r>
              <a:rPr lang="en-US" altLang="zh-CN" i="1">
                <a:solidFill>
                  <a:srgbClr val="05050B"/>
                </a:solidFill>
                <a:latin typeface="Tahoma" panose="020B0604030504040204" pitchFamily="34" charset="0"/>
              </a:rPr>
              <a:t>S</a:t>
            </a:r>
            <a:r>
              <a:rPr lang="en-US" altLang="zh-CN">
                <a:solidFill>
                  <a:srgbClr val="05050B"/>
                </a:solidFill>
                <a:latin typeface="Tahoma" panose="020B0604030504040204" pitchFamily="34" charset="0"/>
              </a:rPr>
              <a:t>1</a:t>
            </a:r>
            <a:r>
              <a:rPr lang="en-US" altLang="zh-CN">
                <a:solidFill>
                  <a:srgbClr val="05050B"/>
                </a:solidFill>
                <a:latin typeface="Times New Roman" panose="02020603050405020304" pitchFamily="18" charset="0"/>
              </a:rPr>
              <a:t>——</a:t>
            </a:r>
            <a:r>
              <a:rPr lang="en-US" altLang="zh-CN">
                <a:solidFill>
                  <a:srgbClr val="05050B"/>
                </a:solidFill>
                <a:latin typeface="Tahoma" panose="020B0604030504040204" pitchFamily="34" charset="0"/>
              </a:rPr>
              <a:t>the state of accepting one 1 </a:t>
            </a:r>
            <a:endParaRPr lang="en-US" altLang="zh-CN">
              <a:solidFill>
                <a:srgbClr val="05050B"/>
              </a:solidFill>
              <a:latin typeface="Tahoma" panose="020B0604030504040204" pitchFamily="34" charset="0"/>
            </a:endParaRPr>
          </a:p>
          <a:p>
            <a:r>
              <a:rPr lang="en-US" altLang="zh-CN" i="1">
                <a:solidFill>
                  <a:srgbClr val="05050B"/>
                </a:solidFill>
                <a:latin typeface="Tahoma" panose="020B0604030504040204" pitchFamily="34" charset="0"/>
              </a:rPr>
              <a:t>S</a:t>
            </a:r>
            <a:r>
              <a:rPr lang="en-US" altLang="zh-CN">
                <a:solidFill>
                  <a:srgbClr val="05050B"/>
                </a:solidFill>
                <a:latin typeface="Tahoma" panose="020B0604030504040204" pitchFamily="34" charset="0"/>
              </a:rPr>
              <a:t>2</a:t>
            </a:r>
            <a:r>
              <a:rPr lang="en-US" altLang="zh-CN">
                <a:solidFill>
                  <a:srgbClr val="05050B"/>
                </a:solidFill>
                <a:latin typeface="Times New Roman" panose="02020603050405020304" pitchFamily="18" charset="0"/>
              </a:rPr>
              <a:t>——</a:t>
            </a:r>
            <a:r>
              <a:rPr lang="en-US" altLang="zh-CN">
                <a:solidFill>
                  <a:srgbClr val="05050B"/>
                </a:solidFill>
                <a:latin typeface="Tahoma" panose="020B0604030504040204" pitchFamily="34" charset="0"/>
              </a:rPr>
              <a:t>the state of accepting two 1continuously; </a:t>
            </a:r>
            <a:endParaRPr lang="en-US" altLang="zh-CN">
              <a:solidFill>
                <a:srgbClr val="05050B"/>
              </a:solidFill>
              <a:latin typeface="Tahoma" panose="020B0604030504040204" pitchFamily="34" charset="0"/>
            </a:endParaRPr>
          </a:p>
          <a:p>
            <a:r>
              <a:rPr lang="en-US" altLang="zh-CN" i="1">
                <a:solidFill>
                  <a:srgbClr val="05050B"/>
                </a:solidFill>
                <a:latin typeface="Tahoma" panose="020B0604030504040204" pitchFamily="34" charset="0"/>
              </a:rPr>
              <a:t>S</a:t>
            </a:r>
            <a:r>
              <a:rPr lang="en-US" altLang="zh-CN">
                <a:solidFill>
                  <a:srgbClr val="05050B"/>
                </a:solidFill>
                <a:latin typeface="Tahoma" panose="020B0604030504040204" pitchFamily="34" charset="0"/>
              </a:rPr>
              <a:t>3</a:t>
            </a:r>
            <a:r>
              <a:rPr lang="en-US" altLang="zh-CN">
                <a:solidFill>
                  <a:srgbClr val="05050B"/>
                </a:solidFill>
                <a:latin typeface="Times New Roman" panose="02020603050405020304" pitchFamily="18" charset="0"/>
              </a:rPr>
              <a:t>——</a:t>
            </a:r>
            <a:r>
              <a:rPr lang="en-US" altLang="zh-CN">
                <a:solidFill>
                  <a:srgbClr val="05050B"/>
                </a:solidFill>
                <a:latin typeface="Tahoma" panose="020B0604030504040204" pitchFamily="34" charset="0"/>
              </a:rPr>
              <a:t>the state of accepting </a:t>
            </a:r>
            <a:r>
              <a:rPr lang="en-US" altLang="zh-CN" err="1">
                <a:solidFill>
                  <a:srgbClr val="05050B"/>
                </a:solidFill>
                <a:latin typeface="Tahoma" panose="020B0604030504040204" pitchFamily="34" charset="0"/>
              </a:rPr>
              <a:t>three(or</a:t>
            </a:r>
            <a:r>
              <a:rPr lang="en-US" altLang="zh-CN">
                <a:solidFill>
                  <a:srgbClr val="05050B"/>
                </a:solidFill>
                <a:latin typeface="Tahoma" panose="020B0604030504040204" pitchFamily="34" charset="0"/>
              </a:rPr>
              <a:t> more) 1continuously  </a:t>
            </a:r>
            <a:endParaRPr lang="en-US" altLang="zh-CN">
              <a:solidFill>
                <a:srgbClr val="05050B"/>
              </a:solidFill>
              <a:latin typeface="Tahoma" panose="020B0604030504040204" pitchFamily="34"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8004" name="矩形 128003"/>
          <p:cNvSpPr/>
          <p:nvPr/>
        </p:nvSpPr>
        <p:spPr>
          <a:xfrm>
            <a:off x="250825" y="115888"/>
            <a:ext cx="4756150" cy="457200"/>
          </a:xfrm>
          <a:prstGeom prst="rect">
            <a:avLst/>
          </a:prstGeom>
          <a:noFill/>
          <a:ln w="12700">
            <a:noFill/>
          </a:ln>
        </p:spPr>
        <p:txBody>
          <a:bodyPr wrap="none" anchor="ctr" anchorCtr="0">
            <a:spAutoFit/>
          </a:bodyPr>
          <a:p>
            <a:r>
              <a:rPr lang="en-US" altLang="zh-CN">
                <a:solidFill>
                  <a:srgbClr val="05050B"/>
                </a:solidFill>
                <a:latin typeface="Tahoma" panose="020B0604030504040204" pitchFamily="34" charset="0"/>
              </a:rPr>
              <a:t>(2)Draw the beginning state map </a:t>
            </a:r>
            <a:endParaRPr lang="en-US" altLang="zh-CN">
              <a:solidFill>
                <a:srgbClr val="05050B"/>
              </a:solidFill>
              <a:latin typeface="Tahoma" panose="020B0604030504040204" pitchFamily="34" charset="0"/>
            </a:endParaRPr>
          </a:p>
        </p:txBody>
      </p:sp>
      <p:pic>
        <p:nvPicPr>
          <p:cNvPr id="128005" name="图片 128004"/>
          <p:cNvPicPr>
            <a:picLocks noChangeAspect="1"/>
          </p:cNvPicPr>
          <p:nvPr/>
        </p:nvPicPr>
        <p:blipFill>
          <a:blip r:embed="rId1"/>
          <a:stretch>
            <a:fillRect/>
          </a:stretch>
        </p:blipFill>
        <p:spPr>
          <a:xfrm>
            <a:off x="971550" y="404813"/>
            <a:ext cx="5876925" cy="3095625"/>
          </a:xfrm>
          <a:prstGeom prst="rect">
            <a:avLst/>
          </a:prstGeom>
          <a:noFill/>
          <a:ln w="12700">
            <a:noFill/>
          </a:ln>
        </p:spPr>
      </p:pic>
      <p:sp>
        <p:nvSpPr>
          <p:cNvPr id="128006" name="矩形 128005"/>
          <p:cNvSpPr/>
          <p:nvPr/>
        </p:nvSpPr>
        <p:spPr>
          <a:xfrm>
            <a:off x="107950" y="3249613"/>
            <a:ext cx="9144000" cy="1187450"/>
          </a:xfrm>
          <a:prstGeom prst="rect">
            <a:avLst/>
          </a:prstGeom>
          <a:noFill/>
          <a:ln w="12700">
            <a:noFill/>
          </a:ln>
        </p:spPr>
        <p:txBody>
          <a:bodyPr anchor="ctr" anchorCtr="0">
            <a:spAutoFit/>
          </a:bodyPr>
          <a:p>
            <a:r>
              <a:rPr lang="en-US" altLang="zh-CN">
                <a:solidFill>
                  <a:srgbClr val="05050B"/>
                </a:solidFill>
                <a:latin typeface="Tahoma" panose="020B0604030504040204" pitchFamily="34" charset="0"/>
              </a:rPr>
              <a:t>(3)Simplify the state map; from the map, it can be seen that S2 equal to S3. So combine them as one variable S2 ,get the simplified state map </a:t>
            </a:r>
            <a:endParaRPr lang="en-US" altLang="zh-CN">
              <a:solidFill>
                <a:srgbClr val="05050B"/>
              </a:solidFill>
              <a:latin typeface="Tahoma" panose="020B0604030504040204" pitchFamily="34" charset="0"/>
            </a:endParaRPr>
          </a:p>
        </p:txBody>
      </p:sp>
      <p:pic>
        <p:nvPicPr>
          <p:cNvPr id="128007" name="图片 128006"/>
          <p:cNvPicPr>
            <a:picLocks noChangeAspect="1"/>
          </p:cNvPicPr>
          <p:nvPr/>
        </p:nvPicPr>
        <p:blipFill>
          <a:blip r:embed="rId2"/>
          <a:stretch>
            <a:fillRect/>
          </a:stretch>
        </p:blipFill>
        <p:spPr>
          <a:xfrm>
            <a:off x="1646238" y="3657600"/>
            <a:ext cx="5805487" cy="3300413"/>
          </a:xfrm>
          <a:prstGeom prst="rect">
            <a:avLst/>
          </a:prstGeom>
          <a:noFill/>
          <a:ln w="12700">
            <a:noFill/>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9028" name="矩形 129027"/>
          <p:cNvSpPr/>
          <p:nvPr/>
        </p:nvSpPr>
        <p:spPr>
          <a:xfrm>
            <a:off x="323850" y="92075"/>
            <a:ext cx="2427288" cy="457200"/>
          </a:xfrm>
          <a:prstGeom prst="rect">
            <a:avLst/>
          </a:prstGeom>
          <a:noFill/>
          <a:ln w="12700">
            <a:noFill/>
          </a:ln>
        </p:spPr>
        <p:txBody>
          <a:bodyPr wrap="none" anchor="ctr" anchorCtr="0">
            <a:spAutoFit/>
          </a:bodyPr>
          <a:p>
            <a:r>
              <a:rPr lang="en-US" altLang="zh-CN">
                <a:solidFill>
                  <a:srgbClr val="05050B"/>
                </a:solidFill>
                <a:latin typeface="Tahoma" panose="020B0604030504040204" pitchFamily="34" charset="0"/>
              </a:rPr>
              <a:t>(4)State divided </a:t>
            </a:r>
            <a:endParaRPr lang="en-US" altLang="zh-CN">
              <a:solidFill>
                <a:srgbClr val="05050B"/>
              </a:solidFill>
              <a:latin typeface="Tahoma" panose="020B0604030504040204" pitchFamily="34" charset="0"/>
            </a:endParaRPr>
          </a:p>
        </p:txBody>
      </p:sp>
      <p:sp>
        <p:nvSpPr>
          <p:cNvPr id="129029" name="矩形 129028"/>
          <p:cNvSpPr/>
          <p:nvPr/>
        </p:nvSpPr>
        <p:spPr>
          <a:xfrm>
            <a:off x="107950" y="549275"/>
            <a:ext cx="8785225" cy="1187450"/>
          </a:xfrm>
          <a:prstGeom prst="rect">
            <a:avLst/>
          </a:prstGeom>
          <a:noFill/>
          <a:ln w="12700">
            <a:noFill/>
          </a:ln>
        </p:spPr>
        <p:txBody>
          <a:bodyPr anchor="ctr" anchorCtr="0">
            <a:spAutoFit/>
          </a:bodyPr>
          <a:p>
            <a:r>
              <a:rPr lang="en-US" altLang="zh-CN">
                <a:solidFill>
                  <a:srgbClr val="05050B"/>
                </a:solidFill>
                <a:latin typeface="Tahoma" panose="020B0604030504040204" pitchFamily="34" charset="0"/>
              </a:rPr>
              <a:t>Suppose 3 states, express them with the three codes of the binary code combination (00</a:t>
            </a:r>
            <a:r>
              <a:rPr lang="zh-CN" altLang="en-US" dirty="0">
                <a:solidFill>
                  <a:srgbClr val="05050B"/>
                </a:solidFill>
                <a:latin typeface="Tahoma" panose="020B0604030504040204" pitchFamily="34" charset="0"/>
              </a:rPr>
              <a:t>、</a:t>
            </a:r>
            <a:r>
              <a:rPr lang="en-US" altLang="zh-CN">
                <a:solidFill>
                  <a:srgbClr val="05050B"/>
                </a:solidFill>
                <a:latin typeface="Tahoma" panose="020B0604030504040204" pitchFamily="34" charset="0"/>
              </a:rPr>
              <a:t>01</a:t>
            </a:r>
            <a:r>
              <a:rPr lang="zh-CN" altLang="en-US" dirty="0">
                <a:solidFill>
                  <a:srgbClr val="05050B"/>
                </a:solidFill>
                <a:latin typeface="Tahoma" panose="020B0604030504040204" pitchFamily="34" charset="0"/>
              </a:rPr>
              <a:t>、</a:t>
            </a:r>
            <a:r>
              <a:rPr lang="en-US" altLang="zh-CN">
                <a:solidFill>
                  <a:srgbClr val="05050B"/>
                </a:solidFill>
                <a:latin typeface="Tahoma" panose="020B0604030504040204" pitchFamily="34" charset="0"/>
              </a:rPr>
              <a:t>10</a:t>
            </a:r>
            <a:r>
              <a:rPr lang="zh-CN" altLang="en-US" dirty="0">
                <a:solidFill>
                  <a:srgbClr val="05050B"/>
                </a:solidFill>
                <a:latin typeface="Tahoma" panose="020B0604030504040204" pitchFamily="34" charset="0"/>
              </a:rPr>
              <a:t>、</a:t>
            </a:r>
            <a:r>
              <a:rPr lang="en-US" altLang="zh-CN">
                <a:solidFill>
                  <a:srgbClr val="05050B"/>
                </a:solidFill>
                <a:latin typeface="Tahoma" panose="020B0604030504040204" pitchFamily="34" charset="0"/>
              </a:rPr>
              <a:t>11</a:t>
            </a:r>
            <a:r>
              <a:rPr lang="zh-CN" altLang="en-US" dirty="0">
                <a:solidFill>
                  <a:srgbClr val="05050B"/>
                </a:solidFill>
                <a:latin typeface="Tahoma" panose="020B0604030504040204" pitchFamily="34" charset="0"/>
              </a:rPr>
              <a:t>）</a:t>
            </a:r>
            <a:r>
              <a:rPr lang="en-US" altLang="zh-CN">
                <a:solidFill>
                  <a:srgbClr val="05050B"/>
                </a:solidFill>
                <a:latin typeface="Tahoma" panose="020B0604030504040204" pitchFamily="34" charset="0"/>
              </a:rPr>
              <a:t>They are </a:t>
            </a:r>
            <a:r>
              <a:rPr lang="en-US" altLang="zh-CN" i="1">
                <a:solidFill>
                  <a:srgbClr val="05050B"/>
                </a:solidFill>
                <a:latin typeface="Tahoma" panose="020B0604030504040204" pitchFamily="34" charset="0"/>
              </a:rPr>
              <a:t>S</a:t>
            </a:r>
            <a:r>
              <a:rPr lang="en-US" altLang="zh-CN">
                <a:solidFill>
                  <a:srgbClr val="05050B"/>
                </a:solidFill>
                <a:latin typeface="Tahoma" panose="020B0604030504040204" pitchFamily="34" charset="0"/>
              </a:rPr>
              <a:t>0=00</a:t>
            </a:r>
            <a:r>
              <a:rPr lang="zh-CN" altLang="en-US" dirty="0">
                <a:solidFill>
                  <a:srgbClr val="05050B"/>
                </a:solidFill>
                <a:latin typeface="Tahoma" panose="020B0604030504040204" pitchFamily="34" charset="0"/>
              </a:rPr>
              <a:t>、</a:t>
            </a:r>
            <a:r>
              <a:rPr lang="en-US" altLang="zh-CN" i="1">
                <a:solidFill>
                  <a:srgbClr val="05050B"/>
                </a:solidFill>
                <a:latin typeface="Tahoma" panose="020B0604030504040204" pitchFamily="34" charset="0"/>
              </a:rPr>
              <a:t>S</a:t>
            </a:r>
            <a:r>
              <a:rPr lang="en-US" altLang="zh-CN">
                <a:solidFill>
                  <a:srgbClr val="05050B"/>
                </a:solidFill>
                <a:latin typeface="Tahoma" panose="020B0604030504040204" pitchFamily="34" charset="0"/>
              </a:rPr>
              <a:t>1=01</a:t>
            </a:r>
            <a:r>
              <a:rPr lang="zh-CN" altLang="en-US" dirty="0">
                <a:solidFill>
                  <a:srgbClr val="05050B"/>
                </a:solidFill>
                <a:latin typeface="Tahoma" panose="020B0604030504040204" pitchFamily="34" charset="0"/>
              </a:rPr>
              <a:t>、</a:t>
            </a:r>
            <a:r>
              <a:rPr lang="en-US" altLang="zh-CN" i="1">
                <a:solidFill>
                  <a:srgbClr val="05050B"/>
                </a:solidFill>
                <a:latin typeface="Tahoma" panose="020B0604030504040204" pitchFamily="34" charset="0"/>
              </a:rPr>
              <a:t>S</a:t>
            </a:r>
            <a:r>
              <a:rPr lang="en-US" altLang="zh-CN">
                <a:solidFill>
                  <a:srgbClr val="05050B"/>
                </a:solidFill>
                <a:latin typeface="Tahoma" panose="020B0604030504040204" pitchFamily="34" charset="0"/>
              </a:rPr>
              <a:t>2=11 in this example</a:t>
            </a:r>
            <a:r>
              <a:rPr lang="zh-CN" altLang="en-US" dirty="0">
                <a:solidFill>
                  <a:srgbClr val="05050B"/>
                </a:solidFill>
                <a:latin typeface="Tahoma" panose="020B0604030504040204" pitchFamily="34" charset="0"/>
              </a:rPr>
              <a:t>。 </a:t>
            </a:r>
            <a:endParaRPr lang="zh-CN" altLang="en-US" dirty="0">
              <a:solidFill>
                <a:srgbClr val="05050B"/>
              </a:solidFill>
              <a:latin typeface="Tahoma" panose="020B0604030504040204" pitchFamily="34" charset="0"/>
            </a:endParaRPr>
          </a:p>
        </p:txBody>
      </p:sp>
      <p:pic>
        <p:nvPicPr>
          <p:cNvPr id="129030" name="图片 129029"/>
          <p:cNvPicPr>
            <a:picLocks noChangeAspect="1"/>
          </p:cNvPicPr>
          <p:nvPr/>
        </p:nvPicPr>
        <p:blipFill>
          <a:blip r:embed="rId1"/>
          <a:stretch>
            <a:fillRect/>
          </a:stretch>
        </p:blipFill>
        <p:spPr>
          <a:xfrm>
            <a:off x="755650" y="1773238"/>
            <a:ext cx="7416800" cy="4214812"/>
          </a:xfrm>
          <a:prstGeom prst="rect">
            <a:avLst/>
          </a:prstGeom>
          <a:noFill/>
          <a:ln w="12700">
            <a:noFill/>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0052" name="矩形 130051"/>
          <p:cNvSpPr/>
          <p:nvPr/>
        </p:nvSpPr>
        <p:spPr>
          <a:xfrm>
            <a:off x="34925" y="44450"/>
            <a:ext cx="7724775" cy="457200"/>
          </a:xfrm>
          <a:prstGeom prst="rect">
            <a:avLst/>
          </a:prstGeom>
          <a:noFill/>
          <a:ln w="12700">
            <a:noFill/>
          </a:ln>
        </p:spPr>
        <p:txBody>
          <a:bodyPr wrap="none" anchor="ctr" anchorCtr="0">
            <a:spAutoFit/>
          </a:bodyPr>
          <a:p>
            <a:r>
              <a:rPr lang="en-US" altLang="zh-CN">
                <a:solidFill>
                  <a:srgbClr val="05050B"/>
                </a:solidFill>
                <a:latin typeface="Tahoma" panose="020B0604030504040204" pitchFamily="34" charset="0"/>
              </a:rPr>
              <a:t>(5)select flip-flop. Select two D flip-flops in this example</a:t>
            </a:r>
            <a:endParaRPr lang="en-US" altLang="zh-CN">
              <a:solidFill>
                <a:srgbClr val="05050B"/>
              </a:solidFill>
              <a:latin typeface="Tahoma" panose="020B0604030504040204" pitchFamily="34" charset="0"/>
            </a:endParaRPr>
          </a:p>
        </p:txBody>
      </p:sp>
      <p:sp>
        <p:nvSpPr>
          <p:cNvPr id="130053" name="矩形 130052"/>
          <p:cNvSpPr/>
          <p:nvPr/>
        </p:nvSpPr>
        <p:spPr>
          <a:xfrm>
            <a:off x="-19050" y="549275"/>
            <a:ext cx="9344025" cy="1552575"/>
          </a:xfrm>
          <a:prstGeom prst="rect">
            <a:avLst/>
          </a:prstGeom>
          <a:noFill/>
          <a:ln w="12700">
            <a:noFill/>
          </a:ln>
        </p:spPr>
        <p:txBody>
          <a:bodyPr anchor="ctr" anchorCtr="0">
            <a:spAutoFit/>
          </a:bodyPr>
          <a:p>
            <a:pPr algn="ctr"/>
            <a:r>
              <a:rPr lang="en-US" altLang="zh-CN">
                <a:solidFill>
                  <a:srgbClr val="05050B"/>
                </a:solidFill>
                <a:latin typeface="Tahoma" panose="020B0604030504040204" pitchFamily="34" charset="0"/>
              </a:rPr>
              <a:t>(6)solution the state equation, drive equation and output equation</a:t>
            </a:r>
            <a:endParaRPr lang="en-US" altLang="zh-CN">
              <a:solidFill>
                <a:srgbClr val="05050B"/>
              </a:solidFill>
              <a:latin typeface="Tahoma" panose="020B0604030504040204" pitchFamily="34" charset="0"/>
            </a:endParaRPr>
          </a:p>
          <a:p>
            <a:r>
              <a:rPr lang="en-US" altLang="zh-CN">
                <a:solidFill>
                  <a:srgbClr val="05050B"/>
                </a:solidFill>
                <a:latin typeface="Tahoma" panose="020B0604030504040204" pitchFamily="34" charset="0"/>
              </a:rPr>
              <a:t>  Write out the drive table of the D flip-flops and the next equation and the output equation</a:t>
            </a:r>
            <a:endParaRPr lang="en-US" altLang="zh-CN">
              <a:solidFill>
                <a:srgbClr val="05050B"/>
              </a:solidFill>
              <a:latin typeface="Tahoma" panose="020B0604030504040204" pitchFamily="34" charset="0"/>
            </a:endParaRPr>
          </a:p>
          <a:p>
            <a:r>
              <a:rPr lang="en-US" altLang="zh-CN">
                <a:solidFill>
                  <a:srgbClr val="05050B"/>
                </a:solidFill>
                <a:latin typeface="Tahoma" panose="020B0604030504040204" pitchFamily="34" charset="0"/>
              </a:rPr>
              <a:t>  T he drive table of the D flip-flop</a:t>
            </a:r>
            <a:r>
              <a:rPr lang="en-US" altLang="zh-CN">
                <a:latin typeface="Tahoma" panose="020B0604030504040204" pitchFamily="34" charset="0"/>
              </a:rPr>
              <a:t> </a:t>
            </a:r>
            <a:r>
              <a:rPr lang="en-US" altLang="zh-CN">
                <a:solidFill>
                  <a:srgbClr val="05050B"/>
                </a:solidFill>
                <a:latin typeface="Tahoma" panose="020B0604030504040204" pitchFamily="34" charset="0"/>
              </a:rPr>
              <a:t> </a:t>
            </a:r>
            <a:endParaRPr lang="en-US" altLang="zh-CN">
              <a:solidFill>
                <a:srgbClr val="05050B"/>
              </a:solidFill>
              <a:latin typeface="Tahoma" panose="020B0604030504040204" pitchFamily="34" charset="0"/>
            </a:endParaRPr>
          </a:p>
        </p:txBody>
      </p:sp>
      <p:grpSp>
        <p:nvGrpSpPr>
          <p:cNvPr id="130054" name="组合 130053"/>
          <p:cNvGrpSpPr/>
          <p:nvPr/>
        </p:nvGrpSpPr>
        <p:grpSpPr>
          <a:xfrm>
            <a:off x="611188" y="2060575"/>
            <a:ext cx="4000500" cy="1917700"/>
            <a:chOff x="3060" y="5131"/>
            <a:chExt cx="6300" cy="3173"/>
          </a:xfrm>
        </p:grpSpPr>
        <p:grpSp>
          <p:nvGrpSpPr>
            <p:cNvPr id="130055" name="组合 130054"/>
            <p:cNvGrpSpPr/>
            <p:nvPr/>
          </p:nvGrpSpPr>
          <p:grpSpPr>
            <a:xfrm>
              <a:off x="3120" y="5131"/>
              <a:ext cx="6240" cy="3017"/>
              <a:chOff x="2362" y="2939"/>
              <a:chExt cx="5426" cy="2628"/>
            </a:xfrm>
          </p:grpSpPr>
          <p:sp>
            <p:nvSpPr>
              <p:cNvPr id="130056" name="矩形 130055"/>
              <p:cNvSpPr/>
              <p:nvPr/>
            </p:nvSpPr>
            <p:spPr>
              <a:xfrm>
                <a:off x="2362" y="3554"/>
                <a:ext cx="2713" cy="2013"/>
              </a:xfrm>
              <a:prstGeom prst="rect">
                <a:avLst/>
              </a:prstGeom>
              <a:noFill/>
              <a:ln w="9525">
                <a:noFill/>
              </a:ln>
            </p:spPr>
            <p:txBody>
              <a:bodyPr/>
              <a:p>
                <a:pPr algn="ctr"/>
                <a:r>
                  <a:rPr lang="en-US" altLang="zh-CN" sz="2000" b="1">
                    <a:solidFill>
                      <a:srgbClr val="0066FF"/>
                    </a:solidFill>
                    <a:latin typeface="Times New Roman" panose="02020603050405020304" pitchFamily="18" charset="0"/>
                  </a:rPr>
                  <a:t>0        0</a:t>
                </a:r>
                <a:endParaRPr lang="en-US" altLang="zh-CN" sz="2000" b="1">
                  <a:solidFill>
                    <a:srgbClr val="0066FF"/>
                  </a:solidFill>
                  <a:latin typeface="Times New Roman" panose="02020603050405020304" pitchFamily="18" charset="0"/>
                </a:endParaRPr>
              </a:p>
              <a:p>
                <a:pPr algn="ctr"/>
                <a:r>
                  <a:rPr lang="en-US" altLang="zh-CN" sz="2000" b="1">
                    <a:solidFill>
                      <a:srgbClr val="0066FF"/>
                    </a:solidFill>
                    <a:latin typeface="Times New Roman" panose="02020603050405020304" pitchFamily="18" charset="0"/>
                  </a:rPr>
                  <a:t>0        1</a:t>
                </a:r>
                <a:endParaRPr lang="en-US" altLang="zh-CN" sz="2000" b="1">
                  <a:solidFill>
                    <a:srgbClr val="0066FF"/>
                  </a:solidFill>
                  <a:latin typeface="Times New Roman" panose="02020603050405020304" pitchFamily="18" charset="0"/>
                </a:endParaRPr>
              </a:p>
              <a:p>
                <a:pPr algn="ctr"/>
                <a:r>
                  <a:rPr lang="en-US" altLang="zh-CN" sz="2000" b="1">
                    <a:solidFill>
                      <a:srgbClr val="0066FF"/>
                    </a:solidFill>
                    <a:latin typeface="Times New Roman" panose="02020603050405020304" pitchFamily="18" charset="0"/>
                  </a:rPr>
                  <a:t>1        0</a:t>
                </a:r>
                <a:endParaRPr lang="en-US" altLang="zh-CN" sz="2000" b="1">
                  <a:solidFill>
                    <a:srgbClr val="0066FF"/>
                  </a:solidFill>
                  <a:latin typeface="Times New Roman" panose="02020603050405020304" pitchFamily="18" charset="0"/>
                </a:endParaRPr>
              </a:p>
              <a:p>
                <a:pPr algn="ctr"/>
                <a:r>
                  <a:rPr lang="en-US" altLang="zh-CN" sz="2000" b="1">
                    <a:solidFill>
                      <a:srgbClr val="0066FF"/>
                    </a:solidFill>
                    <a:latin typeface="Times New Roman" panose="02020603050405020304" pitchFamily="18" charset="0"/>
                  </a:rPr>
                  <a:t>1        1</a:t>
                </a:r>
                <a:endParaRPr lang="en-US" altLang="zh-CN" sz="2000">
                  <a:latin typeface="Tahoma" panose="020B0604030504040204" pitchFamily="34" charset="0"/>
                </a:endParaRPr>
              </a:p>
            </p:txBody>
          </p:sp>
          <p:sp>
            <p:nvSpPr>
              <p:cNvPr id="130057" name="矩形 130056"/>
              <p:cNvSpPr/>
              <p:nvPr/>
            </p:nvSpPr>
            <p:spPr>
              <a:xfrm>
                <a:off x="2362" y="2939"/>
                <a:ext cx="2713" cy="615"/>
              </a:xfrm>
              <a:prstGeom prst="rect">
                <a:avLst/>
              </a:prstGeom>
              <a:noFill/>
              <a:ln w="9525">
                <a:noFill/>
              </a:ln>
            </p:spPr>
            <p:txBody>
              <a:bodyPr/>
              <a:p>
                <a:pPr algn="ctr"/>
                <a:r>
                  <a:rPr lang="en-US" altLang="zh-CN" sz="2000" b="1" i="1" err="1">
                    <a:solidFill>
                      <a:srgbClr val="FF3300"/>
                    </a:solidFill>
                    <a:latin typeface="Times New Roman" panose="02020603050405020304" pitchFamily="18" charset="0"/>
                  </a:rPr>
                  <a:t>Q</a:t>
                </a:r>
                <a:r>
                  <a:rPr lang="en-US" altLang="zh-CN" sz="2000" b="1" baseline="30000" err="1">
                    <a:solidFill>
                      <a:srgbClr val="FF3300"/>
                    </a:solidFill>
                    <a:latin typeface="Times New Roman" panose="02020603050405020304" pitchFamily="18" charset="0"/>
                  </a:rPr>
                  <a:t>n</a:t>
                </a:r>
                <a:r>
                  <a:rPr lang="en-US" altLang="zh-CN" sz="2000" b="1">
                    <a:solidFill>
                      <a:srgbClr val="FF3300"/>
                    </a:solidFill>
                    <a:latin typeface="Times New Roman" panose="02020603050405020304" pitchFamily="18" charset="0"/>
                  </a:rPr>
                  <a:t>→ </a:t>
                </a:r>
                <a:r>
                  <a:rPr lang="en-US" altLang="zh-CN" sz="2000" b="1" i="1">
                    <a:solidFill>
                      <a:srgbClr val="FF3300"/>
                    </a:solidFill>
                    <a:latin typeface="Times New Roman" panose="02020603050405020304" pitchFamily="18" charset="0"/>
                  </a:rPr>
                  <a:t>Q</a:t>
                </a:r>
                <a:r>
                  <a:rPr lang="en-US" altLang="zh-CN" sz="2000" b="1" baseline="30000">
                    <a:solidFill>
                      <a:srgbClr val="FF3300"/>
                    </a:solidFill>
                    <a:latin typeface="Times New Roman" panose="02020603050405020304" pitchFamily="18" charset="0"/>
                  </a:rPr>
                  <a:t>n+1</a:t>
                </a:r>
                <a:endParaRPr lang="en-US" altLang="zh-CN" sz="2000">
                  <a:latin typeface="Tahoma" panose="020B0604030504040204" pitchFamily="34" charset="0"/>
                </a:endParaRPr>
              </a:p>
            </p:txBody>
          </p:sp>
          <p:sp>
            <p:nvSpPr>
              <p:cNvPr id="130058" name="矩形 130057"/>
              <p:cNvSpPr/>
              <p:nvPr/>
            </p:nvSpPr>
            <p:spPr>
              <a:xfrm>
                <a:off x="5075" y="3554"/>
                <a:ext cx="2713" cy="2013"/>
              </a:xfrm>
              <a:prstGeom prst="rect">
                <a:avLst/>
              </a:prstGeom>
              <a:noFill/>
              <a:ln w="9525">
                <a:noFill/>
              </a:ln>
            </p:spPr>
            <p:txBody>
              <a:bodyPr/>
              <a:p>
                <a:pPr algn="ctr"/>
                <a:r>
                  <a:rPr lang="en-US" altLang="zh-CN" sz="2000" b="1">
                    <a:solidFill>
                      <a:srgbClr val="0066FF"/>
                    </a:solidFill>
                    <a:latin typeface="Times New Roman" panose="02020603050405020304" pitchFamily="18" charset="0"/>
                  </a:rPr>
                  <a:t>0</a:t>
                </a:r>
                <a:endParaRPr lang="en-US" altLang="zh-CN" sz="2000" b="1">
                  <a:solidFill>
                    <a:srgbClr val="0066FF"/>
                  </a:solidFill>
                  <a:latin typeface="Times New Roman" panose="02020603050405020304" pitchFamily="18" charset="0"/>
                </a:endParaRPr>
              </a:p>
              <a:p>
                <a:pPr algn="ctr"/>
                <a:r>
                  <a:rPr lang="en-US" altLang="zh-CN" sz="2000" b="1">
                    <a:solidFill>
                      <a:srgbClr val="0066FF"/>
                    </a:solidFill>
                    <a:latin typeface="Times New Roman" panose="02020603050405020304" pitchFamily="18" charset="0"/>
                  </a:rPr>
                  <a:t>1</a:t>
                </a:r>
                <a:endParaRPr lang="en-US" altLang="zh-CN" sz="2000" b="1">
                  <a:solidFill>
                    <a:srgbClr val="0066FF"/>
                  </a:solidFill>
                  <a:latin typeface="Times New Roman" panose="02020603050405020304" pitchFamily="18" charset="0"/>
                </a:endParaRPr>
              </a:p>
              <a:p>
                <a:pPr algn="ctr"/>
                <a:r>
                  <a:rPr lang="en-US" altLang="zh-CN" sz="2000" b="1">
                    <a:solidFill>
                      <a:srgbClr val="0066FF"/>
                    </a:solidFill>
                    <a:latin typeface="Times New Roman" panose="02020603050405020304" pitchFamily="18" charset="0"/>
                  </a:rPr>
                  <a:t>0</a:t>
                </a:r>
                <a:endParaRPr lang="en-US" altLang="zh-CN" sz="2000" b="1">
                  <a:solidFill>
                    <a:srgbClr val="0066FF"/>
                  </a:solidFill>
                  <a:latin typeface="Times New Roman" panose="02020603050405020304" pitchFamily="18" charset="0"/>
                </a:endParaRPr>
              </a:p>
              <a:p>
                <a:pPr algn="ctr"/>
                <a:r>
                  <a:rPr lang="en-US" altLang="zh-CN" sz="2000" b="1">
                    <a:solidFill>
                      <a:srgbClr val="0066FF"/>
                    </a:solidFill>
                    <a:latin typeface="Times New Roman" panose="02020603050405020304" pitchFamily="18" charset="0"/>
                  </a:rPr>
                  <a:t>1</a:t>
                </a:r>
                <a:endParaRPr lang="en-US" altLang="zh-CN" sz="2000">
                  <a:latin typeface="Tahoma" panose="020B0604030504040204" pitchFamily="34" charset="0"/>
                </a:endParaRPr>
              </a:p>
            </p:txBody>
          </p:sp>
          <p:sp>
            <p:nvSpPr>
              <p:cNvPr id="130059" name="矩形 130058"/>
              <p:cNvSpPr/>
              <p:nvPr/>
            </p:nvSpPr>
            <p:spPr>
              <a:xfrm>
                <a:off x="5075" y="2939"/>
                <a:ext cx="2713" cy="615"/>
              </a:xfrm>
              <a:prstGeom prst="rect">
                <a:avLst/>
              </a:prstGeom>
              <a:noFill/>
              <a:ln w="9525">
                <a:noFill/>
              </a:ln>
            </p:spPr>
            <p:txBody>
              <a:bodyPr/>
              <a:p>
                <a:pPr algn="ctr"/>
                <a:r>
                  <a:rPr lang="en-US" altLang="zh-CN" sz="2000" b="1" i="1">
                    <a:solidFill>
                      <a:srgbClr val="FF3300"/>
                    </a:solidFill>
                    <a:latin typeface="Times New Roman" panose="02020603050405020304" pitchFamily="18" charset="0"/>
                  </a:rPr>
                  <a:t>D</a:t>
                </a:r>
                <a:endParaRPr lang="en-US" altLang="zh-CN" sz="2000">
                  <a:latin typeface="Tahoma" panose="020B0604030504040204" pitchFamily="34" charset="0"/>
                </a:endParaRPr>
              </a:p>
            </p:txBody>
          </p:sp>
        </p:grpSp>
        <p:sp>
          <p:nvSpPr>
            <p:cNvPr id="130060" name="直接连接符 130059"/>
            <p:cNvSpPr/>
            <p:nvPr/>
          </p:nvSpPr>
          <p:spPr>
            <a:xfrm>
              <a:off x="3060" y="5837"/>
              <a:ext cx="6240" cy="1"/>
            </a:xfrm>
            <a:prstGeom prst="line">
              <a:avLst/>
            </a:prstGeom>
            <a:ln w="12700" cap="flat" cmpd="sng">
              <a:solidFill>
                <a:srgbClr val="0066FF"/>
              </a:solidFill>
              <a:prstDash val="solid"/>
              <a:headEnd type="none" w="med" len="med"/>
              <a:tailEnd type="none" w="med" len="med"/>
            </a:ln>
          </p:spPr>
        </p:sp>
        <p:grpSp>
          <p:nvGrpSpPr>
            <p:cNvPr id="130061" name="组合 130060"/>
            <p:cNvGrpSpPr/>
            <p:nvPr/>
          </p:nvGrpSpPr>
          <p:grpSpPr>
            <a:xfrm>
              <a:off x="3060" y="5263"/>
              <a:ext cx="6240" cy="3041"/>
              <a:chOff x="3060" y="5131"/>
              <a:chExt cx="6240" cy="3041"/>
            </a:xfrm>
          </p:grpSpPr>
          <p:sp>
            <p:nvSpPr>
              <p:cNvPr id="130062" name="直接连接符 130061"/>
              <p:cNvSpPr/>
              <p:nvPr/>
            </p:nvSpPr>
            <p:spPr>
              <a:xfrm>
                <a:off x="3060" y="8172"/>
                <a:ext cx="6240" cy="0"/>
              </a:xfrm>
              <a:prstGeom prst="line">
                <a:avLst/>
              </a:prstGeom>
              <a:ln w="28575" cap="sq" cmpd="sng">
                <a:solidFill>
                  <a:srgbClr val="0066FF"/>
                </a:solidFill>
                <a:prstDash val="solid"/>
                <a:headEnd type="none" w="med" len="med"/>
                <a:tailEnd type="none" w="med" len="med"/>
              </a:ln>
            </p:spPr>
          </p:sp>
          <p:grpSp>
            <p:nvGrpSpPr>
              <p:cNvPr id="130063" name="组合 130062"/>
              <p:cNvGrpSpPr/>
              <p:nvPr/>
            </p:nvGrpSpPr>
            <p:grpSpPr>
              <a:xfrm>
                <a:off x="3060" y="5131"/>
                <a:ext cx="6240" cy="3017"/>
                <a:chOff x="3060" y="5155"/>
                <a:chExt cx="6240" cy="3017"/>
              </a:xfrm>
            </p:grpSpPr>
            <p:sp>
              <p:nvSpPr>
                <p:cNvPr id="130064" name="直接连接符 130063"/>
                <p:cNvSpPr/>
                <p:nvPr/>
              </p:nvSpPr>
              <p:spPr>
                <a:xfrm>
                  <a:off x="3060" y="5155"/>
                  <a:ext cx="0" cy="3017"/>
                </a:xfrm>
                <a:prstGeom prst="line">
                  <a:avLst/>
                </a:prstGeom>
                <a:ln w="28575" cap="sq" cmpd="sng">
                  <a:solidFill>
                    <a:srgbClr val="0066FF"/>
                  </a:solidFill>
                  <a:prstDash val="solid"/>
                  <a:headEnd type="none" w="med" len="med"/>
                  <a:tailEnd type="none" w="med" len="med"/>
                </a:ln>
              </p:spPr>
            </p:sp>
            <p:sp>
              <p:nvSpPr>
                <p:cNvPr id="130065" name="直接连接符 130064"/>
                <p:cNvSpPr/>
                <p:nvPr/>
              </p:nvSpPr>
              <p:spPr>
                <a:xfrm>
                  <a:off x="9300" y="5155"/>
                  <a:ext cx="0" cy="3017"/>
                </a:xfrm>
                <a:prstGeom prst="line">
                  <a:avLst/>
                </a:prstGeom>
                <a:ln w="28575" cap="sq" cmpd="sng">
                  <a:solidFill>
                    <a:srgbClr val="0066FF"/>
                  </a:solidFill>
                  <a:prstDash val="solid"/>
                  <a:headEnd type="none" w="med" len="med"/>
                  <a:tailEnd type="none" w="med" len="med"/>
                </a:ln>
              </p:spPr>
            </p:sp>
            <p:sp>
              <p:nvSpPr>
                <p:cNvPr id="130066" name="直接连接符 130065"/>
                <p:cNvSpPr/>
                <p:nvPr/>
              </p:nvSpPr>
              <p:spPr>
                <a:xfrm>
                  <a:off x="3060" y="5155"/>
                  <a:ext cx="6240" cy="0"/>
                </a:xfrm>
                <a:prstGeom prst="line">
                  <a:avLst/>
                </a:prstGeom>
                <a:ln w="28575" cap="sq" cmpd="sng">
                  <a:solidFill>
                    <a:srgbClr val="0066FF"/>
                  </a:solidFill>
                  <a:prstDash val="solid"/>
                  <a:headEnd type="none" w="med" len="med"/>
                  <a:tailEnd type="none" w="med" len="med"/>
                </a:ln>
              </p:spPr>
            </p:sp>
            <p:sp>
              <p:nvSpPr>
                <p:cNvPr id="130067" name="直接连接符 130066"/>
                <p:cNvSpPr/>
                <p:nvPr/>
              </p:nvSpPr>
              <p:spPr>
                <a:xfrm>
                  <a:off x="6180" y="5155"/>
                  <a:ext cx="0" cy="3017"/>
                </a:xfrm>
                <a:prstGeom prst="line">
                  <a:avLst/>
                </a:prstGeom>
                <a:ln w="28575" cap="flat" cmpd="sng">
                  <a:solidFill>
                    <a:srgbClr val="0066FF"/>
                  </a:solidFill>
                  <a:prstDash val="solid"/>
                  <a:headEnd type="none" w="sm" len="sm"/>
                  <a:tailEnd type="none" w="sm" len="sm"/>
                </a:ln>
              </p:spPr>
            </p:sp>
          </p:grpSp>
        </p:grpSp>
      </p:grpSp>
      <p:pic>
        <p:nvPicPr>
          <p:cNvPr id="130068" name="图片 130067"/>
          <p:cNvPicPr>
            <a:picLocks noChangeAspect="1"/>
          </p:cNvPicPr>
          <p:nvPr/>
        </p:nvPicPr>
        <p:blipFill>
          <a:blip r:embed="rId1"/>
          <a:stretch>
            <a:fillRect/>
          </a:stretch>
        </p:blipFill>
        <p:spPr>
          <a:xfrm>
            <a:off x="5003800" y="1628775"/>
            <a:ext cx="3816350" cy="2384425"/>
          </a:xfrm>
          <a:prstGeom prst="rect">
            <a:avLst/>
          </a:prstGeom>
          <a:noFill/>
          <a:ln w="12700">
            <a:noFill/>
          </a:ln>
        </p:spPr>
      </p:pic>
      <p:sp>
        <p:nvSpPr>
          <p:cNvPr id="130069" name="矩形 130068"/>
          <p:cNvSpPr/>
          <p:nvPr/>
        </p:nvSpPr>
        <p:spPr>
          <a:xfrm>
            <a:off x="34925" y="4149725"/>
            <a:ext cx="9145588" cy="822325"/>
          </a:xfrm>
          <a:prstGeom prst="rect">
            <a:avLst/>
          </a:prstGeom>
          <a:noFill/>
          <a:ln w="12700">
            <a:noFill/>
          </a:ln>
        </p:spPr>
        <p:txBody>
          <a:bodyPr anchor="ctr" anchorCtr="0">
            <a:spAutoFit/>
          </a:bodyPr>
          <a:p>
            <a:r>
              <a:rPr lang="en-US" altLang="zh-CN">
                <a:solidFill>
                  <a:srgbClr val="05050B"/>
                </a:solidFill>
                <a:latin typeface="Tahoma" panose="020B0604030504040204" pitchFamily="34" charset="0"/>
              </a:rPr>
              <a:t>From the output </a:t>
            </a:r>
            <a:r>
              <a:rPr lang="en-US" altLang="zh-CN" err="1">
                <a:solidFill>
                  <a:srgbClr val="05050B"/>
                </a:solidFill>
                <a:latin typeface="Tahoma" panose="020B0604030504040204" pitchFamily="34" charset="0"/>
              </a:rPr>
              <a:t>Karnaugh</a:t>
            </a:r>
            <a:r>
              <a:rPr lang="en-US" altLang="zh-CN">
                <a:solidFill>
                  <a:srgbClr val="05050B"/>
                </a:solidFill>
                <a:latin typeface="Tahoma" panose="020B0604030504040204" pitchFamily="34" charset="0"/>
              </a:rPr>
              <a:t> map, get the output equation of the circuit </a:t>
            </a:r>
            <a:endParaRPr lang="en-US" altLang="zh-CN">
              <a:solidFill>
                <a:srgbClr val="05050B"/>
              </a:solidFill>
              <a:latin typeface="Tahoma" panose="020B0604030504040204" pitchFamily="34" charset="0"/>
            </a:endParaRPr>
          </a:p>
        </p:txBody>
      </p:sp>
      <p:graphicFrame>
        <p:nvGraphicFramePr>
          <p:cNvPr id="130070" name="内容占位符 130069" descr="Rectangle: Click to edit Master text styles&#13;&#10;Second level&#13;&#10;Third level&#13;&#10;Fourth level&#13;&#10;Fifth level"/>
          <p:cNvGraphicFramePr/>
          <p:nvPr>
            <p:ph/>
          </p:nvPr>
        </p:nvGraphicFramePr>
        <p:xfrm>
          <a:off x="2555875" y="4581525"/>
          <a:ext cx="1584325" cy="606425"/>
        </p:xfrm>
        <a:graphic>
          <a:graphicData uri="http://schemas.openxmlformats.org/presentationml/2006/ole">
            <mc:AlternateContent xmlns:mc="http://schemas.openxmlformats.org/markup-compatibility/2006">
              <mc:Choice xmlns:v="urn:schemas-microsoft-com:vml" Requires="v">
                <p:oleObj spid="_x0000_s3147" name="" r:id="rId2" imgW="596900" imgH="228600" progId="Equation.DSMT4">
                  <p:embed/>
                </p:oleObj>
              </mc:Choice>
              <mc:Fallback>
                <p:oleObj name="" r:id="rId2" imgW="596900" imgH="228600" progId="Equation.DSMT4">
                  <p:embed/>
                  <p:pic>
                    <p:nvPicPr>
                      <p:cNvPr id="0" name="图片 3146"/>
                      <p:cNvPicPr/>
                      <p:nvPr/>
                    </p:nvPicPr>
                    <p:blipFill>
                      <a:blip r:embed="rId3"/>
                      <a:stretch>
                        <a:fillRect/>
                      </a:stretch>
                    </p:blipFill>
                    <p:spPr>
                      <a:xfrm>
                        <a:off x="2555875" y="4581525"/>
                        <a:ext cx="1584325" cy="606425"/>
                      </a:xfrm>
                      <a:prstGeom prst="rect">
                        <a:avLst/>
                      </a:prstGeom>
                      <a:noFill/>
                      <a:ln w="38100">
                        <a:miter/>
                      </a:ln>
                    </p:spPr>
                  </p:pic>
                </p:oleObj>
              </mc:Fallback>
            </mc:AlternateContent>
          </a:graphicData>
        </a:graphic>
      </p:graphicFrame>
      <p:sp>
        <p:nvSpPr>
          <p:cNvPr id="130072" name="矩形 130071"/>
          <p:cNvSpPr/>
          <p:nvPr/>
        </p:nvSpPr>
        <p:spPr>
          <a:xfrm>
            <a:off x="34925" y="5229225"/>
            <a:ext cx="8208963" cy="822325"/>
          </a:xfrm>
          <a:prstGeom prst="rect">
            <a:avLst/>
          </a:prstGeom>
          <a:noFill/>
          <a:ln w="12700">
            <a:noFill/>
          </a:ln>
        </p:spPr>
        <p:txBody>
          <a:bodyPr anchor="ctr" anchorCtr="0">
            <a:spAutoFit/>
          </a:bodyPr>
          <a:p>
            <a:r>
              <a:rPr lang="en-US" altLang="zh-CN">
                <a:solidFill>
                  <a:srgbClr val="05050B"/>
                </a:solidFill>
                <a:latin typeface="Tahoma" panose="020B0604030504040204" pitchFamily="34" charset="0"/>
              </a:rPr>
              <a:t>From the next state </a:t>
            </a:r>
            <a:r>
              <a:rPr lang="en-US" altLang="zh-CN" err="1">
                <a:solidFill>
                  <a:srgbClr val="05050B"/>
                </a:solidFill>
                <a:latin typeface="Tahoma" panose="020B0604030504040204" pitchFamily="34" charset="0"/>
              </a:rPr>
              <a:t>Karnaugh</a:t>
            </a:r>
            <a:r>
              <a:rPr lang="en-US" altLang="zh-CN">
                <a:solidFill>
                  <a:srgbClr val="05050B"/>
                </a:solidFill>
                <a:latin typeface="Tahoma" panose="020B0604030504040204" pitchFamily="34" charset="0"/>
              </a:rPr>
              <a:t> and the drive table of the D flip-flop, get the drive </a:t>
            </a:r>
            <a:r>
              <a:rPr lang="en-US" altLang="zh-CN" err="1">
                <a:solidFill>
                  <a:srgbClr val="05050B"/>
                </a:solidFill>
                <a:latin typeface="Tahoma" panose="020B0604030504040204" pitchFamily="34" charset="0"/>
              </a:rPr>
              <a:t>Karnaugh</a:t>
            </a:r>
            <a:r>
              <a:rPr lang="en-US" altLang="zh-CN">
                <a:solidFill>
                  <a:srgbClr val="05050B"/>
                </a:solidFill>
                <a:latin typeface="Tahoma" panose="020B0604030504040204" pitchFamily="34" charset="0"/>
              </a:rPr>
              <a:t> map of the flip-flop </a:t>
            </a:r>
            <a:endParaRPr lang="en-US" altLang="zh-CN">
              <a:solidFill>
                <a:srgbClr val="05050B"/>
              </a:solidFill>
              <a:latin typeface="Tahoma" panose="020B0604030504040204" pitchFamily="34"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2100" name="矩形 132099"/>
          <p:cNvSpPr/>
          <p:nvPr/>
        </p:nvSpPr>
        <p:spPr>
          <a:xfrm>
            <a:off x="250825" y="404813"/>
            <a:ext cx="4519613" cy="457200"/>
          </a:xfrm>
          <a:prstGeom prst="rect">
            <a:avLst/>
          </a:prstGeom>
          <a:noFill/>
          <a:ln w="12700">
            <a:noFill/>
          </a:ln>
        </p:spPr>
        <p:txBody>
          <a:bodyPr wrap="none" anchor="ctr" anchorCtr="0">
            <a:spAutoFit/>
          </a:bodyPr>
          <a:p>
            <a:r>
              <a:rPr lang="en-US" altLang="zh-CN">
                <a:solidFill>
                  <a:srgbClr val="05050B"/>
                </a:solidFill>
                <a:latin typeface="Tahoma" panose="020B0604030504040204" pitchFamily="34" charset="0"/>
              </a:rPr>
              <a:t>the drive table of the D flip-flop </a:t>
            </a:r>
            <a:endParaRPr lang="en-US" altLang="zh-CN">
              <a:solidFill>
                <a:srgbClr val="05050B"/>
              </a:solidFill>
              <a:latin typeface="Tahoma" panose="020B0604030504040204" pitchFamily="34" charset="0"/>
            </a:endParaRPr>
          </a:p>
        </p:txBody>
      </p:sp>
      <p:grpSp>
        <p:nvGrpSpPr>
          <p:cNvPr id="132101" name="组合 132100"/>
          <p:cNvGrpSpPr/>
          <p:nvPr/>
        </p:nvGrpSpPr>
        <p:grpSpPr>
          <a:xfrm>
            <a:off x="971550" y="908050"/>
            <a:ext cx="3124200" cy="1897063"/>
            <a:chOff x="2160" y="11305"/>
            <a:chExt cx="4920" cy="2988"/>
          </a:xfrm>
        </p:grpSpPr>
        <p:grpSp>
          <p:nvGrpSpPr>
            <p:cNvPr id="132102" name="组合 132101"/>
            <p:cNvGrpSpPr/>
            <p:nvPr/>
          </p:nvGrpSpPr>
          <p:grpSpPr>
            <a:xfrm>
              <a:off x="2160" y="11344"/>
              <a:ext cx="4920" cy="2949"/>
              <a:chOff x="2160" y="11344"/>
              <a:chExt cx="4920" cy="2949"/>
            </a:xfrm>
          </p:grpSpPr>
          <p:sp>
            <p:nvSpPr>
              <p:cNvPr id="132103" name="直接连接符 132102"/>
              <p:cNvSpPr/>
              <p:nvPr/>
            </p:nvSpPr>
            <p:spPr>
              <a:xfrm>
                <a:off x="2160" y="12050"/>
                <a:ext cx="4920" cy="0"/>
              </a:xfrm>
              <a:prstGeom prst="line">
                <a:avLst/>
              </a:prstGeom>
              <a:ln w="12700" cap="flat" cmpd="sng">
                <a:solidFill>
                  <a:srgbClr val="0066FF"/>
                </a:solidFill>
                <a:prstDash val="solid"/>
                <a:headEnd type="none" w="med" len="med"/>
                <a:tailEnd type="none" w="med" len="med"/>
              </a:ln>
            </p:spPr>
          </p:sp>
          <p:sp>
            <p:nvSpPr>
              <p:cNvPr id="132104" name="直接连接符 132103"/>
              <p:cNvSpPr/>
              <p:nvPr/>
            </p:nvSpPr>
            <p:spPr>
              <a:xfrm>
                <a:off x="2160" y="14293"/>
                <a:ext cx="4920" cy="0"/>
              </a:xfrm>
              <a:prstGeom prst="line">
                <a:avLst/>
              </a:prstGeom>
              <a:ln w="28575" cap="sq" cmpd="sng">
                <a:solidFill>
                  <a:srgbClr val="0066FF"/>
                </a:solidFill>
                <a:prstDash val="solid"/>
                <a:headEnd type="none" w="med" len="med"/>
                <a:tailEnd type="none" w="med" len="med"/>
              </a:ln>
            </p:spPr>
          </p:sp>
          <p:sp>
            <p:nvSpPr>
              <p:cNvPr id="132105" name="直接连接符 132104"/>
              <p:cNvSpPr/>
              <p:nvPr/>
            </p:nvSpPr>
            <p:spPr>
              <a:xfrm>
                <a:off x="2160" y="11365"/>
                <a:ext cx="0" cy="2928"/>
              </a:xfrm>
              <a:prstGeom prst="line">
                <a:avLst/>
              </a:prstGeom>
              <a:ln w="28575" cap="sq" cmpd="sng">
                <a:solidFill>
                  <a:srgbClr val="0066FF"/>
                </a:solidFill>
                <a:prstDash val="solid"/>
                <a:headEnd type="none" w="med" len="med"/>
                <a:tailEnd type="none" w="med" len="med"/>
              </a:ln>
            </p:spPr>
          </p:sp>
          <p:sp>
            <p:nvSpPr>
              <p:cNvPr id="132106" name="直接连接符 132105"/>
              <p:cNvSpPr/>
              <p:nvPr/>
            </p:nvSpPr>
            <p:spPr>
              <a:xfrm>
                <a:off x="7080" y="11365"/>
                <a:ext cx="0" cy="2928"/>
              </a:xfrm>
              <a:prstGeom prst="line">
                <a:avLst/>
              </a:prstGeom>
              <a:ln w="28575" cap="sq" cmpd="sng">
                <a:solidFill>
                  <a:srgbClr val="0066FF"/>
                </a:solidFill>
                <a:prstDash val="solid"/>
                <a:headEnd type="none" w="med" len="med"/>
                <a:tailEnd type="none" w="med" len="med"/>
              </a:ln>
            </p:spPr>
          </p:sp>
          <p:sp>
            <p:nvSpPr>
              <p:cNvPr id="132107" name="直接连接符 132106"/>
              <p:cNvSpPr/>
              <p:nvPr/>
            </p:nvSpPr>
            <p:spPr>
              <a:xfrm>
                <a:off x="2160" y="11344"/>
                <a:ext cx="4920" cy="1"/>
              </a:xfrm>
              <a:prstGeom prst="line">
                <a:avLst/>
              </a:prstGeom>
              <a:ln w="28575" cap="sq" cmpd="sng">
                <a:solidFill>
                  <a:srgbClr val="0066FF"/>
                </a:solidFill>
                <a:prstDash val="solid"/>
                <a:headEnd type="none" w="med" len="med"/>
                <a:tailEnd type="none" w="med" len="med"/>
              </a:ln>
            </p:spPr>
          </p:sp>
          <p:sp>
            <p:nvSpPr>
              <p:cNvPr id="132108" name="直接连接符 132107"/>
              <p:cNvSpPr/>
              <p:nvPr/>
            </p:nvSpPr>
            <p:spPr>
              <a:xfrm>
                <a:off x="4620" y="11365"/>
                <a:ext cx="0" cy="2928"/>
              </a:xfrm>
              <a:prstGeom prst="line">
                <a:avLst/>
              </a:prstGeom>
              <a:ln w="28575" cap="flat" cmpd="sng">
                <a:solidFill>
                  <a:srgbClr val="0066FF"/>
                </a:solidFill>
                <a:prstDash val="solid"/>
                <a:headEnd type="none" w="sm" len="sm"/>
                <a:tailEnd type="none" w="sm" len="sm"/>
              </a:ln>
            </p:spPr>
          </p:sp>
        </p:grpSp>
        <p:grpSp>
          <p:nvGrpSpPr>
            <p:cNvPr id="132109" name="组合 132108"/>
            <p:cNvGrpSpPr/>
            <p:nvPr/>
          </p:nvGrpSpPr>
          <p:grpSpPr>
            <a:xfrm>
              <a:off x="2160" y="11305"/>
              <a:ext cx="4920" cy="2928"/>
              <a:chOff x="2362" y="7232"/>
              <a:chExt cx="4278" cy="2550"/>
            </a:xfrm>
          </p:grpSpPr>
          <p:sp>
            <p:nvSpPr>
              <p:cNvPr id="132110" name="矩形 132109"/>
              <p:cNvSpPr/>
              <p:nvPr/>
            </p:nvSpPr>
            <p:spPr>
              <a:xfrm>
                <a:off x="2362" y="7828"/>
                <a:ext cx="2139" cy="1954"/>
              </a:xfrm>
              <a:prstGeom prst="rect">
                <a:avLst/>
              </a:prstGeom>
              <a:noFill/>
              <a:ln w="9525">
                <a:noFill/>
              </a:ln>
            </p:spPr>
            <p:txBody>
              <a:bodyPr/>
              <a:p>
                <a:pPr algn="ctr"/>
                <a:r>
                  <a:rPr lang="en-US" altLang="zh-CN" sz="2000" b="1">
                    <a:solidFill>
                      <a:srgbClr val="0066FF"/>
                    </a:solidFill>
                    <a:latin typeface="Times New Roman" panose="02020603050405020304" pitchFamily="18" charset="0"/>
                  </a:rPr>
                  <a:t>0        0</a:t>
                </a:r>
                <a:endParaRPr lang="en-US" altLang="zh-CN" sz="2000" b="1">
                  <a:solidFill>
                    <a:srgbClr val="0066FF"/>
                  </a:solidFill>
                  <a:latin typeface="Times New Roman" panose="02020603050405020304" pitchFamily="18" charset="0"/>
                </a:endParaRPr>
              </a:p>
              <a:p>
                <a:pPr algn="ctr"/>
                <a:r>
                  <a:rPr lang="en-US" altLang="zh-CN" sz="2000" b="1">
                    <a:solidFill>
                      <a:srgbClr val="0066FF"/>
                    </a:solidFill>
                    <a:latin typeface="Times New Roman" panose="02020603050405020304" pitchFamily="18" charset="0"/>
                  </a:rPr>
                  <a:t>0        1</a:t>
                </a:r>
                <a:endParaRPr lang="en-US" altLang="zh-CN" sz="2000" b="1">
                  <a:solidFill>
                    <a:srgbClr val="0066FF"/>
                  </a:solidFill>
                  <a:latin typeface="Times New Roman" panose="02020603050405020304" pitchFamily="18" charset="0"/>
                </a:endParaRPr>
              </a:p>
              <a:p>
                <a:pPr algn="ctr"/>
                <a:r>
                  <a:rPr lang="en-US" altLang="zh-CN" sz="2000" b="1">
                    <a:solidFill>
                      <a:srgbClr val="0066FF"/>
                    </a:solidFill>
                    <a:latin typeface="Times New Roman" panose="02020603050405020304" pitchFamily="18" charset="0"/>
                  </a:rPr>
                  <a:t>1        0</a:t>
                </a:r>
                <a:endParaRPr lang="en-US" altLang="zh-CN" sz="2000" b="1">
                  <a:solidFill>
                    <a:srgbClr val="0066FF"/>
                  </a:solidFill>
                  <a:latin typeface="Times New Roman" panose="02020603050405020304" pitchFamily="18" charset="0"/>
                </a:endParaRPr>
              </a:p>
              <a:p>
                <a:pPr algn="ctr"/>
                <a:r>
                  <a:rPr lang="en-US" altLang="zh-CN" sz="2000" b="1">
                    <a:solidFill>
                      <a:srgbClr val="0066FF"/>
                    </a:solidFill>
                    <a:latin typeface="Times New Roman" panose="02020603050405020304" pitchFamily="18" charset="0"/>
                  </a:rPr>
                  <a:t>1        1</a:t>
                </a:r>
                <a:endParaRPr lang="en-US" altLang="zh-CN" sz="2000">
                  <a:latin typeface="Tahoma" panose="020B0604030504040204" pitchFamily="34" charset="0"/>
                </a:endParaRPr>
              </a:p>
            </p:txBody>
          </p:sp>
          <p:sp>
            <p:nvSpPr>
              <p:cNvPr id="132111" name="矩形 132110"/>
              <p:cNvSpPr/>
              <p:nvPr/>
            </p:nvSpPr>
            <p:spPr>
              <a:xfrm>
                <a:off x="2362" y="7232"/>
                <a:ext cx="2139" cy="596"/>
              </a:xfrm>
              <a:prstGeom prst="rect">
                <a:avLst/>
              </a:prstGeom>
              <a:noFill/>
              <a:ln w="9525">
                <a:noFill/>
              </a:ln>
            </p:spPr>
            <p:txBody>
              <a:bodyPr/>
              <a:p>
                <a:pPr algn="ctr"/>
                <a:r>
                  <a:rPr lang="en-US" altLang="zh-CN" sz="2000" b="1" i="1" err="1">
                    <a:solidFill>
                      <a:srgbClr val="FF3300"/>
                    </a:solidFill>
                    <a:latin typeface="Times New Roman" panose="02020603050405020304" pitchFamily="18" charset="0"/>
                  </a:rPr>
                  <a:t>Q</a:t>
                </a:r>
                <a:r>
                  <a:rPr lang="en-US" altLang="zh-CN" sz="2000" b="1" baseline="30000" err="1">
                    <a:solidFill>
                      <a:srgbClr val="FF3300"/>
                    </a:solidFill>
                    <a:latin typeface="Times New Roman" panose="02020603050405020304" pitchFamily="18" charset="0"/>
                  </a:rPr>
                  <a:t>n</a:t>
                </a:r>
                <a:r>
                  <a:rPr lang="en-US" altLang="zh-CN" sz="2000" b="1">
                    <a:solidFill>
                      <a:srgbClr val="FF3300"/>
                    </a:solidFill>
                    <a:latin typeface="Times New Roman" panose="02020603050405020304" pitchFamily="18" charset="0"/>
                  </a:rPr>
                  <a:t>→ </a:t>
                </a:r>
                <a:r>
                  <a:rPr lang="en-US" altLang="zh-CN" sz="2000" b="1" i="1">
                    <a:solidFill>
                      <a:srgbClr val="FF3300"/>
                    </a:solidFill>
                    <a:latin typeface="Times New Roman" panose="02020603050405020304" pitchFamily="18" charset="0"/>
                  </a:rPr>
                  <a:t>Q</a:t>
                </a:r>
                <a:r>
                  <a:rPr lang="en-US" altLang="zh-CN" sz="2000" b="1" baseline="30000">
                    <a:solidFill>
                      <a:srgbClr val="FF3300"/>
                    </a:solidFill>
                    <a:latin typeface="Times New Roman" panose="02020603050405020304" pitchFamily="18" charset="0"/>
                  </a:rPr>
                  <a:t>n+1</a:t>
                </a:r>
                <a:endParaRPr lang="en-US" altLang="zh-CN" sz="2000">
                  <a:latin typeface="Tahoma" panose="020B0604030504040204" pitchFamily="34" charset="0"/>
                </a:endParaRPr>
              </a:p>
            </p:txBody>
          </p:sp>
          <p:sp>
            <p:nvSpPr>
              <p:cNvPr id="132112" name="矩形 132111"/>
              <p:cNvSpPr/>
              <p:nvPr/>
            </p:nvSpPr>
            <p:spPr>
              <a:xfrm>
                <a:off x="4501" y="7828"/>
                <a:ext cx="2139" cy="1954"/>
              </a:xfrm>
              <a:prstGeom prst="rect">
                <a:avLst/>
              </a:prstGeom>
              <a:noFill/>
              <a:ln w="9525">
                <a:noFill/>
              </a:ln>
            </p:spPr>
            <p:txBody>
              <a:bodyPr/>
              <a:p>
                <a:pPr algn="ctr"/>
                <a:r>
                  <a:rPr lang="en-US" altLang="zh-CN" sz="2000" b="1">
                    <a:solidFill>
                      <a:srgbClr val="0066FF"/>
                    </a:solidFill>
                    <a:latin typeface="Times New Roman" panose="02020603050405020304" pitchFamily="18" charset="0"/>
                  </a:rPr>
                  <a:t>0</a:t>
                </a:r>
                <a:endParaRPr lang="en-US" altLang="zh-CN" sz="2000" b="1">
                  <a:solidFill>
                    <a:srgbClr val="0066FF"/>
                  </a:solidFill>
                  <a:latin typeface="Times New Roman" panose="02020603050405020304" pitchFamily="18" charset="0"/>
                </a:endParaRPr>
              </a:p>
              <a:p>
                <a:pPr algn="ctr"/>
                <a:r>
                  <a:rPr lang="en-US" altLang="zh-CN" sz="2000" b="1">
                    <a:solidFill>
                      <a:srgbClr val="0066FF"/>
                    </a:solidFill>
                    <a:latin typeface="Times New Roman" panose="02020603050405020304" pitchFamily="18" charset="0"/>
                  </a:rPr>
                  <a:t>1</a:t>
                </a:r>
                <a:endParaRPr lang="en-US" altLang="zh-CN" sz="2000" b="1">
                  <a:solidFill>
                    <a:srgbClr val="0066FF"/>
                  </a:solidFill>
                  <a:latin typeface="Times New Roman" panose="02020603050405020304" pitchFamily="18" charset="0"/>
                </a:endParaRPr>
              </a:p>
              <a:p>
                <a:pPr algn="ctr"/>
                <a:r>
                  <a:rPr lang="en-US" altLang="zh-CN" sz="2000" b="1">
                    <a:solidFill>
                      <a:srgbClr val="0066FF"/>
                    </a:solidFill>
                    <a:latin typeface="Times New Roman" panose="02020603050405020304" pitchFamily="18" charset="0"/>
                  </a:rPr>
                  <a:t>0</a:t>
                </a:r>
                <a:endParaRPr lang="en-US" altLang="zh-CN" sz="2000" b="1">
                  <a:solidFill>
                    <a:srgbClr val="0066FF"/>
                  </a:solidFill>
                  <a:latin typeface="Times New Roman" panose="02020603050405020304" pitchFamily="18" charset="0"/>
                </a:endParaRPr>
              </a:p>
              <a:p>
                <a:pPr algn="ctr"/>
                <a:r>
                  <a:rPr lang="en-US" altLang="zh-CN" sz="2000" b="1">
                    <a:solidFill>
                      <a:srgbClr val="0066FF"/>
                    </a:solidFill>
                    <a:latin typeface="Times New Roman" panose="02020603050405020304" pitchFamily="18" charset="0"/>
                  </a:rPr>
                  <a:t>1</a:t>
                </a:r>
                <a:endParaRPr lang="en-US" altLang="zh-CN" sz="2000">
                  <a:latin typeface="Tahoma" panose="020B0604030504040204" pitchFamily="34" charset="0"/>
                </a:endParaRPr>
              </a:p>
            </p:txBody>
          </p:sp>
          <p:sp>
            <p:nvSpPr>
              <p:cNvPr id="132113" name="矩形 132112"/>
              <p:cNvSpPr/>
              <p:nvPr/>
            </p:nvSpPr>
            <p:spPr>
              <a:xfrm>
                <a:off x="4501" y="7232"/>
                <a:ext cx="2139" cy="596"/>
              </a:xfrm>
              <a:prstGeom prst="rect">
                <a:avLst/>
              </a:prstGeom>
              <a:noFill/>
              <a:ln w="9525">
                <a:noFill/>
              </a:ln>
            </p:spPr>
            <p:txBody>
              <a:bodyPr/>
              <a:p>
                <a:pPr algn="ctr"/>
                <a:r>
                  <a:rPr lang="en-US" altLang="zh-CN" sz="2000" b="1" i="1">
                    <a:solidFill>
                      <a:srgbClr val="FF3300"/>
                    </a:solidFill>
                    <a:latin typeface="Times New Roman" panose="02020603050405020304" pitchFamily="18" charset="0"/>
                  </a:rPr>
                  <a:t>D</a:t>
                </a:r>
                <a:endParaRPr lang="en-US" altLang="zh-CN" sz="2000">
                  <a:latin typeface="Tahoma" panose="020B0604030504040204" pitchFamily="34" charset="0"/>
                </a:endParaRPr>
              </a:p>
            </p:txBody>
          </p:sp>
        </p:grpSp>
      </p:grpSp>
      <p:pic>
        <p:nvPicPr>
          <p:cNvPr id="132114" name="图片 132113"/>
          <p:cNvPicPr>
            <a:picLocks noChangeAspect="1"/>
          </p:cNvPicPr>
          <p:nvPr/>
        </p:nvPicPr>
        <p:blipFill>
          <a:blip r:embed="rId1"/>
          <a:stretch>
            <a:fillRect/>
          </a:stretch>
        </p:blipFill>
        <p:spPr>
          <a:xfrm>
            <a:off x="4454525" y="404813"/>
            <a:ext cx="4005263" cy="2503487"/>
          </a:xfrm>
          <a:prstGeom prst="rect">
            <a:avLst/>
          </a:prstGeom>
          <a:noFill/>
          <a:ln w="12700">
            <a:noFill/>
          </a:ln>
        </p:spPr>
      </p:pic>
      <p:grpSp>
        <p:nvGrpSpPr>
          <p:cNvPr id="132115" name="组合 132114"/>
          <p:cNvGrpSpPr/>
          <p:nvPr/>
        </p:nvGrpSpPr>
        <p:grpSpPr>
          <a:xfrm>
            <a:off x="107950" y="2924175"/>
            <a:ext cx="8066088" cy="3168650"/>
            <a:chOff x="2362" y="1728"/>
            <a:chExt cx="4696" cy="2839"/>
          </a:xfrm>
        </p:grpSpPr>
        <p:pic>
          <p:nvPicPr>
            <p:cNvPr id="132116" name="图片 132115"/>
            <p:cNvPicPr>
              <a:picLocks noChangeAspect="1"/>
            </p:cNvPicPr>
            <p:nvPr/>
          </p:nvPicPr>
          <p:blipFill>
            <a:blip r:embed="rId2"/>
            <a:stretch>
              <a:fillRect/>
            </a:stretch>
          </p:blipFill>
          <p:spPr>
            <a:xfrm>
              <a:off x="2362" y="1728"/>
              <a:ext cx="4696" cy="2839"/>
            </a:xfrm>
            <a:prstGeom prst="rect">
              <a:avLst/>
            </a:prstGeom>
            <a:noFill/>
            <a:ln w="12700">
              <a:noFill/>
            </a:ln>
          </p:spPr>
        </p:pic>
        <p:grpSp>
          <p:nvGrpSpPr>
            <p:cNvPr id="132117" name="组合 132116"/>
            <p:cNvGrpSpPr/>
            <p:nvPr/>
          </p:nvGrpSpPr>
          <p:grpSpPr>
            <a:xfrm>
              <a:off x="3719" y="2845"/>
              <a:ext cx="3026" cy="1463"/>
              <a:chOff x="1248" y="2592"/>
              <a:chExt cx="1392" cy="672"/>
            </a:xfrm>
          </p:grpSpPr>
          <p:sp>
            <p:nvSpPr>
              <p:cNvPr id="132118" name="矩形 132117"/>
              <p:cNvSpPr/>
              <p:nvPr/>
            </p:nvSpPr>
            <p:spPr>
              <a:xfrm>
                <a:off x="1248" y="2592"/>
                <a:ext cx="240" cy="240"/>
              </a:xfrm>
              <a:prstGeom prst="rect">
                <a:avLst/>
              </a:prstGeom>
              <a:noFill/>
              <a:ln w="9525">
                <a:noFill/>
              </a:ln>
            </p:spPr>
            <p:txBody>
              <a:bodyPr lIns="92075" tIns="46038" rIns="92075" bIns="46038"/>
              <a:p>
                <a:pPr lvl="1" algn="just"/>
                <a:r>
                  <a:rPr lang="en-US" altLang="zh-CN" sz="1800" b="1">
                    <a:solidFill>
                      <a:srgbClr val="003300"/>
                    </a:solidFill>
                    <a:latin typeface="Times New Roman" panose="02020603050405020304" pitchFamily="18" charset="0"/>
                  </a:rPr>
                  <a:t>0</a:t>
                </a:r>
                <a:endParaRPr lang="en-US" altLang="zh-CN">
                  <a:latin typeface="Tahoma" panose="020B0604030504040204" pitchFamily="34" charset="0"/>
                </a:endParaRPr>
              </a:p>
            </p:txBody>
          </p:sp>
          <p:sp>
            <p:nvSpPr>
              <p:cNvPr id="132119" name="矩形 132118"/>
              <p:cNvSpPr/>
              <p:nvPr/>
            </p:nvSpPr>
            <p:spPr>
              <a:xfrm>
                <a:off x="1632" y="2592"/>
                <a:ext cx="240" cy="240"/>
              </a:xfrm>
              <a:prstGeom prst="rect">
                <a:avLst/>
              </a:prstGeom>
              <a:noFill/>
              <a:ln w="9525">
                <a:noFill/>
              </a:ln>
            </p:spPr>
            <p:txBody>
              <a:bodyPr lIns="92075" tIns="46038" rIns="92075" bIns="46038"/>
              <a:p>
                <a:pPr lvl="1" algn="just"/>
                <a:r>
                  <a:rPr lang="en-US" altLang="zh-CN" sz="1800" b="1">
                    <a:solidFill>
                      <a:srgbClr val="003300"/>
                    </a:solidFill>
                    <a:latin typeface="Times New Roman" panose="02020603050405020304" pitchFamily="18" charset="0"/>
                  </a:rPr>
                  <a:t>0</a:t>
                </a:r>
                <a:endParaRPr lang="en-US" altLang="zh-CN">
                  <a:latin typeface="Tahoma" panose="020B0604030504040204" pitchFamily="34" charset="0"/>
                </a:endParaRPr>
              </a:p>
            </p:txBody>
          </p:sp>
          <p:sp>
            <p:nvSpPr>
              <p:cNvPr id="132120" name="矩形 132119"/>
              <p:cNvSpPr/>
              <p:nvPr/>
            </p:nvSpPr>
            <p:spPr>
              <a:xfrm>
                <a:off x="2016" y="2592"/>
                <a:ext cx="240" cy="240"/>
              </a:xfrm>
              <a:prstGeom prst="rect">
                <a:avLst/>
              </a:prstGeom>
              <a:noFill/>
              <a:ln w="9525">
                <a:noFill/>
              </a:ln>
            </p:spPr>
            <p:txBody>
              <a:bodyPr lIns="92075" tIns="46038" rIns="92075" bIns="46038"/>
              <a:p>
                <a:pPr lvl="1" algn="just"/>
                <a:r>
                  <a:rPr lang="en-US" altLang="zh-CN" sz="1800" b="1">
                    <a:solidFill>
                      <a:srgbClr val="003300"/>
                    </a:solidFill>
                    <a:latin typeface="Times New Roman" panose="02020603050405020304" pitchFamily="18" charset="0"/>
                  </a:rPr>
                  <a:t>0</a:t>
                </a:r>
                <a:endParaRPr lang="en-US" altLang="zh-CN">
                  <a:latin typeface="Tahoma" panose="020B0604030504040204" pitchFamily="34" charset="0"/>
                </a:endParaRPr>
              </a:p>
            </p:txBody>
          </p:sp>
          <p:sp>
            <p:nvSpPr>
              <p:cNvPr id="132121" name="矩形 132120"/>
              <p:cNvSpPr/>
              <p:nvPr/>
            </p:nvSpPr>
            <p:spPr>
              <a:xfrm>
                <a:off x="1248" y="2976"/>
                <a:ext cx="240" cy="240"/>
              </a:xfrm>
              <a:prstGeom prst="rect">
                <a:avLst/>
              </a:prstGeom>
              <a:noFill/>
              <a:ln w="9525">
                <a:noFill/>
              </a:ln>
            </p:spPr>
            <p:txBody>
              <a:bodyPr lIns="92075" tIns="46038" rIns="92075" bIns="46038"/>
              <a:p>
                <a:pPr lvl="1" algn="just"/>
                <a:r>
                  <a:rPr lang="en-US" altLang="zh-CN" sz="1800" b="1">
                    <a:solidFill>
                      <a:srgbClr val="003300"/>
                    </a:solidFill>
                    <a:latin typeface="Times New Roman" panose="02020603050405020304" pitchFamily="18" charset="0"/>
                  </a:rPr>
                  <a:t>0</a:t>
                </a:r>
                <a:endParaRPr lang="en-US" altLang="zh-CN">
                  <a:latin typeface="Tahoma" panose="020B0604030504040204" pitchFamily="34" charset="0"/>
                </a:endParaRPr>
              </a:p>
            </p:txBody>
          </p:sp>
          <p:sp>
            <p:nvSpPr>
              <p:cNvPr id="132122" name="矩形 132121"/>
              <p:cNvSpPr/>
              <p:nvPr/>
            </p:nvSpPr>
            <p:spPr>
              <a:xfrm>
                <a:off x="1632" y="2976"/>
                <a:ext cx="240" cy="240"/>
              </a:xfrm>
              <a:prstGeom prst="rect">
                <a:avLst/>
              </a:prstGeom>
              <a:noFill/>
              <a:ln w="9525">
                <a:noFill/>
              </a:ln>
            </p:spPr>
            <p:txBody>
              <a:bodyPr lIns="92075" tIns="46038" rIns="92075" bIns="46038"/>
              <a:p>
                <a:pPr lvl="1" algn="just"/>
                <a:r>
                  <a:rPr lang="en-US" altLang="zh-CN" sz="1800" b="1">
                    <a:solidFill>
                      <a:srgbClr val="003300"/>
                    </a:solidFill>
                    <a:latin typeface="Times New Roman" panose="02020603050405020304" pitchFamily="18" charset="0"/>
                  </a:rPr>
                  <a:t>1</a:t>
                </a:r>
                <a:endParaRPr lang="en-US" altLang="zh-CN">
                  <a:latin typeface="Tahoma" panose="020B0604030504040204" pitchFamily="34" charset="0"/>
                </a:endParaRPr>
              </a:p>
            </p:txBody>
          </p:sp>
          <p:sp>
            <p:nvSpPr>
              <p:cNvPr id="132123" name="矩形 132122"/>
              <p:cNvSpPr/>
              <p:nvPr/>
            </p:nvSpPr>
            <p:spPr>
              <a:xfrm>
                <a:off x="2016" y="2976"/>
                <a:ext cx="240" cy="240"/>
              </a:xfrm>
              <a:prstGeom prst="rect">
                <a:avLst/>
              </a:prstGeom>
              <a:noFill/>
              <a:ln w="9525">
                <a:noFill/>
              </a:ln>
            </p:spPr>
            <p:txBody>
              <a:bodyPr lIns="92075" tIns="46038" rIns="92075" bIns="46038"/>
              <a:p>
                <a:pPr lvl="1" algn="just"/>
                <a:r>
                  <a:rPr lang="en-US" altLang="zh-CN" sz="1800" b="1">
                    <a:solidFill>
                      <a:srgbClr val="003300"/>
                    </a:solidFill>
                    <a:latin typeface="Times New Roman" panose="02020603050405020304" pitchFamily="18" charset="0"/>
                  </a:rPr>
                  <a:t>1</a:t>
                </a:r>
                <a:endParaRPr lang="en-US" altLang="zh-CN">
                  <a:latin typeface="Tahoma" panose="020B0604030504040204" pitchFamily="34" charset="0"/>
                </a:endParaRPr>
              </a:p>
            </p:txBody>
          </p:sp>
          <p:grpSp>
            <p:nvGrpSpPr>
              <p:cNvPr id="132124" name="组合 132123"/>
              <p:cNvGrpSpPr/>
              <p:nvPr/>
            </p:nvGrpSpPr>
            <p:grpSpPr>
              <a:xfrm>
                <a:off x="2400" y="2592"/>
                <a:ext cx="240" cy="624"/>
                <a:chOff x="2400" y="2592"/>
                <a:chExt cx="240" cy="624"/>
              </a:xfrm>
            </p:grpSpPr>
            <p:sp>
              <p:nvSpPr>
                <p:cNvPr id="132125" name="矩形 132124"/>
                <p:cNvSpPr/>
                <p:nvPr/>
              </p:nvSpPr>
              <p:spPr>
                <a:xfrm>
                  <a:off x="2400" y="2592"/>
                  <a:ext cx="240" cy="240"/>
                </a:xfrm>
                <a:prstGeom prst="rect">
                  <a:avLst/>
                </a:prstGeom>
                <a:noFill/>
                <a:ln w="9525">
                  <a:noFill/>
                </a:ln>
              </p:spPr>
              <p:txBody>
                <a:bodyPr lIns="92075" tIns="46038" rIns="92075" bIns="46038"/>
                <a:p>
                  <a:pPr lvl="1" algn="just"/>
                  <a:r>
                    <a:rPr lang="en-US" altLang="zh-CN" sz="1800" b="1">
                      <a:solidFill>
                        <a:srgbClr val="003300"/>
                      </a:solidFill>
                      <a:latin typeface="Times New Roman" panose="02020603050405020304" pitchFamily="18" charset="0"/>
                    </a:rPr>
                    <a:t>×</a:t>
                  </a:r>
                  <a:endParaRPr lang="en-US" altLang="zh-CN">
                    <a:latin typeface="Tahoma" panose="020B0604030504040204" pitchFamily="34" charset="0"/>
                  </a:endParaRPr>
                </a:p>
              </p:txBody>
            </p:sp>
            <p:sp>
              <p:nvSpPr>
                <p:cNvPr id="132126" name="矩形 132125"/>
                <p:cNvSpPr/>
                <p:nvPr/>
              </p:nvSpPr>
              <p:spPr>
                <a:xfrm>
                  <a:off x="2400" y="2976"/>
                  <a:ext cx="240" cy="240"/>
                </a:xfrm>
                <a:prstGeom prst="rect">
                  <a:avLst/>
                </a:prstGeom>
                <a:noFill/>
                <a:ln w="9525">
                  <a:noFill/>
                </a:ln>
              </p:spPr>
              <p:txBody>
                <a:bodyPr lIns="92075" tIns="46038" rIns="92075" bIns="46038"/>
                <a:p>
                  <a:pPr lvl="1" algn="just"/>
                  <a:r>
                    <a:rPr lang="en-US" altLang="zh-CN" sz="1800" b="1">
                      <a:solidFill>
                        <a:srgbClr val="003300"/>
                      </a:solidFill>
                      <a:latin typeface="Times New Roman" panose="02020603050405020304" pitchFamily="18" charset="0"/>
                    </a:rPr>
                    <a:t>×</a:t>
                  </a:r>
                  <a:endParaRPr lang="en-US" altLang="zh-CN">
                    <a:latin typeface="Tahoma" panose="020B0604030504040204" pitchFamily="34" charset="0"/>
                  </a:endParaRPr>
                </a:p>
              </p:txBody>
            </p:sp>
          </p:grpSp>
          <p:sp>
            <p:nvSpPr>
              <p:cNvPr id="132127" name="椭圆 132126"/>
              <p:cNvSpPr/>
              <p:nvPr/>
            </p:nvSpPr>
            <p:spPr>
              <a:xfrm>
                <a:off x="1488" y="2976"/>
                <a:ext cx="768" cy="288"/>
              </a:xfrm>
              <a:prstGeom prst="ellipse">
                <a:avLst/>
              </a:prstGeom>
              <a:noFill/>
              <a:ln w="25400" cap="sq" cmpd="sng">
                <a:solidFill>
                  <a:srgbClr val="99CC00"/>
                </a:solidFill>
                <a:prstDash val="solid"/>
                <a:headEnd type="none" w="sm" len="sm"/>
                <a:tailEnd type="none" w="sm" len="sm"/>
              </a:ln>
            </p:spPr>
            <p:txBody>
              <a:bodyPr/>
              <a:p>
                <a:endParaRPr lang="zh-CN" altLang="en-US"/>
              </a:p>
            </p:txBody>
          </p:sp>
        </p:grpSp>
      </p:gr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33124" name="组合 133123"/>
          <p:cNvGrpSpPr/>
          <p:nvPr/>
        </p:nvGrpSpPr>
        <p:grpSpPr>
          <a:xfrm>
            <a:off x="1042988" y="144463"/>
            <a:ext cx="5257800" cy="2708275"/>
            <a:chOff x="2362" y="2793"/>
            <a:chExt cx="4745" cy="2867"/>
          </a:xfrm>
        </p:grpSpPr>
        <p:pic>
          <p:nvPicPr>
            <p:cNvPr id="133125" name="图片 133124"/>
            <p:cNvPicPr>
              <a:picLocks noChangeAspect="1"/>
            </p:cNvPicPr>
            <p:nvPr/>
          </p:nvPicPr>
          <p:blipFill>
            <a:blip r:embed="rId1"/>
            <a:stretch>
              <a:fillRect/>
            </a:stretch>
          </p:blipFill>
          <p:spPr>
            <a:xfrm>
              <a:off x="2362" y="2793"/>
              <a:ext cx="4745" cy="2867"/>
            </a:xfrm>
            <a:prstGeom prst="rect">
              <a:avLst/>
            </a:prstGeom>
            <a:noFill/>
            <a:ln w="12700">
              <a:noFill/>
            </a:ln>
          </p:spPr>
        </p:pic>
        <p:grpSp>
          <p:nvGrpSpPr>
            <p:cNvPr id="133126" name="组合 133125"/>
            <p:cNvGrpSpPr/>
            <p:nvPr/>
          </p:nvGrpSpPr>
          <p:grpSpPr>
            <a:xfrm>
              <a:off x="3614" y="3943"/>
              <a:ext cx="3235" cy="1463"/>
              <a:chOff x="3504" y="2592"/>
              <a:chExt cx="1488" cy="672"/>
            </a:xfrm>
          </p:grpSpPr>
          <p:grpSp>
            <p:nvGrpSpPr>
              <p:cNvPr id="133127" name="组合 133126"/>
              <p:cNvGrpSpPr/>
              <p:nvPr/>
            </p:nvGrpSpPr>
            <p:grpSpPr>
              <a:xfrm>
                <a:off x="3552" y="2592"/>
                <a:ext cx="1392" cy="624"/>
                <a:chOff x="3552" y="2592"/>
                <a:chExt cx="1392" cy="624"/>
              </a:xfrm>
            </p:grpSpPr>
            <p:sp>
              <p:nvSpPr>
                <p:cNvPr id="133128" name="矩形 133127"/>
                <p:cNvSpPr/>
                <p:nvPr/>
              </p:nvSpPr>
              <p:spPr>
                <a:xfrm>
                  <a:off x="3552" y="2592"/>
                  <a:ext cx="240" cy="240"/>
                </a:xfrm>
                <a:prstGeom prst="rect">
                  <a:avLst/>
                </a:prstGeom>
                <a:noFill/>
                <a:ln w="9525">
                  <a:noFill/>
                </a:ln>
              </p:spPr>
              <p:txBody>
                <a:bodyPr lIns="92075" tIns="46038" rIns="92075" bIns="46038"/>
                <a:p>
                  <a:pPr lvl="1" algn="just"/>
                  <a:r>
                    <a:rPr lang="en-US" altLang="zh-CN" sz="1800" b="1">
                      <a:solidFill>
                        <a:srgbClr val="003300"/>
                      </a:solidFill>
                      <a:latin typeface="Times New Roman" panose="02020603050405020304" pitchFamily="18" charset="0"/>
                    </a:rPr>
                    <a:t>0</a:t>
                  </a:r>
                  <a:endParaRPr lang="en-US" altLang="zh-CN">
                    <a:latin typeface="Tahoma" panose="020B0604030504040204" pitchFamily="34" charset="0"/>
                  </a:endParaRPr>
                </a:p>
              </p:txBody>
            </p:sp>
            <p:sp>
              <p:nvSpPr>
                <p:cNvPr id="133129" name="矩形 133128"/>
                <p:cNvSpPr/>
                <p:nvPr/>
              </p:nvSpPr>
              <p:spPr>
                <a:xfrm>
                  <a:off x="3936" y="2592"/>
                  <a:ext cx="240" cy="240"/>
                </a:xfrm>
                <a:prstGeom prst="rect">
                  <a:avLst/>
                </a:prstGeom>
                <a:noFill/>
                <a:ln w="9525">
                  <a:noFill/>
                </a:ln>
              </p:spPr>
              <p:txBody>
                <a:bodyPr lIns="92075" tIns="46038" rIns="92075" bIns="46038"/>
                <a:p>
                  <a:pPr lvl="1" algn="just"/>
                  <a:r>
                    <a:rPr lang="en-US" altLang="zh-CN" sz="1800" b="1">
                      <a:solidFill>
                        <a:srgbClr val="003300"/>
                      </a:solidFill>
                      <a:latin typeface="Times New Roman" panose="02020603050405020304" pitchFamily="18" charset="0"/>
                    </a:rPr>
                    <a:t>0</a:t>
                  </a:r>
                  <a:endParaRPr lang="en-US" altLang="zh-CN">
                    <a:latin typeface="Tahoma" panose="020B0604030504040204" pitchFamily="34" charset="0"/>
                  </a:endParaRPr>
                </a:p>
              </p:txBody>
            </p:sp>
            <p:sp>
              <p:nvSpPr>
                <p:cNvPr id="133130" name="矩形 133129"/>
                <p:cNvSpPr/>
                <p:nvPr/>
              </p:nvSpPr>
              <p:spPr>
                <a:xfrm>
                  <a:off x="4320" y="2592"/>
                  <a:ext cx="240" cy="240"/>
                </a:xfrm>
                <a:prstGeom prst="rect">
                  <a:avLst/>
                </a:prstGeom>
                <a:noFill/>
                <a:ln w="9525">
                  <a:noFill/>
                </a:ln>
              </p:spPr>
              <p:txBody>
                <a:bodyPr lIns="92075" tIns="46038" rIns="92075" bIns="46038"/>
                <a:p>
                  <a:pPr lvl="1" algn="just"/>
                  <a:r>
                    <a:rPr lang="en-US" altLang="zh-CN" sz="1800" b="1">
                      <a:solidFill>
                        <a:srgbClr val="003300"/>
                      </a:solidFill>
                      <a:latin typeface="Times New Roman" panose="02020603050405020304" pitchFamily="18" charset="0"/>
                    </a:rPr>
                    <a:t>0</a:t>
                  </a:r>
                  <a:endParaRPr lang="en-US" altLang="zh-CN">
                    <a:latin typeface="Tahoma" panose="020B0604030504040204" pitchFamily="34" charset="0"/>
                  </a:endParaRPr>
                </a:p>
              </p:txBody>
            </p:sp>
            <p:sp>
              <p:nvSpPr>
                <p:cNvPr id="133131" name="矩形 133130"/>
                <p:cNvSpPr/>
                <p:nvPr/>
              </p:nvSpPr>
              <p:spPr>
                <a:xfrm>
                  <a:off x="4704" y="2592"/>
                  <a:ext cx="240" cy="240"/>
                </a:xfrm>
                <a:prstGeom prst="rect">
                  <a:avLst/>
                </a:prstGeom>
                <a:noFill/>
                <a:ln w="9525">
                  <a:noFill/>
                </a:ln>
              </p:spPr>
              <p:txBody>
                <a:bodyPr lIns="92075" tIns="46038" rIns="92075" bIns="46038"/>
                <a:p>
                  <a:pPr lvl="1" algn="just"/>
                  <a:r>
                    <a:rPr lang="en-US" altLang="zh-CN" sz="1800" b="1">
                      <a:solidFill>
                        <a:srgbClr val="003300"/>
                      </a:solidFill>
                      <a:latin typeface="Times New Roman" panose="02020603050405020304" pitchFamily="18" charset="0"/>
                    </a:rPr>
                    <a:t>×</a:t>
                  </a:r>
                  <a:endParaRPr lang="en-US" altLang="zh-CN">
                    <a:latin typeface="Tahoma" panose="020B0604030504040204" pitchFamily="34" charset="0"/>
                  </a:endParaRPr>
                </a:p>
              </p:txBody>
            </p:sp>
            <p:sp>
              <p:nvSpPr>
                <p:cNvPr id="133132" name="矩形 133131"/>
                <p:cNvSpPr/>
                <p:nvPr/>
              </p:nvSpPr>
              <p:spPr>
                <a:xfrm>
                  <a:off x="3552" y="2976"/>
                  <a:ext cx="240" cy="240"/>
                </a:xfrm>
                <a:prstGeom prst="rect">
                  <a:avLst/>
                </a:prstGeom>
                <a:noFill/>
                <a:ln w="9525">
                  <a:noFill/>
                </a:ln>
              </p:spPr>
              <p:txBody>
                <a:bodyPr lIns="92075" tIns="46038" rIns="92075" bIns="46038"/>
                <a:p>
                  <a:pPr lvl="1" algn="just"/>
                  <a:r>
                    <a:rPr lang="en-US" altLang="zh-CN" sz="1800" b="1">
                      <a:solidFill>
                        <a:srgbClr val="003300"/>
                      </a:solidFill>
                      <a:latin typeface="Times New Roman" panose="02020603050405020304" pitchFamily="18" charset="0"/>
                    </a:rPr>
                    <a:t>1</a:t>
                  </a:r>
                  <a:endParaRPr lang="en-US" altLang="zh-CN">
                    <a:latin typeface="Tahoma" panose="020B0604030504040204" pitchFamily="34" charset="0"/>
                  </a:endParaRPr>
                </a:p>
              </p:txBody>
            </p:sp>
            <p:sp>
              <p:nvSpPr>
                <p:cNvPr id="133133" name="矩形 133132"/>
                <p:cNvSpPr/>
                <p:nvPr/>
              </p:nvSpPr>
              <p:spPr>
                <a:xfrm>
                  <a:off x="3936" y="2976"/>
                  <a:ext cx="240" cy="240"/>
                </a:xfrm>
                <a:prstGeom prst="rect">
                  <a:avLst/>
                </a:prstGeom>
                <a:noFill/>
                <a:ln w="9525">
                  <a:noFill/>
                </a:ln>
              </p:spPr>
              <p:txBody>
                <a:bodyPr lIns="92075" tIns="46038" rIns="92075" bIns="46038"/>
                <a:p>
                  <a:pPr lvl="1" algn="just"/>
                  <a:r>
                    <a:rPr lang="en-US" altLang="zh-CN" sz="1800" b="1">
                      <a:solidFill>
                        <a:srgbClr val="003300"/>
                      </a:solidFill>
                      <a:latin typeface="Times New Roman" panose="02020603050405020304" pitchFamily="18" charset="0"/>
                    </a:rPr>
                    <a:t>1</a:t>
                  </a:r>
                  <a:endParaRPr lang="en-US" altLang="zh-CN">
                    <a:latin typeface="Tahoma" panose="020B0604030504040204" pitchFamily="34" charset="0"/>
                  </a:endParaRPr>
                </a:p>
              </p:txBody>
            </p:sp>
            <p:sp>
              <p:nvSpPr>
                <p:cNvPr id="133134" name="矩形 133133"/>
                <p:cNvSpPr/>
                <p:nvPr/>
              </p:nvSpPr>
              <p:spPr>
                <a:xfrm>
                  <a:off x="4320" y="2976"/>
                  <a:ext cx="240" cy="240"/>
                </a:xfrm>
                <a:prstGeom prst="rect">
                  <a:avLst/>
                </a:prstGeom>
                <a:noFill/>
                <a:ln w="9525">
                  <a:noFill/>
                </a:ln>
              </p:spPr>
              <p:txBody>
                <a:bodyPr lIns="92075" tIns="46038" rIns="92075" bIns="46038"/>
                <a:p>
                  <a:pPr lvl="1" algn="just"/>
                  <a:r>
                    <a:rPr lang="en-US" altLang="zh-CN" sz="1800" b="1">
                      <a:solidFill>
                        <a:srgbClr val="003300"/>
                      </a:solidFill>
                      <a:latin typeface="Times New Roman" panose="02020603050405020304" pitchFamily="18" charset="0"/>
                    </a:rPr>
                    <a:t>1</a:t>
                  </a:r>
                  <a:endParaRPr lang="en-US" altLang="zh-CN">
                    <a:latin typeface="Tahoma" panose="020B0604030504040204" pitchFamily="34" charset="0"/>
                  </a:endParaRPr>
                </a:p>
              </p:txBody>
            </p:sp>
            <p:sp>
              <p:nvSpPr>
                <p:cNvPr id="133135" name="矩形 133134"/>
                <p:cNvSpPr/>
                <p:nvPr/>
              </p:nvSpPr>
              <p:spPr>
                <a:xfrm>
                  <a:off x="4704" y="2976"/>
                  <a:ext cx="240" cy="240"/>
                </a:xfrm>
                <a:prstGeom prst="rect">
                  <a:avLst/>
                </a:prstGeom>
                <a:noFill/>
                <a:ln w="9525">
                  <a:noFill/>
                </a:ln>
              </p:spPr>
              <p:txBody>
                <a:bodyPr lIns="92075" tIns="46038" rIns="92075" bIns="46038"/>
                <a:p>
                  <a:pPr lvl="1" algn="just"/>
                  <a:r>
                    <a:rPr lang="en-US" altLang="zh-CN" sz="1800" b="1">
                      <a:solidFill>
                        <a:srgbClr val="003300"/>
                      </a:solidFill>
                      <a:latin typeface="Times New Roman" panose="02020603050405020304" pitchFamily="18" charset="0"/>
                    </a:rPr>
                    <a:t>×</a:t>
                  </a:r>
                  <a:endParaRPr lang="en-US" altLang="zh-CN">
                    <a:latin typeface="Tahoma" panose="020B0604030504040204" pitchFamily="34" charset="0"/>
                  </a:endParaRPr>
                </a:p>
              </p:txBody>
            </p:sp>
          </p:grpSp>
          <p:sp>
            <p:nvSpPr>
              <p:cNvPr id="133136" name="椭圆 133135"/>
              <p:cNvSpPr/>
              <p:nvPr/>
            </p:nvSpPr>
            <p:spPr>
              <a:xfrm>
                <a:off x="3504" y="2976"/>
                <a:ext cx="1488" cy="288"/>
              </a:xfrm>
              <a:prstGeom prst="ellipse">
                <a:avLst/>
              </a:prstGeom>
              <a:noFill/>
              <a:ln w="25400" cap="sq" cmpd="sng">
                <a:solidFill>
                  <a:srgbClr val="FF3399"/>
                </a:solidFill>
                <a:prstDash val="solid"/>
                <a:headEnd type="none" w="sm" len="sm"/>
                <a:tailEnd type="none" w="sm" len="sm"/>
              </a:ln>
            </p:spPr>
            <p:txBody>
              <a:bodyPr/>
              <a:p>
                <a:endParaRPr lang="zh-CN" altLang="en-US"/>
              </a:p>
            </p:txBody>
          </p:sp>
        </p:grpSp>
      </p:grpSp>
      <p:sp>
        <p:nvSpPr>
          <p:cNvPr id="133137" name="矩形 133136"/>
          <p:cNvSpPr/>
          <p:nvPr/>
        </p:nvSpPr>
        <p:spPr>
          <a:xfrm>
            <a:off x="-4762" y="2924175"/>
            <a:ext cx="9256712" cy="457200"/>
          </a:xfrm>
          <a:prstGeom prst="rect">
            <a:avLst/>
          </a:prstGeom>
          <a:noFill/>
          <a:ln w="12700">
            <a:noFill/>
          </a:ln>
        </p:spPr>
        <p:txBody>
          <a:bodyPr wrap="none" anchor="ctr" anchorCtr="0">
            <a:spAutoFit/>
          </a:bodyPr>
          <a:p>
            <a:r>
              <a:rPr lang="en-US" altLang="zh-CN">
                <a:solidFill>
                  <a:srgbClr val="05050B"/>
                </a:solidFill>
                <a:latin typeface="Tahoma" panose="020B0604030504040204" pitchFamily="34" charset="0"/>
              </a:rPr>
              <a:t>From the drive </a:t>
            </a:r>
            <a:r>
              <a:rPr lang="en-US" altLang="zh-CN" err="1">
                <a:solidFill>
                  <a:srgbClr val="05050B"/>
                </a:solidFill>
                <a:latin typeface="Tahoma" panose="020B0604030504040204" pitchFamily="34" charset="0"/>
              </a:rPr>
              <a:t>Karnaugh</a:t>
            </a:r>
            <a:r>
              <a:rPr lang="en-US" altLang="zh-CN">
                <a:solidFill>
                  <a:srgbClr val="05050B"/>
                </a:solidFill>
                <a:latin typeface="Tahoma" panose="020B0604030504040204" pitchFamily="34" charset="0"/>
              </a:rPr>
              <a:t> map, get the drive equation of the circuit </a:t>
            </a:r>
            <a:endParaRPr lang="en-US" altLang="zh-CN">
              <a:solidFill>
                <a:srgbClr val="05050B"/>
              </a:solidFill>
              <a:latin typeface="Tahoma" panose="020B0604030504040204" pitchFamily="34" charset="0"/>
            </a:endParaRPr>
          </a:p>
        </p:txBody>
      </p:sp>
      <p:graphicFrame>
        <p:nvGraphicFramePr>
          <p:cNvPr id="133138" name="对象 133137"/>
          <p:cNvGraphicFramePr/>
          <p:nvPr/>
        </p:nvGraphicFramePr>
        <p:xfrm>
          <a:off x="3851275" y="3500438"/>
          <a:ext cx="1468438" cy="644525"/>
        </p:xfrm>
        <a:graphic>
          <a:graphicData uri="http://schemas.openxmlformats.org/presentationml/2006/ole">
            <mc:AlternateContent xmlns:mc="http://schemas.openxmlformats.org/markup-compatibility/2006">
              <mc:Choice xmlns:v="urn:schemas-microsoft-com:vml" Requires="v">
                <p:oleObj spid="_x0000_s3100" name="" r:id="rId2" imgW="520700" imgH="228600" progId="Equation.DSMT4">
                  <p:embed/>
                </p:oleObj>
              </mc:Choice>
              <mc:Fallback>
                <p:oleObj name="" r:id="rId2" imgW="520700" imgH="228600" progId="Equation.DSMT4">
                  <p:embed/>
                  <p:pic>
                    <p:nvPicPr>
                      <p:cNvPr id="0" name="图片 3099"/>
                      <p:cNvPicPr/>
                      <p:nvPr/>
                    </p:nvPicPr>
                    <p:blipFill>
                      <a:blip r:embed="rId3"/>
                      <a:stretch>
                        <a:fillRect/>
                      </a:stretch>
                    </p:blipFill>
                    <p:spPr>
                      <a:xfrm>
                        <a:off x="3851275" y="3500438"/>
                        <a:ext cx="1468438" cy="644525"/>
                      </a:xfrm>
                      <a:prstGeom prst="rect">
                        <a:avLst/>
                      </a:prstGeom>
                      <a:noFill/>
                      <a:ln w="38100">
                        <a:noFill/>
                        <a:miter/>
                      </a:ln>
                    </p:spPr>
                  </p:pic>
                </p:oleObj>
              </mc:Fallback>
            </mc:AlternateContent>
          </a:graphicData>
        </a:graphic>
      </p:graphicFrame>
      <p:graphicFrame>
        <p:nvGraphicFramePr>
          <p:cNvPr id="133139" name="对象 133138"/>
          <p:cNvGraphicFramePr/>
          <p:nvPr/>
        </p:nvGraphicFramePr>
        <p:xfrm>
          <a:off x="1331913" y="3500438"/>
          <a:ext cx="1862137" cy="681037"/>
        </p:xfrm>
        <a:graphic>
          <a:graphicData uri="http://schemas.openxmlformats.org/presentationml/2006/ole">
            <mc:AlternateContent xmlns:mc="http://schemas.openxmlformats.org/markup-compatibility/2006">
              <mc:Choice xmlns:v="urn:schemas-microsoft-com:vml" Requires="v">
                <p:oleObj spid="_x0000_s3101" name="" r:id="rId4" imgW="660400" imgH="241300" progId="Equation.DSMT4">
                  <p:embed/>
                </p:oleObj>
              </mc:Choice>
              <mc:Fallback>
                <p:oleObj name="" r:id="rId4" imgW="660400" imgH="241300" progId="Equation.DSMT4">
                  <p:embed/>
                  <p:pic>
                    <p:nvPicPr>
                      <p:cNvPr id="0" name="图片 3100"/>
                      <p:cNvPicPr/>
                      <p:nvPr/>
                    </p:nvPicPr>
                    <p:blipFill>
                      <a:blip r:embed="rId5"/>
                      <a:stretch>
                        <a:fillRect/>
                      </a:stretch>
                    </p:blipFill>
                    <p:spPr>
                      <a:xfrm>
                        <a:off x="1331913" y="3500438"/>
                        <a:ext cx="1862137" cy="681037"/>
                      </a:xfrm>
                      <a:prstGeom prst="rect">
                        <a:avLst/>
                      </a:prstGeom>
                      <a:noFill/>
                      <a:ln w="38100">
                        <a:noFill/>
                        <a:miter/>
                      </a:ln>
                    </p:spPr>
                  </p:pic>
                </p:oleObj>
              </mc:Fallback>
            </mc:AlternateContent>
          </a:graphicData>
        </a:graphic>
      </p:graphicFrame>
      <p:sp>
        <p:nvSpPr>
          <p:cNvPr id="133140" name="矩形 133139"/>
          <p:cNvSpPr/>
          <p:nvPr/>
        </p:nvSpPr>
        <p:spPr>
          <a:xfrm>
            <a:off x="26988" y="4005263"/>
            <a:ext cx="9369425" cy="822325"/>
          </a:xfrm>
          <a:prstGeom prst="rect">
            <a:avLst/>
          </a:prstGeom>
          <a:noFill/>
          <a:ln w="12700">
            <a:noFill/>
          </a:ln>
        </p:spPr>
        <p:txBody>
          <a:bodyPr anchor="ctr" anchorCtr="0">
            <a:spAutoFit/>
          </a:bodyPr>
          <a:p>
            <a:r>
              <a:rPr lang="en-US" altLang="zh-CN">
                <a:solidFill>
                  <a:srgbClr val="05050B"/>
                </a:solidFill>
                <a:latin typeface="Tahoma" panose="020B0604030504040204" pitchFamily="34" charset="0"/>
              </a:rPr>
              <a:t>(7)Draw the logical map from the output equation and drive equation </a:t>
            </a:r>
            <a:endParaRPr lang="en-US" altLang="zh-CN">
              <a:solidFill>
                <a:srgbClr val="05050B"/>
              </a:solidFill>
              <a:latin typeface="Tahoma" panose="020B0604030504040204" pitchFamily="34" charset="0"/>
            </a:endParaRPr>
          </a:p>
        </p:txBody>
      </p:sp>
      <p:graphicFrame>
        <p:nvGraphicFramePr>
          <p:cNvPr id="133141" name="对象 133140"/>
          <p:cNvGraphicFramePr/>
          <p:nvPr/>
        </p:nvGraphicFramePr>
        <p:xfrm>
          <a:off x="1460500" y="4814888"/>
          <a:ext cx="1455738" cy="630237"/>
        </p:xfrm>
        <a:graphic>
          <a:graphicData uri="http://schemas.openxmlformats.org/presentationml/2006/ole">
            <mc:AlternateContent xmlns:mc="http://schemas.openxmlformats.org/markup-compatibility/2006">
              <mc:Choice xmlns:v="urn:schemas-microsoft-com:vml" Requires="v">
                <p:oleObj spid="_x0000_s3102" name="" r:id="rId6" imgW="520700" imgH="228600" progId="Equation.DSMT4">
                  <p:embed/>
                </p:oleObj>
              </mc:Choice>
              <mc:Fallback>
                <p:oleObj name="" r:id="rId6" imgW="520700" imgH="228600" progId="Equation.DSMT4">
                  <p:embed/>
                  <p:pic>
                    <p:nvPicPr>
                      <p:cNvPr id="0" name="图片 3101"/>
                      <p:cNvPicPr/>
                      <p:nvPr/>
                    </p:nvPicPr>
                    <p:blipFill>
                      <a:blip r:embed="rId3"/>
                      <a:stretch>
                        <a:fillRect/>
                      </a:stretch>
                    </p:blipFill>
                    <p:spPr>
                      <a:xfrm>
                        <a:off x="1460500" y="4814888"/>
                        <a:ext cx="1455738" cy="630237"/>
                      </a:xfrm>
                      <a:prstGeom prst="rect">
                        <a:avLst/>
                      </a:prstGeom>
                      <a:noFill/>
                      <a:ln w="38100">
                        <a:noFill/>
                        <a:miter/>
                      </a:ln>
                    </p:spPr>
                  </p:pic>
                </p:oleObj>
              </mc:Fallback>
            </mc:AlternateContent>
          </a:graphicData>
        </a:graphic>
      </p:graphicFrame>
      <p:graphicFrame>
        <p:nvGraphicFramePr>
          <p:cNvPr id="133142" name="对象 133141"/>
          <p:cNvGraphicFramePr/>
          <p:nvPr/>
        </p:nvGraphicFramePr>
        <p:xfrm>
          <a:off x="3635375" y="4803775"/>
          <a:ext cx="1584325" cy="587375"/>
        </p:xfrm>
        <a:graphic>
          <a:graphicData uri="http://schemas.openxmlformats.org/presentationml/2006/ole">
            <mc:AlternateContent xmlns:mc="http://schemas.openxmlformats.org/markup-compatibility/2006">
              <mc:Choice xmlns:v="urn:schemas-microsoft-com:vml" Requires="v">
                <p:oleObj spid="_x0000_s3103" name="" r:id="rId7" imgW="660400" imgH="241300" progId="Equation.DSMT4">
                  <p:embed/>
                </p:oleObj>
              </mc:Choice>
              <mc:Fallback>
                <p:oleObj name="" r:id="rId7" imgW="660400" imgH="241300" progId="Equation.DSMT4">
                  <p:embed/>
                  <p:pic>
                    <p:nvPicPr>
                      <p:cNvPr id="0" name="图片 3102"/>
                      <p:cNvPicPr/>
                      <p:nvPr/>
                    </p:nvPicPr>
                    <p:blipFill>
                      <a:blip r:embed="rId5"/>
                      <a:stretch>
                        <a:fillRect/>
                      </a:stretch>
                    </p:blipFill>
                    <p:spPr>
                      <a:xfrm>
                        <a:off x="3635375" y="4803775"/>
                        <a:ext cx="1584325" cy="587375"/>
                      </a:xfrm>
                      <a:prstGeom prst="rect">
                        <a:avLst/>
                      </a:prstGeom>
                      <a:noFill/>
                      <a:ln w="38100">
                        <a:noFill/>
                        <a:miter/>
                      </a:ln>
                    </p:spPr>
                  </p:pic>
                </p:oleObj>
              </mc:Fallback>
            </mc:AlternateContent>
          </a:graphicData>
        </a:graphic>
      </p:graphicFrame>
      <p:graphicFrame>
        <p:nvGraphicFramePr>
          <p:cNvPr id="133143" name="对象 133142"/>
          <p:cNvGraphicFramePr/>
          <p:nvPr/>
        </p:nvGraphicFramePr>
        <p:xfrm>
          <a:off x="1476375" y="5775325"/>
          <a:ext cx="1655763" cy="620713"/>
        </p:xfrm>
        <a:graphic>
          <a:graphicData uri="http://schemas.openxmlformats.org/presentationml/2006/ole">
            <mc:AlternateContent xmlns:mc="http://schemas.openxmlformats.org/markup-compatibility/2006">
              <mc:Choice xmlns:v="urn:schemas-microsoft-com:vml" Requires="v">
                <p:oleObj spid="_x0000_s3104" name="" r:id="rId8" imgW="596900" imgH="228600" progId="Equation.DSMT4">
                  <p:embed/>
                </p:oleObj>
              </mc:Choice>
              <mc:Fallback>
                <p:oleObj name="" r:id="rId8" imgW="596900" imgH="228600" progId="Equation.DSMT4">
                  <p:embed/>
                  <p:pic>
                    <p:nvPicPr>
                      <p:cNvPr id="0" name="图片 3103"/>
                      <p:cNvPicPr/>
                      <p:nvPr/>
                    </p:nvPicPr>
                    <p:blipFill>
                      <a:blip r:embed="rId9"/>
                      <a:stretch>
                        <a:fillRect/>
                      </a:stretch>
                    </p:blipFill>
                    <p:spPr>
                      <a:xfrm>
                        <a:off x="1476375" y="5775325"/>
                        <a:ext cx="1655763" cy="620713"/>
                      </a:xfrm>
                      <a:prstGeom prst="rect">
                        <a:avLst/>
                      </a:prstGeom>
                      <a:noFill/>
                      <a:ln w="38100">
                        <a:noFill/>
                        <a:miter/>
                      </a:ln>
                    </p:spPr>
                  </p:pic>
                </p:oleObj>
              </mc:Fallback>
            </mc:AlternateContent>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34148" name="图片 134147"/>
          <p:cNvPicPr>
            <a:picLocks noChangeAspect="1"/>
          </p:cNvPicPr>
          <p:nvPr/>
        </p:nvPicPr>
        <p:blipFill>
          <a:blip r:embed="rId1"/>
          <a:stretch>
            <a:fillRect/>
          </a:stretch>
        </p:blipFill>
        <p:spPr>
          <a:xfrm>
            <a:off x="684213" y="44450"/>
            <a:ext cx="7056437" cy="2959100"/>
          </a:xfrm>
          <a:prstGeom prst="rect">
            <a:avLst/>
          </a:prstGeom>
          <a:noFill/>
          <a:ln w="12700">
            <a:noFill/>
          </a:ln>
        </p:spPr>
      </p:pic>
      <p:sp>
        <p:nvSpPr>
          <p:cNvPr id="134149" name="矩形 134148"/>
          <p:cNvSpPr/>
          <p:nvPr/>
        </p:nvSpPr>
        <p:spPr>
          <a:xfrm>
            <a:off x="250825" y="2852738"/>
            <a:ext cx="3702050" cy="457200"/>
          </a:xfrm>
          <a:prstGeom prst="rect">
            <a:avLst/>
          </a:prstGeom>
          <a:noFill/>
          <a:ln w="12700">
            <a:noFill/>
          </a:ln>
        </p:spPr>
        <p:txBody>
          <a:bodyPr wrap="none" anchor="ctr" anchorCtr="0">
            <a:spAutoFit/>
          </a:bodyPr>
          <a:p>
            <a:r>
              <a:rPr lang="en-US" altLang="zh-CN">
                <a:solidFill>
                  <a:srgbClr val="05050B"/>
                </a:solidFill>
                <a:latin typeface="Tahoma" panose="020B0604030504040204" pitchFamily="34" charset="0"/>
              </a:rPr>
              <a:t>(8)Check the self-starting </a:t>
            </a:r>
            <a:endParaRPr lang="en-US" altLang="zh-CN">
              <a:solidFill>
                <a:srgbClr val="05050B"/>
              </a:solidFill>
              <a:latin typeface="Tahoma" panose="020B0604030504040204" pitchFamily="34" charset="0"/>
            </a:endParaRPr>
          </a:p>
        </p:txBody>
      </p:sp>
      <p:pic>
        <p:nvPicPr>
          <p:cNvPr id="134150" name="图片 134149"/>
          <p:cNvPicPr>
            <a:picLocks noChangeAspect="1"/>
          </p:cNvPicPr>
          <p:nvPr/>
        </p:nvPicPr>
        <p:blipFill>
          <a:blip r:embed="rId2"/>
          <a:stretch>
            <a:fillRect/>
          </a:stretch>
        </p:blipFill>
        <p:spPr>
          <a:xfrm>
            <a:off x="900113" y="3213100"/>
            <a:ext cx="6048375" cy="3265488"/>
          </a:xfrm>
          <a:prstGeom prst="rect">
            <a:avLst/>
          </a:prstGeom>
          <a:noFill/>
          <a:ln w="12700">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2" name="文本框 48131"/>
          <p:cNvSpPr txBox="1"/>
          <p:nvPr/>
        </p:nvSpPr>
        <p:spPr>
          <a:xfrm>
            <a:off x="304800" y="414338"/>
            <a:ext cx="5410200" cy="457200"/>
          </a:xfrm>
          <a:prstGeom prst="rect">
            <a:avLst/>
          </a:prstGeom>
          <a:noFill/>
          <a:ln w="12700">
            <a:noFill/>
          </a:ln>
        </p:spPr>
        <p:txBody>
          <a:bodyPr wrap="none" anchor="t" anchorCtr="0">
            <a:spAutoFit/>
          </a:bodyPr>
          <a:p>
            <a:r>
              <a:rPr lang="zh-CN" altLang="en-US" b="1" dirty="0">
                <a:solidFill>
                  <a:srgbClr val="000000"/>
                </a:solidFill>
                <a:latin typeface="Tahoma" panose="020B0604030504040204" pitchFamily="34" charset="0"/>
              </a:rPr>
              <a:t>(1) </a:t>
            </a:r>
            <a:r>
              <a:rPr lang="en-US" altLang="zh-CN" b="1">
                <a:solidFill>
                  <a:srgbClr val="000000"/>
                </a:solidFill>
                <a:latin typeface="Tahoma" panose="020B0604030504040204" pitchFamily="34" charset="0"/>
              </a:rPr>
              <a:t>Write out its output equation: </a:t>
            </a:r>
            <a:endParaRPr lang="zh-CN" altLang="en-US" b="1">
              <a:solidFill>
                <a:srgbClr val="000000"/>
              </a:solidFill>
              <a:latin typeface="Tahoma" panose="020B0604030504040204" pitchFamily="34" charset="0"/>
            </a:endParaRPr>
          </a:p>
        </p:txBody>
      </p:sp>
      <p:graphicFrame>
        <p:nvGraphicFramePr>
          <p:cNvPr id="48133" name="对象 48132"/>
          <p:cNvGraphicFramePr/>
          <p:nvPr/>
        </p:nvGraphicFramePr>
        <p:xfrm>
          <a:off x="5753100" y="381000"/>
          <a:ext cx="2324100" cy="549275"/>
        </p:xfrm>
        <a:graphic>
          <a:graphicData uri="http://schemas.openxmlformats.org/presentationml/2006/ole">
            <mc:AlternateContent xmlns:mc="http://schemas.openxmlformats.org/markup-compatibility/2006">
              <mc:Choice xmlns:v="urn:schemas-microsoft-com:vml" Requires="v">
                <p:oleObj spid="_x0000_s3076" name="" r:id="rId1" imgW="1180465" imgH="279400" progId="Equation.DSMT4">
                  <p:embed/>
                </p:oleObj>
              </mc:Choice>
              <mc:Fallback>
                <p:oleObj name="" r:id="rId1" imgW="1180465" imgH="279400" progId="Equation.DSMT4">
                  <p:embed/>
                  <p:pic>
                    <p:nvPicPr>
                      <p:cNvPr id="0" name="图片 3075"/>
                      <p:cNvPicPr/>
                      <p:nvPr/>
                    </p:nvPicPr>
                    <p:blipFill>
                      <a:blip r:embed="rId2"/>
                      <a:stretch>
                        <a:fillRect/>
                      </a:stretch>
                    </p:blipFill>
                    <p:spPr>
                      <a:xfrm>
                        <a:off x="5753100" y="381000"/>
                        <a:ext cx="2324100" cy="549275"/>
                      </a:xfrm>
                      <a:prstGeom prst="rect">
                        <a:avLst/>
                      </a:prstGeom>
                      <a:noFill/>
                      <a:ln w="38100">
                        <a:noFill/>
                        <a:miter/>
                      </a:ln>
                    </p:spPr>
                  </p:pic>
                </p:oleObj>
              </mc:Fallback>
            </mc:AlternateContent>
          </a:graphicData>
        </a:graphic>
      </p:graphicFrame>
      <p:sp>
        <p:nvSpPr>
          <p:cNvPr id="48134" name="文本框 48133"/>
          <p:cNvSpPr txBox="1"/>
          <p:nvPr/>
        </p:nvSpPr>
        <p:spPr>
          <a:xfrm>
            <a:off x="228600" y="1100138"/>
            <a:ext cx="5259388" cy="457200"/>
          </a:xfrm>
          <a:prstGeom prst="rect">
            <a:avLst/>
          </a:prstGeom>
          <a:noFill/>
          <a:ln w="12700">
            <a:noFill/>
          </a:ln>
        </p:spPr>
        <p:txBody>
          <a:bodyPr wrap="none" anchor="t" anchorCtr="0">
            <a:spAutoFit/>
          </a:bodyPr>
          <a:p>
            <a:r>
              <a:rPr lang="zh-CN" altLang="en-US" dirty="0">
                <a:latin typeface="Tahoma" panose="020B0604030504040204" pitchFamily="34" charset="0"/>
              </a:rPr>
              <a:t> </a:t>
            </a:r>
            <a:r>
              <a:rPr lang="zh-CN" altLang="en-US" b="1" dirty="0">
                <a:solidFill>
                  <a:srgbClr val="000000"/>
                </a:solidFill>
                <a:latin typeface="Tahoma" panose="020B0604030504040204" pitchFamily="34" charset="0"/>
              </a:rPr>
              <a:t>(2) </a:t>
            </a:r>
            <a:r>
              <a:rPr lang="en-US" altLang="zh-CN" b="1">
                <a:solidFill>
                  <a:srgbClr val="000000"/>
                </a:solidFill>
                <a:latin typeface="Tahoma" panose="020B0604030504040204" pitchFamily="34" charset="0"/>
              </a:rPr>
              <a:t>Write out its drive equation:</a:t>
            </a:r>
            <a:r>
              <a:rPr lang="en-US" altLang="zh-CN">
                <a:latin typeface="Tahoma" panose="020B0604030504040204" pitchFamily="34" charset="0"/>
              </a:rPr>
              <a:t> </a:t>
            </a:r>
            <a:endParaRPr lang="zh-CN" altLang="en-US">
              <a:latin typeface="Tahoma" panose="020B0604030504040204" pitchFamily="34" charset="0"/>
            </a:endParaRPr>
          </a:p>
        </p:txBody>
      </p:sp>
      <p:graphicFrame>
        <p:nvGraphicFramePr>
          <p:cNvPr id="48135" name="对象 48134"/>
          <p:cNvGraphicFramePr/>
          <p:nvPr/>
        </p:nvGraphicFramePr>
        <p:xfrm>
          <a:off x="1981200" y="1600200"/>
          <a:ext cx="2552700" cy="838200"/>
        </p:xfrm>
        <a:graphic>
          <a:graphicData uri="http://schemas.openxmlformats.org/presentationml/2006/ole">
            <mc:AlternateContent xmlns:mc="http://schemas.openxmlformats.org/markup-compatibility/2006">
              <mc:Choice xmlns:v="urn:schemas-microsoft-com:vml" Requires="v">
                <p:oleObj spid="_x0000_s3077" name="" r:id="rId3" imgW="850265" imgH="279400" progId="Equation.DSMT4">
                  <p:embed/>
                </p:oleObj>
              </mc:Choice>
              <mc:Fallback>
                <p:oleObj name="" r:id="rId3" imgW="850265" imgH="279400" progId="Equation.DSMT4">
                  <p:embed/>
                  <p:pic>
                    <p:nvPicPr>
                      <p:cNvPr id="0" name="图片 3076"/>
                      <p:cNvPicPr/>
                      <p:nvPr/>
                    </p:nvPicPr>
                    <p:blipFill>
                      <a:blip r:embed="rId4"/>
                      <a:stretch>
                        <a:fillRect/>
                      </a:stretch>
                    </p:blipFill>
                    <p:spPr>
                      <a:xfrm>
                        <a:off x="1981200" y="1600200"/>
                        <a:ext cx="2552700" cy="838200"/>
                      </a:xfrm>
                      <a:prstGeom prst="rect">
                        <a:avLst/>
                      </a:prstGeom>
                      <a:noFill/>
                      <a:ln w="38100">
                        <a:noFill/>
                        <a:miter/>
                      </a:ln>
                    </p:spPr>
                  </p:pic>
                </p:oleObj>
              </mc:Fallback>
            </mc:AlternateContent>
          </a:graphicData>
        </a:graphic>
      </p:graphicFrame>
      <p:graphicFrame>
        <p:nvGraphicFramePr>
          <p:cNvPr id="48136" name="对象 48135"/>
          <p:cNvGraphicFramePr/>
          <p:nvPr/>
        </p:nvGraphicFramePr>
        <p:xfrm>
          <a:off x="4724400" y="1676400"/>
          <a:ext cx="1295400" cy="685800"/>
        </p:xfrm>
        <a:graphic>
          <a:graphicData uri="http://schemas.openxmlformats.org/presentationml/2006/ole">
            <mc:AlternateContent xmlns:mc="http://schemas.openxmlformats.org/markup-compatibility/2006">
              <mc:Choice xmlns:v="urn:schemas-microsoft-com:vml" Requires="v">
                <p:oleObj spid="_x0000_s3078" name="" r:id="rId5" imgW="431800" imgH="228600" progId="Equation.DSMT4">
                  <p:embed/>
                </p:oleObj>
              </mc:Choice>
              <mc:Fallback>
                <p:oleObj name="" r:id="rId5" imgW="431800" imgH="228600" progId="Equation.DSMT4">
                  <p:embed/>
                  <p:pic>
                    <p:nvPicPr>
                      <p:cNvPr id="0" name="图片 3077"/>
                      <p:cNvPicPr/>
                      <p:nvPr/>
                    </p:nvPicPr>
                    <p:blipFill>
                      <a:blip r:embed="rId6"/>
                      <a:stretch>
                        <a:fillRect/>
                      </a:stretch>
                    </p:blipFill>
                    <p:spPr>
                      <a:xfrm>
                        <a:off x="4724400" y="1676400"/>
                        <a:ext cx="1295400" cy="685800"/>
                      </a:xfrm>
                      <a:prstGeom prst="rect">
                        <a:avLst/>
                      </a:prstGeom>
                      <a:noFill/>
                      <a:ln w="38100">
                        <a:noFill/>
                        <a:miter/>
                      </a:ln>
                    </p:spPr>
                  </p:pic>
                </p:oleObj>
              </mc:Fallback>
            </mc:AlternateContent>
          </a:graphicData>
        </a:graphic>
      </p:graphicFrame>
      <p:graphicFrame>
        <p:nvGraphicFramePr>
          <p:cNvPr id="48137" name="对象 48136"/>
          <p:cNvGraphicFramePr/>
          <p:nvPr/>
        </p:nvGraphicFramePr>
        <p:xfrm>
          <a:off x="2057400" y="2590800"/>
          <a:ext cx="2438400" cy="723900"/>
        </p:xfrm>
        <a:graphic>
          <a:graphicData uri="http://schemas.openxmlformats.org/presentationml/2006/ole">
            <mc:AlternateContent xmlns:mc="http://schemas.openxmlformats.org/markup-compatibility/2006">
              <mc:Choice xmlns:v="urn:schemas-microsoft-com:vml" Requires="v">
                <p:oleObj spid="_x0000_s3079" name="" r:id="rId7" imgW="812165" imgH="241300" progId="Equation.DSMT4">
                  <p:embed/>
                </p:oleObj>
              </mc:Choice>
              <mc:Fallback>
                <p:oleObj name="" r:id="rId7" imgW="812165" imgH="241300" progId="Equation.DSMT4">
                  <p:embed/>
                  <p:pic>
                    <p:nvPicPr>
                      <p:cNvPr id="0" name="图片 3078"/>
                      <p:cNvPicPr/>
                      <p:nvPr/>
                    </p:nvPicPr>
                    <p:blipFill>
                      <a:blip r:embed="rId8"/>
                      <a:stretch>
                        <a:fillRect/>
                      </a:stretch>
                    </p:blipFill>
                    <p:spPr>
                      <a:xfrm>
                        <a:off x="2057400" y="2590800"/>
                        <a:ext cx="2438400" cy="723900"/>
                      </a:xfrm>
                      <a:prstGeom prst="rect">
                        <a:avLst/>
                      </a:prstGeom>
                      <a:noFill/>
                      <a:ln w="38100">
                        <a:noFill/>
                        <a:miter/>
                      </a:ln>
                    </p:spPr>
                  </p:pic>
                </p:oleObj>
              </mc:Fallback>
            </mc:AlternateContent>
          </a:graphicData>
        </a:graphic>
      </p:graphicFrame>
      <p:graphicFrame>
        <p:nvGraphicFramePr>
          <p:cNvPr id="48138" name="对象 48137"/>
          <p:cNvGraphicFramePr/>
          <p:nvPr/>
        </p:nvGraphicFramePr>
        <p:xfrm>
          <a:off x="4762500" y="2667000"/>
          <a:ext cx="1257300" cy="647700"/>
        </p:xfrm>
        <a:graphic>
          <a:graphicData uri="http://schemas.openxmlformats.org/presentationml/2006/ole">
            <mc:AlternateContent xmlns:mc="http://schemas.openxmlformats.org/markup-compatibility/2006">
              <mc:Choice xmlns:v="urn:schemas-microsoft-com:vml" Requires="v">
                <p:oleObj spid="_x0000_s3080" name="" r:id="rId9" imgW="418465" imgH="215900" progId="Equation.DSMT4">
                  <p:embed/>
                </p:oleObj>
              </mc:Choice>
              <mc:Fallback>
                <p:oleObj name="" r:id="rId9" imgW="418465" imgH="215900" progId="Equation.DSMT4">
                  <p:embed/>
                  <p:pic>
                    <p:nvPicPr>
                      <p:cNvPr id="0" name="图片 3079"/>
                      <p:cNvPicPr/>
                      <p:nvPr/>
                    </p:nvPicPr>
                    <p:blipFill>
                      <a:blip r:embed="rId10"/>
                      <a:stretch>
                        <a:fillRect/>
                      </a:stretch>
                    </p:blipFill>
                    <p:spPr>
                      <a:xfrm>
                        <a:off x="4762500" y="2667000"/>
                        <a:ext cx="1257300" cy="647700"/>
                      </a:xfrm>
                      <a:prstGeom prst="rect">
                        <a:avLst/>
                      </a:prstGeom>
                      <a:noFill/>
                      <a:ln w="38100">
                        <a:noFill/>
                        <a:miter/>
                      </a:ln>
                    </p:spPr>
                  </p:pic>
                </p:oleObj>
              </mc:Fallback>
            </mc:AlternateContent>
          </a:graphicData>
        </a:graphic>
      </p:graphicFrame>
      <p:sp>
        <p:nvSpPr>
          <p:cNvPr id="48139" name="文本框 48138"/>
          <p:cNvSpPr txBox="1"/>
          <p:nvPr/>
        </p:nvSpPr>
        <p:spPr>
          <a:xfrm>
            <a:off x="0" y="3429000"/>
            <a:ext cx="9144000" cy="1187450"/>
          </a:xfrm>
          <a:prstGeom prst="rect">
            <a:avLst/>
          </a:prstGeom>
          <a:noFill/>
          <a:ln w="12700">
            <a:noFill/>
          </a:ln>
        </p:spPr>
        <p:txBody>
          <a:bodyPr>
            <a:spAutoFit/>
          </a:bodyPr>
          <a:p>
            <a:r>
              <a:rPr lang="zh-CN" altLang="en-US" b="1" dirty="0">
                <a:solidFill>
                  <a:srgbClr val="000000"/>
                </a:solidFill>
                <a:latin typeface="Tahoma" panose="020B0604030504040204" pitchFamily="34" charset="0"/>
              </a:rPr>
              <a:t>(3) </a:t>
            </a:r>
            <a:r>
              <a:rPr lang="en-US" altLang="zh-CN" b="1">
                <a:solidFill>
                  <a:srgbClr val="000000"/>
                </a:solidFill>
                <a:latin typeface="Tahoma" panose="020B0604030504040204" pitchFamily="34" charset="0"/>
              </a:rPr>
              <a:t>Write out JK’S characteristic equation, and substitute all drive equations into it, and get the next state equation of all flip-flops </a:t>
            </a:r>
            <a:endParaRPr lang="zh-CN" altLang="en-US" b="1">
              <a:solidFill>
                <a:srgbClr val="000000"/>
              </a:solidFill>
              <a:latin typeface="Tahoma" panose="020B0604030504040204" pitchFamily="34" charset="0"/>
            </a:endParaRPr>
          </a:p>
        </p:txBody>
      </p:sp>
      <p:graphicFrame>
        <p:nvGraphicFramePr>
          <p:cNvPr id="48140" name="对象 48139"/>
          <p:cNvGraphicFramePr/>
          <p:nvPr/>
        </p:nvGraphicFramePr>
        <p:xfrm>
          <a:off x="838200" y="4572000"/>
          <a:ext cx="7747000" cy="941388"/>
        </p:xfrm>
        <a:graphic>
          <a:graphicData uri="http://schemas.openxmlformats.org/presentationml/2006/ole">
            <mc:AlternateContent xmlns:mc="http://schemas.openxmlformats.org/markup-compatibility/2006">
              <mc:Choice xmlns:v="urn:schemas-microsoft-com:vml" Requires="v">
                <p:oleObj spid="_x0000_s3081" name="" r:id="rId11" imgW="2298700" imgH="279400" progId="Equation.DSMT4">
                  <p:embed/>
                </p:oleObj>
              </mc:Choice>
              <mc:Fallback>
                <p:oleObj name="" r:id="rId11" imgW="2298700" imgH="279400" progId="Equation.DSMT4">
                  <p:embed/>
                  <p:pic>
                    <p:nvPicPr>
                      <p:cNvPr id="0" name="图片 3080"/>
                      <p:cNvPicPr/>
                      <p:nvPr/>
                    </p:nvPicPr>
                    <p:blipFill>
                      <a:blip r:embed="rId12"/>
                      <a:stretch>
                        <a:fillRect/>
                      </a:stretch>
                    </p:blipFill>
                    <p:spPr>
                      <a:xfrm>
                        <a:off x="838200" y="4572000"/>
                        <a:ext cx="7747000" cy="941388"/>
                      </a:xfrm>
                      <a:prstGeom prst="rect">
                        <a:avLst/>
                      </a:prstGeom>
                      <a:noFill/>
                      <a:ln w="38100">
                        <a:noFill/>
                        <a:miter/>
                      </a:ln>
                    </p:spPr>
                  </p:pic>
                </p:oleObj>
              </mc:Fallback>
            </mc:AlternateContent>
          </a:graphicData>
        </a:graphic>
      </p:graphicFrame>
      <p:graphicFrame>
        <p:nvGraphicFramePr>
          <p:cNvPr id="48141" name="对象 48140"/>
          <p:cNvGraphicFramePr/>
          <p:nvPr/>
        </p:nvGraphicFramePr>
        <p:xfrm>
          <a:off x="838200" y="5492750"/>
          <a:ext cx="7916863" cy="984250"/>
        </p:xfrm>
        <a:graphic>
          <a:graphicData uri="http://schemas.openxmlformats.org/presentationml/2006/ole">
            <mc:AlternateContent xmlns:mc="http://schemas.openxmlformats.org/markup-compatibility/2006">
              <mc:Choice xmlns:v="urn:schemas-microsoft-com:vml" Requires="v">
                <p:oleObj spid="_x0000_s3082" name="" r:id="rId13" imgW="2348230" imgH="292100" progId="Equation.DSMT4">
                  <p:embed/>
                </p:oleObj>
              </mc:Choice>
              <mc:Fallback>
                <p:oleObj name="" r:id="rId13" imgW="2348230" imgH="292100" progId="Equation.DSMT4">
                  <p:embed/>
                  <p:pic>
                    <p:nvPicPr>
                      <p:cNvPr id="0" name="图片 3081"/>
                      <p:cNvPicPr/>
                      <p:nvPr/>
                    </p:nvPicPr>
                    <p:blipFill>
                      <a:blip r:embed="rId14"/>
                      <a:stretch>
                        <a:fillRect/>
                      </a:stretch>
                    </p:blipFill>
                    <p:spPr>
                      <a:xfrm>
                        <a:off x="838200" y="5492750"/>
                        <a:ext cx="7916863" cy="984250"/>
                      </a:xfrm>
                      <a:prstGeom prst="rect">
                        <a:avLst/>
                      </a:prstGeom>
                      <a:noFill/>
                      <a:ln w="38100">
                        <a:noFill/>
                        <a:miter/>
                      </a:ln>
                    </p:spPr>
                  </p:pic>
                </p:oleObj>
              </mc:Fallback>
            </mc:AlternateContent>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9160" name="组合 49159"/>
          <p:cNvGrpSpPr/>
          <p:nvPr/>
        </p:nvGrpSpPr>
        <p:grpSpPr>
          <a:xfrm>
            <a:off x="533400" y="381000"/>
            <a:ext cx="3152775" cy="1120775"/>
            <a:chOff x="894" y="638"/>
            <a:chExt cx="1986" cy="706"/>
          </a:xfrm>
        </p:grpSpPr>
        <p:sp>
          <p:nvSpPr>
            <p:cNvPr id="49157" name="矩形 49156"/>
            <p:cNvSpPr/>
            <p:nvPr/>
          </p:nvSpPr>
          <p:spPr>
            <a:xfrm>
              <a:off x="894" y="638"/>
              <a:ext cx="1986" cy="683"/>
            </a:xfrm>
            <a:prstGeom prst="rect">
              <a:avLst/>
            </a:prstGeom>
            <a:solidFill>
              <a:srgbClr val="CCFF99"/>
            </a:solidFill>
            <a:ln w="9525">
              <a:noFill/>
            </a:ln>
          </p:spPr>
          <p:txBody>
            <a:bodyPr/>
            <a:p>
              <a:endParaRPr lang="zh-CN" altLang="en-US"/>
            </a:p>
          </p:txBody>
        </p:sp>
        <p:graphicFrame>
          <p:nvGraphicFramePr>
            <p:cNvPr id="49158" name="对象 49157"/>
            <p:cNvGraphicFramePr/>
            <p:nvPr/>
          </p:nvGraphicFramePr>
          <p:xfrm>
            <a:off x="986" y="864"/>
            <a:ext cx="1270" cy="480"/>
          </p:xfrm>
          <a:graphic>
            <a:graphicData uri="http://schemas.openxmlformats.org/presentationml/2006/ole">
              <mc:AlternateContent xmlns:mc="http://schemas.openxmlformats.org/markup-compatibility/2006">
                <mc:Choice xmlns:v="urn:schemas-microsoft-com:vml" Requires="v">
                  <p:oleObj spid="_x0000_s3083" name="" r:id="rId1" imgW="850265" imgH="279400" progId="Equation.DSMT4">
                    <p:embed/>
                  </p:oleObj>
                </mc:Choice>
                <mc:Fallback>
                  <p:oleObj name="" r:id="rId1" imgW="850265" imgH="279400" progId="Equation.DSMT4">
                    <p:embed/>
                    <p:pic>
                      <p:nvPicPr>
                        <p:cNvPr id="0" name="图片 3082"/>
                        <p:cNvPicPr/>
                        <p:nvPr/>
                      </p:nvPicPr>
                      <p:blipFill>
                        <a:blip r:embed="rId2"/>
                        <a:stretch>
                          <a:fillRect/>
                        </a:stretch>
                      </p:blipFill>
                      <p:spPr>
                        <a:xfrm>
                          <a:off x="986" y="864"/>
                          <a:ext cx="1270" cy="480"/>
                        </a:xfrm>
                        <a:prstGeom prst="rect">
                          <a:avLst/>
                        </a:prstGeom>
                        <a:noFill/>
                        <a:ln w="38100">
                          <a:noFill/>
                          <a:miter/>
                        </a:ln>
                      </p:spPr>
                    </p:pic>
                  </p:oleObj>
                </mc:Fallback>
              </mc:AlternateContent>
            </a:graphicData>
          </a:graphic>
        </p:graphicFrame>
        <p:graphicFrame>
          <p:nvGraphicFramePr>
            <p:cNvPr id="49159" name="对象 49158"/>
            <p:cNvGraphicFramePr/>
            <p:nvPr/>
          </p:nvGraphicFramePr>
          <p:xfrm>
            <a:off x="2317" y="935"/>
            <a:ext cx="419" cy="409"/>
          </p:xfrm>
          <a:graphic>
            <a:graphicData uri="http://schemas.openxmlformats.org/presentationml/2006/ole">
              <mc:AlternateContent xmlns:mc="http://schemas.openxmlformats.org/markup-compatibility/2006">
                <mc:Choice xmlns:v="urn:schemas-microsoft-com:vml" Requires="v">
                  <p:oleObj spid="_x0000_s3084" name="" r:id="rId3" imgW="431800" imgH="228600" progId="Equation.DSMT4">
                    <p:embed/>
                  </p:oleObj>
                </mc:Choice>
                <mc:Fallback>
                  <p:oleObj name="" r:id="rId3" imgW="431800" imgH="228600" progId="Equation.DSMT4">
                    <p:embed/>
                    <p:pic>
                      <p:nvPicPr>
                        <p:cNvPr id="0" name="图片 3083"/>
                        <p:cNvPicPr/>
                        <p:nvPr/>
                      </p:nvPicPr>
                      <p:blipFill>
                        <a:blip r:embed="rId4"/>
                        <a:stretch>
                          <a:fillRect/>
                        </a:stretch>
                      </p:blipFill>
                      <p:spPr>
                        <a:xfrm>
                          <a:off x="2317" y="935"/>
                          <a:ext cx="419" cy="409"/>
                        </a:xfrm>
                        <a:prstGeom prst="rect">
                          <a:avLst/>
                        </a:prstGeom>
                        <a:noFill/>
                        <a:ln w="38100">
                          <a:noFill/>
                          <a:miter/>
                        </a:ln>
                      </p:spPr>
                    </p:pic>
                  </p:oleObj>
                </mc:Fallback>
              </mc:AlternateContent>
            </a:graphicData>
          </a:graphic>
        </p:graphicFrame>
      </p:grpSp>
      <p:grpSp>
        <p:nvGrpSpPr>
          <p:cNvPr id="49172" name="组合 49171"/>
          <p:cNvGrpSpPr/>
          <p:nvPr/>
        </p:nvGrpSpPr>
        <p:grpSpPr>
          <a:xfrm>
            <a:off x="4000500" y="381000"/>
            <a:ext cx="3238500" cy="1112838"/>
            <a:chOff x="2520" y="240"/>
            <a:chExt cx="2040" cy="701"/>
          </a:xfrm>
        </p:grpSpPr>
        <p:sp>
          <p:nvSpPr>
            <p:cNvPr id="49162" name="矩形 49161"/>
            <p:cNvSpPr/>
            <p:nvPr/>
          </p:nvSpPr>
          <p:spPr>
            <a:xfrm>
              <a:off x="2520" y="240"/>
              <a:ext cx="2040" cy="701"/>
            </a:xfrm>
            <a:prstGeom prst="rect">
              <a:avLst/>
            </a:prstGeom>
            <a:solidFill>
              <a:srgbClr val="CCFF99"/>
            </a:solidFill>
            <a:ln w="9525">
              <a:noFill/>
            </a:ln>
          </p:spPr>
          <p:txBody>
            <a:bodyPr/>
            <a:p>
              <a:endParaRPr lang="zh-CN" altLang="en-US"/>
            </a:p>
          </p:txBody>
        </p:sp>
        <p:graphicFrame>
          <p:nvGraphicFramePr>
            <p:cNvPr id="49163" name="对象 49162"/>
            <p:cNvGraphicFramePr/>
            <p:nvPr/>
          </p:nvGraphicFramePr>
          <p:xfrm>
            <a:off x="2577" y="357"/>
            <a:ext cx="1185" cy="534"/>
          </p:xfrm>
          <a:graphic>
            <a:graphicData uri="http://schemas.openxmlformats.org/presentationml/2006/ole">
              <mc:AlternateContent xmlns:mc="http://schemas.openxmlformats.org/markup-compatibility/2006">
                <mc:Choice xmlns:v="urn:schemas-microsoft-com:vml" Requires="v">
                  <p:oleObj spid="_x0000_s3086" name="" r:id="rId5" imgW="812165" imgH="241300" progId="Equation.DSMT4">
                    <p:embed/>
                  </p:oleObj>
                </mc:Choice>
                <mc:Fallback>
                  <p:oleObj name="" r:id="rId5" imgW="812165" imgH="241300" progId="Equation.DSMT4">
                    <p:embed/>
                    <p:pic>
                      <p:nvPicPr>
                        <p:cNvPr id="0" name="图片 3085"/>
                        <p:cNvPicPr/>
                        <p:nvPr/>
                      </p:nvPicPr>
                      <p:blipFill>
                        <a:blip r:embed="rId6"/>
                        <a:stretch>
                          <a:fillRect/>
                        </a:stretch>
                      </p:blipFill>
                      <p:spPr>
                        <a:xfrm>
                          <a:off x="2577" y="357"/>
                          <a:ext cx="1185" cy="534"/>
                        </a:xfrm>
                        <a:prstGeom prst="rect">
                          <a:avLst/>
                        </a:prstGeom>
                        <a:noFill/>
                        <a:ln w="38100">
                          <a:noFill/>
                          <a:miter/>
                        </a:ln>
                      </p:spPr>
                    </p:pic>
                  </p:oleObj>
                </mc:Fallback>
              </mc:AlternateContent>
            </a:graphicData>
          </a:graphic>
        </p:graphicFrame>
        <p:graphicFrame>
          <p:nvGraphicFramePr>
            <p:cNvPr id="49164" name="对象 49163"/>
            <p:cNvGraphicFramePr/>
            <p:nvPr/>
          </p:nvGraphicFramePr>
          <p:xfrm>
            <a:off x="3963" y="474"/>
            <a:ext cx="331" cy="258"/>
          </p:xfrm>
          <a:graphic>
            <a:graphicData uri="http://schemas.openxmlformats.org/presentationml/2006/ole">
              <mc:AlternateContent xmlns:mc="http://schemas.openxmlformats.org/markup-compatibility/2006">
                <mc:Choice xmlns:v="urn:schemas-microsoft-com:vml" Requires="v">
                  <p:oleObj spid="_x0000_s3087" name="" r:id="rId7" imgW="418465" imgH="215900" progId="Equation.DSMT4">
                    <p:embed/>
                  </p:oleObj>
                </mc:Choice>
                <mc:Fallback>
                  <p:oleObj name="" r:id="rId7" imgW="418465" imgH="215900" progId="Equation.DSMT4">
                    <p:embed/>
                    <p:pic>
                      <p:nvPicPr>
                        <p:cNvPr id="0" name="图片 3086"/>
                        <p:cNvPicPr/>
                        <p:nvPr/>
                      </p:nvPicPr>
                      <p:blipFill>
                        <a:blip r:embed="rId8"/>
                        <a:stretch>
                          <a:fillRect/>
                        </a:stretch>
                      </p:blipFill>
                      <p:spPr>
                        <a:xfrm>
                          <a:off x="3963" y="474"/>
                          <a:ext cx="331" cy="258"/>
                        </a:xfrm>
                        <a:prstGeom prst="rect">
                          <a:avLst/>
                        </a:prstGeom>
                        <a:noFill/>
                        <a:ln w="38100">
                          <a:noFill/>
                          <a:miter/>
                        </a:ln>
                      </p:spPr>
                    </p:pic>
                  </p:oleObj>
                </mc:Fallback>
              </mc:AlternateContent>
            </a:graphicData>
          </a:graphic>
        </p:graphicFrame>
      </p:grpSp>
      <p:sp>
        <p:nvSpPr>
          <p:cNvPr id="49165" name="文本框 49164"/>
          <p:cNvSpPr txBox="1"/>
          <p:nvPr/>
        </p:nvSpPr>
        <p:spPr>
          <a:xfrm>
            <a:off x="76200" y="2090738"/>
            <a:ext cx="8839200" cy="1187450"/>
          </a:xfrm>
          <a:prstGeom prst="rect">
            <a:avLst/>
          </a:prstGeom>
          <a:noFill/>
          <a:ln w="12700">
            <a:noFill/>
          </a:ln>
        </p:spPr>
        <p:txBody>
          <a:bodyPr>
            <a:spAutoFit/>
          </a:bodyPr>
          <a:p>
            <a:r>
              <a:rPr lang="zh-CN" altLang="en-US" b="1" dirty="0">
                <a:solidFill>
                  <a:srgbClr val="000000"/>
                </a:solidFill>
                <a:latin typeface="Times New Roman" panose="02020603050405020304" pitchFamily="18" charset="0"/>
              </a:rPr>
              <a:t>（</a:t>
            </a:r>
            <a:r>
              <a:rPr lang="zh-CN" altLang="en-US" b="1" dirty="0">
                <a:solidFill>
                  <a:srgbClr val="000000"/>
                </a:solidFill>
                <a:latin typeface="Tahoma" panose="020B0604030504040204" pitchFamily="34" charset="0"/>
              </a:rPr>
              <a:t>4</a:t>
            </a:r>
            <a:r>
              <a:rPr lang="zh-CN" altLang="en-US" b="1" dirty="0">
                <a:solidFill>
                  <a:srgbClr val="000000"/>
                </a:solidFill>
                <a:latin typeface="Times New Roman" panose="02020603050405020304" pitchFamily="18" charset="0"/>
              </a:rPr>
              <a:t>）</a:t>
            </a:r>
            <a:r>
              <a:rPr lang="en-US" altLang="zh-CN" b="1">
                <a:solidFill>
                  <a:srgbClr val="000000"/>
                </a:solidFill>
                <a:latin typeface="Tahoma" panose="020B0604030504040204" pitchFamily="34" charset="0"/>
              </a:rPr>
              <a:t>Write out the state conversion table and state map</a:t>
            </a:r>
            <a:endParaRPr lang="en-US" altLang="zh-CN" b="1">
              <a:solidFill>
                <a:srgbClr val="000000"/>
              </a:solidFill>
              <a:latin typeface="Tahoma" panose="020B0604030504040204" pitchFamily="34" charset="0"/>
            </a:endParaRPr>
          </a:p>
          <a:p>
            <a:r>
              <a:rPr lang="en-US" altLang="zh-CN" b="1">
                <a:solidFill>
                  <a:srgbClr val="000000"/>
                </a:solidFill>
                <a:latin typeface="宋体" panose="02010600030101010101" pitchFamily="2" charset="-122"/>
              </a:rPr>
              <a:t>①</a:t>
            </a:r>
            <a:r>
              <a:rPr lang="en-US" altLang="zh-CN" b="1">
                <a:solidFill>
                  <a:srgbClr val="000000"/>
                </a:solidFill>
                <a:latin typeface="Tahoma" panose="020B0604030504040204" pitchFamily="34" charset="0"/>
              </a:rPr>
              <a:t> When </a:t>
            </a:r>
            <a:r>
              <a:rPr lang="en-US" altLang="zh-CN" b="1" i="1">
                <a:solidFill>
                  <a:srgbClr val="000000"/>
                </a:solidFill>
                <a:latin typeface="Tahoma" panose="020B0604030504040204" pitchFamily="34" charset="0"/>
              </a:rPr>
              <a:t>X</a:t>
            </a:r>
            <a:r>
              <a:rPr lang="en-US" altLang="zh-CN" b="1">
                <a:solidFill>
                  <a:srgbClr val="000000"/>
                </a:solidFill>
                <a:latin typeface="Tahoma" panose="020B0604030504040204" pitchFamily="34" charset="0"/>
              </a:rPr>
              <a:t>=0, we can simplify the flip-flops’ next state equation as </a:t>
            </a:r>
            <a:endParaRPr lang="zh-CN" altLang="en-US" b="1">
              <a:solidFill>
                <a:srgbClr val="000000"/>
              </a:solidFill>
              <a:latin typeface="Tahoma" panose="020B0604030504040204" pitchFamily="34" charset="0"/>
            </a:endParaRPr>
          </a:p>
        </p:txBody>
      </p:sp>
      <p:graphicFrame>
        <p:nvGraphicFramePr>
          <p:cNvPr id="49166" name="对象 49165"/>
          <p:cNvGraphicFramePr/>
          <p:nvPr/>
        </p:nvGraphicFramePr>
        <p:xfrm>
          <a:off x="1600200" y="3525838"/>
          <a:ext cx="2362200" cy="741362"/>
        </p:xfrm>
        <a:graphic>
          <a:graphicData uri="http://schemas.openxmlformats.org/presentationml/2006/ole">
            <mc:AlternateContent xmlns:mc="http://schemas.openxmlformats.org/markup-compatibility/2006">
              <mc:Choice xmlns:v="urn:schemas-microsoft-com:vml" Requires="v">
                <p:oleObj spid="_x0000_s3088" name="" r:id="rId9" imgW="889000" imgH="279400" progId="Equation.DSMT4">
                  <p:embed/>
                </p:oleObj>
              </mc:Choice>
              <mc:Fallback>
                <p:oleObj name="" r:id="rId9" imgW="889000" imgH="279400" progId="Equation.DSMT4">
                  <p:embed/>
                  <p:pic>
                    <p:nvPicPr>
                      <p:cNvPr id="0" name="图片 3087"/>
                      <p:cNvPicPr/>
                      <p:nvPr/>
                    </p:nvPicPr>
                    <p:blipFill>
                      <a:blip r:embed="rId10"/>
                      <a:stretch>
                        <a:fillRect/>
                      </a:stretch>
                    </p:blipFill>
                    <p:spPr>
                      <a:xfrm>
                        <a:off x="1600200" y="3525838"/>
                        <a:ext cx="2362200" cy="741362"/>
                      </a:xfrm>
                      <a:prstGeom prst="rect">
                        <a:avLst/>
                      </a:prstGeom>
                      <a:noFill/>
                      <a:ln w="38100">
                        <a:noFill/>
                        <a:miter/>
                      </a:ln>
                    </p:spPr>
                  </p:pic>
                </p:oleObj>
              </mc:Fallback>
            </mc:AlternateContent>
          </a:graphicData>
        </a:graphic>
      </p:graphicFrame>
      <p:graphicFrame>
        <p:nvGraphicFramePr>
          <p:cNvPr id="49167" name="对象 49166"/>
          <p:cNvGraphicFramePr/>
          <p:nvPr/>
        </p:nvGraphicFramePr>
        <p:xfrm>
          <a:off x="4076700" y="3478213"/>
          <a:ext cx="2400300" cy="788987"/>
        </p:xfrm>
        <a:graphic>
          <a:graphicData uri="http://schemas.openxmlformats.org/presentationml/2006/ole">
            <mc:AlternateContent xmlns:mc="http://schemas.openxmlformats.org/markup-compatibility/2006">
              <mc:Choice xmlns:v="urn:schemas-microsoft-com:vml" Requires="v">
                <p:oleObj spid="_x0000_s3089" name="" r:id="rId11" imgW="850265" imgH="279400" progId="Equation.DSMT4">
                  <p:embed/>
                </p:oleObj>
              </mc:Choice>
              <mc:Fallback>
                <p:oleObj name="" r:id="rId11" imgW="850265" imgH="279400" progId="Equation.DSMT4">
                  <p:embed/>
                  <p:pic>
                    <p:nvPicPr>
                      <p:cNvPr id="0" name="图片 3088"/>
                      <p:cNvPicPr/>
                      <p:nvPr/>
                    </p:nvPicPr>
                    <p:blipFill>
                      <a:blip r:embed="rId12"/>
                      <a:stretch>
                        <a:fillRect/>
                      </a:stretch>
                    </p:blipFill>
                    <p:spPr>
                      <a:xfrm>
                        <a:off x="4076700" y="3478213"/>
                        <a:ext cx="2400300" cy="788987"/>
                      </a:xfrm>
                      <a:prstGeom prst="rect">
                        <a:avLst/>
                      </a:prstGeom>
                      <a:noFill/>
                      <a:ln w="38100">
                        <a:noFill/>
                        <a:miter/>
                      </a:ln>
                    </p:spPr>
                  </p:pic>
                </p:oleObj>
              </mc:Fallback>
            </mc:AlternateContent>
          </a:graphicData>
        </a:graphic>
      </p:graphicFrame>
      <p:sp>
        <p:nvSpPr>
          <p:cNvPr id="49168" name="文本框 49167"/>
          <p:cNvSpPr txBox="1"/>
          <p:nvPr/>
        </p:nvSpPr>
        <p:spPr>
          <a:xfrm>
            <a:off x="609600" y="4343400"/>
            <a:ext cx="3652838" cy="457200"/>
          </a:xfrm>
          <a:prstGeom prst="rect">
            <a:avLst/>
          </a:prstGeom>
          <a:noFill/>
          <a:ln w="12700">
            <a:noFill/>
          </a:ln>
        </p:spPr>
        <p:txBody>
          <a:bodyPr wrap="none" anchor="t" anchorCtr="0">
            <a:spAutoFit/>
          </a:bodyPr>
          <a:p>
            <a:r>
              <a:rPr lang="en-US" altLang="zh-CN" b="1">
                <a:solidFill>
                  <a:srgbClr val="000000"/>
                </a:solidFill>
                <a:latin typeface="Tahoma" panose="020B0604030504040204" pitchFamily="34" charset="0"/>
              </a:rPr>
              <a:t>Simplify the output as </a:t>
            </a:r>
            <a:endParaRPr lang="zh-CN" altLang="en-US" b="1">
              <a:solidFill>
                <a:srgbClr val="000000"/>
              </a:solidFill>
              <a:latin typeface="Tahoma" panose="020B0604030504040204" pitchFamily="34" charset="0"/>
            </a:endParaRPr>
          </a:p>
        </p:txBody>
      </p:sp>
      <p:graphicFrame>
        <p:nvGraphicFramePr>
          <p:cNvPr id="49169" name="对象 49168"/>
          <p:cNvGraphicFramePr/>
          <p:nvPr/>
        </p:nvGraphicFramePr>
        <p:xfrm>
          <a:off x="1600200" y="4935538"/>
          <a:ext cx="1758950" cy="703262"/>
        </p:xfrm>
        <a:graphic>
          <a:graphicData uri="http://schemas.openxmlformats.org/presentationml/2006/ole">
            <mc:AlternateContent xmlns:mc="http://schemas.openxmlformats.org/markup-compatibility/2006">
              <mc:Choice xmlns:v="urn:schemas-microsoft-com:vml" Requires="v">
                <p:oleObj spid="_x0000_s3090" name="" r:id="rId13" imgW="698500" imgH="279400" progId="Equation.DSMT4">
                  <p:embed/>
                </p:oleObj>
              </mc:Choice>
              <mc:Fallback>
                <p:oleObj name="" r:id="rId13" imgW="698500" imgH="279400" progId="Equation.DSMT4">
                  <p:embed/>
                  <p:pic>
                    <p:nvPicPr>
                      <p:cNvPr id="0" name="图片 3089"/>
                      <p:cNvPicPr/>
                      <p:nvPr/>
                    </p:nvPicPr>
                    <p:blipFill>
                      <a:blip r:embed="rId14"/>
                      <a:stretch>
                        <a:fillRect/>
                      </a:stretch>
                    </p:blipFill>
                    <p:spPr>
                      <a:xfrm>
                        <a:off x="1600200" y="4935538"/>
                        <a:ext cx="1758950" cy="703262"/>
                      </a:xfrm>
                      <a:prstGeom prst="rect">
                        <a:avLst/>
                      </a:prstGeom>
                      <a:noFill/>
                      <a:ln w="38100">
                        <a:noFill/>
                        <a:miter/>
                      </a:ln>
                    </p:spPr>
                  </p:pic>
                </p:oleObj>
              </mc:Fallback>
            </mc:AlternateContent>
          </a:graphicData>
        </a:graphic>
      </p:graphicFrame>
      <p:graphicFrame>
        <p:nvGraphicFramePr>
          <p:cNvPr id="49170" name="对象 49169"/>
          <p:cNvGraphicFramePr/>
          <p:nvPr/>
        </p:nvGraphicFramePr>
        <p:xfrm>
          <a:off x="3657600" y="5011738"/>
          <a:ext cx="2971800" cy="703262"/>
        </p:xfrm>
        <a:graphic>
          <a:graphicData uri="http://schemas.openxmlformats.org/presentationml/2006/ole">
            <mc:AlternateContent xmlns:mc="http://schemas.openxmlformats.org/markup-compatibility/2006">
              <mc:Choice xmlns:v="urn:schemas-microsoft-com:vml" Requires="v">
                <p:oleObj spid="_x0000_s3091" name="" r:id="rId15" imgW="1180465" imgH="279400" progId="Equation.DSMT4">
                  <p:embed/>
                </p:oleObj>
              </mc:Choice>
              <mc:Fallback>
                <p:oleObj name="" r:id="rId15" imgW="1180465" imgH="279400" progId="Equation.DSMT4">
                  <p:embed/>
                  <p:pic>
                    <p:nvPicPr>
                      <p:cNvPr id="0" name="图片 3090"/>
                      <p:cNvPicPr/>
                      <p:nvPr/>
                    </p:nvPicPr>
                    <p:blipFill>
                      <a:blip r:embed="rId16"/>
                      <a:stretch>
                        <a:fillRect/>
                      </a:stretch>
                    </p:blipFill>
                    <p:spPr>
                      <a:xfrm>
                        <a:off x="3657600" y="5011738"/>
                        <a:ext cx="2971800" cy="703262"/>
                      </a:xfrm>
                      <a:prstGeom prst="rect">
                        <a:avLst/>
                      </a:prstGeom>
                      <a:solidFill>
                        <a:srgbClr val="CCFF99"/>
                      </a:solidFill>
                      <a:ln w="38100">
                        <a:noFill/>
                        <a:miter/>
                      </a:ln>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80" name="文本框 50179"/>
          <p:cNvSpPr txBox="1"/>
          <p:nvPr/>
        </p:nvSpPr>
        <p:spPr>
          <a:xfrm>
            <a:off x="609600" y="457200"/>
            <a:ext cx="4649788" cy="457200"/>
          </a:xfrm>
          <a:prstGeom prst="rect">
            <a:avLst/>
          </a:prstGeom>
          <a:noFill/>
          <a:ln w="12700">
            <a:noFill/>
          </a:ln>
        </p:spPr>
        <p:txBody>
          <a:bodyPr wrap="none" anchor="t" anchorCtr="0">
            <a:spAutoFit/>
          </a:bodyPr>
          <a:p>
            <a:r>
              <a:rPr lang="en-US" altLang="zh-CN" b="1">
                <a:solidFill>
                  <a:srgbClr val="000000"/>
                </a:solidFill>
                <a:latin typeface="Tahoma" panose="020B0604030504040204" pitchFamily="34" charset="0"/>
              </a:rPr>
              <a:t>When </a:t>
            </a:r>
            <a:r>
              <a:rPr lang="en-US" altLang="zh-CN" b="1" i="1">
                <a:solidFill>
                  <a:srgbClr val="000000"/>
                </a:solidFill>
                <a:latin typeface="Tahoma" panose="020B0604030504040204" pitchFamily="34" charset="0"/>
              </a:rPr>
              <a:t>X</a:t>
            </a:r>
            <a:r>
              <a:rPr lang="en-US" altLang="zh-CN" b="1">
                <a:solidFill>
                  <a:srgbClr val="000000"/>
                </a:solidFill>
                <a:latin typeface="Tahoma" panose="020B0604030504040204" pitchFamily="34" charset="0"/>
              </a:rPr>
              <a:t>=0, the state table is </a:t>
            </a:r>
            <a:endParaRPr lang="zh-CN" altLang="en-US" b="1">
              <a:solidFill>
                <a:srgbClr val="000000"/>
              </a:solidFill>
              <a:latin typeface="Tahoma" panose="020B0604030504040204" pitchFamily="34" charset="0"/>
            </a:endParaRPr>
          </a:p>
        </p:txBody>
      </p:sp>
      <p:grpSp>
        <p:nvGrpSpPr>
          <p:cNvPr id="50236" name="组合 50235"/>
          <p:cNvGrpSpPr/>
          <p:nvPr/>
        </p:nvGrpSpPr>
        <p:grpSpPr>
          <a:xfrm>
            <a:off x="762000" y="990600"/>
            <a:ext cx="6477000" cy="3581400"/>
            <a:chOff x="0" y="0"/>
            <a:chExt cx="2432" cy="1439"/>
          </a:xfrm>
        </p:grpSpPr>
        <p:grpSp>
          <p:nvGrpSpPr>
            <p:cNvPr id="50219" name="组合 50218"/>
            <p:cNvGrpSpPr/>
            <p:nvPr/>
          </p:nvGrpSpPr>
          <p:grpSpPr>
            <a:xfrm>
              <a:off x="0" y="0"/>
              <a:ext cx="964" cy="403"/>
              <a:chOff x="0" y="0"/>
              <a:chExt cx="964" cy="403"/>
            </a:xfrm>
          </p:grpSpPr>
          <p:sp>
            <p:nvSpPr>
              <p:cNvPr id="50209" name="矩形 50208"/>
              <p:cNvSpPr/>
              <p:nvPr/>
            </p:nvSpPr>
            <p:spPr>
              <a:xfrm>
                <a:off x="0" y="0"/>
                <a:ext cx="964" cy="403"/>
              </a:xfrm>
              <a:prstGeom prst="rect">
                <a:avLst/>
              </a:prstGeom>
              <a:noFill/>
              <a:ln w="12700">
                <a:noFill/>
              </a:ln>
            </p:spPr>
            <p:txBody>
              <a:bodyPr/>
              <a:p>
                <a:pPr algn="just"/>
                <a:r>
                  <a:rPr lang="zh-CN" altLang="en-US" b="1" dirty="0">
                    <a:latin typeface="Times New Roman" panose="02020603050405020304" pitchFamily="18" charset="0"/>
                  </a:rPr>
                  <a:t>   </a:t>
                </a:r>
                <a:r>
                  <a:rPr lang="en-US" altLang="zh-CN" b="1">
                    <a:solidFill>
                      <a:srgbClr val="000000"/>
                    </a:solidFill>
                    <a:latin typeface="Times New Roman" panose="02020603050405020304" pitchFamily="18" charset="0"/>
                  </a:rPr>
                  <a:t>Present state</a:t>
                </a:r>
                <a:r>
                  <a:rPr lang="en-US" altLang="zh-CN" sz="1800" b="1">
                    <a:solidFill>
                      <a:srgbClr val="000000"/>
                    </a:solidFill>
                    <a:latin typeface="Times New Roman" panose="02020603050405020304" pitchFamily="18" charset="0"/>
                  </a:rPr>
                  <a:t> </a:t>
                </a:r>
                <a:endParaRPr lang="en-US" altLang="zh-CN" sz="1800">
                  <a:solidFill>
                    <a:srgbClr val="000000"/>
                  </a:solidFill>
                  <a:latin typeface="Times New Roman" panose="02020603050405020304" pitchFamily="18" charset="0"/>
                </a:endParaRPr>
              </a:p>
              <a:p>
                <a:pPr algn="just" eaLnBrk="0" hangingPunct="0"/>
                <a:endParaRPr lang="en-US" altLang="zh-CN" sz="1800">
                  <a:solidFill>
                    <a:srgbClr val="000000"/>
                  </a:solidFill>
                  <a:latin typeface="Times New Roman" panose="02020603050405020304" pitchFamily="18" charset="0"/>
                </a:endParaRPr>
              </a:p>
            </p:txBody>
          </p:sp>
          <p:sp>
            <p:nvSpPr>
              <p:cNvPr id="50218" name="矩形 50217"/>
              <p:cNvSpPr/>
              <p:nvPr/>
            </p:nvSpPr>
            <p:spPr>
              <a:xfrm>
                <a:off x="0" y="0"/>
                <a:ext cx="964" cy="403"/>
              </a:xfrm>
              <a:prstGeom prst="rect">
                <a:avLst/>
              </a:prstGeom>
              <a:noFill/>
              <a:ln w="7" cap="sq" cmpd="sng">
                <a:solidFill>
                  <a:srgbClr val="A0A0A0"/>
                </a:solidFill>
                <a:prstDash val="solid"/>
                <a:miter/>
                <a:headEnd type="none" w="sm" len="sm"/>
                <a:tailEnd type="none" w="sm" len="sm"/>
              </a:ln>
            </p:spPr>
            <p:txBody>
              <a:bodyPr/>
              <a:p>
                <a:endParaRPr lang="zh-CN" altLang="en-US"/>
              </a:p>
            </p:txBody>
          </p:sp>
        </p:grpSp>
        <p:grpSp>
          <p:nvGrpSpPr>
            <p:cNvPr id="50221" name="组合 50220"/>
            <p:cNvGrpSpPr/>
            <p:nvPr/>
          </p:nvGrpSpPr>
          <p:grpSpPr>
            <a:xfrm>
              <a:off x="964" y="0"/>
              <a:ext cx="777" cy="403"/>
              <a:chOff x="964" y="0"/>
              <a:chExt cx="777" cy="403"/>
            </a:xfrm>
          </p:grpSpPr>
          <p:sp>
            <p:nvSpPr>
              <p:cNvPr id="50210" name="矩形 50209"/>
              <p:cNvSpPr/>
              <p:nvPr/>
            </p:nvSpPr>
            <p:spPr>
              <a:xfrm>
                <a:off x="964" y="0"/>
                <a:ext cx="777" cy="403"/>
              </a:xfrm>
              <a:prstGeom prst="rect">
                <a:avLst/>
              </a:prstGeom>
              <a:noFill/>
              <a:ln w="12700">
                <a:noFill/>
              </a:ln>
            </p:spPr>
            <p:txBody>
              <a:bodyPr/>
              <a:p>
                <a:pPr algn="just"/>
                <a:r>
                  <a:rPr lang="zh-CN" altLang="en-US" b="1">
                    <a:latin typeface="Times New Roman" panose="02020603050405020304" pitchFamily="18" charset="0"/>
                  </a:rPr>
                  <a:t> </a:t>
                </a:r>
                <a:r>
                  <a:rPr lang="en-US" altLang="zh-CN" b="1">
                    <a:solidFill>
                      <a:srgbClr val="000000"/>
                    </a:solidFill>
                    <a:latin typeface="Times New Roman" panose="02020603050405020304" pitchFamily="18" charset="0"/>
                  </a:rPr>
                  <a:t>Next state</a:t>
                </a:r>
                <a:endParaRPr lang="en-US" altLang="zh-CN">
                  <a:solidFill>
                    <a:srgbClr val="000000"/>
                  </a:solidFill>
                  <a:latin typeface="Times New Roman" panose="02020603050405020304" pitchFamily="18" charset="0"/>
                </a:endParaRPr>
              </a:p>
              <a:p>
                <a:pPr algn="just" eaLnBrk="0" hangingPunct="0"/>
                <a:endParaRPr lang="en-US" altLang="zh-CN">
                  <a:solidFill>
                    <a:srgbClr val="000000"/>
                  </a:solidFill>
                  <a:latin typeface="Times New Roman" panose="02020603050405020304" pitchFamily="18" charset="0"/>
                </a:endParaRPr>
              </a:p>
            </p:txBody>
          </p:sp>
          <p:sp>
            <p:nvSpPr>
              <p:cNvPr id="50220" name="矩形 50219"/>
              <p:cNvSpPr/>
              <p:nvPr/>
            </p:nvSpPr>
            <p:spPr>
              <a:xfrm>
                <a:off x="964" y="0"/>
                <a:ext cx="777" cy="403"/>
              </a:xfrm>
              <a:prstGeom prst="rect">
                <a:avLst/>
              </a:prstGeom>
              <a:noFill/>
              <a:ln w="7" cap="sq" cmpd="sng">
                <a:solidFill>
                  <a:srgbClr val="A0A0A0"/>
                </a:solidFill>
                <a:prstDash val="solid"/>
                <a:miter/>
                <a:headEnd type="none" w="sm" len="sm"/>
                <a:tailEnd type="none" w="sm" len="sm"/>
              </a:ln>
            </p:spPr>
            <p:txBody>
              <a:bodyPr/>
              <a:p>
                <a:endParaRPr lang="zh-CN" altLang="en-US"/>
              </a:p>
            </p:txBody>
          </p:sp>
        </p:grpSp>
        <p:grpSp>
          <p:nvGrpSpPr>
            <p:cNvPr id="50223" name="组合 50222"/>
            <p:cNvGrpSpPr/>
            <p:nvPr/>
          </p:nvGrpSpPr>
          <p:grpSpPr>
            <a:xfrm>
              <a:off x="1741" y="0"/>
              <a:ext cx="691" cy="403"/>
              <a:chOff x="1741" y="0"/>
              <a:chExt cx="691" cy="403"/>
            </a:xfrm>
          </p:grpSpPr>
          <p:sp>
            <p:nvSpPr>
              <p:cNvPr id="50211" name="矩形 50210"/>
              <p:cNvSpPr/>
              <p:nvPr/>
            </p:nvSpPr>
            <p:spPr>
              <a:xfrm>
                <a:off x="1741" y="0"/>
                <a:ext cx="691" cy="403"/>
              </a:xfrm>
              <a:prstGeom prst="rect">
                <a:avLst/>
              </a:prstGeom>
              <a:noFill/>
              <a:ln w="12700">
                <a:noFill/>
              </a:ln>
            </p:spPr>
            <p:txBody>
              <a:bodyPr/>
              <a:p>
                <a:pPr algn="just"/>
                <a:r>
                  <a:rPr lang="zh-CN" altLang="en-US" sz="1800" b="1" dirty="0">
                    <a:latin typeface="Times New Roman" panose="02020603050405020304" pitchFamily="18" charset="0"/>
                  </a:rPr>
                  <a:t>  </a:t>
                </a:r>
                <a:r>
                  <a:rPr lang="en-US" altLang="zh-CN" b="1">
                    <a:solidFill>
                      <a:srgbClr val="000000"/>
                    </a:solidFill>
                    <a:latin typeface="Times New Roman" panose="02020603050405020304" pitchFamily="18" charset="0"/>
                  </a:rPr>
                  <a:t>output</a:t>
                </a:r>
                <a:endParaRPr lang="en-US" altLang="zh-CN">
                  <a:solidFill>
                    <a:srgbClr val="000000"/>
                  </a:solidFill>
                  <a:latin typeface="Times New Roman" panose="02020603050405020304" pitchFamily="18" charset="0"/>
                </a:endParaRPr>
              </a:p>
            </p:txBody>
          </p:sp>
          <p:sp>
            <p:nvSpPr>
              <p:cNvPr id="50222" name="矩形 50221"/>
              <p:cNvSpPr/>
              <p:nvPr/>
            </p:nvSpPr>
            <p:spPr>
              <a:xfrm>
                <a:off x="1741" y="0"/>
                <a:ext cx="691" cy="403"/>
              </a:xfrm>
              <a:prstGeom prst="rect">
                <a:avLst/>
              </a:prstGeom>
              <a:noFill/>
              <a:ln w="7" cap="sq" cmpd="sng">
                <a:solidFill>
                  <a:srgbClr val="A0A0A0"/>
                </a:solidFill>
                <a:prstDash val="solid"/>
                <a:miter/>
                <a:headEnd type="none" w="sm" len="sm"/>
                <a:tailEnd type="none" w="sm" len="sm"/>
              </a:ln>
            </p:spPr>
            <p:txBody>
              <a:bodyPr/>
              <a:p>
                <a:endParaRPr lang="zh-CN" altLang="en-US"/>
              </a:p>
            </p:txBody>
          </p:sp>
        </p:grpSp>
        <p:grpSp>
          <p:nvGrpSpPr>
            <p:cNvPr id="50225" name="组合 50224"/>
            <p:cNvGrpSpPr/>
            <p:nvPr/>
          </p:nvGrpSpPr>
          <p:grpSpPr>
            <a:xfrm>
              <a:off x="0" y="403"/>
              <a:ext cx="964" cy="403"/>
              <a:chOff x="0" y="403"/>
              <a:chExt cx="964" cy="403"/>
            </a:xfrm>
          </p:grpSpPr>
          <p:sp>
            <p:nvSpPr>
              <p:cNvPr id="50212" name="矩形 50211"/>
              <p:cNvSpPr/>
              <p:nvPr/>
            </p:nvSpPr>
            <p:spPr>
              <a:xfrm>
                <a:off x="0" y="403"/>
                <a:ext cx="964" cy="403"/>
              </a:xfrm>
              <a:prstGeom prst="rect">
                <a:avLst/>
              </a:prstGeom>
              <a:noFill/>
              <a:ln w="12700">
                <a:noFill/>
              </a:ln>
            </p:spPr>
            <p:txBody>
              <a:bodyPr/>
              <a:p>
                <a:pPr algn="just"/>
                <a:r>
                  <a:rPr lang="en-US" altLang="zh-CN" b="1" i="1">
                    <a:solidFill>
                      <a:srgbClr val="000000"/>
                    </a:solidFill>
                    <a:latin typeface="Times New Roman" panose="02020603050405020304" pitchFamily="18" charset="0"/>
                  </a:rPr>
                  <a:t>Q</a:t>
                </a:r>
                <a:r>
                  <a:rPr lang="en-US" altLang="zh-CN" b="1" baseline="-30000">
                    <a:solidFill>
                      <a:srgbClr val="000000"/>
                    </a:solidFill>
                    <a:latin typeface="Times New Roman" panose="02020603050405020304" pitchFamily="18" charset="0"/>
                  </a:rPr>
                  <a:t>1</a:t>
                </a:r>
                <a:r>
                  <a:rPr lang="en-US" altLang="zh-CN" b="1" baseline="30000">
                    <a:solidFill>
                      <a:srgbClr val="000000"/>
                    </a:solidFill>
                    <a:latin typeface="Times New Roman" panose="02020603050405020304" pitchFamily="18" charset="0"/>
                  </a:rPr>
                  <a:t>n</a:t>
                </a:r>
                <a:r>
                  <a:rPr lang="en-US" altLang="zh-CN" b="1">
                    <a:solidFill>
                      <a:srgbClr val="000000"/>
                    </a:solidFill>
                    <a:latin typeface="Times New Roman" panose="02020603050405020304" pitchFamily="18" charset="0"/>
                  </a:rPr>
                  <a:t>     </a:t>
                </a:r>
                <a:r>
                  <a:rPr lang="en-US" altLang="zh-CN" b="1" i="1">
                    <a:solidFill>
                      <a:srgbClr val="000000"/>
                    </a:solidFill>
                    <a:latin typeface="Times New Roman" panose="02020603050405020304" pitchFamily="18" charset="0"/>
                  </a:rPr>
                  <a:t>Q</a:t>
                </a:r>
                <a:r>
                  <a:rPr lang="en-US" altLang="zh-CN" b="1" baseline="-30000">
                    <a:solidFill>
                      <a:srgbClr val="000000"/>
                    </a:solidFill>
                    <a:latin typeface="Times New Roman" panose="02020603050405020304" pitchFamily="18" charset="0"/>
                  </a:rPr>
                  <a:t>0</a:t>
                </a:r>
                <a:r>
                  <a:rPr lang="en-US" altLang="zh-CN" b="1" baseline="30000">
                    <a:solidFill>
                      <a:srgbClr val="000000"/>
                    </a:solidFill>
                    <a:latin typeface="Times New Roman" panose="02020603050405020304" pitchFamily="18" charset="0"/>
                  </a:rPr>
                  <a:t>n</a:t>
                </a:r>
                <a:r>
                  <a:rPr lang="en-US" altLang="zh-CN" b="1">
                    <a:solidFill>
                      <a:srgbClr val="000000"/>
                    </a:solidFill>
                    <a:latin typeface="Times New Roman" panose="02020603050405020304" pitchFamily="18" charset="0"/>
                  </a:rPr>
                  <a:t> </a:t>
                </a:r>
                <a:endParaRPr lang="en-US" altLang="zh-CN" b="1">
                  <a:solidFill>
                    <a:srgbClr val="000000"/>
                  </a:solidFill>
                  <a:latin typeface="Times New Roman" panose="02020603050405020304" pitchFamily="18" charset="0"/>
                </a:endParaRPr>
              </a:p>
              <a:p>
                <a:pPr algn="just" eaLnBrk="0" hangingPunct="0"/>
                <a:endParaRPr lang="en-US" altLang="zh-CN" b="1">
                  <a:solidFill>
                    <a:srgbClr val="000000"/>
                  </a:solidFill>
                  <a:latin typeface="Times New Roman" panose="02020603050405020304" pitchFamily="18" charset="0"/>
                </a:endParaRPr>
              </a:p>
            </p:txBody>
          </p:sp>
          <p:sp>
            <p:nvSpPr>
              <p:cNvPr id="50224" name="矩形 50223"/>
              <p:cNvSpPr/>
              <p:nvPr/>
            </p:nvSpPr>
            <p:spPr>
              <a:xfrm>
                <a:off x="0" y="403"/>
                <a:ext cx="964" cy="403"/>
              </a:xfrm>
              <a:prstGeom prst="rect">
                <a:avLst/>
              </a:prstGeom>
              <a:noFill/>
              <a:ln w="7" cap="sq" cmpd="sng">
                <a:solidFill>
                  <a:srgbClr val="A0A0A0"/>
                </a:solidFill>
                <a:prstDash val="solid"/>
                <a:miter/>
                <a:headEnd type="none" w="sm" len="sm"/>
                <a:tailEnd type="none" w="sm" len="sm"/>
              </a:ln>
            </p:spPr>
            <p:txBody>
              <a:bodyPr/>
              <a:p>
                <a:endParaRPr lang="zh-CN" altLang="en-US"/>
              </a:p>
            </p:txBody>
          </p:sp>
        </p:grpSp>
        <p:grpSp>
          <p:nvGrpSpPr>
            <p:cNvPr id="50227" name="组合 50226"/>
            <p:cNvGrpSpPr/>
            <p:nvPr/>
          </p:nvGrpSpPr>
          <p:grpSpPr>
            <a:xfrm>
              <a:off x="964" y="403"/>
              <a:ext cx="777" cy="403"/>
              <a:chOff x="964" y="403"/>
              <a:chExt cx="777" cy="403"/>
            </a:xfrm>
          </p:grpSpPr>
          <p:sp>
            <p:nvSpPr>
              <p:cNvPr id="50213" name="矩形 50212"/>
              <p:cNvSpPr/>
              <p:nvPr/>
            </p:nvSpPr>
            <p:spPr>
              <a:xfrm>
                <a:off x="964" y="403"/>
                <a:ext cx="777" cy="403"/>
              </a:xfrm>
              <a:prstGeom prst="rect">
                <a:avLst/>
              </a:prstGeom>
              <a:noFill/>
              <a:ln w="12700">
                <a:noFill/>
              </a:ln>
            </p:spPr>
            <p:txBody>
              <a:bodyPr/>
              <a:p>
                <a:pPr algn="ctr"/>
                <a:r>
                  <a:rPr lang="en-US" altLang="zh-CN" i="1">
                    <a:solidFill>
                      <a:srgbClr val="000000"/>
                    </a:solidFill>
                    <a:latin typeface="Times New Roman" panose="02020603050405020304" pitchFamily="18" charset="0"/>
                  </a:rPr>
                  <a:t>Q</a:t>
                </a:r>
                <a:r>
                  <a:rPr lang="en-US" altLang="zh-CN" baseline="-30000">
                    <a:solidFill>
                      <a:srgbClr val="000000"/>
                    </a:solidFill>
                    <a:latin typeface="Times New Roman" panose="02020603050405020304" pitchFamily="18" charset="0"/>
                  </a:rPr>
                  <a:t>1</a:t>
                </a:r>
                <a:r>
                  <a:rPr lang="en-US" altLang="zh-CN" baseline="30000">
                    <a:solidFill>
                      <a:srgbClr val="000000"/>
                    </a:solidFill>
                    <a:latin typeface="Times New Roman" panose="02020603050405020304" pitchFamily="18" charset="0"/>
                  </a:rPr>
                  <a:t>n+1</a:t>
                </a:r>
                <a:r>
                  <a:rPr lang="en-US" altLang="zh-CN">
                    <a:solidFill>
                      <a:srgbClr val="000000"/>
                    </a:solidFill>
                    <a:latin typeface="Times New Roman" panose="02020603050405020304" pitchFamily="18" charset="0"/>
                  </a:rPr>
                  <a:t>   </a:t>
                </a:r>
                <a:r>
                  <a:rPr lang="en-US" altLang="zh-CN" i="1">
                    <a:solidFill>
                      <a:srgbClr val="000000"/>
                    </a:solidFill>
                    <a:latin typeface="Times New Roman" panose="02020603050405020304" pitchFamily="18" charset="0"/>
                  </a:rPr>
                  <a:t>Q</a:t>
                </a:r>
                <a:r>
                  <a:rPr lang="en-US" altLang="zh-CN" baseline="-30000">
                    <a:solidFill>
                      <a:srgbClr val="000000"/>
                    </a:solidFill>
                    <a:latin typeface="Times New Roman" panose="02020603050405020304" pitchFamily="18" charset="0"/>
                  </a:rPr>
                  <a:t>0</a:t>
                </a:r>
                <a:r>
                  <a:rPr lang="en-US" altLang="zh-CN" baseline="30000">
                    <a:solidFill>
                      <a:srgbClr val="000000"/>
                    </a:solidFill>
                    <a:latin typeface="Times New Roman" panose="02020603050405020304" pitchFamily="18" charset="0"/>
                  </a:rPr>
                  <a:t>n+1</a:t>
                </a:r>
                <a:endParaRPr lang="en-US" altLang="zh-CN">
                  <a:solidFill>
                    <a:srgbClr val="000000"/>
                  </a:solidFill>
                  <a:latin typeface="Times New Roman" panose="02020603050405020304" pitchFamily="18" charset="0"/>
                </a:endParaRPr>
              </a:p>
              <a:p>
                <a:pPr algn="ctr" eaLnBrk="0" hangingPunct="0"/>
                <a:endParaRPr lang="en-US" altLang="zh-CN">
                  <a:solidFill>
                    <a:srgbClr val="000000"/>
                  </a:solidFill>
                  <a:latin typeface="Times New Roman" panose="02020603050405020304" pitchFamily="18" charset="0"/>
                </a:endParaRPr>
              </a:p>
            </p:txBody>
          </p:sp>
          <p:sp>
            <p:nvSpPr>
              <p:cNvPr id="50226" name="矩形 50225"/>
              <p:cNvSpPr/>
              <p:nvPr/>
            </p:nvSpPr>
            <p:spPr>
              <a:xfrm>
                <a:off x="964" y="403"/>
                <a:ext cx="777" cy="403"/>
              </a:xfrm>
              <a:prstGeom prst="rect">
                <a:avLst/>
              </a:prstGeom>
              <a:noFill/>
              <a:ln w="7" cap="sq" cmpd="sng">
                <a:solidFill>
                  <a:srgbClr val="A0A0A0"/>
                </a:solidFill>
                <a:prstDash val="solid"/>
                <a:miter/>
                <a:headEnd type="none" w="sm" len="sm"/>
                <a:tailEnd type="none" w="sm" len="sm"/>
              </a:ln>
            </p:spPr>
            <p:txBody>
              <a:bodyPr/>
              <a:p>
                <a:endParaRPr lang="zh-CN" altLang="en-US"/>
              </a:p>
            </p:txBody>
          </p:sp>
        </p:grpSp>
        <p:grpSp>
          <p:nvGrpSpPr>
            <p:cNvPr id="50229" name="组合 50228"/>
            <p:cNvGrpSpPr/>
            <p:nvPr/>
          </p:nvGrpSpPr>
          <p:grpSpPr>
            <a:xfrm>
              <a:off x="1741" y="403"/>
              <a:ext cx="691" cy="403"/>
              <a:chOff x="1741" y="403"/>
              <a:chExt cx="691" cy="403"/>
            </a:xfrm>
          </p:grpSpPr>
          <p:sp>
            <p:nvSpPr>
              <p:cNvPr id="50214" name="矩形 50213"/>
              <p:cNvSpPr/>
              <p:nvPr/>
            </p:nvSpPr>
            <p:spPr>
              <a:xfrm>
                <a:off x="1741" y="403"/>
                <a:ext cx="691" cy="403"/>
              </a:xfrm>
              <a:prstGeom prst="rect">
                <a:avLst/>
              </a:prstGeom>
              <a:noFill/>
              <a:ln w="12700">
                <a:noFill/>
              </a:ln>
            </p:spPr>
            <p:txBody>
              <a:bodyPr anchor="ctr" anchorCtr="0"/>
              <a:p>
                <a:pPr algn="just"/>
                <a:r>
                  <a:rPr lang="en-US" altLang="zh-CN" b="1" i="1">
                    <a:solidFill>
                      <a:srgbClr val="000000"/>
                    </a:solidFill>
                    <a:latin typeface="Times New Roman" panose="02020603050405020304" pitchFamily="18" charset="0"/>
                  </a:rPr>
                  <a:t>Z</a:t>
                </a:r>
                <a:endParaRPr lang="en-US" altLang="zh-CN" b="1">
                  <a:solidFill>
                    <a:srgbClr val="000000"/>
                  </a:solidFill>
                  <a:latin typeface="Times New Roman" panose="02020603050405020304" pitchFamily="18" charset="0"/>
                </a:endParaRPr>
              </a:p>
              <a:p>
                <a:pPr algn="just" eaLnBrk="0" hangingPunct="0"/>
                <a:endParaRPr lang="en-US" altLang="zh-CN" b="1">
                  <a:solidFill>
                    <a:srgbClr val="000000"/>
                  </a:solidFill>
                  <a:latin typeface="Times New Roman" panose="02020603050405020304" pitchFamily="18" charset="0"/>
                </a:endParaRPr>
              </a:p>
            </p:txBody>
          </p:sp>
          <p:sp>
            <p:nvSpPr>
              <p:cNvPr id="50228" name="矩形 50227"/>
              <p:cNvSpPr/>
              <p:nvPr/>
            </p:nvSpPr>
            <p:spPr>
              <a:xfrm>
                <a:off x="1741" y="403"/>
                <a:ext cx="691" cy="403"/>
              </a:xfrm>
              <a:prstGeom prst="rect">
                <a:avLst/>
              </a:prstGeom>
              <a:noFill/>
              <a:ln w="7" cap="sq" cmpd="sng">
                <a:solidFill>
                  <a:srgbClr val="A0A0A0"/>
                </a:solidFill>
                <a:prstDash val="solid"/>
                <a:miter/>
                <a:headEnd type="none" w="sm" len="sm"/>
                <a:tailEnd type="none" w="sm" len="sm"/>
              </a:ln>
            </p:spPr>
            <p:txBody>
              <a:bodyPr/>
              <a:p>
                <a:endParaRPr lang="zh-CN" altLang="en-US"/>
              </a:p>
            </p:txBody>
          </p:sp>
        </p:grpSp>
        <p:grpSp>
          <p:nvGrpSpPr>
            <p:cNvPr id="50231" name="组合 50230"/>
            <p:cNvGrpSpPr/>
            <p:nvPr/>
          </p:nvGrpSpPr>
          <p:grpSpPr>
            <a:xfrm>
              <a:off x="0" y="806"/>
              <a:ext cx="964" cy="633"/>
              <a:chOff x="0" y="806"/>
              <a:chExt cx="964" cy="633"/>
            </a:xfrm>
          </p:grpSpPr>
          <p:sp>
            <p:nvSpPr>
              <p:cNvPr id="50215" name="矩形 50214"/>
              <p:cNvSpPr/>
              <p:nvPr/>
            </p:nvSpPr>
            <p:spPr>
              <a:xfrm>
                <a:off x="0" y="806"/>
                <a:ext cx="964" cy="633"/>
              </a:xfrm>
              <a:prstGeom prst="rect">
                <a:avLst/>
              </a:prstGeom>
              <a:noFill/>
              <a:ln w="12700">
                <a:noFill/>
              </a:ln>
            </p:spPr>
            <p:txBody>
              <a:bodyPr anchor="ctr" anchorCtr="0"/>
              <a:p>
                <a:pPr algn="just"/>
                <a:r>
                  <a:rPr lang="zh-CN" altLang="en-US" b="1" dirty="0">
                    <a:solidFill>
                      <a:srgbClr val="000000"/>
                    </a:solidFill>
                    <a:latin typeface="Times New Roman" panose="02020603050405020304" pitchFamily="18" charset="0"/>
                  </a:rPr>
                  <a:t>0       0</a:t>
                </a:r>
                <a:endParaRPr lang="zh-CN" altLang="en-US" dirty="0">
                  <a:solidFill>
                    <a:srgbClr val="000000"/>
                  </a:solidFill>
                  <a:latin typeface="Times New Roman" panose="02020603050405020304" pitchFamily="18" charset="0"/>
                </a:endParaRPr>
              </a:p>
              <a:p>
                <a:pPr algn="just" eaLnBrk="0" hangingPunct="0"/>
                <a:r>
                  <a:rPr lang="zh-CN" altLang="en-US" b="1" dirty="0">
                    <a:solidFill>
                      <a:srgbClr val="000000"/>
                    </a:solidFill>
                    <a:latin typeface="Times New Roman" panose="02020603050405020304" pitchFamily="18" charset="0"/>
                  </a:rPr>
                  <a:t>0       1</a:t>
                </a:r>
                <a:endParaRPr lang="zh-CN" altLang="en-US" dirty="0">
                  <a:solidFill>
                    <a:srgbClr val="000000"/>
                  </a:solidFill>
                  <a:latin typeface="Times New Roman" panose="02020603050405020304" pitchFamily="18" charset="0"/>
                </a:endParaRPr>
              </a:p>
              <a:p>
                <a:pPr algn="just" eaLnBrk="0" hangingPunct="0"/>
                <a:r>
                  <a:rPr lang="zh-CN" altLang="en-US" b="1" dirty="0">
                    <a:solidFill>
                      <a:srgbClr val="000000"/>
                    </a:solidFill>
                    <a:latin typeface="Times New Roman" panose="02020603050405020304" pitchFamily="18" charset="0"/>
                  </a:rPr>
                  <a:t>1       0</a:t>
                </a:r>
                <a:endParaRPr lang="zh-CN" altLang="en-US" dirty="0">
                  <a:solidFill>
                    <a:srgbClr val="000000"/>
                  </a:solidFill>
                  <a:latin typeface="Times New Roman" panose="02020603050405020304" pitchFamily="18" charset="0"/>
                </a:endParaRPr>
              </a:p>
              <a:p>
                <a:pPr algn="just" eaLnBrk="0" hangingPunct="0"/>
                <a:endParaRPr lang="zh-CN" altLang="en-US" dirty="0">
                  <a:solidFill>
                    <a:srgbClr val="000000"/>
                  </a:solidFill>
                  <a:latin typeface="Times New Roman" panose="02020603050405020304" pitchFamily="18" charset="0"/>
                </a:endParaRPr>
              </a:p>
            </p:txBody>
          </p:sp>
          <p:sp>
            <p:nvSpPr>
              <p:cNvPr id="50230" name="矩形 50229"/>
              <p:cNvSpPr/>
              <p:nvPr/>
            </p:nvSpPr>
            <p:spPr>
              <a:xfrm>
                <a:off x="0" y="806"/>
                <a:ext cx="964" cy="633"/>
              </a:xfrm>
              <a:prstGeom prst="rect">
                <a:avLst/>
              </a:prstGeom>
              <a:noFill/>
              <a:ln w="7" cap="sq" cmpd="sng">
                <a:solidFill>
                  <a:srgbClr val="A0A0A0"/>
                </a:solidFill>
                <a:prstDash val="solid"/>
                <a:miter/>
                <a:headEnd type="none" w="sm" len="sm"/>
                <a:tailEnd type="none" w="sm" len="sm"/>
              </a:ln>
            </p:spPr>
            <p:txBody>
              <a:bodyPr/>
              <a:p>
                <a:endParaRPr lang="zh-CN" altLang="en-US"/>
              </a:p>
            </p:txBody>
          </p:sp>
        </p:grpSp>
        <p:grpSp>
          <p:nvGrpSpPr>
            <p:cNvPr id="50233" name="组合 50232"/>
            <p:cNvGrpSpPr/>
            <p:nvPr/>
          </p:nvGrpSpPr>
          <p:grpSpPr>
            <a:xfrm>
              <a:off x="964" y="806"/>
              <a:ext cx="777" cy="633"/>
              <a:chOff x="964" y="806"/>
              <a:chExt cx="777" cy="633"/>
            </a:xfrm>
          </p:grpSpPr>
          <p:sp>
            <p:nvSpPr>
              <p:cNvPr id="50216" name="矩形 50215"/>
              <p:cNvSpPr/>
              <p:nvPr/>
            </p:nvSpPr>
            <p:spPr>
              <a:xfrm>
                <a:off x="964" y="806"/>
                <a:ext cx="777" cy="633"/>
              </a:xfrm>
              <a:prstGeom prst="rect">
                <a:avLst/>
              </a:prstGeom>
              <a:noFill/>
              <a:ln w="12700">
                <a:noFill/>
              </a:ln>
            </p:spPr>
            <p:txBody>
              <a:bodyPr anchor="ctr" anchorCtr="0"/>
              <a:p>
                <a:pPr algn="ctr"/>
                <a:r>
                  <a:rPr lang="zh-CN" altLang="en-US" b="1" dirty="0">
                    <a:solidFill>
                      <a:srgbClr val="000000"/>
                    </a:solidFill>
                    <a:latin typeface="Times New Roman" panose="02020603050405020304" pitchFamily="18" charset="0"/>
                  </a:rPr>
                  <a:t>0      1</a:t>
                </a:r>
                <a:endParaRPr lang="zh-CN" altLang="en-US" dirty="0">
                  <a:solidFill>
                    <a:srgbClr val="000000"/>
                  </a:solidFill>
                  <a:latin typeface="Times New Roman" panose="02020603050405020304" pitchFamily="18" charset="0"/>
                </a:endParaRPr>
              </a:p>
              <a:p>
                <a:pPr algn="ctr" eaLnBrk="0" hangingPunct="0"/>
                <a:r>
                  <a:rPr lang="zh-CN" altLang="en-US" b="1" dirty="0">
                    <a:solidFill>
                      <a:srgbClr val="000000"/>
                    </a:solidFill>
                    <a:latin typeface="Times New Roman" panose="02020603050405020304" pitchFamily="18" charset="0"/>
                  </a:rPr>
                  <a:t>1      0</a:t>
                </a:r>
                <a:endParaRPr lang="zh-CN" altLang="en-US" dirty="0">
                  <a:solidFill>
                    <a:srgbClr val="000000"/>
                  </a:solidFill>
                  <a:latin typeface="Times New Roman" panose="02020603050405020304" pitchFamily="18" charset="0"/>
                </a:endParaRPr>
              </a:p>
              <a:p>
                <a:pPr algn="ctr" eaLnBrk="0" hangingPunct="0"/>
                <a:r>
                  <a:rPr lang="zh-CN" altLang="en-US" b="1" dirty="0">
                    <a:solidFill>
                      <a:srgbClr val="000000"/>
                    </a:solidFill>
                    <a:latin typeface="Times New Roman" panose="02020603050405020304" pitchFamily="18" charset="0"/>
                  </a:rPr>
                  <a:t>0      0</a:t>
                </a:r>
                <a:endParaRPr lang="zh-CN" altLang="en-US" dirty="0">
                  <a:solidFill>
                    <a:srgbClr val="000000"/>
                  </a:solidFill>
                  <a:latin typeface="Times New Roman" panose="02020603050405020304" pitchFamily="18" charset="0"/>
                </a:endParaRPr>
              </a:p>
              <a:p>
                <a:pPr algn="ctr" eaLnBrk="0" hangingPunct="0"/>
                <a:endParaRPr lang="zh-CN" altLang="en-US" dirty="0">
                  <a:solidFill>
                    <a:srgbClr val="000000"/>
                  </a:solidFill>
                  <a:latin typeface="Times New Roman" panose="02020603050405020304" pitchFamily="18" charset="0"/>
                </a:endParaRPr>
              </a:p>
            </p:txBody>
          </p:sp>
          <p:sp>
            <p:nvSpPr>
              <p:cNvPr id="50232" name="矩形 50231"/>
              <p:cNvSpPr/>
              <p:nvPr/>
            </p:nvSpPr>
            <p:spPr>
              <a:xfrm>
                <a:off x="964" y="806"/>
                <a:ext cx="777" cy="633"/>
              </a:xfrm>
              <a:prstGeom prst="rect">
                <a:avLst/>
              </a:prstGeom>
              <a:noFill/>
              <a:ln w="7" cap="sq" cmpd="sng">
                <a:solidFill>
                  <a:srgbClr val="A0A0A0"/>
                </a:solidFill>
                <a:prstDash val="solid"/>
                <a:miter/>
                <a:headEnd type="none" w="sm" len="sm"/>
                <a:tailEnd type="none" w="sm" len="sm"/>
              </a:ln>
            </p:spPr>
            <p:txBody>
              <a:bodyPr/>
              <a:p>
                <a:endParaRPr lang="zh-CN" altLang="en-US"/>
              </a:p>
            </p:txBody>
          </p:sp>
        </p:grpSp>
        <p:grpSp>
          <p:nvGrpSpPr>
            <p:cNvPr id="50235" name="组合 50234"/>
            <p:cNvGrpSpPr/>
            <p:nvPr/>
          </p:nvGrpSpPr>
          <p:grpSpPr>
            <a:xfrm>
              <a:off x="1741" y="806"/>
              <a:ext cx="691" cy="633"/>
              <a:chOff x="1741" y="806"/>
              <a:chExt cx="691" cy="633"/>
            </a:xfrm>
          </p:grpSpPr>
          <p:sp>
            <p:nvSpPr>
              <p:cNvPr id="50217" name="矩形 50216"/>
              <p:cNvSpPr/>
              <p:nvPr/>
            </p:nvSpPr>
            <p:spPr>
              <a:xfrm>
                <a:off x="1741" y="806"/>
                <a:ext cx="691" cy="633"/>
              </a:xfrm>
              <a:prstGeom prst="rect">
                <a:avLst/>
              </a:prstGeom>
              <a:noFill/>
              <a:ln w="12700">
                <a:noFill/>
              </a:ln>
            </p:spPr>
            <p:txBody>
              <a:bodyPr anchor="ctr" anchorCtr="0"/>
              <a:p>
                <a:pPr indent="393700" algn="just"/>
                <a:r>
                  <a:rPr lang="zh-CN" altLang="en-US" b="1" dirty="0">
                    <a:solidFill>
                      <a:srgbClr val="000000"/>
                    </a:solidFill>
                    <a:latin typeface="Times New Roman" panose="02020603050405020304" pitchFamily="18" charset="0"/>
                  </a:rPr>
                  <a:t>0</a:t>
                </a:r>
                <a:endParaRPr lang="zh-CN" altLang="en-US" b="1" dirty="0">
                  <a:solidFill>
                    <a:srgbClr val="000000"/>
                  </a:solidFill>
                  <a:latin typeface="Times New Roman" panose="02020603050405020304" pitchFamily="18" charset="0"/>
                </a:endParaRPr>
              </a:p>
              <a:p>
                <a:pPr indent="393700" algn="just" eaLnBrk="0" hangingPunct="0"/>
                <a:r>
                  <a:rPr lang="zh-CN" altLang="en-US" b="1" dirty="0">
                    <a:solidFill>
                      <a:srgbClr val="000000"/>
                    </a:solidFill>
                    <a:latin typeface="Times New Roman" panose="02020603050405020304" pitchFamily="18" charset="0"/>
                  </a:rPr>
                  <a:t>0</a:t>
                </a:r>
                <a:endParaRPr lang="zh-CN" altLang="en-US" b="1" dirty="0">
                  <a:solidFill>
                    <a:srgbClr val="000000"/>
                  </a:solidFill>
                  <a:latin typeface="Times New Roman" panose="02020603050405020304" pitchFamily="18" charset="0"/>
                </a:endParaRPr>
              </a:p>
              <a:p>
                <a:pPr indent="393700" algn="just" eaLnBrk="0" hangingPunct="0"/>
                <a:r>
                  <a:rPr lang="zh-CN" altLang="en-US" b="1" dirty="0">
                    <a:solidFill>
                      <a:srgbClr val="000000"/>
                    </a:solidFill>
                    <a:latin typeface="Times New Roman" panose="02020603050405020304" pitchFamily="18" charset="0"/>
                  </a:rPr>
                  <a:t>1</a:t>
                </a:r>
                <a:endParaRPr lang="zh-CN" altLang="en-US" b="1" dirty="0">
                  <a:solidFill>
                    <a:srgbClr val="000000"/>
                  </a:solidFill>
                  <a:latin typeface="Times New Roman" panose="02020603050405020304" pitchFamily="18" charset="0"/>
                </a:endParaRPr>
              </a:p>
              <a:p>
                <a:pPr indent="393700" algn="just" eaLnBrk="0" hangingPunct="0"/>
                <a:endParaRPr lang="zh-CN" altLang="en-US" b="1" dirty="0">
                  <a:solidFill>
                    <a:srgbClr val="000000"/>
                  </a:solidFill>
                  <a:latin typeface="Times New Roman" panose="02020603050405020304" pitchFamily="18" charset="0"/>
                </a:endParaRPr>
              </a:p>
            </p:txBody>
          </p:sp>
          <p:sp>
            <p:nvSpPr>
              <p:cNvPr id="50234" name="矩形 50233"/>
              <p:cNvSpPr/>
              <p:nvPr/>
            </p:nvSpPr>
            <p:spPr>
              <a:xfrm>
                <a:off x="1741" y="806"/>
                <a:ext cx="691" cy="633"/>
              </a:xfrm>
              <a:prstGeom prst="rect">
                <a:avLst/>
              </a:prstGeom>
              <a:noFill/>
              <a:ln w="7" cap="sq" cmpd="sng">
                <a:solidFill>
                  <a:srgbClr val="A0A0A0"/>
                </a:solidFill>
                <a:prstDash val="solid"/>
                <a:miter/>
                <a:headEnd type="none" w="sm" len="sm"/>
                <a:tailEnd type="none" w="sm" len="sm"/>
              </a:ln>
            </p:spPr>
            <p:txBody>
              <a:bodyPr/>
              <a:p>
                <a:endParaRPr lang="zh-CN" altLang="en-US"/>
              </a:p>
            </p:txBody>
          </p:sp>
        </p:grpSp>
      </p:grpSp>
      <p:sp>
        <p:nvSpPr>
          <p:cNvPr id="50237" name="矩形 50236"/>
          <p:cNvSpPr/>
          <p:nvPr/>
        </p:nvSpPr>
        <p:spPr>
          <a:xfrm>
            <a:off x="5353050" y="2495550"/>
            <a:ext cx="184150" cy="244475"/>
          </a:xfrm>
          <a:prstGeom prst="rect">
            <a:avLst/>
          </a:prstGeom>
          <a:noFill/>
          <a:ln w="12700">
            <a:noFill/>
          </a:ln>
        </p:spPr>
        <p:txBody>
          <a:bodyPr wrap="none" anchor="t" anchorCtr="0">
            <a:spAutoFit/>
          </a:bodyPr>
          <a:p>
            <a:endParaRPr lang="en-US" altLang="zh-CN" sz="1000">
              <a:latin typeface="Times New Roman" panose="02020603050405020304" pitchFamily="18" charset="0"/>
            </a:endParaRPr>
          </a:p>
        </p:txBody>
      </p:sp>
      <p:sp>
        <p:nvSpPr>
          <p:cNvPr id="50238" name="文本框 50237"/>
          <p:cNvSpPr txBox="1"/>
          <p:nvPr/>
        </p:nvSpPr>
        <p:spPr>
          <a:xfrm>
            <a:off x="381000" y="4724400"/>
            <a:ext cx="4727575" cy="457200"/>
          </a:xfrm>
          <a:prstGeom prst="rect">
            <a:avLst/>
          </a:prstGeom>
          <a:noFill/>
          <a:ln w="12700">
            <a:noFill/>
          </a:ln>
        </p:spPr>
        <p:txBody>
          <a:bodyPr>
            <a:spAutoFit/>
          </a:bodyPr>
          <a:p>
            <a:r>
              <a:rPr lang="en-US" altLang="zh-CN" b="1">
                <a:solidFill>
                  <a:srgbClr val="000000"/>
                </a:solidFill>
                <a:latin typeface="Tahoma" panose="020B0604030504040204" pitchFamily="34" charset="0"/>
              </a:rPr>
              <a:t>When </a:t>
            </a:r>
            <a:r>
              <a:rPr lang="en-US" altLang="zh-CN" b="1" i="1">
                <a:solidFill>
                  <a:srgbClr val="000000"/>
                </a:solidFill>
                <a:latin typeface="Tahoma" panose="020B0604030504040204" pitchFamily="34" charset="0"/>
              </a:rPr>
              <a:t>X</a:t>
            </a:r>
            <a:r>
              <a:rPr lang="en-US" altLang="zh-CN" b="1">
                <a:solidFill>
                  <a:srgbClr val="000000"/>
                </a:solidFill>
                <a:latin typeface="Tahoma" panose="020B0604030504040204" pitchFamily="34" charset="0"/>
              </a:rPr>
              <a:t>=0, the state map is</a:t>
            </a:r>
            <a:endParaRPr lang="zh-CN" altLang="en-US" b="1">
              <a:solidFill>
                <a:srgbClr val="000000"/>
              </a:solidFill>
              <a:latin typeface="Tahoma" panose="020B060403050404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1204" name="图片 51203"/>
          <p:cNvPicPr>
            <a:picLocks noChangeAspect="1"/>
          </p:cNvPicPr>
          <p:nvPr/>
        </p:nvPicPr>
        <p:blipFill>
          <a:blip r:embed="rId1"/>
          <a:stretch>
            <a:fillRect/>
          </a:stretch>
        </p:blipFill>
        <p:spPr>
          <a:xfrm>
            <a:off x="990600" y="0"/>
            <a:ext cx="6629400" cy="4238625"/>
          </a:xfrm>
          <a:prstGeom prst="rect">
            <a:avLst/>
          </a:prstGeom>
          <a:noFill/>
          <a:ln w="9525">
            <a:noFill/>
          </a:ln>
        </p:spPr>
      </p:pic>
      <p:sp>
        <p:nvSpPr>
          <p:cNvPr id="51205" name="文本框 51204"/>
          <p:cNvSpPr txBox="1"/>
          <p:nvPr/>
        </p:nvSpPr>
        <p:spPr>
          <a:xfrm>
            <a:off x="244475" y="4114800"/>
            <a:ext cx="6384925" cy="457200"/>
          </a:xfrm>
          <a:prstGeom prst="rect">
            <a:avLst/>
          </a:prstGeom>
          <a:noFill/>
          <a:ln w="12700">
            <a:noFill/>
          </a:ln>
        </p:spPr>
        <p:txBody>
          <a:bodyPr wrap="none" anchor="t" anchorCtr="0">
            <a:spAutoFit/>
          </a:bodyPr>
          <a:p>
            <a:r>
              <a:rPr lang="en-US" altLang="zh-CN" b="1">
                <a:solidFill>
                  <a:srgbClr val="000000"/>
                </a:solidFill>
                <a:latin typeface="Tahoma" panose="020B0604030504040204" pitchFamily="34" charset="0"/>
              </a:rPr>
              <a:t>The next state equations of all flip-flops </a:t>
            </a:r>
            <a:endParaRPr lang="zh-CN" altLang="en-US" b="1">
              <a:solidFill>
                <a:srgbClr val="000000"/>
              </a:solidFill>
              <a:latin typeface="Tahoma" panose="020B0604030504040204" pitchFamily="34" charset="0"/>
            </a:endParaRPr>
          </a:p>
        </p:txBody>
      </p:sp>
      <p:graphicFrame>
        <p:nvGraphicFramePr>
          <p:cNvPr id="51206" name="对象 51205"/>
          <p:cNvGraphicFramePr/>
          <p:nvPr/>
        </p:nvGraphicFramePr>
        <p:xfrm>
          <a:off x="1981200" y="4719638"/>
          <a:ext cx="6096000" cy="741362"/>
        </p:xfrm>
        <a:graphic>
          <a:graphicData uri="http://schemas.openxmlformats.org/presentationml/2006/ole">
            <mc:AlternateContent xmlns:mc="http://schemas.openxmlformats.org/markup-compatibility/2006">
              <mc:Choice xmlns:v="urn:schemas-microsoft-com:vml" Requires="v">
                <p:oleObj spid="_x0000_s3092" name="" r:id="rId2" imgW="2298700" imgH="279400" progId="Equation.DSMT4">
                  <p:embed/>
                </p:oleObj>
              </mc:Choice>
              <mc:Fallback>
                <p:oleObj name="" r:id="rId2" imgW="2298700" imgH="279400" progId="Equation.DSMT4">
                  <p:embed/>
                  <p:pic>
                    <p:nvPicPr>
                      <p:cNvPr id="0" name="图片 3091"/>
                      <p:cNvPicPr/>
                      <p:nvPr/>
                    </p:nvPicPr>
                    <p:blipFill>
                      <a:blip r:embed="rId3"/>
                      <a:stretch>
                        <a:fillRect/>
                      </a:stretch>
                    </p:blipFill>
                    <p:spPr>
                      <a:xfrm>
                        <a:off x="1981200" y="4719638"/>
                        <a:ext cx="6096000" cy="741362"/>
                      </a:xfrm>
                      <a:prstGeom prst="rect">
                        <a:avLst/>
                      </a:prstGeom>
                      <a:noFill/>
                      <a:ln w="38100">
                        <a:noFill/>
                        <a:miter/>
                      </a:ln>
                    </p:spPr>
                  </p:pic>
                </p:oleObj>
              </mc:Fallback>
            </mc:AlternateContent>
          </a:graphicData>
        </a:graphic>
      </p:graphicFrame>
      <p:graphicFrame>
        <p:nvGraphicFramePr>
          <p:cNvPr id="51207" name="对象 51206"/>
          <p:cNvGraphicFramePr/>
          <p:nvPr/>
        </p:nvGraphicFramePr>
        <p:xfrm>
          <a:off x="1981200" y="5473700"/>
          <a:ext cx="6230938" cy="774700"/>
        </p:xfrm>
        <a:graphic>
          <a:graphicData uri="http://schemas.openxmlformats.org/presentationml/2006/ole">
            <mc:AlternateContent xmlns:mc="http://schemas.openxmlformats.org/markup-compatibility/2006">
              <mc:Choice xmlns:v="urn:schemas-microsoft-com:vml" Requires="v">
                <p:oleObj spid="_x0000_s3093" name="" r:id="rId4" imgW="2348230" imgH="292100" progId="Equation.DSMT4">
                  <p:embed/>
                </p:oleObj>
              </mc:Choice>
              <mc:Fallback>
                <p:oleObj name="" r:id="rId4" imgW="2348230" imgH="292100" progId="Equation.DSMT4">
                  <p:embed/>
                  <p:pic>
                    <p:nvPicPr>
                      <p:cNvPr id="0" name="图片 3092"/>
                      <p:cNvPicPr/>
                      <p:nvPr/>
                    </p:nvPicPr>
                    <p:blipFill>
                      <a:blip r:embed="rId5"/>
                      <a:stretch>
                        <a:fillRect/>
                      </a:stretch>
                    </p:blipFill>
                    <p:spPr>
                      <a:xfrm>
                        <a:off x="1981200" y="5473700"/>
                        <a:ext cx="6230938" cy="774700"/>
                      </a:xfrm>
                      <a:prstGeom prst="rect">
                        <a:avLst/>
                      </a:prstGeom>
                      <a:noFill/>
                      <a:ln w="38100">
                        <a:noFill/>
                        <a:miter/>
                      </a:ln>
                    </p:spPr>
                  </p:pic>
                </p:oleObj>
              </mc:Fallback>
            </mc:AlternateContent>
          </a:graphicData>
        </a:graphic>
      </p:graphicFrame>
    </p:spTree>
  </p:cSld>
  <p:clrMapOvr>
    <a:masterClrMapping/>
  </p:clrMapOvr>
</p:sld>
</file>

<file path=ppt/tags/tag1.xml><?xml version="1.0" encoding="utf-8"?>
<p:tagLst xmlns:p="http://schemas.openxmlformats.org/presentationml/2006/main">
  <p:tag name="KSO_WM_UNIT_TABLE_BEAUTIFY" val="smartTable{a186f9c3-ad42-4772-a80a-94edf358120a}"/>
</p:tagLst>
</file>

<file path=ppt/tags/tag2.xml><?xml version="1.0" encoding="utf-8"?>
<p:tagLst xmlns:p="http://schemas.openxmlformats.org/presentationml/2006/main">
  <p:tag name="KSO_WPP_MARK_KEY" val="94db007e-000a-44ec-8dab-828394b634ef"/>
  <p:tag name="COMMONDATA" val="eyJoZGlkIjoiYmZhMjQwZGZjOGM1ZjY5MTI1ZTM4Yzc2OGMzOTllNzUifQ=="/>
</p:tagLst>
</file>

<file path=ppt/theme/theme1.xml><?xml version="1.0" encoding="utf-8"?>
<a:theme xmlns:a="http://schemas.openxmlformats.org/drawingml/2006/main" name="Blueprint">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Designs\Blueprint.pot</Template>
  <TotalTime>0</TotalTime>
  <Words>15209</Words>
  <Application>WPS 演示</Application>
  <PresentationFormat>在屏幕上显示</PresentationFormat>
  <Paragraphs>888</Paragraphs>
  <Slides>56</Slides>
  <Notes>0</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93</vt:i4>
      </vt:variant>
      <vt:variant>
        <vt:lpstr>幻灯片标题</vt:lpstr>
      </vt:variant>
      <vt:variant>
        <vt:i4>56</vt:i4>
      </vt:variant>
    </vt:vector>
  </HeadingPairs>
  <TitlesOfParts>
    <vt:vector size="158" baseType="lpstr">
      <vt:lpstr>Arial</vt:lpstr>
      <vt:lpstr>宋体</vt:lpstr>
      <vt:lpstr>Wingdings</vt:lpstr>
      <vt:lpstr>Tahoma</vt:lpstr>
      <vt:lpstr>Times New Roman</vt:lpstr>
      <vt:lpstr>黑体</vt:lpstr>
      <vt:lpstr>微软雅黑</vt:lpstr>
      <vt:lpstr>Arial Unicode MS</vt:lpstr>
      <vt:lpstr>Blueprint</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PowerPoint 演示文稿</vt:lpstr>
      <vt:lpstr>PowerPoint 演示文稿</vt:lpstr>
      <vt:lpstr>时序逻辑电路的分类</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张志朋</cp:lastModifiedBy>
  <cp:revision>93</cp:revision>
  <dcterms:created xsi:type="dcterms:W3CDTF">2022-11-17T02:13:00Z</dcterms:created>
  <dcterms:modified xsi:type="dcterms:W3CDTF">2022-11-24T03:35:45Z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C7B89DC317004B12AE1E0790F64E197C</vt:lpwstr>
  </property>
  <property fmtid="{D5CDD505-2E9C-101B-9397-08002B2CF9AE}" pid="3" name="KSOProductBuildVer">
    <vt:lpwstr>2052-11.1.0.12763</vt:lpwstr>
  </property>
</Properties>
</file>