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Week 2 Notes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Ethan Riggins &amp; Emma Li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More familiar with RMarkdown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Git/Github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Installed git/made a github account</a:t>
            </a:r>
          </a:p>
          <a:p>
            <a:pPr lvl="0"/>
            <a:r>
              <a:rPr/>
              <a:t>Configured git using the usethis pkg and user_git_config</a:t>
            </a:r>
          </a:p>
          <a:p>
            <a:pPr lvl="0"/>
            <a:r>
              <a:rPr/>
              <a:t>Used use_git() in project to create a repository</a:t>
            </a:r>
          </a:p>
          <a:p>
            <a:pPr lvl="0"/>
            <a:r>
              <a:rPr/>
              <a:t>Used gitcreds_set() and a github token to sync github and RStudio</a:t>
            </a:r>
          </a:p>
          <a:p>
            <a:pPr lvl="0"/>
            <a:r>
              <a:rPr/>
              <a:t>Synced this project to github</a:t>
            </a:r>
          </a:p>
          <a:p>
            <a:pPr lvl="0"/>
            <a:r>
              <a:rPr/>
              <a:t>Learned to push/pull code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Bullets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you click the </a:t>
            </a:r>
            <a:r>
              <a:rPr b="1"/>
              <a:t>Render</a:t>
            </a:r>
            <a:r>
              <a:rPr/>
              <a:t> button a document will be generated that includes:</a:t>
            </a:r>
          </a:p>
          <a:p>
            <a:pPr lvl="0"/>
            <a:r>
              <a:rPr/>
              <a:t>Content authored with markdown</a:t>
            </a:r>
          </a:p>
          <a:p>
            <a:pPr lvl="0"/>
            <a:r>
              <a:rPr/>
              <a:t>Output from executable code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you click the </a:t>
            </a:r>
            <a:r>
              <a:rPr b="1"/>
              <a:t>Render</a:t>
            </a:r>
            <a:r>
              <a:rPr/>
              <a:t> button a presentation will be generated that includes both content and the output of embedded code. You can embed code like this:</a:t>
            </a:r>
          </a:p>
          <a:p>
            <a:pPr lvl="0" indent="0">
              <a:buNone/>
            </a:pPr>
            <a:r>
              <a:rPr>
                <a:latin typeface="Courier"/>
              </a:rPr>
              <a:t>[1] 2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2 Notes</dc:title>
  <dc:creator>Ethan Riggins &amp; Emma Li</dc:creator>
  <cp:keywords/>
  <dcterms:created xsi:type="dcterms:W3CDTF">2024-06-25T19:35:36Z</dcterms:created>
  <dcterms:modified xsi:type="dcterms:W3CDTF">2024-06-25T19:35:36Z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visual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toc-title">
    <vt:lpwstr>Table of contents</vt:lpwstr>
  </property>
</Properties>
</file>