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 2 Notes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Ethan Riggins &amp; Emma Li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Notes</dc:title>
  <dc:creator>Ethan Riggins &amp; Emma Li</dc:creator>
  <cp:keywords/>
  <dcterms:created xsi:type="dcterms:W3CDTF">2024-06-25T19:37:25Z</dcterms:created>
  <dcterms:modified xsi:type="dcterms:W3CDTF">2024-06-25T19:37:25Z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