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9229725" cy="70008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22950" y="3325400"/>
            <a:ext cx="7383775" cy="315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538575" y="525050"/>
            <a:ext cx="6153450" cy="262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  <a:defRPr>
                <a:solidFill>
                  <a:srgbClr val="FF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cottm@cs.utexas.edu" TargetMode="External"/><Relationship Id="rId4" Type="http://schemas.openxmlformats.org/officeDocument/2006/relationships/hyperlink" Target="mailto:nathanlclement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utexas.edu/~scottm/cs37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CS378 - Mobile Computing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/>
              <a:t>Class Intro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Teaching Staff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Mike Scott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Lecturer (not a professor, no PhD, so "Mike" please)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At UT since 2000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scottm@cs.utexas.edu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lab hours MW 3 - 4:30, F 12 - 4 Microlab / PAI 5.68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TA: Nathan Clement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nathanlclement@gmail.com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The Course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Mobile computing with focus on application development for the Android operating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Second iteration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Advise against taking if you have ever created an Android App on your own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Large project, self selected project</a:t>
            </a:r>
            <a:br>
              <a:rPr lang="en-US"/>
            </a:br>
            <a:r>
              <a:rPr lang="en-US"/>
              <a:t> with 2 - 3 students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5087711"/>
            <a:ext cx="17240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NDR = No Device Required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Android application development in Java using Eclipse plug 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Emulator part of development environment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limitations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 phones available during lab times and check out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wireless access only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701612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575" y="4152900"/>
            <a:ext cx="2242462" cy="249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Work Products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Tutorials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step by step guide to creating small applications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Individual assignments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mostly written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design and implement an app and publish it on the Android Market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broken into various milestones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2 - 3 students per project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Point break down on syllabus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Class Materials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Syllabus, Schedule, and Resource Page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www.cs.utexas.edu/~scottm/cs378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Assignments, tutorials, grades on Blackboard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Discussion group on Piazza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Microlab Windows machines have development environment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Tutorial 1 - setting up dev environment on your own machine and using dev env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Course Material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in a system. (Not just a stand alone application)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library /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GPS and Sensing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 Interfaces and XML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Graphics and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Services and Content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bases / SQLite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Questions???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