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6858000" cx="9144000"/>
  <p:notesSz cx="6858000" cy="9144000"/>
  <p:embeddedFontLst>
    <p:embeddedFont>
      <p:font typeface="Tahoma"/>
      <p:regular r:id="rId43"/>
      <p:bold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Tahoma-bold.fntdata"/><Relationship Id="rId21" Type="http://schemas.openxmlformats.org/officeDocument/2006/relationships/slide" Target="slides/slide16.xml"/><Relationship Id="rId43" Type="http://schemas.openxmlformats.org/officeDocument/2006/relationships/font" Target="fonts/Tahoma-regular.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gradFill>
          <a:gsLst>
            <a:gs pos="0">
              <a:schemeClr val="lt1"/>
            </a:gs>
            <a:gs pos="100000">
              <a:schemeClr val="lt2"/>
            </a:gs>
          </a:gsLst>
          <a:lin ang="10800000" scaled="0"/>
        </a:gradFill>
      </p:bgPr>
    </p:bg>
    <p:spTree>
      <p:nvGrpSpPr>
        <p:cNvPr id="20" name="Shape 20"/>
        <p:cNvGrpSpPr/>
        <p:nvPr/>
      </p:nvGrpSpPr>
      <p:grpSpPr>
        <a:xfrm>
          <a:off x="0" y="0"/>
          <a:ext cx="0" cy="0"/>
          <a:chOff x="0" y="0"/>
          <a:chExt cx="0" cy="0"/>
        </a:xfrm>
      </p:grpSpPr>
      <p:sp>
        <p:nvSpPr>
          <p:cNvPr id="21" name="Google Shape;21;p2"/>
          <p:cNvSpPr/>
          <p:nvPr/>
        </p:nvSpPr>
        <p:spPr>
          <a:xfrm>
            <a:off x="8809037" y="0"/>
            <a:ext cx="334962" cy="6858000"/>
          </a:xfrm>
          <a:prstGeom prst="rect">
            <a:avLst/>
          </a:prstGeom>
          <a:gradFill>
            <a:gsLst>
              <a:gs pos="0">
                <a:schemeClr val="accent2"/>
              </a:gs>
              <a:gs pos="50000">
                <a:schemeClr val="hlink"/>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2" name="Google Shape;22;p2"/>
          <p:cNvSpPr/>
          <p:nvPr/>
        </p:nvSpPr>
        <p:spPr>
          <a:xfrm>
            <a:off x="-9525" y="4489450"/>
            <a:ext cx="5754687" cy="2368550"/>
          </a:xfrm>
          <a:custGeom>
            <a:rect b="b" l="l" r="r" t="t"/>
            <a:pathLst>
              <a:path extrusionOk="0" h="1492" w="3625">
                <a:moveTo>
                  <a:pt x="0" y="1491"/>
                </a:moveTo>
                <a:lnTo>
                  <a:pt x="0" y="0"/>
                </a:lnTo>
                <a:lnTo>
                  <a:pt x="171" y="3"/>
                </a:lnTo>
                <a:lnTo>
                  <a:pt x="355" y="9"/>
                </a:lnTo>
                <a:lnTo>
                  <a:pt x="499" y="21"/>
                </a:lnTo>
                <a:lnTo>
                  <a:pt x="650" y="36"/>
                </a:lnTo>
                <a:lnTo>
                  <a:pt x="809" y="54"/>
                </a:lnTo>
                <a:lnTo>
                  <a:pt x="957" y="78"/>
                </a:lnTo>
                <a:lnTo>
                  <a:pt x="1119" y="105"/>
                </a:lnTo>
                <a:lnTo>
                  <a:pt x="1261" y="133"/>
                </a:lnTo>
                <a:lnTo>
                  <a:pt x="1441" y="175"/>
                </a:lnTo>
                <a:lnTo>
                  <a:pt x="1598" y="217"/>
                </a:lnTo>
                <a:lnTo>
                  <a:pt x="1763" y="269"/>
                </a:lnTo>
                <a:lnTo>
                  <a:pt x="1887" y="308"/>
                </a:lnTo>
                <a:lnTo>
                  <a:pt x="2085" y="384"/>
                </a:lnTo>
                <a:lnTo>
                  <a:pt x="2230" y="444"/>
                </a:lnTo>
                <a:lnTo>
                  <a:pt x="2456" y="547"/>
                </a:lnTo>
                <a:lnTo>
                  <a:pt x="2666" y="662"/>
                </a:lnTo>
                <a:lnTo>
                  <a:pt x="2859" y="786"/>
                </a:lnTo>
                <a:lnTo>
                  <a:pt x="3046" y="920"/>
                </a:lnTo>
                <a:lnTo>
                  <a:pt x="3193" y="1038"/>
                </a:lnTo>
                <a:lnTo>
                  <a:pt x="3332" y="1168"/>
                </a:lnTo>
                <a:lnTo>
                  <a:pt x="3440" y="1280"/>
                </a:lnTo>
                <a:lnTo>
                  <a:pt x="3524" y="1380"/>
                </a:lnTo>
                <a:lnTo>
                  <a:pt x="3624" y="1491"/>
                </a:lnTo>
                <a:lnTo>
                  <a:pt x="3608" y="1491"/>
                </a:lnTo>
                <a:lnTo>
                  <a:pt x="0" y="1491"/>
                </a:lnTo>
              </a:path>
            </a:pathLst>
          </a:custGeom>
          <a:gradFill>
            <a:gsLst>
              <a:gs pos="0">
                <a:schemeClr val="lt2"/>
              </a:gs>
              <a:gs pos="100000">
                <a:schemeClr val="lt1"/>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3" name="Google Shape;23;p2"/>
          <p:cNvSpPr/>
          <p:nvPr/>
        </p:nvSpPr>
        <p:spPr>
          <a:xfrm>
            <a:off x="0" y="3817937"/>
            <a:ext cx="8164512" cy="3019425"/>
          </a:xfrm>
          <a:custGeom>
            <a:rect b="b" l="l" r="r" t="t"/>
            <a:pathLst>
              <a:path extrusionOk="0" h="1902" w="5143">
                <a:moveTo>
                  <a:pt x="2718" y="405"/>
                </a:moveTo>
                <a:lnTo>
                  <a:pt x="2466" y="333"/>
                </a:lnTo>
                <a:lnTo>
                  <a:pt x="2202" y="261"/>
                </a:lnTo>
                <a:lnTo>
                  <a:pt x="1929" y="198"/>
                </a:lnTo>
                <a:lnTo>
                  <a:pt x="1695" y="153"/>
                </a:lnTo>
                <a:lnTo>
                  <a:pt x="1434" y="111"/>
                </a:lnTo>
                <a:lnTo>
                  <a:pt x="1188" y="75"/>
                </a:lnTo>
                <a:lnTo>
                  <a:pt x="957" y="48"/>
                </a:lnTo>
                <a:lnTo>
                  <a:pt x="747" y="30"/>
                </a:lnTo>
                <a:lnTo>
                  <a:pt x="501" y="15"/>
                </a:lnTo>
                <a:lnTo>
                  <a:pt x="246" y="3"/>
                </a:lnTo>
                <a:lnTo>
                  <a:pt x="0" y="0"/>
                </a:lnTo>
                <a:lnTo>
                  <a:pt x="0" y="275"/>
                </a:lnTo>
                <a:lnTo>
                  <a:pt x="0" y="345"/>
                </a:lnTo>
                <a:lnTo>
                  <a:pt x="0" y="275"/>
                </a:lnTo>
                <a:lnTo>
                  <a:pt x="0" y="342"/>
                </a:lnTo>
                <a:lnTo>
                  <a:pt x="339" y="351"/>
                </a:lnTo>
                <a:lnTo>
                  <a:pt x="606" y="372"/>
                </a:lnTo>
                <a:lnTo>
                  <a:pt x="852" y="399"/>
                </a:lnTo>
                <a:lnTo>
                  <a:pt x="1068" y="435"/>
                </a:lnTo>
                <a:lnTo>
                  <a:pt x="1275" y="474"/>
                </a:lnTo>
                <a:lnTo>
                  <a:pt x="1545" y="540"/>
                </a:lnTo>
                <a:lnTo>
                  <a:pt x="1761" y="603"/>
                </a:lnTo>
                <a:lnTo>
                  <a:pt x="1971" y="678"/>
                </a:lnTo>
                <a:lnTo>
                  <a:pt x="2166" y="747"/>
                </a:lnTo>
                <a:lnTo>
                  <a:pt x="2397" y="852"/>
                </a:lnTo>
                <a:lnTo>
                  <a:pt x="2613" y="960"/>
                </a:lnTo>
                <a:lnTo>
                  <a:pt x="2832" y="1095"/>
                </a:lnTo>
                <a:lnTo>
                  <a:pt x="3012" y="1212"/>
                </a:lnTo>
                <a:lnTo>
                  <a:pt x="3186" y="1347"/>
                </a:lnTo>
                <a:lnTo>
                  <a:pt x="3351" y="1497"/>
                </a:lnTo>
                <a:lnTo>
                  <a:pt x="3480" y="1629"/>
                </a:lnTo>
                <a:lnTo>
                  <a:pt x="3612" y="1785"/>
                </a:lnTo>
                <a:lnTo>
                  <a:pt x="3699" y="1901"/>
                </a:lnTo>
                <a:lnTo>
                  <a:pt x="5142" y="1901"/>
                </a:lnTo>
                <a:lnTo>
                  <a:pt x="5076" y="1827"/>
                </a:lnTo>
                <a:lnTo>
                  <a:pt x="4968" y="1707"/>
                </a:lnTo>
                <a:lnTo>
                  <a:pt x="4797" y="1539"/>
                </a:lnTo>
                <a:lnTo>
                  <a:pt x="4617" y="1383"/>
                </a:lnTo>
                <a:lnTo>
                  <a:pt x="4410" y="1221"/>
                </a:lnTo>
                <a:lnTo>
                  <a:pt x="4185" y="1071"/>
                </a:lnTo>
                <a:lnTo>
                  <a:pt x="3960" y="939"/>
                </a:lnTo>
                <a:lnTo>
                  <a:pt x="3708" y="801"/>
                </a:lnTo>
                <a:lnTo>
                  <a:pt x="3492" y="702"/>
                </a:lnTo>
                <a:lnTo>
                  <a:pt x="3231" y="588"/>
                </a:lnTo>
                <a:lnTo>
                  <a:pt x="2964" y="489"/>
                </a:lnTo>
                <a:lnTo>
                  <a:pt x="2718" y="405"/>
                </a:lnTo>
              </a:path>
            </a:pathLst>
          </a:custGeom>
          <a:gradFill>
            <a:gsLst>
              <a:gs pos="0">
                <a:schemeClr val="lt1"/>
              </a:gs>
              <a:gs pos="100000">
                <a:schemeClr val="accent2"/>
              </a:gs>
            </a:gsLst>
            <a:lin ang="108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4" name="Google Shape;24;p2"/>
          <p:cNvSpPr/>
          <p:nvPr/>
        </p:nvSpPr>
        <p:spPr>
          <a:xfrm>
            <a:off x="0" y="3146425"/>
            <a:ext cx="9144000" cy="3690937"/>
          </a:xfrm>
          <a:custGeom>
            <a:rect b="b" l="l" r="r" t="t"/>
            <a:pathLst>
              <a:path extrusionOk="0" h="2325" w="5760">
                <a:moveTo>
                  <a:pt x="0" y="0"/>
                </a:moveTo>
                <a:lnTo>
                  <a:pt x="0" y="339"/>
                </a:lnTo>
                <a:lnTo>
                  <a:pt x="558" y="357"/>
                </a:lnTo>
                <a:lnTo>
                  <a:pt x="807" y="375"/>
                </a:lnTo>
                <a:lnTo>
                  <a:pt x="1056" y="399"/>
                </a:lnTo>
                <a:lnTo>
                  <a:pt x="1272" y="426"/>
                </a:lnTo>
                <a:lnTo>
                  <a:pt x="1539" y="465"/>
                </a:lnTo>
                <a:lnTo>
                  <a:pt x="1791" y="510"/>
                </a:lnTo>
                <a:lnTo>
                  <a:pt x="2076" y="570"/>
                </a:lnTo>
                <a:lnTo>
                  <a:pt x="2334" y="630"/>
                </a:lnTo>
                <a:lnTo>
                  <a:pt x="2544" y="687"/>
                </a:lnTo>
                <a:lnTo>
                  <a:pt x="2775" y="759"/>
                </a:lnTo>
                <a:lnTo>
                  <a:pt x="3003" y="837"/>
                </a:lnTo>
                <a:lnTo>
                  <a:pt x="3231" y="924"/>
                </a:lnTo>
                <a:lnTo>
                  <a:pt x="3438" y="1005"/>
                </a:lnTo>
                <a:lnTo>
                  <a:pt x="3663" y="1110"/>
                </a:lnTo>
                <a:lnTo>
                  <a:pt x="3903" y="1233"/>
                </a:lnTo>
                <a:lnTo>
                  <a:pt x="4149" y="1374"/>
                </a:lnTo>
                <a:lnTo>
                  <a:pt x="4353" y="1506"/>
                </a:lnTo>
                <a:lnTo>
                  <a:pt x="4491" y="1602"/>
                </a:lnTo>
                <a:lnTo>
                  <a:pt x="4668" y="1740"/>
                </a:lnTo>
                <a:lnTo>
                  <a:pt x="4824" y="1875"/>
                </a:lnTo>
                <a:lnTo>
                  <a:pt x="4968" y="2016"/>
                </a:lnTo>
                <a:lnTo>
                  <a:pt x="5100" y="2154"/>
                </a:lnTo>
                <a:lnTo>
                  <a:pt x="5238" y="2324"/>
                </a:lnTo>
                <a:lnTo>
                  <a:pt x="5759" y="2324"/>
                </a:lnTo>
                <a:lnTo>
                  <a:pt x="5759" y="1245"/>
                </a:lnTo>
                <a:lnTo>
                  <a:pt x="5580" y="1119"/>
                </a:lnTo>
                <a:lnTo>
                  <a:pt x="5400" y="1020"/>
                </a:lnTo>
                <a:lnTo>
                  <a:pt x="5205" y="918"/>
                </a:lnTo>
                <a:lnTo>
                  <a:pt x="5031" y="837"/>
                </a:lnTo>
                <a:lnTo>
                  <a:pt x="4866" y="771"/>
                </a:lnTo>
                <a:lnTo>
                  <a:pt x="4710" y="711"/>
                </a:lnTo>
                <a:lnTo>
                  <a:pt x="4545" y="651"/>
                </a:lnTo>
                <a:lnTo>
                  <a:pt x="4386" y="600"/>
                </a:lnTo>
                <a:lnTo>
                  <a:pt x="4248" y="552"/>
                </a:lnTo>
                <a:lnTo>
                  <a:pt x="3993" y="483"/>
                </a:lnTo>
                <a:lnTo>
                  <a:pt x="3777" y="423"/>
                </a:lnTo>
                <a:lnTo>
                  <a:pt x="3564" y="375"/>
                </a:lnTo>
                <a:lnTo>
                  <a:pt x="3282" y="312"/>
                </a:lnTo>
                <a:lnTo>
                  <a:pt x="3003" y="261"/>
                </a:lnTo>
                <a:lnTo>
                  <a:pt x="2733" y="213"/>
                </a:lnTo>
                <a:lnTo>
                  <a:pt x="2451" y="171"/>
                </a:lnTo>
                <a:lnTo>
                  <a:pt x="2211" y="138"/>
                </a:lnTo>
                <a:lnTo>
                  <a:pt x="1974" y="108"/>
                </a:lnTo>
                <a:lnTo>
                  <a:pt x="1665" y="81"/>
                </a:lnTo>
                <a:lnTo>
                  <a:pt x="1437" y="60"/>
                </a:lnTo>
                <a:lnTo>
                  <a:pt x="1125" y="36"/>
                </a:lnTo>
                <a:lnTo>
                  <a:pt x="828" y="21"/>
                </a:lnTo>
                <a:lnTo>
                  <a:pt x="558" y="12"/>
                </a:lnTo>
                <a:lnTo>
                  <a:pt x="282" y="3"/>
                </a:lnTo>
                <a:lnTo>
                  <a:pt x="0" y="0"/>
                </a:lnTo>
              </a:path>
            </a:pathLst>
          </a:custGeom>
          <a:gradFill>
            <a:gsLst>
              <a:gs pos="0">
                <a:schemeClr val="lt1"/>
              </a:gs>
              <a:gs pos="100000">
                <a:schemeClr val="accent2"/>
              </a:gs>
            </a:gsLst>
            <a:lin ang="108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5" name="Google Shape;25;p2"/>
          <p:cNvSpPr/>
          <p:nvPr/>
        </p:nvSpPr>
        <p:spPr>
          <a:xfrm>
            <a:off x="0" y="2460625"/>
            <a:ext cx="9144000" cy="2497137"/>
          </a:xfrm>
          <a:custGeom>
            <a:rect b="b" l="l" r="r" t="t"/>
            <a:pathLst>
              <a:path extrusionOk="0" h="1573" w="5760">
                <a:moveTo>
                  <a:pt x="0" y="0"/>
                </a:moveTo>
                <a:lnTo>
                  <a:pt x="0" y="351"/>
                </a:lnTo>
                <a:lnTo>
                  <a:pt x="282" y="357"/>
                </a:lnTo>
                <a:lnTo>
                  <a:pt x="627" y="363"/>
                </a:lnTo>
                <a:lnTo>
                  <a:pt x="960" y="375"/>
                </a:lnTo>
                <a:lnTo>
                  <a:pt x="1218" y="393"/>
                </a:lnTo>
                <a:lnTo>
                  <a:pt x="1470" y="411"/>
                </a:lnTo>
                <a:lnTo>
                  <a:pt x="1746" y="435"/>
                </a:lnTo>
                <a:lnTo>
                  <a:pt x="2022" y="462"/>
                </a:lnTo>
                <a:lnTo>
                  <a:pt x="2340" y="504"/>
                </a:lnTo>
                <a:lnTo>
                  <a:pt x="2664" y="549"/>
                </a:lnTo>
                <a:lnTo>
                  <a:pt x="2952" y="597"/>
                </a:lnTo>
                <a:lnTo>
                  <a:pt x="3225" y="648"/>
                </a:lnTo>
                <a:lnTo>
                  <a:pt x="3513" y="708"/>
                </a:lnTo>
                <a:lnTo>
                  <a:pt x="3693" y="750"/>
                </a:lnTo>
                <a:lnTo>
                  <a:pt x="3936" y="810"/>
                </a:lnTo>
                <a:lnTo>
                  <a:pt x="4095" y="855"/>
                </a:lnTo>
                <a:lnTo>
                  <a:pt x="4281" y="909"/>
                </a:lnTo>
                <a:lnTo>
                  <a:pt x="4503" y="981"/>
                </a:lnTo>
                <a:lnTo>
                  <a:pt x="4704" y="1053"/>
                </a:lnTo>
                <a:lnTo>
                  <a:pt x="4911" y="1131"/>
                </a:lnTo>
                <a:lnTo>
                  <a:pt x="5073" y="1197"/>
                </a:lnTo>
                <a:lnTo>
                  <a:pt x="5256" y="1281"/>
                </a:lnTo>
                <a:lnTo>
                  <a:pt x="5475" y="1401"/>
                </a:lnTo>
                <a:lnTo>
                  <a:pt x="5628" y="1482"/>
                </a:lnTo>
                <a:lnTo>
                  <a:pt x="5759" y="1572"/>
                </a:lnTo>
                <a:lnTo>
                  <a:pt x="5759" y="633"/>
                </a:lnTo>
                <a:lnTo>
                  <a:pt x="5493" y="570"/>
                </a:lnTo>
                <a:lnTo>
                  <a:pt x="5214" y="501"/>
                </a:lnTo>
                <a:lnTo>
                  <a:pt x="4950" y="444"/>
                </a:lnTo>
                <a:lnTo>
                  <a:pt x="4701" y="396"/>
                </a:lnTo>
                <a:lnTo>
                  <a:pt x="4425" y="348"/>
                </a:lnTo>
                <a:lnTo>
                  <a:pt x="4110" y="294"/>
                </a:lnTo>
                <a:lnTo>
                  <a:pt x="3813" y="252"/>
                </a:lnTo>
                <a:lnTo>
                  <a:pt x="3549" y="213"/>
                </a:lnTo>
                <a:lnTo>
                  <a:pt x="3261" y="183"/>
                </a:lnTo>
                <a:lnTo>
                  <a:pt x="3015" y="153"/>
                </a:lnTo>
                <a:lnTo>
                  <a:pt x="2757" y="129"/>
                </a:lnTo>
                <a:lnTo>
                  <a:pt x="2520" y="105"/>
                </a:lnTo>
                <a:lnTo>
                  <a:pt x="2301" y="87"/>
                </a:lnTo>
                <a:lnTo>
                  <a:pt x="2013" y="66"/>
                </a:lnTo>
                <a:lnTo>
                  <a:pt x="1731" y="48"/>
                </a:lnTo>
                <a:lnTo>
                  <a:pt x="1524" y="39"/>
                </a:lnTo>
                <a:lnTo>
                  <a:pt x="1260" y="27"/>
                </a:lnTo>
                <a:lnTo>
                  <a:pt x="966" y="15"/>
                </a:lnTo>
                <a:lnTo>
                  <a:pt x="714" y="12"/>
                </a:lnTo>
                <a:lnTo>
                  <a:pt x="510" y="6"/>
                </a:lnTo>
                <a:lnTo>
                  <a:pt x="243" y="0"/>
                </a:lnTo>
                <a:lnTo>
                  <a:pt x="0" y="0"/>
                </a:lnTo>
              </a:path>
            </a:pathLst>
          </a:custGeom>
          <a:gradFill>
            <a:gsLst>
              <a:gs pos="0">
                <a:schemeClr val="lt1"/>
              </a:gs>
              <a:gs pos="100000">
                <a:schemeClr val="accent2"/>
              </a:gs>
            </a:gsLst>
            <a:lin ang="108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6" name="Google Shape;26;p2"/>
          <p:cNvSpPr/>
          <p:nvPr/>
        </p:nvSpPr>
        <p:spPr>
          <a:xfrm>
            <a:off x="0" y="1793875"/>
            <a:ext cx="9144000" cy="1539875"/>
          </a:xfrm>
          <a:custGeom>
            <a:rect b="b" l="l" r="r" t="t"/>
            <a:pathLst>
              <a:path extrusionOk="0" h="970" w="5760">
                <a:moveTo>
                  <a:pt x="0" y="0"/>
                </a:moveTo>
                <a:lnTo>
                  <a:pt x="0" y="339"/>
                </a:lnTo>
                <a:lnTo>
                  <a:pt x="318" y="342"/>
                </a:lnTo>
                <a:lnTo>
                  <a:pt x="591" y="348"/>
                </a:lnTo>
                <a:lnTo>
                  <a:pt x="846" y="354"/>
                </a:lnTo>
                <a:lnTo>
                  <a:pt x="1074" y="360"/>
                </a:lnTo>
                <a:lnTo>
                  <a:pt x="1314" y="366"/>
                </a:lnTo>
                <a:lnTo>
                  <a:pt x="1599" y="381"/>
                </a:lnTo>
                <a:lnTo>
                  <a:pt x="1911" y="399"/>
                </a:lnTo>
                <a:lnTo>
                  <a:pt x="2241" y="420"/>
                </a:lnTo>
                <a:lnTo>
                  <a:pt x="2619" y="453"/>
                </a:lnTo>
                <a:lnTo>
                  <a:pt x="2889" y="477"/>
                </a:lnTo>
                <a:lnTo>
                  <a:pt x="3177" y="507"/>
                </a:lnTo>
                <a:lnTo>
                  <a:pt x="3498" y="543"/>
                </a:lnTo>
                <a:lnTo>
                  <a:pt x="3813" y="585"/>
                </a:lnTo>
                <a:lnTo>
                  <a:pt x="4044" y="618"/>
                </a:lnTo>
                <a:lnTo>
                  <a:pt x="4365" y="669"/>
                </a:lnTo>
                <a:lnTo>
                  <a:pt x="4683" y="726"/>
                </a:lnTo>
                <a:lnTo>
                  <a:pt x="4980" y="786"/>
                </a:lnTo>
                <a:lnTo>
                  <a:pt x="5268" y="846"/>
                </a:lnTo>
                <a:lnTo>
                  <a:pt x="5646" y="942"/>
                </a:lnTo>
                <a:lnTo>
                  <a:pt x="5759" y="969"/>
                </a:lnTo>
                <a:lnTo>
                  <a:pt x="5759" y="0"/>
                </a:lnTo>
                <a:lnTo>
                  <a:pt x="0" y="0"/>
                </a:lnTo>
              </a:path>
            </a:pathLst>
          </a:custGeom>
          <a:gradFill>
            <a:gsLst>
              <a:gs pos="0">
                <a:schemeClr val="lt1"/>
              </a:gs>
              <a:gs pos="100000">
                <a:schemeClr val="accent2"/>
              </a:gs>
            </a:gsLst>
            <a:lin ang="108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7" name="Google Shape;27;p2"/>
          <p:cNvSpPr/>
          <p:nvPr/>
        </p:nvSpPr>
        <p:spPr>
          <a:xfrm>
            <a:off x="0" y="-20637"/>
            <a:ext cx="9144000" cy="1682750"/>
          </a:xfrm>
          <a:custGeom>
            <a:rect b="b" l="l" r="r" t="t"/>
            <a:pathLst>
              <a:path extrusionOk="0" h="1060" w="5760">
                <a:moveTo>
                  <a:pt x="0" y="753"/>
                </a:moveTo>
                <a:lnTo>
                  <a:pt x="0" y="1059"/>
                </a:lnTo>
                <a:lnTo>
                  <a:pt x="5759" y="1059"/>
                </a:lnTo>
                <a:lnTo>
                  <a:pt x="5759" y="0"/>
                </a:lnTo>
                <a:lnTo>
                  <a:pt x="5430" y="0"/>
                </a:lnTo>
                <a:lnTo>
                  <a:pt x="5298" y="84"/>
                </a:lnTo>
                <a:lnTo>
                  <a:pt x="5136" y="159"/>
                </a:lnTo>
                <a:lnTo>
                  <a:pt x="4968" y="222"/>
                </a:lnTo>
                <a:lnTo>
                  <a:pt x="4812" y="267"/>
                </a:lnTo>
                <a:lnTo>
                  <a:pt x="4626" y="324"/>
                </a:lnTo>
                <a:lnTo>
                  <a:pt x="4440" y="366"/>
                </a:lnTo>
                <a:lnTo>
                  <a:pt x="4230" y="414"/>
                </a:lnTo>
                <a:lnTo>
                  <a:pt x="3939" y="468"/>
                </a:lnTo>
                <a:lnTo>
                  <a:pt x="3711" y="504"/>
                </a:lnTo>
                <a:lnTo>
                  <a:pt x="3441" y="543"/>
                </a:lnTo>
                <a:lnTo>
                  <a:pt x="3189" y="579"/>
                </a:lnTo>
                <a:lnTo>
                  <a:pt x="2925" y="606"/>
                </a:lnTo>
                <a:lnTo>
                  <a:pt x="2679" y="633"/>
                </a:lnTo>
                <a:lnTo>
                  <a:pt x="2418" y="654"/>
                </a:lnTo>
                <a:lnTo>
                  <a:pt x="2142" y="675"/>
                </a:lnTo>
                <a:lnTo>
                  <a:pt x="1896" y="693"/>
                </a:lnTo>
                <a:lnTo>
                  <a:pt x="1647" y="708"/>
                </a:lnTo>
                <a:lnTo>
                  <a:pt x="1404" y="720"/>
                </a:lnTo>
                <a:lnTo>
                  <a:pt x="1170" y="732"/>
                </a:lnTo>
                <a:lnTo>
                  <a:pt x="906" y="738"/>
                </a:lnTo>
                <a:lnTo>
                  <a:pt x="534" y="747"/>
                </a:lnTo>
                <a:lnTo>
                  <a:pt x="201" y="753"/>
                </a:lnTo>
                <a:lnTo>
                  <a:pt x="0" y="753"/>
                </a:lnTo>
              </a:path>
            </a:pathLst>
          </a:custGeom>
          <a:gradFill>
            <a:gsLst>
              <a:gs pos="0">
                <a:schemeClr val="lt1"/>
              </a:gs>
              <a:gs pos="100000">
                <a:schemeClr val="accent2"/>
              </a:gs>
            </a:gsLst>
            <a:lin ang="108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8" name="Google Shape;28;p2"/>
          <p:cNvSpPr/>
          <p:nvPr/>
        </p:nvSpPr>
        <p:spPr>
          <a:xfrm>
            <a:off x="0" y="-20637"/>
            <a:ext cx="8388350" cy="1068387"/>
          </a:xfrm>
          <a:custGeom>
            <a:rect b="b" l="l" r="r" t="t"/>
            <a:pathLst>
              <a:path extrusionOk="0" h="673" w="5284">
                <a:moveTo>
                  <a:pt x="0" y="366"/>
                </a:moveTo>
                <a:lnTo>
                  <a:pt x="0" y="672"/>
                </a:lnTo>
                <a:lnTo>
                  <a:pt x="303" y="672"/>
                </a:lnTo>
                <a:lnTo>
                  <a:pt x="723" y="663"/>
                </a:lnTo>
                <a:lnTo>
                  <a:pt x="1020" y="654"/>
                </a:lnTo>
                <a:lnTo>
                  <a:pt x="1302" y="642"/>
                </a:lnTo>
                <a:lnTo>
                  <a:pt x="1554" y="630"/>
                </a:lnTo>
                <a:lnTo>
                  <a:pt x="1779" y="615"/>
                </a:lnTo>
                <a:lnTo>
                  <a:pt x="1962" y="606"/>
                </a:lnTo>
                <a:lnTo>
                  <a:pt x="2193" y="588"/>
                </a:lnTo>
                <a:lnTo>
                  <a:pt x="2448" y="570"/>
                </a:lnTo>
                <a:lnTo>
                  <a:pt x="2700" y="546"/>
                </a:lnTo>
                <a:lnTo>
                  <a:pt x="2904" y="528"/>
                </a:lnTo>
                <a:lnTo>
                  <a:pt x="3138" y="498"/>
                </a:lnTo>
                <a:lnTo>
                  <a:pt x="3324" y="474"/>
                </a:lnTo>
                <a:lnTo>
                  <a:pt x="3534" y="447"/>
                </a:lnTo>
                <a:lnTo>
                  <a:pt x="3735" y="420"/>
                </a:lnTo>
                <a:lnTo>
                  <a:pt x="3933" y="384"/>
                </a:lnTo>
                <a:lnTo>
                  <a:pt x="4116" y="351"/>
                </a:lnTo>
                <a:lnTo>
                  <a:pt x="4266" y="318"/>
                </a:lnTo>
                <a:lnTo>
                  <a:pt x="4446" y="279"/>
                </a:lnTo>
                <a:lnTo>
                  <a:pt x="4620" y="237"/>
                </a:lnTo>
                <a:lnTo>
                  <a:pt x="4779" y="192"/>
                </a:lnTo>
                <a:lnTo>
                  <a:pt x="4920" y="147"/>
                </a:lnTo>
                <a:lnTo>
                  <a:pt x="5085" y="90"/>
                </a:lnTo>
                <a:lnTo>
                  <a:pt x="5193" y="42"/>
                </a:lnTo>
                <a:lnTo>
                  <a:pt x="5283" y="0"/>
                </a:lnTo>
                <a:lnTo>
                  <a:pt x="3201" y="0"/>
                </a:lnTo>
                <a:lnTo>
                  <a:pt x="2982" y="57"/>
                </a:lnTo>
                <a:lnTo>
                  <a:pt x="2775" y="108"/>
                </a:lnTo>
                <a:lnTo>
                  <a:pt x="2562" y="150"/>
                </a:lnTo>
                <a:lnTo>
                  <a:pt x="2397" y="183"/>
                </a:lnTo>
                <a:lnTo>
                  <a:pt x="2205" y="213"/>
                </a:lnTo>
                <a:lnTo>
                  <a:pt x="2001" y="243"/>
                </a:lnTo>
                <a:lnTo>
                  <a:pt x="1776" y="273"/>
                </a:lnTo>
                <a:lnTo>
                  <a:pt x="1536" y="297"/>
                </a:lnTo>
                <a:lnTo>
                  <a:pt x="1344" y="312"/>
                </a:lnTo>
                <a:lnTo>
                  <a:pt x="1134" y="330"/>
                </a:lnTo>
                <a:lnTo>
                  <a:pt x="921" y="342"/>
                </a:lnTo>
                <a:lnTo>
                  <a:pt x="696" y="354"/>
                </a:lnTo>
                <a:lnTo>
                  <a:pt x="501" y="360"/>
                </a:lnTo>
                <a:lnTo>
                  <a:pt x="279" y="366"/>
                </a:lnTo>
                <a:lnTo>
                  <a:pt x="99" y="369"/>
                </a:lnTo>
                <a:lnTo>
                  <a:pt x="0" y="366"/>
                </a:lnTo>
              </a:path>
            </a:pathLst>
          </a:custGeom>
          <a:gradFill>
            <a:gsLst>
              <a:gs pos="0">
                <a:schemeClr val="lt1"/>
              </a:gs>
              <a:gs pos="100000">
                <a:schemeClr val="accent2"/>
              </a:gs>
            </a:gsLst>
            <a:lin ang="108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9" name="Google Shape;29;p2"/>
          <p:cNvSpPr/>
          <p:nvPr/>
        </p:nvSpPr>
        <p:spPr>
          <a:xfrm>
            <a:off x="0" y="-20637"/>
            <a:ext cx="4578350" cy="454025"/>
          </a:xfrm>
          <a:custGeom>
            <a:rect b="b" l="l" r="r" t="t"/>
            <a:pathLst>
              <a:path extrusionOk="0" h="286" w="2884">
                <a:moveTo>
                  <a:pt x="0" y="0"/>
                </a:moveTo>
                <a:lnTo>
                  <a:pt x="0" y="285"/>
                </a:lnTo>
                <a:lnTo>
                  <a:pt x="192" y="285"/>
                </a:lnTo>
                <a:lnTo>
                  <a:pt x="384" y="282"/>
                </a:lnTo>
                <a:lnTo>
                  <a:pt x="579" y="276"/>
                </a:lnTo>
                <a:lnTo>
                  <a:pt x="789" y="267"/>
                </a:lnTo>
                <a:lnTo>
                  <a:pt x="999" y="258"/>
                </a:lnTo>
                <a:lnTo>
                  <a:pt x="1161" y="246"/>
                </a:lnTo>
                <a:lnTo>
                  <a:pt x="1302" y="234"/>
                </a:lnTo>
                <a:lnTo>
                  <a:pt x="1458" y="222"/>
                </a:lnTo>
                <a:lnTo>
                  <a:pt x="1665" y="201"/>
                </a:lnTo>
                <a:lnTo>
                  <a:pt x="1992" y="159"/>
                </a:lnTo>
                <a:lnTo>
                  <a:pt x="2301" y="117"/>
                </a:lnTo>
                <a:lnTo>
                  <a:pt x="2604" y="60"/>
                </a:lnTo>
                <a:lnTo>
                  <a:pt x="2883" y="0"/>
                </a:lnTo>
                <a:lnTo>
                  <a:pt x="0" y="0"/>
                </a:lnTo>
              </a:path>
            </a:pathLst>
          </a:custGeom>
          <a:gradFill>
            <a:gsLst>
              <a:gs pos="0">
                <a:schemeClr val="lt1"/>
              </a:gs>
              <a:gs pos="100000">
                <a:schemeClr val="accent2"/>
              </a:gs>
            </a:gsLst>
            <a:lin ang="108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0" name="Google Shape;30;p2"/>
          <p:cNvSpPr txBox="1"/>
          <p:nvPr>
            <p:ph type="ctrTitle"/>
          </p:nvPr>
        </p:nvSpPr>
        <p:spPr>
          <a:xfrm>
            <a:off x="685800" y="2286000"/>
            <a:ext cx="77724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1" name="Google Shape;31;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360"/>
              </a:spcBef>
              <a:spcAft>
                <a:spcPts val="0"/>
              </a:spcAft>
              <a:buClr>
                <a:schemeClr val="dk1"/>
              </a:buClr>
              <a:buSzPts val="1800"/>
              <a:buChar char="•"/>
              <a:defRPr/>
            </a:lvl1pPr>
            <a:lvl2pPr lvl="1" algn="l">
              <a:lnSpc>
                <a:spcPct val="100000"/>
              </a:lnSpc>
              <a:spcBef>
                <a:spcPts val="360"/>
              </a:spcBef>
              <a:spcAft>
                <a:spcPts val="0"/>
              </a:spcAft>
              <a:buClr>
                <a:schemeClr val="dk1"/>
              </a:buClr>
              <a:buSzPts val="1800"/>
              <a:buChar char="–"/>
              <a:defRPr/>
            </a:lvl2pPr>
            <a:lvl3pPr lvl="2" algn="l">
              <a:lnSpc>
                <a:spcPct val="100000"/>
              </a:lnSpc>
              <a:spcBef>
                <a:spcPts val="360"/>
              </a:spcBef>
              <a:spcAft>
                <a:spcPts val="0"/>
              </a:spcAft>
              <a:buClr>
                <a:schemeClr val="dk1"/>
              </a:buClr>
              <a:buSzPts val="1800"/>
              <a:buChar char="•"/>
              <a:defRPr/>
            </a:lvl3pPr>
            <a:lvl4pPr lvl="3" algn="l">
              <a:lnSpc>
                <a:spcPct val="100000"/>
              </a:lnSpc>
              <a:spcBef>
                <a:spcPts val="360"/>
              </a:spcBef>
              <a:spcAft>
                <a:spcPts val="0"/>
              </a:spcAft>
              <a:buClr>
                <a:schemeClr val="dk1"/>
              </a:buClr>
              <a:buSzPts val="1800"/>
              <a:buChar char="–"/>
              <a:defRPr/>
            </a:lvl4pPr>
            <a:lvl5pPr lvl="4" algn="l">
              <a:lnSpc>
                <a:spcPct val="100000"/>
              </a:lnSpc>
              <a:spcBef>
                <a:spcPts val="360"/>
              </a:spcBef>
              <a:spcAft>
                <a:spcPts val="0"/>
              </a:spcAft>
              <a:buClr>
                <a:schemeClr val="dk1"/>
              </a:buClr>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sp>
        <p:nvSpPr>
          <p:cNvPr id="32" name="Google Shape;32;p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35" name="Shape 35"/>
        <p:cNvGrpSpPr/>
        <p:nvPr/>
      </p:nvGrpSpPr>
      <p:grpSpPr>
        <a:xfrm>
          <a:off x="0" y="0"/>
          <a:ext cx="0" cy="0"/>
          <a:chOff x="0" y="0"/>
          <a:chExt cx="0" cy="0"/>
        </a:xfrm>
      </p:grpSpPr>
      <p:sp>
        <p:nvSpPr>
          <p:cNvPr id="36" name="Google Shape;36;p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7" name="Google Shape;37;p3"/>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8" name="Google Shape;38;p3"/>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None/>
              <a:defRPr sz="1400"/>
            </a:lvl1pPr>
            <a:lvl2pPr indent="0" lvl="1" marL="0" algn="r">
              <a:lnSpc>
                <a:spcPct val="100000"/>
              </a:lnSpc>
              <a:spcBef>
                <a:spcPts val="0"/>
              </a:spcBef>
              <a:spcAft>
                <a:spcPts val="0"/>
              </a:spcAft>
              <a:buNone/>
              <a:defRPr sz="1400"/>
            </a:lvl2pPr>
            <a:lvl3pPr indent="0" lvl="2" marL="0" algn="r">
              <a:lnSpc>
                <a:spcPct val="100000"/>
              </a:lnSpc>
              <a:spcBef>
                <a:spcPts val="0"/>
              </a:spcBef>
              <a:spcAft>
                <a:spcPts val="0"/>
              </a:spcAft>
              <a:buNone/>
              <a:defRPr sz="1400"/>
            </a:lvl3pPr>
            <a:lvl4pPr indent="0" lvl="3" marL="0" algn="r">
              <a:lnSpc>
                <a:spcPct val="100000"/>
              </a:lnSpc>
              <a:spcBef>
                <a:spcPts val="0"/>
              </a:spcBef>
              <a:spcAft>
                <a:spcPts val="0"/>
              </a:spcAft>
              <a:buNone/>
              <a:defRPr sz="1400"/>
            </a:lvl4pPr>
            <a:lvl5pPr indent="0" lvl="4" marL="0" algn="r">
              <a:lnSpc>
                <a:spcPct val="100000"/>
              </a:lnSpc>
              <a:spcBef>
                <a:spcPts val="0"/>
              </a:spcBef>
              <a:spcAft>
                <a:spcPts val="0"/>
              </a:spcAft>
              <a:buNone/>
              <a:defRPr sz="1400"/>
            </a:lvl5pPr>
            <a:lvl6pPr indent="0" lvl="5" marL="0" algn="r">
              <a:lnSpc>
                <a:spcPct val="100000"/>
              </a:lnSpc>
              <a:spcBef>
                <a:spcPts val="0"/>
              </a:spcBef>
              <a:spcAft>
                <a:spcPts val="0"/>
              </a:spcAft>
              <a:buNone/>
              <a:defRPr sz="1400"/>
            </a:lvl6pPr>
            <a:lvl7pPr indent="0" lvl="6" marL="0" algn="r">
              <a:lnSpc>
                <a:spcPct val="100000"/>
              </a:lnSpc>
              <a:spcBef>
                <a:spcPts val="0"/>
              </a:spcBef>
              <a:spcAft>
                <a:spcPts val="0"/>
              </a:spcAft>
              <a:buNone/>
              <a:defRPr sz="1400"/>
            </a:lvl7pPr>
            <a:lvl8pPr indent="0" lvl="7" marL="0" algn="r">
              <a:lnSpc>
                <a:spcPct val="100000"/>
              </a:lnSpc>
              <a:spcBef>
                <a:spcPts val="0"/>
              </a:spcBef>
              <a:spcAft>
                <a:spcPts val="0"/>
              </a:spcAft>
              <a:buNone/>
              <a:defRPr sz="1400"/>
            </a:lvl8pPr>
            <a:lvl9pPr indent="0" lvl="8" marL="0" algn="r">
              <a:lnSpc>
                <a:spcPct val="100000"/>
              </a:lnSpc>
              <a:spcBef>
                <a:spcPts val="0"/>
              </a:spcBef>
              <a:spcAft>
                <a:spcPts val="0"/>
              </a:spcAft>
              <a:buNone/>
              <a:defRPr sz="14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chemeClr val="lt2"/>
            </a:gs>
          </a:gsLst>
          <a:lin ang="10800000" scaled="0"/>
        </a:gradFill>
      </p:bgPr>
    </p:bg>
    <p:spTree>
      <p:nvGrpSpPr>
        <p:cNvPr id="5" name="Shape 5"/>
        <p:cNvGrpSpPr/>
        <p:nvPr/>
      </p:nvGrpSpPr>
      <p:grpSpPr>
        <a:xfrm>
          <a:off x="0" y="0"/>
          <a:ext cx="0" cy="0"/>
          <a:chOff x="0" y="0"/>
          <a:chExt cx="0" cy="0"/>
        </a:xfrm>
      </p:grpSpPr>
      <p:sp>
        <p:nvSpPr>
          <p:cNvPr id="6" name="Google Shape;6;p1"/>
          <p:cNvSpPr/>
          <p:nvPr/>
        </p:nvSpPr>
        <p:spPr>
          <a:xfrm>
            <a:off x="8809037" y="0"/>
            <a:ext cx="334962" cy="6858000"/>
          </a:xfrm>
          <a:prstGeom prst="rect">
            <a:avLst/>
          </a:prstGeom>
          <a:gradFill>
            <a:gsLst>
              <a:gs pos="0">
                <a:schemeClr val="accent2"/>
              </a:gs>
              <a:gs pos="50000">
                <a:schemeClr val="hlink"/>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 name="Google Shape;7;p1"/>
          <p:cNvSpPr/>
          <p:nvPr/>
        </p:nvSpPr>
        <p:spPr>
          <a:xfrm>
            <a:off x="-9525" y="4489450"/>
            <a:ext cx="5754687" cy="2368550"/>
          </a:xfrm>
          <a:custGeom>
            <a:rect b="b" l="l" r="r" t="t"/>
            <a:pathLst>
              <a:path extrusionOk="0" h="1492" w="3625">
                <a:moveTo>
                  <a:pt x="0" y="1491"/>
                </a:moveTo>
                <a:lnTo>
                  <a:pt x="0" y="0"/>
                </a:lnTo>
                <a:lnTo>
                  <a:pt x="171" y="3"/>
                </a:lnTo>
                <a:lnTo>
                  <a:pt x="355" y="9"/>
                </a:lnTo>
                <a:lnTo>
                  <a:pt x="499" y="21"/>
                </a:lnTo>
                <a:lnTo>
                  <a:pt x="650" y="36"/>
                </a:lnTo>
                <a:lnTo>
                  <a:pt x="809" y="54"/>
                </a:lnTo>
                <a:lnTo>
                  <a:pt x="957" y="78"/>
                </a:lnTo>
                <a:lnTo>
                  <a:pt x="1119" y="105"/>
                </a:lnTo>
                <a:lnTo>
                  <a:pt x="1261" y="133"/>
                </a:lnTo>
                <a:lnTo>
                  <a:pt x="1441" y="175"/>
                </a:lnTo>
                <a:lnTo>
                  <a:pt x="1598" y="217"/>
                </a:lnTo>
                <a:lnTo>
                  <a:pt x="1763" y="269"/>
                </a:lnTo>
                <a:lnTo>
                  <a:pt x="1887" y="308"/>
                </a:lnTo>
                <a:lnTo>
                  <a:pt x="2085" y="384"/>
                </a:lnTo>
                <a:lnTo>
                  <a:pt x="2230" y="444"/>
                </a:lnTo>
                <a:lnTo>
                  <a:pt x="2456" y="547"/>
                </a:lnTo>
                <a:lnTo>
                  <a:pt x="2666" y="662"/>
                </a:lnTo>
                <a:lnTo>
                  <a:pt x="2859" y="786"/>
                </a:lnTo>
                <a:lnTo>
                  <a:pt x="3046" y="920"/>
                </a:lnTo>
                <a:lnTo>
                  <a:pt x="3193" y="1038"/>
                </a:lnTo>
                <a:lnTo>
                  <a:pt x="3332" y="1168"/>
                </a:lnTo>
                <a:lnTo>
                  <a:pt x="3440" y="1280"/>
                </a:lnTo>
                <a:lnTo>
                  <a:pt x="3524" y="1380"/>
                </a:lnTo>
                <a:lnTo>
                  <a:pt x="3624" y="1491"/>
                </a:lnTo>
                <a:lnTo>
                  <a:pt x="3608" y="1491"/>
                </a:lnTo>
                <a:lnTo>
                  <a:pt x="0" y="1491"/>
                </a:lnTo>
              </a:path>
            </a:pathLst>
          </a:custGeom>
          <a:gradFill>
            <a:gsLst>
              <a:gs pos="0">
                <a:schemeClr val="lt2"/>
              </a:gs>
              <a:gs pos="100000">
                <a:schemeClr val="lt1"/>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 name="Google Shape;8;p1"/>
          <p:cNvSpPr/>
          <p:nvPr/>
        </p:nvSpPr>
        <p:spPr>
          <a:xfrm>
            <a:off x="0" y="3817937"/>
            <a:ext cx="8164512" cy="3019425"/>
          </a:xfrm>
          <a:custGeom>
            <a:rect b="b" l="l" r="r" t="t"/>
            <a:pathLst>
              <a:path extrusionOk="0" h="1902" w="5143">
                <a:moveTo>
                  <a:pt x="2718" y="405"/>
                </a:moveTo>
                <a:lnTo>
                  <a:pt x="2466" y="333"/>
                </a:lnTo>
                <a:lnTo>
                  <a:pt x="2202" y="261"/>
                </a:lnTo>
                <a:lnTo>
                  <a:pt x="1929" y="198"/>
                </a:lnTo>
                <a:lnTo>
                  <a:pt x="1695" y="153"/>
                </a:lnTo>
                <a:lnTo>
                  <a:pt x="1434" y="111"/>
                </a:lnTo>
                <a:lnTo>
                  <a:pt x="1188" y="75"/>
                </a:lnTo>
                <a:lnTo>
                  <a:pt x="957" y="48"/>
                </a:lnTo>
                <a:lnTo>
                  <a:pt x="747" y="30"/>
                </a:lnTo>
                <a:lnTo>
                  <a:pt x="501" y="15"/>
                </a:lnTo>
                <a:lnTo>
                  <a:pt x="246" y="3"/>
                </a:lnTo>
                <a:lnTo>
                  <a:pt x="0" y="0"/>
                </a:lnTo>
                <a:lnTo>
                  <a:pt x="0" y="275"/>
                </a:lnTo>
                <a:lnTo>
                  <a:pt x="0" y="345"/>
                </a:lnTo>
                <a:lnTo>
                  <a:pt x="0" y="275"/>
                </a:lnTo>
                <a:lnTo>
                  <a:pt x="0" y="342"/>
                </a:lnTo>
                <a:lnTo>
                  <a:pt x="339" y="351"/>
                </a:lnTo>
                <a:lnTo>
                  <a:pt x="606" y="372"/>
                </a:lnTo>
                <a:lnTo>
                  <a:pt x="852" y="399"/>
                </a:lnTo>
                <a:lnTo>
                  <a:pt x="1068" y="435"/>
                </a:lnTo>
                <a:lnTo>
                  <a:pt x="1275" y="474"/>
                </a:lnTo>
                <a:lnTo>
                  <a:pt x="1545" y="540"/>
                </a:lnTo>
                <a:lnTo>
                  <a:pt x="1761" y="603"/>
                </a:lnTo>
                <a:lnTo>
                  <a:pt x="1971" y="678"/>
                </a:lnTo>
                <a:lnTo>
                  <a:pt x="2166" y="747"/>
                </a:lnTo>
                <a:lnTo>
                  <a:pt x="2397" y="852"/>
                </a:lnTo>
                <a:lnTo>
                  <a:pt x="2613" y="960"/>
                </a:lnTo>
                <a:lnTo>
                  <a:pt x="2832" y="1095"/>
                </a:lnTo>
                <a:lnTo>
                  <a:pt x="3012" y="1212"/>
                </a:lnTo>
                <a:lnTo>
                  <a:pt x="3186" y="1347"/>
                </a:lnTo>
                <a:lnTo>
                  <a:pt x="3351" y="1497"/>
                </a:lnTo>
                <a:lnTo>
                  <a:pt x="3480" y="1629"/>
                </a:lnTo>
                <a:lnTo>
                  <a:pt x="3612" y="1785"/>
                </a:lnTo>
                <a:lnTo>
                  <a:pt x="3699" y="1901"/>
                </a:lnTo>
                <a:lnTo>
                  <a:pt x="5142" y="1901"/>
                </a:lnTo>
                <a:lnTo>
                  <a:pt x="5076" y="1827"/>
                </a:lnTo>
                <a:lnTo>
                  <a:pt x="4968" y="1707"/>
                </a:lnTo>
                <a:lnTo>
                  <a:pt x="4797" y="1539"/>
                </a:lnTo>
                <a:lnTo>
                  <a:pt x="4617" y="1383"/>
                </a:lnTo>
                <a:lnTo>
                  <a:pt x="4410" y="1221"/>
                </a:lnTo>
                <a:lnTo>
                  <a:pt x="4185" y="1071"/>
                </a:lnTo>
                <a:lnTo>
                  <a:pt x="3960" y="939"/>
                </a:lnTo>
                <a:lnTo>
                  <a:pt x="3708" y="801"/>
                </a:lnTo>
                <a:lnTo>
                  <a:pt x="3492" y="702"/>
                </a:lnTo>
                <a:lnTo>
                  <a:pt x="3231" y="588"/>
                </a:lnTo>
                <a:lnTo>
                  <a:pt x="2964" y="489"/>
                </a:lnTo>
                <a:lnTo>
                  <a:pt x="2718" y="405"/>
                </a:lnTo>
              </a:path>
            </a:pathLst>
          </a:custGeom>
          <a:gradFill>
            <a:gsLst>
              <a:gs pos="0">
                <a:schemeClr val="lt1"/>
              </a:gs>
              <a:gs pos="100000">
                <a:schemeClr val="accent2"/>
              </a:gs>
            </a:gsLst>
            <a:lin ang="108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 name="Google Shape;9;p1"/>
          <p:cNvSpPr/>
          <p:nvPr/>
        </p:nvSpPr>
        <p:spPr>
          <a:xfrm>
            <a:off x="0" y="3146425"/>
            <a:ext cx="9144000" cy="3690937"/>
          </a:xfrm>
          <a:custGeom>
            <a:rect b="b" l="l" r="r" t="t"/>
            <a:pathLst>
              <a:path extrusionOk="0" h="2325" w="5760">
                <a:moveTo>
                  <a:pt x="0" y="0"/>
                </a:moveTo>
                <a:lnTo>
                  <a:pt x="0" y="339"/>
                </a:lnTo>
                <a:lnTo>
                  <a:pt x="558" y="357"/>
                </a:lnTo>
                <a:lnTo>
                  <a:pt x="807" y="375"/>
                </a:lnTo>
                <a:lnTo>
                  <a:pt x="1056" y="399"/>
                </a:lnTo>
                <a:lnTo>
                  <a:pt x="1272" y="426"/>
                </a:lnTo>
                <a:lnTo>
                  <a:pt x="1539" y="465"/>
                </a:lnTo>
                <a:lnTo>
                  <a:pt x="1791" y="510"/>
                </a:lnTo>
                <a:lnTo>
                  <a:pt x="2076" y="570"/>
                </a:lnTo>
                <a:lnTo>
                  <a:pt x="2334" y="630"/>
                </a:lnTo>
                <a:lnTo>
                  <a:pt x="2544" y="687"/>
                </a:lnTo>
                <a:lnTo>
                  <a:pt x="2775" y="759"/>
                </a:lnTo>
                <a:lnTo>
                  <a:pt x="3003" y="837"/>
                </a:lnTo>
                <a:lnTo>
                  <a:pt x="3231" y="924"/>
                </a:lnTo>
                <a:lnTo>
                  <a:pt x="3438" y="1005"/>
                </a:lnTo>
                <a:lnTo>
                  <a:pt x="3663" y="1110"/>
                </a:lnTo>
                <a:lnTo>
                  <a:pt x="3903" y="1233"/>
                </a:lnTo>
                <a:lnTo>
                  <a:pt x="4149" y="1374"/>
                </a:lnTo>
                <a:lnTo>
                  <a:pt x="4353" y="1506"/>
                </a:lnTo>
                <a:lnTo>
                  <a:pt x="4491" y="1602"/>
                </a:lnTo>
                <a:lnTo>
                  <a:pt x="4668" y="1740"/>
                </a:lnTo>
                <a:lnTo>
                  <a:pt x="4824" y="1875"/>
                </a:lnTo>
                <a:lnTo>
                  <a:pt x="4968" y="2016"/>
                </a:lnTo>
                <a:lnTo>
                  <a:pt x="5100" y="2154"/>
                </a:lnTo>
                <a:lnTo>
                  <a:pt x="5238" y="2324"/>
                </a:lnTo>
                <a:lnTo>
                  <a:pt x="5759" y="2324"/>
                </a:lnTo>
                <a:lnTo>
                  <a:pt x="5759" y="1245"/>
                </a:lnTo>
                <a:lnTo>
                  <a:pt x="5580" y="1119"/>
                </a:lnTo>
                <a:lnTo>
                  <a:pt x="5400" y="1020"/>
                </a:lnTo>
                <a:lnTo>
                  <a:pt x="5205" y="918"/>
                </a:lnTo>
                <a:lnTo>
                  <a:pt x="5031" y="837"/>
                </a:lnTo>
                <a:lnTo>
                  <a:pt x="4866" y="771"/>
                </a:lnTo>
                <a:lnTo>
                  <a:pt x="4710" y="711"/>
                </a:lnTo>
                <a:lnTo>
                  <a:pt x="4545" y="651"/>
                </a:lnTo>
                <a:lnTo>
                  <a:pt x="4386" y="600"/>
                </a:lnTo>
                <a:lnTo>
                  <a:pt x="4248" y="552"/>
                </a:lnTo>
                <a:lnTo>
                  <a:pt x="3993" y="483"/>
                </a:lnTo>
                <a:lnTo>
                  <a:pt x="3777" y="423"/>
                </a:lnTo>
                <a:lnTo>
                  <a:pt x="3564" y="375"/>
                </a:lnTo>
                <a:lnTo>
                  <a:pt x="3282" y="312"/>
                </a:lnTo>
                <a:lnTo>
                  <a:pt x="3003" y="261"/>
                </a:lnTo>
                <a:lnTo>
                  <a:pt x="2733" y="213"/>
                </a:lnTo>
                <a:lnTo>
                  <a:pt x="2451" y="171"/>
                </a:lnTo>
                <a:lnTo>
                  <a:pt x="2211" y="138"/>
                </a:lnTo>
                <a:lnTo>
                  <a:pt x="1974" y="108"/>
                </a:lnTo>
                <a:lnTo>
                  <a:pt x="1665" y="81"/>
                </a:lnTo>
                <a:lnTo>
                  <a:pt x="1437" y="60"/>
                </a:lnTo>
                <a:lnTo>
                  <a:pt x="1125" y="36"/>
                </a:lnTo>
                <a:lnTo>
                  <a:pt x="828" y="21"/>
                </a:lnTo>
                <a:lnTo>
                  <a:pt x="558" y="12"/>
                </a:lnTo>
                <a:lnTo>
                  <a:pt x="282" y="3"/>
                </a:lnTo>
                <a:lnTo>
                  <a:pt x="0" y="0"/>
                </a:lnTo>
              </a:path>
            </a:pathLst>
          </a:custGeom>
          <a:gradFill>
            <a:gsLst>
              <a:gs pos="0">
                <a:schemeClr val="lt1"/>
              </a:gs>
              <a:gs pos="100000">
                <a:schemeClr val="accent2"/>
              </a:gs>
            </a:gsLst>
            <a:lin ang="108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 name="Google Shape;10;p1"/>
          <p:cNvSpPr/>
          <p:nvPr/>
        </p:nvSpPr>
        <p:spPr>
          <a:xfrm>
            <a:off x="0" y="2460625"/>
            <a:ext cx="9144000" cy="2497137"/>
          </a:xfrm>
          <a:custGeom>
            <a:rect b="b" l="l" r="r" t="t"/>
            <a:pathLst>
              <a:path extrusionOk="0" h="1573" w="5760">
                <a:moveTo>
                  <a:pt x="0" y="0"/>
                </a:moveTo>
                <a:lnTo>
                  <a:pt x="0" y="351"/>
                </a:lnTo>
                <a:lnTo>
                  <a:pt x="282" y="357"/>
                </a:lnTo>
                <a:lnTo>
                  <a:pt x="627" y="363"/>
                </a:lnTo>
                <a:lnTo>
                  <a:pt x="960" y="375"/>
                </a:lnTo>
                <a:lnTo>
                  <a:pt x="1218" y="393"/>
                </a:lnTo>
                <a:lnTo>
                  <a:pt x="1470" y="411"/>
                </a:lnTo>
                <a:lnTo>
                  <a:pt x="1746" y="435"/>
                </a:lnTo>
                <a:lnTo>
                  <a:pt x="2022" y="462"/>
                </a:lnTo>
                <a:lnTo>
                  <a:pt x="2340" y="504"/>
                </a:lnTo>
                <a:lnTo>
                  <a:pt x="2664" y="549"/>
                </a:lnTo>
                <a:lnTo>
                  <a:pt x="2952" y="597"/>
                </a:lnTo>
                <a:lnTo>
                  <a:pt x="3225" y="648"/>
                </a:lnTo>
                <a:lnTo>
                  <a:pt x="3513" y="708"/>
                </a:lnTo>
                <a:lnTo>
                  <a:pt x="3693" y="750"/>
                </a:lnTo>
                <a:lnTo>
                  <a:pt x="3936" y="810"/>
                </a:lnTo>
                <a:lnTo>
                  <a:pt x="4095" y="855"/>
                </a:lnTo>
                <a:lnTo>
                  <a:pt x="4281" y="909"/>
                </a:lnTo>
                <a:lnTo>
                  <a:pt x="4503" y="981"/>
                </a:lnTo>
                <a:lnTo>
                  <a:pt x="4704" y="1053"/>
                </a:lnTo>
                <a:lnTo>
                  <a:pt x="4911" y="1131"/>
                </a:lnTo>
                <a:lnTo>
                  <a:pt x="5073" y="1197"/>
                </a:lnTo>
                <a:lnTo>
                  <a:pt x="5256" y="1281"/>
                </a:lnTo>
                <a:lnTo>
                  <a:pt x="5475" y="1401"/>
                </a:lnTo>
                <a:lnTo>
                  <a:pt x="5628" y="1482"/>
                </a:lnTo>
                <a:lnTo>
                  <a:pt x="5759" y="1572"/>
                </a:lnTo>
                <a:lnTo>
                  <a:pt x="5759" y="633"/>
                </a:lnTo>
                <a:lnTo>
                  <a:pt x="5493" y="570"/>
                </a:lnTo>
                <a:lnTo>
                  <a:pt x="5214" y="501"/>
                </a:lnTo>
                <a:lnTo>
                  <a:pt x="4950" y="444"/>
                </a:lnTo>
                <a:lnTo>
                  <a:pt x="4701" y="396"/>
                </a:lnTo>
                <a:lnTo>
                  <a:pt x="4425" y="348"/>
                </a:lnTo>
                <a:lnTo>
                  <a:pt x="4110" y="294"/>
                </a:lnTo>
                <a:lnTo>
                  <a:pt x="3813" y="252"/>
                </a:lnTo>
                <a:lnTo>
                  <a:pt x="3549" y="213"/>
                </a:lnTo>
                <a:lnTo>
                  <a:pt x="3261" y="183"/>
                </a:lnTo>
                <a:lnTo>
                  <a:pt x="3015" y="153"/>
                </a:lnTo>
                <a:lnTo>
                  <a:pt x="2757" y="129"/>
                </a:lnTo>
                <a:lnTo>
                  <a:pt x="2520" y="105"/>
                </a:lnTo>
                <a:lnTo>
                  <a:pt x="2301" y="87"/>
                </a:lnTo>
                <a:lnTo>
                  <a:pt x="2013" y="66"/>
                </a:lnTo>
                <a:lnTo>
                  <a:pt x="1731" y="48"/>
                </a:lnTo>
                <a:lnTo>
                  <a:pt x="1524" y="39"/>
                </a:lnTo>
                <a:lnTo>
                  <a:pt x="1260" y="27"/>
                </a:lnTo>
                <a:lnTo>
                  <a:pt x="966" y="15"/>
                </a:lnTo>
                <a:lnTo>
                  <a:pt x="714" y="12"/>
                </a:lnTo>
                <a:lnTo>
                  <a:pt x="510" y="6"/>
                </a:lnTo>
                <a:lnTo>
                  <a:pt x="243" y="0"/>
                </a:lnTo>
                <a:lnTo>
                  <a:pt x="0" y="0"/>
                </a:lnTo>
              </a:path>
            </a:pathLst>
          </a:custGeom>
          <a:gradFill>
            <a:gsLst>
              <a:gs pos="0">
                <a:schemeClr val="lt1"/>
              </a:gs>
              <a:gs pos="100000">
                <a:schemeClr val="accent2"/>
              </a:gs>
            </a:gsLst>
            <a:lin ang="108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 name="Google Shape;11;p1"/>
          <p:cNvSpPr/>
          <p:nvPr/>
        </p:nvSpPr>
        <p:spPr>
          <a:xfrm>
            <a:off x="0" y="1793875"/>
            <a:ext cx="9144000" cy="1539875"/>
          </a:xfrm>
          <a:custGeom>
            <a:rect b="b" l="l" r="r" t="t"/>
            <a:pathLst>
              <a:path extrusionOk="0" h="970" w="5760">
                <a:moveTo>
                  <a:pt x="0" y="0"/>
                </a:moveTo>
                <a:lnTo>
                  <a:pt x="0" y="339"/>
                </a:lnTo>
                <a:lnTo>
                  <a:pt x="318" y="342"/>
                </a:lnTo>
                <a:lnTo>
                  <a:pt x="591" y="348"/>
                </a:lnTo>
                <a:lnTo>
                  <a:pt x="846" y="354"/>
                </a:lnTo>
                <a:lnTo>
                  <a:pt x="1074" y="360"/>
                </a:lnTo>
                <a:lnTo>
                  <a:pt x="1314" y="366"/>
                </a:lnTo>
                <a:lnTo>
                  <a:pt x="1599" y="381"/>
                </a:lnTo>
                <a:lnTo>
                  <a:pt x="1911" y="399"/>
                </a:lnTo>
                <a:lnTo>
                  <a:pt x="2241" y="420"/>
                </a:lnTo>
                <a:lnTo>
                  <a:pt x="2619" y="453"/>
                </a:lnTo>
                <a:lnTo>
                  <a:pt x="2889" y="477"/>
                </a:lnTo>
                <a:lnTo>
                  <a:pt x="3177" y="507"/>
                </a:lnTo>
                <a:lnTo>
                  <a:pt x="3498" y="543"/>
                </a:lnTo>
                <a:lnTo>
                  <a:pt x="3813" y="585"/>
                </a:lnTo>
                <a:lnTo>
                  <a:pt x="4044" y="618"/>
                </a:lnTo>
                <a:lnTo>
                  <a:pt x="4365" y="669"/>
                </a:lnTo>
                <a:lnTo>
                  <a:pt x="4683" y="726"/>
                </a:lnTo>
                <a:lnTo>
                  <a:pt x="4980" y="786"/>
                </a:lnTo>
                <a:lnTo>
                  <a:pt x="5268" y="846"/>
                </a:lnTo>
                <a:lnTo>
                  <a:pt x="5646" y="942"/>
                </a:lnTo>
                <a:lnTo>
                  <a:pt x="5759" y="969"/>
                </a:lnTo>
                <a:lnTo>
                  <a:pt x="5759" y="0"/>
                </a:lnTo>
                <a:lnTo>
                  <a:pt x="0" y="0"/>
                </a:lnTo>
              </a:path>
            </a:pathLst>
          </a:custGeom>
          <a:gradFill>
            <a:gsLst>
              <a:gs pos="0">
                <a:schemeClr val="lt1"/>
              </a:gs>
              <a:gs pos="100000">
                <a:schemeClr val="accent2"/>
              </a:gs>
            </a:gsLst>
            <a:lin ang="108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 name="Google Shape;12;p1"/>
          <p:cNvSpPr/>
          <p:nvPr/>
        </p:nvSpPr>
        <p:spPr>
          <a:xfrm>
            <a:off x="0" y="-20637"/>
            <a:ext cx="9144000" cy="1682750"/>
          </a:xfrm>
          <a:custGeom>
            <a:rect b="b" l="l" r="r" t="t"/>
            <a:pathLst>
              <a:path extrusionOk="0" h="1060" w="5760">
                <a:moveTo>
                  <a:pt x="0" y="753"/>
                </a:moveTo>
                <a:lnTo>
                  <a:pt x="0" y="1059"/>
                </a:lnTo>
                <a:lnTo>
                  <a:pt x="5759" y="1059"/>
                </a:lnTo>
                <a:lnTo>
                  <a:pt x="5759" y="0"/>
                </a:lnTo>
                <a:lnTo>
                  <a:pt x="5430" y="0"/>
                </a:lnTo>
                <a:lnTo>
                  <a:pt x="5298" y="84"/>
                </a:lnTo>
                <a:lnTo>
                  <a:pt x="5136" y="159"/>
                </a:lnTo>
                <a:lnTo>
                  <a:pt x="4968" y="222"/>
                </a:lnTo>
                <a:lnTo>
                  <a:pt x="4812" y="267"/>
                </a:lnTo>
                <a:lnTo>
                  <a:pt x="4626" y="324"/>
                </a:lnTo>
                <a:lnTo>
                  <a:pt x="4440" y="366"/>
                </a:lnTo>
                <a:lnTo>
                  <a:pt x="4230" y="414"/>
                </a:lnTo>
                <a:lnTo>
                  <a:pt x="3939" y="468"/>
                </a:lnTo>
                <a:lnTo>
                  <a:pt x="3711" y="504"/>
                </a:lnTo>
                <a:lnTo>
                  <a:pt x="3441" y="543"/>
                </a:lnTo>
                <a:lnTo>
                  <a:pt x="3189" y="579"/>
                </a:lnTo>
                <a:lnTo>
                  <a:pt x="2925" y="606"/>
                </a:lnTo>
                <a:lnTo>
                  <a:pt x="2679" y="633"/>
                </a:lnTo>
                <a:lnTo>
                  <a:pt x="2418" y="654"/>
                </a:lnTo>
                <a:lnTo>
                  <a:pt x="2142" y="675"/>
                </a:lnTo>
                <a:lnTo>
                  <a:pt x="1896" y="693"/>
                </a:lnTo>
                <a:lnTo>
                  <a:pt x="1647" y="708"/>
                </a:lnTo>
                <a:lnTo>
                  <a:pt x="1404" y="720"/>
                </a:lnTo>
                <a:lnTo>
                  <a:pt x="1170" y="732"/>
                </a:lnTo>
                <a:lnTo>
                  <a:pt x="906" y="738"/>
                </a:lnTo>
                <a:lnTo>
                  <a:pt x="534" y="747"/>
                </a:lnTo>
                <a:lnTo>
                  <a:pt x="201" y="753"/>
                </a:lnTo>
                <a:lnTo>
                  <a:pt x="0" y="753"/>
                </a:lnTo>
              </a:path>
            </a:pathLst>
          </a:custGeom>
          <a:gradFill>
            <a:gsLst>
              <a:gs pos="0">
                <a:schemeClr val="lt1"/>
              </a:gs>
              <a:gs pos="100000">
                <a:schemeClr val="accent2"/>
              </a:gs>
            </a:gsLst>
            <a:lin ang="108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 name="Google Shape;13;p1"/>
          <p:cNvSpPr/>
          <p:nvPr/>
        </p:nvSpPr>
        <p:spPr>
          <a:xfrm>
            <a:off x="0" y="-20637"/>
            <a:ext cx="8388350" cy="1068387"/>
          </a:xfrm>
          <a:custGeom>
            <a:rect b="b" l="l" r="r" t="t"/>
            <a:pathLst>
              <a:path extrusionOk="0" h="673" w="5284">
                <a:moveTo>
                  <a:pt x="0" y="366"/>
                </a:moveTo>
                <a:lnTo>
                  <a:pt x="0" y="672"/>
                </a:lnTo>
                <a:lnTo>
                  <a:pt x="303" y="672"/>
                </a:lnTo>
                <a:lnTo>
                  <a:pt x="723" y="663"/>
                </a:lnTo>
                <a:lnTo>
                  <a:pt x="1020" y="654"/>
                </a:lnTo>
                <a:lnTo>
                  <a:pt x="1302" y="642"/>
                </a:lnTo>
                <a:lnTo>
                  <a:pt x="1554" y="630"/>
                </a:lnTo>
                <a:lnTo>
                  <a:pt x="1779" y="615"/>
                </a:lnTo>
                <a:lnTo>
                  <a:pt x="1962" y="606"/>
                </a:lnTo>
                <a:lnTo>
                  <a:pt x="2193" y="588"/>
                </a:lnTo>
                <a:lnTo>
                  <a:pt x="2448" y="570"/>
                </a:lnTo>
                <a:lnTo>
                  <a:pt x="2700" y="546"/>
                </a:lnTo>
                <a:lnTo>
                  <a:pt x="2904" y="528"/>
                </a:lnTo>
                <a:lnTo>
                  <a:pt x="3138" y="498"/>
                </a:lnTo>
                <a:lnTo>
                  <a:pt x="3324" y="474"/>
                </a:lnTo>
                <a:lnTo>
                  <a:pt x="3534" y="447"/>
                </a:lnTo>
                <a:lnTo>
                  <a:pt x="3735" y="420"/>
                </a:lnTo>
                <a:lnTo>
                  <a:pt x="3933" y="384"/>
                </a:lnTo>
                <a:lnTo>
                  <a:pt x="4116" y="351"/>
                </a:lnTo>
                <a:lnTo>
                  <a:pt x="4266" y="318"/>
                </a:lnTo>
                <a:lnTo>
                  <a:pt x="4446" y="279"/>
                </a:lnTo>
                <a:lnTo>
                  <a:pt x="4620" y="237"/>
                </a:lnTo>
                <a:lnTo>
                  <a:pt x="4779" y="192"/>
                </a:lnTo>
                <a:lnTo>
                  <a:pt x="4920" y="147"/>
                </a:lnTo>
                <a:lnTo>
                  <a:pt x="5085" y="90"/>
                </a:lnTo>
                <a:lnTo>
                  <a:pt x="5193" y="42"/>
                </a:lnTo>
                <a:lnTo>
                  <a:pt x="5283" y="0"/>
                </a:lnTo>
                <a:lnTo>
                  <a:pt x="3201" y="0"/>
                </a:lnTo>
                <a:lnTo>
                  <a:pt x="2982" y="57"/>
                </a:lnTo>
                <a:lnTo>
                  <a:pt x="2775" y="108"/>
                </a:lnTo>
                <a:lnTo>
                  <a:pt x="2562" y="150"/>
                </a:lnTo>
                <a:lnTo>
                  <a:pt x="2397" y="183"/>
                </a:lnTo>
                <a:lnTo>
                  <a:pt x="2205" y="213"/>
                </a:lnTo>
                <a:lnTo>
                  <a:pt x="2001" y="243"/>
                </a:lnTo>
                <a:lnTo>
                  <a:pt x="1776" y="273"/>
                </a:lnTo>
                <a:lnTo>
                  <a:pt x="1536" y="297"/>
                </a:lnTo>
                <a:lnTo>
                  <a:pt x="1344" y="312"/>
                </a:lnTo>
                <a:lnTo>
                  <a:pt x="1134" y="330"/>
                </a:lnTo>
                <a:lnTo>
                  <a:pt x="921" y="342"/>
                </a:lnTo>
                <a:lnTo>
                  <a:pt x="696" y="354"/>
                </a:lnTo>
                <a:lnTo>
                  <a:pt x="501" y="360"/>
                </a:lnTo>
                <a:lnTo>
                  <a:pt x="279" y="366"/>
                </a:lnTo>
                <a:lnTo>
                  <a:pt x="99" y="369"/>
                </a:lnTo>
                <a:lnTo>
                  <a:pt x="0" y="366"/>
                </a:lnTo>
              </a:path>
            </a:pathLst>
          </a:custGeom>
          <a:gradFill>
            <a:gsLst>
              <a:gs pos="0">
                <a:schemeClr val="lt1"/>
              </a:gs>
              <a:gs pos="100000">
                <a:schemeClr val="accent2"/>
              </a:gs>
            </a:gsLst>
            <a:lin ang="108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4" name="Google Shape;14;p1"/>
          <p:cNvSpPr/>
          <p:nvPr/>
        </p:nvSpPr>
        <p:spPr>
          <a:xfrm>
            <a:off x="0" y="-20637"/>
            <a:ext cx="4578350" cy="454025"/>
          </a:xfrm>
          <a:custGeom>
            <a:rect b="b" l="l" r="r" t="t"/>
            <a:pathLst>
              <a:path extrusionOk="0" h="286" w="2884">
                <a:moveTo>
                  <a:pt x="0" y="0"/>
                </a:moveTo>
                <a:lnTo>
                  <a:pt x="0" y="285"/>
                </a:lnTo>
                <a:lnTo>
                  <a:pt x="192" y="285"/>
                </a:lnTo>
                <a:lnTo>
                  <a:pt x="384" y="282"/>
                </a:lnTo>
                <a:lnTo>
                  <a:pt x="579" y="276"/>
                </a:lnTo>
                <a:lnTo>
                  <a:pt x="789" y="267"/>
                </a:lnTo>
                <a:lnTo>
                  <a:pt x="999" y="258"/>
                </a:lnTo>
                <a:lnTo>
                  <a:pt x="1161" y="246"/>
                </a:lnTo>
                <a:lnTo>
                  <a:pt x="1302" y="234"/>
                </a:lnTo>
                <a:lnTo>
                  <a:pt x="1458" y="222"/>
                </a:lnTo>
                <a:lnTo>
                  <a:pt x="1665" y="201"/>
                </a:lnTo>
                <a:lnTo>
                  <a:pt x="1992" y="159"/>
                </a:lnTo>
                <a:lnTo>
                  <a:pt x="2301" y="117"/>
                </a:lnTo>
                <a:lnTo>
                  <a:pt x="2604" y="60"/>
                </a:lnTo>
                <a:lnTo>
                  <a:pt x="2883" y="0"/>
                </a:lnTo>
                <a:lnTo>
                  <a:pt x="0" y="0"/>
                </a:lnTo>
              </a:path>
            </a:pathLst>
          </a:custGeom>
          <a:gradFill>
            <a:gsLst>
              <a:gs pos="0">
                <a:schemeClr val="lt1"/>
              </a:gs>
              <a:gs pos="100000">
                <a:schemeClr val="accent2"/>
              </a:gs>
            </a:gsLst>
            <a:lin ang="108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5" name="Google Shape;15;p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lnSpc>
                <a:spcPct val="100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lnSpc>
                <a:spcPct val="100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lnSpc>
                <a:spcPct val="100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lnSpc>
                <a:spcPct val="100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lnSpc>
                <a:spcPct val="100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lnSpc>
                <a:spcPct val="100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lnSpc>
                <a:spcPct val="100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lnSpc>
                <a:spcPct val="100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16" name="Google Shape;16;p1"/>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lnSpc>
                <a:spcPct val="100000"/>
              </a:lnSpc>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lnSpc>
                <a:spcPct val="100000"/>
              </a:lnSpc>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7" name="Google Shape;17;p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8" name="Google Shape;18;p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9" name="Google Shape;19;p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Ls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100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p:tgtEl>
                                          <p:spTgt spid="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chemeClr val="lt2"/>
            </a:gs>
          </a:gsLst>
          <a:lin ang="10800000" scaled="0"/>
        </a:gradFill>
      </p:bgPr>
    </p:bg>
    <p:spTree>
      <p:nvGrpSpPr>
        <p:cNvPr id="44" name="Shape 44"/>
        <p:cNvGrpSpPr/>
        <p:nvPr/>
      </p:nvGrpSpPr>
      <p:grpSpPr>
        <a:xfrm>
          <a:off x="0" y="0"/>
          <a:ext cx="0" cy="0"/>
          <a:chOff x="0" y="0"/>
          <a:chExt cx="0" cy="0"/>
        </a:xfrm>
      </p:grpSpPr>
      <p:sp>
        <p:nvSpPr>
          <p:cNvPr id="45" name="Google Shape;45;p4"/>
          <p:cNvSpPr txBox="1"/>
          <p:nvPr>
            <p:ph type="ctrTitle"/>
          </p:nvPr>
        </p:nvSpPr>
        <p:spPr>
          <a:xfrm>
            <a:off x="685800" y="22860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5400"/>
              <a:buFont typeface="Tahoma"/>
              <a:buNone/>
            </a:pPr>
            <a:r>
              <a:rPr b="1" i="0" lang="en-US" sz="5400" u="none">
                <a:solidFill>
                  <a:schemeClr val="dk2"/>
                </a:solidFill>
                <a:latin typeface="Tahoma"/>
                <a:ea typeface="Tahoma"/>
                <a:cs typeface="Tahoma"/>
                <a:sym typeface="Tahoma"/>
              </a:rPr>
              <a:t>Java </a:t>
            </a:r>
            <a:br>
              <a:rPr b="1" i="0" lang="en-US" sz="5400" u="none">
                <a:solidFill>
                  <a:schemeClr val="dk2"/>
                </a:solidFill>
                <a:latin typeface="Tahoma"/>
                <a:ea typeface="Tahoma"/>
                <a:cs typeface="Tahoma"/>
                <a:sym typeface="Tahoma"/>
              </a:rPr>
            </a:br>
            <a:r>
              <a:rPr b="1" i="0" lang="en-US" sz="5400" u="none">
                <a:solidFill>
                  <a:schemeClr val="dk2"/>
                </a:solidFill>
                <a:latin typeface="Tahoma"/>
                <a:ea typeface="Tahoma"/>
                <a:cs typeface="Tahoma"/>
                <a:sym typeface="Tahoma"/>
              </a:rPr>
              <a:t>Classes and Objects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chemeClr val="lt2"/>
            </a:gs>
          </a:gsLst>
          <a:lin ang="10800000" scaled="0"/>
        </a:gradFill>
      </p:bgPr>
    </p:bg>
    <p:spTree>
      <p:nvGrpSpPr>
        <p:cNvPr id="97" name="Shape 97"/>
        <p:cNvGrpSpPr/>
        <p:nvPr/>
      </p:nvGrpSpPr>
      <p:grpSpPr>
        <a:xfrm>
          <a:off x="0" y="0"/>
          <a:ext cx="0" cy="0"/>
          <a:chOff x="0" y="0"/>
          <a:chExt cx="0" cy="0"/>
        </a:xfrm>
      </p:grpSpPr>
      <p:sp>
        <p:nvSpPr>
          <p:cNvPr id="98" name="Google Shape;98;p1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Constructor</a:t>
            </a:r>
            <a:endParaRPr/>
          </a:p>
        </p:txBody>
      </p:sp>
      <p:sp>
        <p:nvSpPr>
          <p:cNvPr id="99" name="Google Shape;99;p13"/>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Char char="•"/>
            </a:pPr>
            <a:r>
              <a:rPr b="0" i="0" lang="en-US" sz="3200" u="none">
                <a:solidFill>
                  <a:schemeClr val="dk1"/>
                </a:solidFill>
                <a:latin typeface="Tahoma"/>
                <a:ea typeface="Tahoma"/>
                <a:cs typeface="Tahoma"/>
                <a:sym typeface="Tahoma"/>
              </a:rPr>
              <a:t>Most real-world classes explicitly define their own constructors within their class definition. </a:t>
            </a:r>
            <a:endParaRPr/>
          </a:p>
          <a:p>
            <a:pPr indent="-342900" lvl="0" marL="342900" marR="0" rtl="0" algn="l">
              <a:lnSpc>
                <a:spcPct val="100000"/>
              </a:lnSpc>
              <a:spcBef>
                <a:spcPts val="640"/>
              </a:spcBef>
              <a:spcAft>
                <a:spcPts val="0"/>
              </a:spcAft>
              <a:buClr>
                <a:schemeClr val="dk1"/>
              </a:buClr>
              <a:buSzPts val="3200"/>
              <a:buFont typeface="Tahoma"/>
              <a:buChar char="•"/>
            </a:pPr>
            <a:r>
              <a:rPr b="0" i="0" lang="en-US" sz="3200" u="none">
                <a:solidFill>
                  <a:schemeClr val="dk1"/>
                </a:solidFill>
                <a:latin typeface="Tahoma"/>
                <a:ea typeface="Tahoma"/>
                <a:cs typeface="Tahoma"/>
                <a:sym typeface="Tahoma"/>
              </a:rPr>
              <a:t>If no constructor is specified, Java will automatically supply a default constructor.</a:t>
            </a:r>
            <a:endParaRPr/>
          </a:p>
          <a:p>
            <a:pPr indent="-139700" lvl="0" marL="342900" marR="0" rtl="0" algn="l">
              <a:lnSpc>
                <a:spcPct val="100000"/>
              </a:lnSpc>
              <a:spcBef>
                <a:spcPts val="640"/>
              </a:spcBef>
              <a:spcAft>
                <a:spcPts val="0"/>
              </a:spcAft>
              <a:buClr>
                <a:schemeClr val="dk1"/>
              </a:buClr>
              <a:buSzPts val="3200"/>
              <a:buFont typeface="Times New Roman"/>
              <a:buNone/>
            </a:pPr>
            <a:r>
              <a:t/>
            </a:r>
            <a:endParaRPr b="0" i="0" sz="3200" u="none">
              <a:solidFill>
                <a:schemeClr val="dk1"/>
              </a:solidFill>
              <a:latin typeface="Tahoma"/>
              <a:ea typeface="Tahoma"/>
              <a:cs typeface="Tahoma"/>
              <a:sym typeface="Tahoma"/>
            </a:endParaRPr>
          </a:p>
          <a:p>
            <a:pPr indent="-342900" lvl="0" marL="342900" marR="0" rtl="0" algn="ctr">
              <a:lnSpc>
                <a:spcPct val="100000"/>
              </a:lnSpc>
              <a:spcBef>
                <a:spcPts val="560"/>
              </a:spcBef>
              <a:spcAft>
                <a:spcPts val="0"/>
              </a:spcAft>
              <a:buClr>
                <a:schemeClr val="folHlink"/>
              </a:buClr>
              <a:buSzPts val="2800"/>
              <a:buFont typeface="Tahoma"/>
              <a:buNone/>
            </a:pPr>
            <a:r>
              <a:rPr b="0" i="0" lang="en-US" sz="2800" u="none">
                <a:solidFill>
                  <a:schemeClr val="folHlink"/>
                </a:solidFill>
                <a:latin typeface="Tahoma"/>
                <a:ea typeface="Tahoma"/>
                <a:cs typeface="Tahoma"/>
                <a:sym typeface="Tahoma"/>
              </a:rPr>
              <a:t>(ClassInit2.java and ClassInit3.java)</a:t>
            </a:r>
            <a:endParaRPr b="0" i="0" sz="3200" u="none">
              <a:solidFill>
                <a:schemeClr val="dk1"/>
              </a:solidFill>
              <a:latin typeface="Tahoma"/>
              <a:ea typeface="Tahoma"/>
              <a:cs typeface="Tahoma"/>
              <a:sym typeface="Tahoma"/>
            </a:endParaRPr>
          </a:p>
          <a:p>
            <a:pPr indent="-139700" lvl="0" marL="342900" marR="0" rtl="0" algn="l">
              <a:lnSpc>
                <a:spcPct val="100000"/>
              </a:lnSpc>
              <a:spcBef>
                <a:spcPts val="640"/>
              </a:spcBef>
              <a:spcAft>
                <a:spcPts val="0"/>
              </a:spcAft>
              <a:buClr>
                <a:schemeClr val="dk1"/>
              </a:buClr>
              <a:buSzPts val="3200"/>
              <a:buFont typeface="Times New Roman"/>
              <a:buNone/>
            </a:pPr>
            <a:r>
              <a:t/>
            </a:r>
            <a:endParaRPr b="0" i="0" sz="3200" u="none">
              <a:solidFill>
                <a:schemeClr val="folHlink"/>
              </a:solidFill>
              <a:latin typeface="Tahoma"/>
              <a:ea typeface="Tahoma"/>
              <a:cs typeface="Tahoma"/>
              <a:sym typeface="Tahoma"/>
            </a:endParaRPr>
          </a:p>
          <a:p>
            <a:pPr indent="-139700" lvl="0" marL="342900" marR="0" rtl="0" algn="l">
              <a:lnSpc>
                <a:spcPct val="100000"/>
              </a:lnSpc>
              <a:spcBef>
                <a:spcPts val="640"/>
              </a:spcBef>
              <a:spcAft>
                <a:spcPts val="0"/>
              </a:spcAft>
              <a:buClr>
                <a:schemeClr val="dk1"/>
              </a:buClr>
              <a:buSzPts val="3200"/>
              <a:buFont typeface="Times New Roman"/>
              <a:buNone/>
            </a:pPr>
            <a:r>
              <a:t/>
            </a:r>
            <a:endParaRPr b="0" i="0" sz="3200" u="none">
              <a:solidFill>
                <a:schemeClr val="folHlink"/>
              </a:solidFill>
              <a:latin typeface="Tahoma"/>
              <a:ea typeface="Tahoma"/>
              <a:cs typeface="Tahoma"/>
              <a:sym typeface="Tahom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chemeClr val="lt2"/>
            </a:gs>
          </a:gsLst>
          <a:lin ang="10800000" scaled="0"/>
        </a:gradFill>
      </p:bgPr>
    </p:bg>
    <p:spTree>
      <p:nvGrpSpPr>
        <p:cNvPr id="103" name="Shape 103"/>
        <p:cNvGrpSpPr/>
        <p:nvPr/>
      </p:nvGrpSpPr>
      <p:grpSpPr>
        <a:xfrm>
          <a:off x="0" y="0"/>
          <a:ext cx="0" cy="0"/>
          <a:chOff x="0" y="0"/>
          <a:chExt cx="0" cy="0"/>
        </a:xfrm>
      </p:grpSpPr>
      <p:sp>
        <p:nvSpPr>
          <p:cNvPr id="104" name="Google Shape;104;p14"/>
          <p:cNvSpPr txBox="1"/>
          <p:nvPr>
            <p:ph type="title"/>
          </p:nvPr>
        </p:nvSpPr>
        <p:spPr>
          <a:xfrm>
            <a:off x="457200" y="6096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Object Reference Variables</a:t>
            </a:r>
            <a:endParaRPr/>
          </a:p>
        </p:txBody>
      </p:sp>
      <p:sp>
        <p:nvSpPr>
          <p:cNvPr id="105" name="Google Shape;105;p14"/>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Tahoma"/>
              <a:buNone/>
            </a:pPr>
            <a:r>
              <a:rPr b="0" i="1" lang="en-US" sz="2800" u="none">
                <a:solidFill>
                  <a:schemeClr val="dk1"/>
                </a:solidFill>
                <a:latin typeface="Tahoma"/>
                <a:ea typeface="Tahoma"/>
                <a:cs typeface="Tahoma"/>
                <a:sym typeface="Tahoma"/>
              </a:rPr>
              <a:t>		Class1 c1 = new Class1( );</a:t>
            </a:r>
            <a:endParaRPr/>
          </a:p>
          <a:p>
            <a:pPr indent="-342900" lvl="0" marL="342900" marR="0" rtl="0" algn="l">
              <a:lnSpc>
                <a:spcPct val="100000"/>
              </a:lnSpc>
              <a:spcBef>
                <a:spcPts val="560"/>
              </a:spcBef>
              <a:spcAft>
                <a:spcPts val="0"/>
              </a:spcAft>
              <a:buClr>
                <a:schemeClr val="dk1"/>
              </a:buClr>
              <a:buSzPts val="2800"/>
              <a:buFont typeface="Tahoma"/>
              <a:buNone/>
            </a:pPr>
            <a:r>
              <a:rPr b="0" i="1" lang="en-US" sz="2800" u="none">
                <a:solidFill>
                  <a:schemeClr val="dk1"/>
                </a:solidFill>
                <a:latin typeface="Tahoma"/>
                <a:ea typeface="Tahoma"/>
                <a:cs typeface="Tahoma"/>
                <a:sym typeface="Tahoma"/>
              </a:rPr>
              <a:t>		Class1 c2 = c1;</a:t>
            </a:r>
            <a:endParaRPr/>
          </a:p>
          <a:p>
            <a:pPr indent="-342900" lvl="0" marL="342900" marR="0" rtl="0" algn="l">
              <a:lnSpc>
                <a:spcPct val="100000"/>
              </a:lnSpc>
              <a:spcBef>
                <a:spcPts val="560"/>
              </a:spcBef>
              <a:spcAft>
                <a:spcPts val="0"/>
              </a:spcAft>
              <a:buClr>
                <a:schemeClr val="dk1"/>
              </a:buClr>
              <a:buSzPts val="2800"/>
              <a:buFont typeface="Tahoma"/>
              <a:buNone/>
            </a:pPr>
            <a:r>
              <a:rPr b="0" i="1" lang="en-US" sz="2800" u="none">
                <a:solidFill>
                  <a:schemeClr val="dk1"/>
                </a:solidFill>
                <a:latin typeface="Tahoma"/>
                <a:ea typeface="Tahoma"/>
                <a:cs typeface="Tahoma"/>
                <a:sym typeface="Tahoma"/>
              </a:rPr>
              <a:t>		c1 = null;</a:t>
            </a:r>
            <a:endParaRPr/>
          </a:p>
          <a:p>
            <a:pPr indent="-342900" lvl="0" marL="342900" marR="0" rtl="0" algn="l">
              <a:lnSpc>
                <a:spcPct val="100000"/>
              </a:lnSpc>
              <a:spcBef>
                <a:spcPts val="560"/>
              </a:spcBef>
              <a:spcAft>
                <a:spcPts val="0"/>
              </a:spcAft>
              <a:buClr>
                <a:schemeClr val="dk1"/>
              </a:buClr>
              <a:buSzPts val="2800"/>
              <a:buFont typeface="Times New Roman"/>
              <a:buNone/>
            </a:pPr>
            <a:r>
              <a:t/>
            </a:r>
            <a:endParaRPr b="0" i="1" sz="2800" u="none">
              <a:solidFill>
                <a:schemeClr val="dk1"/>
              </a:solidFill>
              <a:latin typeface="Tahoma"/>
              <a:ea typeface="Tahoma"/>
              <a:cs typeface="Tahoma"/>
              <a:sym typeface="Tahoma"/>
            </a:endParaRPr>
          </a:p>
          <a:p>
            <a:pPr indent="-342900" lvl="0" marL="342900" marR="0" rtl="0" algn="l">
              <a:lnSpc>
                <a:spcPct val="100000"/>
              </a:lnSpc>
              <a:spcBef>
                <a:spcPts val="64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Both c1 and c2 refer to the same original object.</a:t>
            </a:r>
            <a:endParaRPr/>
          </a:p>
          <a:p>
            <a:pPr indent="-342900" lvl="0" marL="342900" marR="0" rtl="0" algn="l">
              <a:lnSpc>
                <a:spcPct val="100000"/>
              </a:lnSpc>
              <a:spcBef>
                <a:spcPts val="64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After c1 is set to null, c2 still point to the original object.</a:t>
            </a:r>
            <a:endParaRPr/>
          </a:p>
          <a:p>
            <a:pPr indent="-342900" lvl="0" marL="342900" marR="0" rtl="0" algn="l">
              <a:lnSpc>
                <a:spcPct val="100000"/>
              </a:lnSpc>
              <a:spcBef>
                <a:spcPts val="640"/>
              </a:spcBef>
              <a:spcAft>
                <a:spcPts val="0"/>
              </a:spcAft>
              <a:buClr>
                <a:schemeClr val="dk1"/>
              </a:buClr>
              <a:buSzPts val="3200"/>
              <a:buFont typeface="Times New Roman"/>
              <a:buNone/>
            </a:pPr>
            <a:r>
              <a:t/>
            </a:r>
            <a:endParaRPr b="0" i="0" sz="3200" u="none">
              <a:solidFill>
                <a:schemeClr val="dk1"/>
              </a:solidFill>
              <a:latin typeface="Tahoma"/>
              <a:ea typeface="Tahoma"/>
              <a:cs typeface="Tahoma"/>
              <a:sym typeface="Tahoma"/>
            </a:endParaRPr>
          </a:p>
          <a:p>
            <a:pPr indent="-342900" lvl="0" marL="342900" marR="0" rtl="0" algn="l">
              <a:lnSpc>
                <a:spcPct val="100000"/>
              </a:lnSpc>
              <a:spcBef>
                <a:spcPts val="640"/>
              </a:spcBef>
              <a:spcAft>
                <a:spcPts val="0"/>
              </a:spcAft>
              <a:buClr>
                <a:schemeClr val="dk1"/>
              </a:buClr>
              <a:buSzPts val="3200"/>
              <a:buFont typeface="Times New Roman"/>
              <a:buNone/>
            </a:pPr>
            <a:r>
              <a:t/>
            </a:r>
            <a:endParaRPr b="0" i="0" sz="3200" u="none">
              <a:solidFill>
                <a:schemeClr val="dk1"/>
              </a:solidFill>
              <a:latin typeface="Tahoma"/>
              <a:ea typeface="Tahoma"/>
              <a:cs typeface="Tahoma"/>
              <a:sym typeface="Tahoma"/>
            </a:endParaRPr>
          </a:p>
          <a:p>
            <a:pPr indent="-342900" lvl="0" marL="342900" marR="0" rtl="0" algn="l">
              <a:lnSpc>
                <a:spcPct val="100000"/>
              </a:lnSpc>
              <a:spcBef>
                <a:spcPts val="560"/>
              </a:spcBef>
              <a:spcAft>
                <a:spcPts val="0"/>
              </a:spcAft>
              <a:buClr>
                <a:schemeClr val="dk1"/>
              </a:buClr>
              <a:buSzPts val="2800"/>
              <a:buFont typeface="Times New Roman"/>
              <a:buNone/>
            </a:pPr>
            <a:r>
              <a:t/>
            </a:r>
            <a:endParaRPr b="0" i="1" sz="2800" u="none">
              <a:solidFill>
                <a:schemeClr val="dk1"/>
              </a:solidFill>
              <a:latin typeface="Tahoma"/>
              <a:ea typeface="Tahoma"/>
              <a:cs typeface="Tahoma"/>
              <a:sym typeface="Tahoma"/>
            </a:endParaRPr>
          </a:p>
          <a:p>
            <a:pPr indent="-342900" lvl="0" marL="342900" marR="0" rtl="0" algn="l">
              <a:lnSpc>
                <a:spcPct val="100000"/>
              </a:lnSpc>
              <a:spcBef>
                <a:spcPts val="560"/>
              </a:spcBef>
              <a:spcAft>
                <a:spcPts val="0"/>
              </a:spcAft>
              <a:buClr>
                <a:schemeClr val="dk1"/>
              </a:buClr>
              <a:buSzPts val="2800"/>
              <a:buFont typeface="Times New Roman"/>
              <a:buNone/>
            </a:pPr>
            <a:r>
              <a:t/>
            </a:r>
            <a:endParaRPr b="0" i="1" sz="2800" u="none">
              <a:solidFill>
                <a:schemeClr val="dk1"/>
              </a:solidFill>
              <a:latin typeface="Tahoma"/>
              <a:ea typeface="Tahoma"/>
              <a:cs typeface="Tahoma"/>
              <a:sym typeface="Tahoma"/>
            </a:endParaRPr>
          </a:p>
          <a:p>
            <a:pPr indent="-165100" lvl="0" marL="342900" marR="0" rtl="0" algn="l">
              <a:lnSpc>
                <a:spcPct val="100000"/>
              </a:lnSpc>
              <a:spcBef>
                <a:spcPts val="560"/>
              </a:spcBef>
              <a:spcAft>
                <a:spcPts val="0"/>
              </a:spcAft>
              <a:buClr>
                <a:schemeClr val="dk1"/>
              </a:buClr>
              <a:buSzPts val="2800"/>
              <a:buFont typeface="Times New Roman"/>
              <a:buNone/>
            </a:pPr>
            <a:r>
              <a:t/>
            </a:r>
            <a:endParaRPr b="0" i="1" sz="2800" u="none">
              <a:solidFill>
                <a:schemeClr val="dk1"/>
              </a:solidFill>
              <a:latin typeface="Tahoma"/>
              <a:ea typeface="Tahoma"/>
              <a:cs typeface="Tahoma"/>
              <a:sym typeface="Tahom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chemeClr val="lt2"/>
            </a:gs>
          </a:gsLst>
          <a:lin ang="10800000" scaled="0"/>
        </a:gradFill>
      </p:bgPr>
    </p:bg>
    <p:spTree>
      <p:nvGrpSpPr>
        <p:cNvPr id="109" name="Shape 109"/>
        <p:cNvGrpSpPr/>
        <p:nvPr/>
      </p:nvGrpSpPr>
      <p:grpSpPr>
        <a:xfrm>
          <a:off x="0" y="0"/>
          <a:ext cx="0" cy="0"/>
          <a:chOff x="0" y="0"/>
          <a:chExt cx="0" cy="0"/>
        </a:xfrm>
      </p:grpSpPr>
      <p:sp>
        <p:nvSpPr>
          <p:cNvPr id="110" name="Google Shape;110;p15"/>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Instance Variables</a:t>
            </a:r>
            <a:endParaRPr/>
          </a:p>
        </p:txBody>
      </p:sp>
      <p:sp>
        <p:nvSpPr>
          <p:cNvPr id="111" name="Google Shape;111;p15"/>
          <p:cNvSpPr txBox="1"/>
          <p:nvPr>
            <p:ph idx="1" type="body"/>
          </p:nvPr>
        </p:nvSpPr>
        <p:spPr>
          <a:xfrm>
            <a:off x="685800" y="16764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Char char="•"/>
            </a:pPr>
            <a:r>
              <a:rPr b="0" i="0" lang="en-US" sz="3200" u="none">
                <a:solidFill>
                  <a:schemeClr val="dk1"/>
                </a:solidFill>
                <a:latin typeface="Tahoma"/>
                <a:ea typeface="Tahoma"/>
                <a:cs typeface="Tahoma"/>
                <a:sym typeface="Tahoma"/>
              </a:rPr>
              <a:t>Data is encapsulated in a class by declaring variables inside of the { } of the class declaration.</a:t>
            </a:r>
            <a:endParaRPr/>
          </a:p>
          <a:p>
            <a:pPr indent="-342900" lvl="0" marL="342900" marR="0" rtl="0" algn="l">
              <a:lnSpc>
                <a:spcPct val="100000"/>
              </a:lnSpc>
              <a:spcBef>
                <a:spcPts val="640"/>
              </a:spcBef>
              <a:spcAft>
                <a:spcPts val="0"/>
              </a:spcAft>
              <a:buClr>
                <a:schemeClr val="dk1"/>
              </a:buClr>
              <a:buSzPts val="3200"/>
              <a:buFont typeface="Tahoma"/>
              <a:buChar char="•"/>
            </a:pPr>
            <a:r>
              <a:rPr b="0" i="0" lang="en-US" sz="3200" u="none">
                <a:solidFill>
                  <a:schemeClr val="dk1"/>
                </a:solidFill>
                <a:latin typeface="Tahoma"/>
                <a:ea typeface="Tahoma"/>
                <a:cs typeface="Tahoma"/>
                <a:sym typeface="Tahoma"/>
              </a:rPr>
              <a:t>Instance variables are declared the same way as the local variables are declared.</a:t>
            </a:r>
            <a:endParaRPr/>
          </a:p>
          <a:p>
            <a:pPr indent="-342900" lvl="0" marL="342900" marR="0" rtl="0" algn="l">
              <a:lnSpc>
                <a:spcPct val="100000"/>
              </a:lnSpc>
              <a:spcBef>
                <a:spcPts val="640"/>
              </a:spcBef>
              <a:spcAft>
                <a:spcPts val="0"/>
              </a:spcAft>
              <a:buClr>
                <a:schemeClr val="dk1"/>
              </a:buClr>
              <a:buSzPts val="3200"/>
              <a:buFont typeface="Tahoma"/>
              <a:buChar char="•"/>
            </a:pPr>
            <a:r>
              <a:rPr b="0" i="0" lang="en-US" sz="3200" u="none">
                <a:solidFill>
                  <a:schemeClr val="dk1"/>
                </a:solidFill>
                <a:latin typeface="Tahoma"/>
                <a:ea typeface="Tahoma"/>
                <a:cs typeface="Tahoma"/>
                <a:sym typeface="Tahoma"/>
              </a:rPr>
              <a:t>Instance variables are declared outside of the scope any method in the class.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chemeClr val="lt2"/>
            </a:gs>
          </a:gsLst>
          <a:lin ang="10800000" scaled="0"/>
        </a:gradFill>
      </p:bgPr>
    </p:bg>
    <p:spTree>
      <p:nvGrpSpPr>
        <p:cNvPr id="115" name="Shape 115"/>
        <p:cNvGrpSpPr/>
        <p:nvPr/>
      </p:nvGrpSpPr>
      <p:grpSpPr>
        <a:xfrm>
          <a:off x="0" y="0"/>
          <a:ext cx="0" cy="0"/>
          <a:chOff x="0" y="0"/>
          <a:chExt cx="0" cy="0"/>
        </a:xfrm>
      </p:grpSpPr>
      <p:sp>
        <p:nvSpPr>
          <p:cNvPr id="116" name="Google Shape;116;p16"/>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Methods</a:t>
            </a:r>
            <a:endParaRPr/>
          </a:p>
        </p:txBody>
      </p:sp>
      <p:sp>
        <p:nvSpPr>
          <p:cNvPr id="117" name="Google Shape;117;p16"/>
          <p:cNvSpPr txBox="1"/>
          <p:nvPr>
            <p:ph idx="1" type="body"/>
          </p:nvPr>
        </p:nvSpPr>
        <p:spPr>
          <a:xfrm>
            <a:off x="685800" y="16764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800"/>
              <a:buFont typeface="Tahoma"/>
              <a:buNone/>
            </a:pPr>
            <a:r>
              <a:rPr b="0" i="1" lang="en-US" sz="2800" u="none">
                <a:solidFill>
                  <a:schemeClr val="dk1"/>
                </a:solidFill>
                <a:latin typeface="Tahoma"/>
                <a:ea typeface="Tahoma"/>
                <a:cs typeface="Tahoma"/>
                <a:sym typeface="Tahoma"/>
              </a:rPr>
              <a:t>		type methodname1(parameter-list)</a:t>
            </a:r>
            <a:br>
              <a:rPr b="0" i="1" lang="en-US" sz="2800" u="none">
                <a:solidFill>
                  <a:schemeClr val="dk1"/>
                </a:solidFill>
                <a:latin typeface="Tahoma"/>
                <a:ea typeface="Tahoma"/>
                <a:cs typeface="Tahoma"/>
                <a:sym typeface="Tahoma"/>
              </a:rPr>
            </a:br>
            <a:r>
              <a:rPr b="0" i="1" lang="en-US" sz="2800" u="none">
                <a:solidFill>
                  <a:schemeClr val="dk1"/>
                </a:solidFill>
                <a:latin typeface="Tahoma"/>
                <a:ea typeface="Tahoma"/>
                <a:cs typeface="Tahoma"/>
                <a:sym typeface="Tahoma"/>
              </a:rPr>
              <a:t>		{ method-body; }</a:t>
            </a:r>
            <a:endParaRPr/>
          </a:p>
          <a:p>
            <a:pPr indent="-342900" lvl="0" marL="342900" marR="0" rtl="0" algn="l">
              <a:lnSpc>
                <a:spcPct val="100000"/>
              </a:lnSpc>
              <a:spcBef>
                <a:spcPts val="640"/>
              </a:spcBef>
              <a:spcAft>
                <a:spcPts val="0"/>
              </a:spcAft>
              <a:buClr>
                <a:schemeClr val="dk1"/>
              </a:buClr>
              <a:buSzPts val="3200"/>
              <a:buFont typeface="Tahoma"/>
              <a:buChar char="•"/>
            </a:pPr>
            <a:r>
              <a:rPr b="0" i="0" lang="en-US" sz="3200" u="sng">
                <a:solidFill>
                  <a:schemeClr val="dk1"/>
                </a:solidFill>
                <a:latin typeface="Tahoma"/>
                <a:ea typeface="Tahoma"/>
                <a:cs typeface="Tahoma"/>
                <a:sym typeface="Tahoma"/>
              </a:rPr>
              <a:t>Type</a:t>
            </a:r>
            <a:r>
              <a:rPr b="0" i="0" lang="en-US" sz="3200" u="none">
                <a:solidFill>
                  <a:schemeClr val="dk1"/>
                </a:solidFill>
                <a:latin typeface="Tahoma"/>
                <a:ea typeface="Tahoma"/>
                <a:cs typeface="Tahoma"/>
                <a:sym typeface="Tahoma"/>
              </a:rPr>
              <a:t> specifies the type of data returned by the method.</a:t>
            </a:r>
            <a:endParaRPr/>
          </a:p>
          <a:p>
            <a:pPr indent="-342900" lvl="0" marL="342900" marR="0" rtl="0" algn="l">
              <a:lnSpc>
                <a:spcPct val="100000"/>
              </a:lnSpc>
              <a:spcBef>
                <a:spcPts val="640"/>
              </a:spcBef>
              <a:spcAft>
                <a:spcPts val="0"/>
              </a:spcAft>
              <a:buClr>
                <a:schemeClr val="dk1"/>
              </a:buClr>
              <a:buSzPts val="3200"/>
              <a:buFont typeface="Tahoma"/>
              <a:buChar char="•"/>
            </a:pPr>
            <a:r>
              <a:rPr b="0" i="0" lang="en-US" sz="3200" u="none">
                <a:solidFill>
                  <a:schemeClr val="dk1"/>
                </a:solidFill>
                <a:latin typeface="Tahoma"/>
                <a:ea typeface="Tahoma"/>
                <a:cs typeface="Tahoma"/>
                <a:sym typeface="Tahoma"/>
              </a:rPr>
              <a:t>If the method does not return a value, its return type must be: </a:t>
            </a:r>
            <a:r>
              <a:rPr b="0" i="0" lang="en-US" sz="3200" u="sng">
                <a:solidFill>
                  <a:schemeClr val="dk1"/>
                </a:solidFill>
                <a:latin typeface="Tahoma"/>
                <a:ea typeface="Tahoma"/>
                <a:cs typeface="Tahoma"/>
                <a:sym typeface="Tahoma"/>
              </a:rPr>
              <a:t>void</a:t>
            </a:r>
            <a:r>
              <a:rPr b="0" i="0" lang="en-US" sz="3200" u="none">
                <a:solidFill>
                  <a:schemeClr val="dk1"/>
                </a:solidFill>
                <a:latin typeface="Tahoma"/>
                <a:ea typeface="Tahoma"/>
                <a:cs typeface="Tahoma"/>
                <a:sym typeface="Tahoma"/>
              </a:rPr>
              <a:t>.</a:t>
            </a:r>
            <a:endParaRPr/>
          </a:p>
          <a:p>
            <a:pPr indent="-342900" lvl="0" marL="342900" marR="0" rtl="0" algn="l">
              <a:lnSpc>
                <a:spcPct val="100000"/>
              </a:lnSpc>
              <a:spcBef>
                <a:spcPts val="640"/>
              </a:spcBef>
              <a:spcAft>
                <a:spcPts val="0"/>
              </a:spcAft>
              <a:buClr>
                <a:schemeClr val="dk1"/>
              </a:buClr>
              <a:buSzPts val="3200"/>
              <a:buFont typeface="Tahoma"/>
              <a:buChar char="•"/>
            </a:pPr>
            <a:r>
              <a:rPr b="0" i="0" lang="en-US" sz="3200" u="none">
                <a:solidFill>
                  <a:schemeClr val="dk1"/>
                </a:solidFill>
                <a:latin typeface="Tahoma"/>
                <a:ea typeface="Tahoma"/>
                <a:cs typeface="Tahoma"/>
                <a:sym typeface="Tahoma"/>
              </a:rPr>
              <a:t>Methods that have return type other than void return a value to the calling routine using the the return statement:</a:t>
            </a:r>
            <a:endParaRPr/>
          </a:p>
          <a:p>
            <a:pPr indent="-342900" lvl="0" marL="342900" marR="0" rtl="0" algn="ctr">
              <a:lnSpc>
                <a:spcPct val="70000"/>
              </a:lnSpc>
              <a:spcBef>
                <a:spcPts val="64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 </a:t>
            </a:r>
            <a:r>
              <a:rPr b="0" i="1" lang="en-US" sz="2800" u="none">
                <a:solidFill>
                  <a:schemeClr val="dk1"/>
                </a:solidFill>
                <a:latin typeface="Tahoma"/>
                <a:ea typeface="Tahoma"/>
                <a:cs typeface="Tahoma"/>
                <a:sym typeface="Tahoma"/>
              </a:rPr>
              <a:t>return value;</a:t>
            </a:r>
            <a:r>
              <a:rPr b="0" i="0" lang="en-US" sz="2800" u="none">
                <a:solidFill>
                  <a:schemeClr val="dk1"/>
                </a:solidFill>
                <a:latin typeface="Tahoma"/>
                <a:ea typeface="Tahoma"/>
                <a:cs typeface="Tahoma"/>
                <a:sym typeface="Tahoma"/>
              </a:rPr>
              <a:t>.</a:t>
            </a:r>
            <a:endParaRPr b="0" i="0" sz="3200" u="none">
              <a:solidFill>
                <a:schemeClr val="dk1"/>
              </a:solidFill>
              <a:latin typeface="Tahoma"/>
              <a:ea typeface="Tahoma"/>
              <a:cs typeface="Tahoma"/>
              <a:sym typeface="Tahoma"/>
            </a:endParaRPr>
          </a:p>
          <a:p>
            <a:pPr indent="-139700" lvl="0" marL="342900" marR="0" rtl="0" algn="l">
              <a:lnSpc>
                <a:spcPct val="100000"/>
              </a:lnSpc>
              <a:spcBef>
                <a:spcPts val="640"/>
              </a:spcBef>
              <a:spcAft>
                <a:spcPts val="0"/>
              </a:spcAft>
              <a:buClr>
                <a:schemeClr val="dk1"/>
              </a:buClr>
              <a:buSzPts val="3200"/>
              <a:buFont typeface="Times New Roman"/>
              <a:buNone/>
            </a:pPr>
            <a:r>
              <a:t/>
            </a:r>
            <a:endParaRPr b="0" i="0" sz="3200" u="none">
              <a:solidFill>
                <a:schemeClr val="dk1"/>
              </a:solidFill>
              <a:latin typeface="Tahoma"/>
              <a:ea typeface="Tahoma"/>
              <a:cs typeface="Tahoma"/>
              <a:sym typeface="Tahom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chemeClr val="lt2"/>
            </a:gs>
          </a:gsLst>
          <a:lin ang="10800000" scaled="0"/>
        </a:gradFill>
      </p:bgPr>
    </p:bg>
    <p:spTree>
      <p:nvGrpSpPr>
        <p:cNvPr id="121" name="Shape 121"/>
        <p:cNvGrpSpPr/>
        <p:nvPr/>
      </p:nvGrpSpPr>
      <p:grpSpPr>
        <a:xfrm>
          <a:off x="0" y="0"/>
          <a:ext cx="0" cy="0"/>
          <a:chOff x="0" y="0"/>
          <a:chExt cx="0" cy="0"/>
        </a:xfrm>
      </p:grpSpPr>
      <p:sp>
        <p:nvSpPr>
          <p:cNvPr id="122" name="Google Shape;122;p17"/>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Methods</a:t>
            </a:r>
            <a:endParaRPr/>
          </a:p>
        </p:txBody>
      </p:sp>
      <p:sp>
        <p:nvSpPr>
          <p:cNvPr id="123" name="Google Shape;123;p17"/>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Char char="•"/>
            </a:pPr>
            <a:r>
              <a:rPr b="0" i="0" lang="en-US" sz="3200" u="none">
                <a:solidFill>
                  <a:schemeClr val="dk1"/>
                </a:solidFill>
                <a:latin typeface="Tahoma"/>
                <a:ea typeface="Tahoma"/>
                <a:cs typeface="Tahoma"/>
                <a:sym typeface="Tahoma"/>
              </a:rPr>
              <a:t>The parameter-list is a sequence of type and identifier pairs separated by comma.  They are arguments passed to the the method when it is called.</a:t>
            </a:r>
            <a:endParaRPr/>
          </a:p>
          <a:p>
            <a:pPr indent="-342900" lvl="0" marL="342900" marR="0" rtl="0" algn="l">
              <a:lnSpc>
                <a:spcPct val="100000"/>
              </a:lnSpc>
              <a:spcBef>
                <a:spcPts val="640"/>
              </a:spcBef>
              <a:spcAft>
                <a:spcPts val="0"/>
              </a:spcAft>
              <a:buClr>
                <a:schemeClr val="dk1"/>
              </a:buClr>
              <a:buSzPts val="3200"/>
              <a:buFont typeface="Tahoma"/>
              <a:buChar char="•"/>
            </a:pPr>
            <a:r>
              <a:rPr b="0" i="0" lang="en-US" sz="3200" u="none">
                <a:solidFill>
                  <a:schemeClr val="dk1"/>
                </a:solidFill>
                <a:latin typeface="Tahoma"/>
                <a:ea typeface="Tahoma"/>
                <a:cs typeface="Tahoma"/>
                <a:sym typeface="Tahoma"/>
              </a:rPr>
              <a:t>A method dose not have to have a parameter-list.</a:t>
            </a:r>
            <a:endParaRPr/>
          </a:p>
          <a:p>
            <a:pPr indent="-139700" lvl="0" marL="342900" marR="0" rtl="0" algn="l">
              <a:lnSpc>
                <a:spcPct val="100000"/>
              </a:lnSpc>
              <a:spcBef>
                <a:spcPts val="640"/>
              </a:spcBef>
              <a:spcAft>
                <a:spcPts val="0"/>
              </a:spcAft>
              <a:buClr>
                <a:schemeClr val="dk1"/>
              </a:buClr>
              <a:buSzPts val="3200"/>
              <a:buFont typeface="Times New Roman"/>
              <a:buNone/>
            </a:pPr>
            <a:r>
              <a:t/>
            </a:r>
            <a:endParaRPr b="0" i="0" sz="3200" u="none">
              <a:solidFill>
                <a:schemeClr val="dk1"/>
              </a:solidFill>
              <a:latin typeface="Tahoma"/>
              <a:ea typeface="Tahoma"/>
              <a:cs typeface="Tahoma"/>
              <a:sym typeface="Tahoma"/>
            </a:endParaRPr>
          </a:p>
          <a:p>
            <a:pPr indent="-139700" lvl="0" marL="342900" marR="0" rtl="0" algn="l">
              <a:lnSpc>
                <a:spcPct val="100000"/>
              </a:lnSpc>
              <a:spcBef>
                <a:spcPts val="640"/>
              </a:spcBef>
              <a:spcAft>
                <a:spcPts val="0"/>
              </a:spcAft>
              <a:buClr>
                <a:schemeClr val="dk1"/>
              </a:buClr>
              <a:buSzPts val="3200"/>
              <a:buFont typeface="Times New Roman"/>
              <a:buNone/>
            </a:pPr>
            <a:r>
              <a:t/>
            </a:r>
            <a:endParaRPr b="0" i="0" sz="3200" u="none">
              <a:solidFill>
                <a:schemeClr val="dk1"/>
              </a:solidFill>
              <a:latin typeface="Tahoma"/>
              <a:ea typeface="Tahoma"/>
              <a:cs typeface="Tahoma"/>
              <a:sym typeface="Tahoma"/>
            </a:endParaRPr>
          </a:p>
          <a:p>
            <a:pPr indent="-139700" lvl="0" marL="342900" marR="0" rtl="0" algn="l">
              <a:lnSpc>
                <a:spcPct val="100000"/>
              </a:lnSpc>
              <a:spcBef>
                <a:spcPts val="640"/>
              </a:spcBef>
              <a:spcAft>
                <a:spcPts val="0"/>
              </a:spcAft>
              <a:buClr>
                <a:schemeClr val="dk1"/>
              </a:buClr>
              <a:buSzPts val="3200"/>
              <a:buFont typeface="Times New Roman"/>
              <a:buNone/>
            </a:pPr>
            <a:r>
              <a:t/>
            </a:r>
            <a:endParaRPr b="0" i="0" sz="3200" u="none">
              <a:solidFill>
                <a:schemeClr val="dk1"/>
              </a:solidFill>
              <a:latin typeface="Times New Roman"/>
              <a:ea typeface="Times New Roman"/>
              <a:cs typeface="Times New Roman"/>
              <a:sym typeface="Times New Roman"/>
            </a:endParaRPr>
          </a:p>
          <a:p>
            <a:pPr indent="-139700" lvl="0" marL="342900" marR="0" rtl="0" algn="l">
              <a:lnSpc>
                <a:spcPct val="100000"/>
              </a:lnSpc>
              <a:spcBef>
                <a:spcPts val="640"/>
              </a:spcBef>
              <a:spcAft>
                <a:spcPts val="0"/>
              </a:spcAft>
              <a:buClr>
                <a:schemeClr val="dk1"/>
              </a:buClr>
              <a:buSzPts val="3200"/>
              <a:buFont typeface="Times New Roman"/>
              <a:buNone/>
            </a:pPr>
            <a:r>
              <a:t/>
            </a:r>
            <a:endParaRPr b="0" i="0" sz="3200" u="none">
              <a:solidFill>
                <a:schemeClr val="dk1"/>
              </a:solidFill>
              <a:latin typeface="Times New Roman"/>
              <a:ea typeface="Times New Roman"/>
              <a:cs typeface="Times New Roman"/>
              <a:sym typeface="Times New Roman"/>
            </a:endParaRPr>
          </a:p>
          <a:p>
            <a:pPr indent="-139700" lvl="0" marL="342900" marR="0" rtl="0" algn="l">
              <a:lnSpc>
                <a:spcPct val="100000"/>
              </a:lnSpc>
              <a:spcBef>
                <a:spcPts val="640"/>
              </a:spcBef>
              <a:spcAft>
                <a:spcPts val="0"/>
              </a:spcAft>
              <a:buClr>
                <a:schemeClr val="dk1"/>
              </a:buClr>
              <a:buSzPts val="3200"/>
              <a:buFont typeface="Times New Roman"/>
              <a:buNone/>
            </a:pPr>
            <a:r>
              <a:t/>
            </a:r>
            <a:endParaRPr b="0" i="0" sz="3200" u="none">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chemeClr val="lt2"/>
            </a:gs>
          </a:gsLst>
          <a:lin ang="10800000" scaled="0"/>
        </a:gradFill>
      </p:bgPr>
    </p:bg>
    <p:spTree>
      <p:nvGrpSpPr>
        <p:cNvPr id="127" name="Shape 127"/>
        <p:cNvGrpSpPr/>
        <p:nvPr/>
      </p:nvGrpSpPr>
      <p:grpSpPr>
        <a:xfrm>
          <a:off x="0" y="0"/>
          <a:ext cx="0" cy="0"/>
          <a:chOff x="0" y="0"/>
          <a:chExt cx="0" cy="0"/>
        </a:xfrm>
      </p:grpSpPr>
      <p:sp>
        <p:nvSpPr>
          <p:cNvPr id="128" name="Google Shape;128;p18"/>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Methods</a:t>
            </a:r>
            <a:endParaRPr/>
          </a:p>
        </p:txBody>
      </p:sp>
      <p:sp>
        <p:nvSpPr>
          <p:cNvPr id="129" name="Google Shape;129;p18"/>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Char char="•"/>
            </a:pPr>
            <a:r>
              <a:rPr b="0" i="0" lang="en-US" sz="3200" u="none">
                <a:solidFill>
                  <a:schemeClr val="dk1"/>
                </a:solidFill>
                <a:latin typeface="Tahoma"/>
                <a:ea typeface="Tahoma"/>
                <a:cs typeface="Tahoma"/>
                <a:sym typeface="Tahoma"/>
              </a:rPr>
              <a:t>When an instance variable is accessed by code that is not part of the class, it must be done through an object, by using the dot operator.</a:t>
            </a:r>
            <a:endParaRPr/>
          </a:p>
          <a:p>
            <a:pPr indent="-342900" lvl="0" marL="342900" marR="0" rtl="0" algn="l">
              <a:lnSpc>
                <a:spcPct val="100000"/>
              </a:lnSpc>
              <a:spcBef>
                <a:spcPts val="640"/>
              </a:spcBef>
              <a:spcAft>
                <a:spcPts val="0"/>
              </a:spcAft>
              <a:buClr>
                <a:schemeClr val="dk1"/>
              </a:buClr>
              <a:buSzPts val="3200"/>
              <a:buFont typeface="Tahoma"/>
              <a:buChar char="•"/>
            </a:pPr>
            <a:r>
              <a:rPr b="0" i="0" lang="en-US" sz="3200" u="none">
                <a:solidFill>
                  <a:schemeClr val="dk1"/>
                </a:solidFill>
                <a:latin typeface="Tahoma"/>
                <a:ea typeface="Tahoma"/>
                <a:cs typeface="Tahoma"/>
                <a:sym typeface="Tahoma"/>
              </a:rPr>
              <a:t>If the instance variable is accessed by code that is part of the same class, that variable can be referred to directly.</a:t>
            </a:r>
            <a:endParaRPr/>
          </a:p>
          <a:p>
            <a:pPr indent="-342900" lvl="0" marL="342900" marR="0" rtl="0" algn="ctr">
              <a:lnSpc>
                <a:spcPct val="100000"/>
              </a:lnSpc>
              <a:spcBef>
                <a:spcPts val="560"/>
              </a:spcBef>
              <a:spcAft>
                <a:spcPts val="0"/>
              </a:spcAft>
              <a:buClr>
                <a:schemeClr val="folHlink"/>
              </a:buClr>
              <a:buSzPts val="2800"/>
              <a:buFont typeface="Tahoma"/>
              <a:buNone/>
            </a:pPr>
            <a:r>
              <a:rPr b="0" i="0" lang="en-US" sz="2800" u="none">
                <a:solidFill>
                  <a:schemeClr val="folHlink"/>
                </a:solidFill>
                <a:latin typeface="Tahoma"/>
                <a:ea typeface="Tahoma"/>
                <a:cs typeface="Tahoma"/>
                <a:sym typeface="Tahoma"/>
              </a:rPr>
              <a:t>(ClassMethod1, 2, 3.java; ClassTestStack.java)</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chemeClr val="lt2"/>
            </a:gs>
          </a:gsLst>
          <a:lin ang="10800000" scaled="0"/>
        </a:gradFill>
      </p:bgPr>
    </p:bg>
    <p:spTree>
      <p:nvGrpSpPr>
        <p:cNvPr id="133" name="Shape 133"/>
        <p:cNvGrpSpPr/>
        <p:nvPr/>
      </p:nvGrpSpPr>
      <p:grpSpPr>
        <a:xfrm>
          <a:off x="0" y="0"/>
          <a:ext cx="0" cy="0"/>
          <a:chOff x="0" y="0"/>
          <a:chExt cx="0" cy="0"/>
        </a:xfrm>
      </p:grpSpPr>
      <p:sp>
        <p:nvSpPr>
          <p:cNvPr id="134" name="Google Shape;134;p19"/>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Method Overloading</a:t>
            </a:r>
            <a:endParaRPr/>
          </a:p>
        </p:txBody>
      </p:sp>
      <p:sp>
        <p:nvSpPr>
          <p:cNvPr id="135" name="Google Shape;135;p19"/>
          <p:cNvSpPr txBox="1"/>
          <p:nvPr>
            <p:ph idx="1" type="body"/>
          </p:nvPr>
        </p:nvSpPr>
        <p:spPr>
          <a:xfrm>
            <a:off x="685800" y="1676400"/>
            <a:ext cx="80772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Char char="•"/>
            </a:pPr>
            <a:r>
              <a:rPr b="0" i="0" lang="en-US" sz="3200" u="none">
                <a:solidFill>
                  <a:schemeClr val="dk1"/>
                </a:solidFill>
                <a:latin typeface="Tahoma"/>
                <a:ea typeface="Tahoma"/>
                <a:cs typeface="Tahoma"/>
                <a:sym typeface="Tahoma"/>
              </a:rPr>
              <a:t>It is possible to define two or more methods within the same class using the same name, as long as each parameter declaration (not return type) is unique.</a:t>
            </a:r>
            <a:endParaRPr/>
          </a:p>
          <a:p>
            <a:pPr indent="-342900" lvl="0" marL="342900" marR="0" rtl="0" algn="l">
              <a:lnSpc>
                <a:spcPct val="100000"/>
              </a:lnSpc>
              <a:spcBef>
                <a:spcPts val="640"/>
              </a:spcBef>
              <a:spcAft>
                <a:spcPts val="0"/>
              </a:spcAft>
              <a:buClr>
                <a:schemeClr val="dk1"/>
              </a:buClr>
              <a:buSzPts val="3200"/>
              <a:buFont typeface="Tahoma"/>
              <a:buChar char="•"/>
            </a:pPr>
            <a:r>
              <a:rPr b="0" i="0" lang="en-US" sz="3200" u="none">
                <a:solidFill>
                  <a:schemeClr val="dk1"/>
                </a:solidFill>
                <a:latin typeface="Tahoma"/>
                <a:ea typeface="Tahoma"/>
                <a:cs typeface="Tahoma"/>
                <a:sym typeface="Tahoma"/>
              </a:rPr>
              <a:t>When this happens, the methods are said to be </a:t>
            </a:r>
            <a:r>
              <a:rPr b="0" i="0" lang="en-US" sz="3200" u="sng">
                <a:solidFill>
                  <a:schemeClr val="dk1"/>
                </a:solidFill>
                <a:latin typeface="Tahoma"/>
                <a:ea typeface="Tahoma"/>
                <a:cs typeface="Tahoma"/>
                <a:sym typeface="Tahoma"/>
              </a:rPr>
              <a:t>overloaded</a:t>
            </a:r>
            <a:r>
              <a:rPr b="0" i="0" lang="en-US" sz="3200" u="none">
                <a:solidFill>
                  <a:schemeClr val="dk1"/>
                </a:solidFill>
                <a:latin typeface="Tahoma"/>
                <a:ea typeface="Tahoma"/>
                <a:cs typeface="Tahoma"/>
                <a:sym typeface="Tahoma"/>
              </a:rPr>
              <a:t>, and the process is called </a:t>
            </a:r>
            <a:r>
              <a:rPr b="0" i="0" lang="en-US" sz="3200" u="sng">
                <a:solidFill>
                  <a:schemeClr val="dk1"/>
                </a:solidFill>
                <a:latin typeface="Tahoma"/>
                <a:ea typeface="Tahoma"/>
                <a:cs typeface="Tahoma"/>
                <a:sym typeface="Tahoma"/>
              </a:rPr>
              <a:t>overloading</a:t>
            </a:r>
            <a:r>
              <a:rPr b="0" i="0" lang="en-US" sz="3200" u="none">
                <a:solidFill>
                  <a:schemeClr val="dk1"/>
                </a:solidFill>
                <a:latin typeface="Tahoma"/>
                <a:ea typeface="Tahoma"/>
                <a:cs typeface="Tahoma"/>
                <a:sym typeface="Tahoma"/>
              </a:rPr>
              <a:t>.</a:t>
            </a:r>
            <a:endParaRPr/>
          </a:p>
          <a:p>
            <a:pPr indent="-342900" lvl="0" marL="342900" marR="0" rtl="0" algn="l">
              <a:lnSpc>
                <a:spcPct val="100000"/>
              </a:lnSpc>
              <a:spcBef>
                <a:spcPts val="640"/>
              </a:spcBef>
              <a:spcAft>
                <a:spcPts val="0"/>
              </a:spcAft>
              <a:buClr>
                <a:schemeClr val="dk1"/>
              </a:buClr>
              <a:buSzPts val="3200"/>
              <a:buFont typeface="Tahoma"/>
              <a:buChar char="•"/>
            </a:pPr>
            <a:r>
              <a:rPr b="0" i="0" lang="en-US" sz="3200" u="none">
                <a:solidFill>
                  <a:schemeClr val="dk1"/>
                </a:solidFill>
                <a:latin typeface="Tahoma"/>
                <a:ea typeface="Tahoma"/>
                <a:cs typeface="Tahoma"/>
                <a:sym typeface="Tahoma"/>
              </a:rPr>
              <a:t>Method overloading is Java’s polymorphic behavior.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chemeClr val="lt2"/>
            </a:gs>
          </a:gsLst>
          <a:lin ang="10800000" scaled="0"/>
        </a:gradFill>
      </p:bgPr>
    </p:bg>
    <p:spTree>
      <p:nvGrpSpPr>
        <p:cNvPr id="139" name="Shape 139"/>
        <p:cNvGrpSpPr/>
        <p:nvPr/>
      </p:nvGrpSpPr>
      <p:grpSpPr>
        <a:xfrm>
          <a:off x="0" y="0"/>
          <a:ext cx="0" cy="0"/>
          <a:chOff x="0" y="0"/>
          <a:chExt cx="0" cy="0"/>
        </a:xfrm>
      </p:grpSpPr>
      <p:sp>
        <p:nvSpPr>
          <p:cNvPr id="140" name="Google Shape;140;p20"/>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Method Overloading</a:t>
            </a:r>
            <a:endParaRPr/>
          </a:p>
        </p:txBody>
      </p:sp>
      <p:sp>
        <p:nvSpPr>
          <p:cNvPr id="141" name="Google Shape;141;p20"/>
          <p:cNvSpPr txBox="1"/>
          <p:nvPr>
            <p:ph idx="1" type="body"/>
          </p:nvPr>
        </p:nvSpPr>
        <p:spPr>
          <a:xfrm>
            <a:off x="457200" y="1752600"/>
            <a:ext cx="82296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Char char="•"/>
            </a:pPr>
            <a:r>
              <a:rPr b="0" i="0" lang="en-US" sz="3200" u="none">
                <a:solidFill>
                  <a:schemeClr val="dk1"/>
                </a:solidFill>
                <a:latin typeface="Tahoma"/>
                <a:ea typeface="Tahoma"/>
                <a:cs typeface="Tahoma"/>
                <a:sym typeface="Tahoma"/>
              </a:rPr>
              <a:t>When an overloaded method is invoked, Java uses the type and/or the number of the parameters as the guide to determine which version of the overloaded method to be called.</a:t>
            </a:r>
            <a:endParaRPr/>
          </a:p>
          <a:p>
            <a:pPr indent="-342900" lvl="0" marL="342900" marR="0" rtl="0" algn="l">
              <a:lnSpc>
                <a:spcPct val="100000"/>
              </a:lnSpc>
              <a:spcBef>
                <a:spcPts val="640"/>
              </a:spcBef>
              <a:spcAft>
                <a:spcPts val="0"/>
              </a:spcAft>
              <a:buClr>
                <a:schemeClr val="dk1"/>
              </a:buClr>
              <a:buSzPts val="3200"/>
              <a:buFont typeface="Tahoma"/>
              <a:buChar char="•"/>
            </a:pPr>
            <a:r>
              <a:rPr b="0" i="0" lang="en-US" sz="3200" u="none">
                <a:solidFill>
                  <a:schemeClr val="dk1"/>
                </a:solidFill>
                <a:latin typeface="Tahoma"/>
                <a:ea typeface="Tahoma"/>
                <a:cs typeface="Tahoma"/>
                <a:sym typeface="Tahoma"/>
              </a:rPr>
              <a:t>However, in some cases the match need not be exact because of Java’s automatic type conversions.</a:t>
            </a:r>
            <a:endParaRPr/>
          </a:p>
          <a:p>
            <a:pPr indent="-342900" lvl="0" marL="342900" marR="0" rtl="0" algn="ctr">
              <a:lnSpc>
                <a:spcPct val="100000"/>
              </a:lnSpc>
              <a:spcBef>
                <a:spcPts val="560"/>
              </a:spcBef>
              <a:spcAft>
                <a:spcPts val="0"/>
              </a:spcAft>
              <a:buClr>
                <a:schemeClr val="folHlink"/>
              </a:buClr>
              <a:buSzPts val="2800"/>
              <a:buFont typeface="Tahoma"/>
              <a:buNone/>
            </a:pPr>
            <a:r>
              <a:rPr b="0" i="0" lang="en-US" sz="2800" u="none">
                <a:solidFill>
                  <a:schemeClr val="folHlink"/>
                </a:solidFill>
                <a:latin typeface="Tahoma"/>
                <a:ea typeface="Tahoma"/>
                <a:cs typeface="Tahoma"/>
                <a:sym typeface="Tahoma"/>
              </a:rPr>
              <a:t>(MethodOverloading1, 2, 3. Java)</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chemeClr val="lt2"/>
            </a:gs>
          </a:gsLst>
          <a:lin ang="10800000" scaled="0"/>
        </a:gradFill>
      </p:bgPr>
    </p:bg>
    <p:spTree>
      <p:nvGrpSpPr>
        <p:cNvPr id="145" name="Shape 145"/>
        <p:cNvGrpSpPr/>
        <p:nvPr/>
      </p:nvGrpSpPr>
      <p:grpSpPr>
        <a:xfrm>
          <a:off x="0" y="0"/>
          <a:ext cx="0" cy="0"/>
          <a:chOff x="0" y="0"/>
          <a:chExt cx="0" cy="0"/>
        </a:xfrm>
      </p:grpSpPr>
      <p:sp>
        <p:nvSpPr>
          <p:cNvPr id="146" name="Google Shape;146;p2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Overloading Constructors</a:t>
            </a:r>
            <a:endParaRPr/>
          </a:p>
        </p:txBody>
      </p:sp>
      <p:sp>
        <p:nvSpPr>
          <p:cNvPr id="147" name="Google Shape;147;p21"/>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Char char="•"/>
            </a:pPr>
            <a:r>
              <a:rPr b="0" i="0" lang="en-US" sz="3200" u="none">
                <a:solidFill>
                  <a:schemeClr val="dk1"/>
                </a:solidFill>
                <a:latin typeface="Tahoma"/>
                <a:ea typeface="Tahoma"/>
                <a:cs typeface="Tahoma"/>
                <a:sym typeface="Tahoma"/>
              </a:rPr>
              <a:t>Like regular methods, constructors can also take varying numbers and types of parameters, enabling you to create your object with exactly the properties you want it to have, or for it to be able to calculate properties from different kinds of input.</a:t>
            </a:r>
            <a:endParaRPr/>
          </a:p>
          <a:p>
            <a:pPr indent="-342900" lvl="0" marL="342900" marR="0" rtl="0" algn="ctr">
              <a:lnSpc>
                <a:spcPct val="100000"/>
              </a:lnSpc>
              <a:spcBef>
                <a:spcPts val="560"/>
              </a:spcBef>
              <a:spcAft>
                <a:spcPts val="0"/>
              </a:spcAft>
              <a:buClr>
                <a:schemeClr val="folHlink"/>
              </a:buClr>
              <a:buSzPts val="2800"/>
              <a:buFont typeface="Tahoma"/>
              <a:buNone/>
            </a:pPr>
            <a:r>
              <a:rPr b="0" i="0" lang="en-US" sz="2800" u="none">
                <a:solidFill>
                  <a:schemeClr val="folHlink"/>
                </a:solidFill>
                <a:latin typeface="Tahoma"/>
                <a:ea typeface="Tahoma"/>
                <a:cs typeface="Tahoma"/>
                <a:sym typeface="Tahoma"/>
              </a:rPr>
              <a:t>(ConstructorOverloading1, 2, 3.java)</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chemeClr val="lt2"/>
            </a:gs>
          </a:gsLst>
          <a:lin ang="10800000" scaled="0"/>
        </a:gradFill>
      </p:bgPr>
    </p:bg>
    <p:spTree>
      <p:nvGrpSpPr>
        <p:cNvPr id="151" name="Shape 151"/>
        <p:cNvGrpSpPr/>
        <p:nvPr/>
      </p:nvGrpSpPr>
      <p:grpSpPr>
        <a:xfrm>
          <a:off x="0" y="0"/>
          <a:ext cx="0" cy="0"/>
          <a:chOff x="0" y="0"/>
          <a:chExt cx="0" cy="0"/>
        </a:xfrm>
      </p:grpSpPr>
      <p:sp>
        <p:nvSpPr>
          <p:cNvPr id="152" name="Google Shape;152;p22"/>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Objects as Parameters</a:t>
            </a:r>
            <a:endParaRPr/>
          </a:p>
        </p:txBody>
      </p:sp>
      <p:sp>
        <p:nvSpPr>
          <p:cNvPr id="153" name="Google Shape;153;p22"/>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Char char="•"/>
            </a:pPr>
            <a:r>
              <a:rPr b="0" i="0" lang="en-US" sz="3200" u="none">
                <a:solidFill>
                  <a:schemeClr val="dk1"/>
                </a:solidFill>
                <a:latin typeface="Tahoma"/>
                <a:ea typeface="Tahoma"/>
                <a:cs typeface="Tahoma"/>
                <a:sym typeface="Tahoma"/>
              </a:rPr>
              <a:t>It is common to construct a new object so that it is initially the same as some existing object.</a:t>
            </a:r>
            <a:endParaRPr/>
          </a:p>
          <a:p>
            <a:pPr indent="-342900" lvl="0" marL="342900" marR="0" rtl="0" algn="l">
              <a:lnSpc>
                <a:spcPct val="100000"/>
              </a:lnSpc>
              <a:spcBef>
                <a:spcPts val="640"/>
              </a:spcBef>
              <a:spcAft>
                <a:spcPts val="0"/>
              </a:spcAft>
              <a:buClr>
                <a:schemeClr val="dk1"/>
              </a:buClr>
              <a:buSzPts val="3200"/>
              <a:buFont typeface="Tahoma"/>
              <a:buChar char="•"/>
            </a:pPr>
            <a:r>
              <a:rPr b="0" i="0" lang="en-US" sz="3200" u="none">
                <a:solidFill>
                  <a:schemeClr val="dk1"/>
                </a:solidFill>
                <a:latin typeface="Tahoma"/>
                <a:ea typeface="Tahoma"/>
                <a:cs typeface="Tahoma"/>
                <a:sym typeface="Tahoma"/>
              </a:rPr>
              <a:t>To do this, define a constructor function that takes an object of its class as a parameter.</a:t>
            </a:r>
            <a:endParaRPr/>
          </a:p>
          <a:p>
            <a:pPr indent="-342900" lvl="0" marL="342900" marR="0" rtl="0" algn="ctr">
              <a:lnSpc>
                <a:spcPct val="100000"/>
              </a:lnSpc>
              <a:spcBef>
                <a:spcPts val="560"/>
              </a:spcBef>
              <a:spcAft>
                <a:spcPts val="0"/>
              </a:spcAft>
              <a:buClr>
                <a:schemeClr val="folHlink"/>
              </a:buClr>
              <a:buSzPts val="2800"/>
              <a:buFont typeface="Tahoma"/>
              <a:buNone/>
            </a:pPr>
            <a:r>
              <a:rPr b="0" i="0" lang="en-US" sz="2800" u="none">
                <a:solidFill>
                  <a:schemeClr val="folHlink"/>
                </a:solidFill>
                <a:latin typeface="Tahoma"/>
                <a:ea typeface="Tahoma"/>
                <a:cs typeface="Tahoma"/>
                <a:sym typeface="Tahoma"/>
              </a:rPr>
              <a:t>(ConstructorOverloading4.java)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chemeClr val="lt2"/>
            </a:gs>
          </a:gsLst>
          <a:lin ang="10800000" scaled="0"/>
        </a:gradFill>
      </p:bgPr>
    </p:bg>
    <p:spTree>
      <p:nvGrpSpPr>
        <p:cNvPr id="49" name="Shape 49"/>
        <p:cNvGrpSpPr/>
        <p:nvPr/>
      </p:nvGrpSpPr>
      <p:grpSpPr>
        <a:xfrm>
          <a:off x="0" y="0"/>
          <a:ext cx="0" cy="0"/>
          <a:chOff x="0" y="0"/>
          <a:chExt cx="0" cy="0"/>
        </a:xfrm>
      </p:grpSpPr>
      <p:sp>
        <p:nvSpPr>
          <p:cNvPr id="50" name="Google Shape;50;p5"/>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Classes</a:t>
            </a:r>
            <a:endParaRPr/>
          </a:p>
        </p:txBody>
      </p:sp>
      <p:sp>
        <p:nvSpPr>
          <p:cNvPr id="51" name="Google Shape;51;p5"/>
          <p:cNvSpPr txBox="1"/>
          <p:nvPr>
            <p:ph idx="1" type="body"/>
          </p:nvPr>
        </p:nvSpPr>
        <p:spPr>
          <a:xfrm>
            <a:off x="685800" y="17526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Char char="•"/>
            </a:pPr>
            <a:r>
              <a:rPr b="0" i="0" lang="en-US" sz="3200" u="none" cap="none" strike="noStrike">
                <a:solidFill>
                  <a:schemeClr val="dk1"/>
                </a:solidFill>
                <a:latin typeface="Tahoma"/>
                <a:ea typeface="Tahoma"/>
                <a:cs typeface="Tahoma"/>
                <a:sym typeface="Tahoma"/>
              </a:rPr>
              <a:t>The basic element of object-oriented programming object in Java is a class.</a:t>
            </a:r>
            <a:endParaRPr/>
          </a:p>
          <a:p>
            <a:pPr indent="-342900" lvl="0" marL="342900" marR="0" rtl="0" algn="l">
              <a:lnSpc>
                <a:spcPct val="100000"/>
              </a:lnSpc>
              <a:spcBef>
                <a:spcPts val="640"/>
              </a:spcBef>
              <a:spcAft>
                <a:spcPts val="0"/>
              </a:spcAft>
              <a:buClr>
                <a:schemeClr val="dk1"/>
              </a:buClr>
              <a:buSzPts val="3200"/>
              <a:buFont typeface="Tahoma"/>
              <a:buChar char="•"/>
            </a:pPr>
            <a:r>
              <a:rPr b="0" i="0" lang="en-US" sz="3200" u="none" cap="none" strike="noStrike">
                <a:solidFill>
                  <a:schemeClr val="dk1"/>
                </a:solidFill>
                <a:latin typeface="Tahoma"/>
                <a:ea typeface="Tahoma"/>
                <a:cs typeface="Tahoma"/>
                <a:sym typeface="Tahoma"/>
              </a:rPr>
              <a:t>A class defines the structure (</a:t>
            </a:r>
            <a:r>
              <a:rPr b="0" i="0" lang="en-US" sz="3200" u="sng" cap="none" strike="noStrike">
                <a:solidFill>
                  <a:schemeClr val="dk1"/>
                </a:solidFill>
                <a:latin typeface="Tahoma"/>
                <a:ea typeface="Tahoma"/>
                <a:cs typeface="Tahoma"/>
                <a:sym typeface="Tahoma"/>
              </a:rPr>
              <a:t>instance variables</a:t>
            </a:r>
            <a:r>
              <a:rPr b="0" i="0" lang="en-US" sz="3200" u="none" cap="none" strike="noStrike">
                <a:solidFill>
                  <a:schemeClr val="dk1"/>
                </a:solidFill>
                <a:latin typeface="Tahoma"/>
                <a:ea typeface="Tahoma"/>
                <a:cs typeface="Tahoma"/>
                <a:sym typeface="Tahoma"/>
              </a:rPr>
              <a:t>) of an object and its functional interface (</a:t>
            </a:r>
            <a:r>
              <a:rPr b="0" i="0" lang="en-US" sz="3200" u="sng" cap="none" strike="noStrike">
                <a:solidFill>
                  <a:schemeClr val="dk1"/>
                </a:solidFill>
                <a:latin typeface="Tahoma"/>
                <a:ea typeface="Tahoma"/>
                <a:cs typeface="Tahoma"/>
                <a:sym typeface="Tahoma"/>
              </a:rPr>
              <a:t>methods</a:t>
            </a:r>
            <a:r>
              <a:rPr b="0" i="0" lang="en-US" sz="3200" u="none" cap="none" strike="noStrike">
                <a:solidFill>
                  <a:schemeClr val="dk1"/>
                </a:solidFill>
                <a:latin typeface="Tahoma"/>
                <a:ea typeface="Tahoma"/>
                <a:cs typeface="Tahoma"/>
                <a:sym typeface="Tahoma"/>
              </a:rPr>
              <a:t>).</a:t>
            </a:r>
            <a:endParaRPr/>
          </a:p>
          <a:p>
            <a:pPr indent="-342900" lvl="0" marL="342900" marR="0" rtl="0" algn="l">
              <a:lnSpc>
                <a:spcPct val="100000"/>
              </a:lnSpc>
              <a:spcBef>
                <a:spcPts val="640"/>
              </a:spcBef>
              <a:spcAft>
                <a:spcPts val="0"/>
              </a:spcAft>
              <a:buClr>
                <a:schemeClr val="dk1"/>
              </a:buClr>
              <a:buSzPts val="3200"/>
              <a:buFont typeface="Tahoma"/>
              <a:buChar char="•"/>
            </a:pPr>
            <a:r>
              <a:rPr b="0" i="0" lang="en-US" sz="3200" u="none" cap="none" strike="noStrike">
                <a:solidFill>
                  <a:schemeClr val="dk1"/>
                </a:solidFill>
                <a:latin typeface="Tahoma"/>
                <a:ea typeface="Tahoma"/>
                <a:cs typeface="Tahoma"/>
                <a:sym typeface="Tahoma"/>
              </a:rPr>
              <a:t>Once a Java program is running, the system uses class definitions to create instances (</a:t>
            </a:r>
            <a:r>
              <a:rPr b="0" i="0" lang="en-US" sz="3200" u="sng" cap="none" strike="noStrike">
                <a:solidFill>
                  <a:schemeClr val="dk1"/>
                </a:solidFill>
                <a:latin typeface="Tahoma"/>
                <a:ea typeface="Tahoma"/>
                <a:cs typeface="Tahoma"/>
                <a:sym typeface="Tahoma"/>
              </a:rPr>
              <a:t>objects</a:t>
            </a:r>
            <a:r>
              <a:rPr b="0" i="0" lang="en-US" sz="3200" u="none" cap="none" strike="noStrike">
                <a:solidFill>
                  <a:schemeClr val="dk1"/>
                </a:solidFill>
                <a:latin typeface="Tahoma"/>
                <a:ea typeface="Tahoma"/>
                <a:cs typeface="Tahoma"/>
                <a:sym typeface="Tahoma"/>
              </a:rPr>
              <a:t>) of classes.</a:t>
            </a:r>
            <a:endParaRPr/>
          </a:p>
          <a:p>
            <a:pPr indent="-139700" lvl="0" marL="342900" marR="0" rtl="0" algn="l">
              <a:lnSpc>
                <a:spcPct val="100000"/>
              </a:lnSpc>
              <a:spcBef>
                <a:spcPts val="640"/>
              </a:spcBef>
              <a:spcAft>
                <a:spcPts val="0"/>
              </a:spcAft>
              <a:buClr>
                <a:schemeClr val="dk1"/>
              </a:buClr>
              <a:buSzPts val="3200"/>
              <a:buFont typeface="Times New Roman"/>
              <a:buNone/>
            </a:pPr>
            <a:r>
              <a:t/>
            </a:r>
            <a:endParaRPr b="0" i="0" sz="3200" u="none">
              <a:solidFill>
                <a:schemeClr val="dk1"/>
              </a:solidFill>
              <a:latin typeface="Tahoma"/>
              <a:ea typeface="Tahoma"/>
              <a:cs typeface="Tahoma"/>
              <a:sym typeface="Tahom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chemeClr val="lt2"/>
            </a:gs>
          </a:gsLst>
          <a:lin ang="10800000" scaled="0"/>
        </a:gradFill>
      </p:bgPr>
    </p:bg>
    <p:spTree>
      <p:nvGrpSpPr>
        <p:cNvPr id="157" name="Shape 157"/>
        <p:cNvGrpSpPr/>
        <p:nvPr/>
      </p:nvGrpSpPr>
      <p:grpSpPr>
        <a:xfrm>
          <a:off x="0" y="0"/>
          <a:ext cx="0" cy="0"/>
          <a:chOff x="0" y="0"/>
          <a:chExt cx="0" cy="0"/>
        </a:xfrm>
      </p:grpSpPr>
      <p:sp>
        <p:nvSpPr>
          <p:cNvPr id="158" name="Google Shape;158;p2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Return Objects</a:t>
            </a:r>
            <a:endParaRPr/>
          </a:p>
        </p:txBody>
      </p:sp>
      <p:sp>
        <p:nvSpPr>
          <p:cNvPr id="159" name="Google Shape;159;p23"/>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Char char="•"/>
            </a:pPr>
            <a:r>
              <a:rPr b="0" i="0" lang="en-US" sz="3200" u="none">
                <a:solidFill>
                  <a:schemeClr val="dk1"/>
                </a:solidFill>
                <a:latin typeface="Tahoma"/>
                <a:ea typeface="Tahoma"/>
                <a:cs typeface="Tahoma"/>
                <a:sym typeface="Tahoma"/>
              </a:rPr>
              <a:t>A method can return any type of data, including class types that you create.</a:t>
            </a:r>
            <a:endParaRPr/>
          </a:p>
          <a:p>
            <a:pPr indent="-342900" lvl="0" marL="342900" marR="0" rtl="0" algn="l">
              <a:lnSpc>
                <a:spcPct val="100000"/>
              </a:lnSpc>
              <a:spcBef>
                <a:spcPts val="640"/>
              </a:spcBef>
              <a:spcAft>
                <a:spcPts val="0"/>
              </a:spcAft>
              <a:buClr>
                <a:schemeClr val="dk1"/>
              </a:buClr>
              <a:buSzPts val="3200"/>
              <a:buFont typeface="Tahoma"/>
              <a:buChar char="•"/>
            </a:pPr>
            <a:r>
              <a:rPr b="0" i="0" lang="en-US" sz="3200" u="none">
                <a:solidFill>
                  <a:schemeClr val="dk1"/>
                </a:solidFill>
                <a:latin typeface="Tahoma"/>
                <a:ea typeface="Tahoma"/>
                <a:cs typeface="Tahoma"/>
                <a:sym typeface="Tahoma"/>
              </a:rPr>
              <a:t>Since all objects are dynamically allocated using new, the object will continue to exist even the method in which it was created terminates.</a:t>
            </a:r>
            <a:endParaRPr/>
          </a:p>
          <a:p>
            <a:pPr indent="-139700" lvl="0" marL="342900" marR="0" rtl="0" algn="l">
              <a:lnSpc>
                <a:spcPct val="100000"/>
              </a:lnSpc>
              <a:spcBef>
                <a:spcPts val="640"/>
              </a:spcBef>
              <a:spcAft>
                <a:spcPts val="0"/>
              </a:spcAft>
              <a:buClr>
                <a:schemeClr val="dk1"/>
              </a:buClr>
              <a:buSzPts val="3200"/>
              <a:buFont typeface="Times New Roman"/>
              <a:buNone/>
            </a:pPr>
            <a:r>
              <a:t/>
            </a:r>
            <a:endParaRPr b="0" i="0" sz="3200" u="none">
              <a:solidFill>
                <a:schemeClr val="dk1"/>
              </a:solidFill>
              <a:latin typeface="Tahoma"/>
              <a:ea typeface="Tahoma"/>
              <a:cs typeface="Tahoma"/>
              <a:sym typeface="Tahoma"/>
            </a:endParaRPr>
          </a:p>
          <a:p>
            <a:pPr indent="-342900" lvl="0" marL="342900" marR="0" rtl="0" algn="ctr">
              <a:lnSpc>
                <a:spcPct val="100000"/>
              </a:lnSpc>
              <a:spcBef>
                <a:spcPts val="560"/>
              </a:spcBef>
              <a:spcAft>
                <a:spcPts val="0"/>
              </a:spcAft>
              <a:buClr>
                <a:schemeClr val="folHlink"/>
              </a:buClr>
              <a:buSzPts val="2800"/>
              <a:buFont typeface="Tahoma"/>
              <a:buNone/>
            </a:pPr>
            <a:r>
              <a:rPr b="0" i="0" lang="en-US" sz="2800" u="none">
                <a:solidFill>
                  <a:schemeClr val="folHlink"/>
                </a:solidFill>
                <a:latin typeface="Tahoma"/>
                <a:ea typeface="Tahoma"/>
                <a:cs typeface="Tahoma"/>
                <a:sym typeface="Tahoma"/>
              </a:rPr>
              <a:t>(ReturningObject1.java)</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chemeClr val="lt2"/>
            </a:gs>
          </a:gsLst>
          <a:lin ang="10800000" scaled="0"/>
        </a:gradFill>
      </p:bgPr>
    </p:bg>
    <p:spTree>
      <p:nvGrpSpPr>
        <p:cNvPr id="163" name="Shape 163"/>
        <p:cNvGrpSpPr/>
        <p:nvPr/>
      </p:nvGrpSpPr>
      <p:grpSpPr>
        <a:xfrm>
          <a:off x="0" y="0"/>
          <a:ext cx="0" cy="0"/>
          <a:chOff x="0" y="0"/>
          <a:chExt cx="0" cy="0"/>
        </a:xfrm>
      </p:grpSpPr>
      <p:sp>
        <p:nvSpPr>
          <p:cNvPr id="164" name="Google Shape;164;p24"/>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Argument Passing</a:t>
            </a:r>
            <a:endParaRPr/>
          </a:p>
        </p:txBody>
      </p:sp>
      <p:sp>
        <p:nvSpPr>
          <p:cNvPr id="165" name="Google Shape;165;p24"/>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Char char="•"/>
            </a:pPr>
            <a:r>
              <a:rPr b="0" i="0" lang="en-US" sz="3200" u="sng">
                <a:solidFill>
                  <a:schemeClr val="dk1"/>
                </a:solidFill>
                <a:latin typeface="Tahoma"/>
                <a:ea typeface="Tahoma"/>
                <a:cs typeface="Tahoma"/>
                <a:sym typeface="Tahoma"/>
              </a:rPr>
              <a:t>Call-by-value</a:t>
            </a:r>
            <a:r>
              <a:rPr b="0" i="0" lang="en-US" sz="3200" u="none">
                <a:solidFill>
                  <a:schemeClr val="dk1"/>
                </a:solidFill>
                <a:latin typeface="Tahoma"/>
                <a:ea typeface="Tahoma"/>
                <a:cs typeface="Tahoma"/>
                <a:sym typeface="Tahoma"/>
              </a:rPr>
              <a:t>. A value (of a simple type) is passed to the parameter of the method.</a:t>
            </a:r>
            <a:endParaRPr/>
          </a:p>
          <a:p>
            <a:pPr indent="-342900" lvl="0" marL="342900" marR="0" rtl="0" algn="l">
              <a:lnSpc>
                <a:spcPct val="100000"/>
              </a:lnSpc>
              <a:spcBef>
                <a:spcPts val="640"/>
              </a:spcBef>
              <a:spcAft>
                <a:spcPts val="0"/>
              </a:spcAft>
              <a:buClr>
                <a:schemeClr val="dk1"/>
              </a:buClr>
              <a:buSzPts val="3200"/>
              <a:buFont typeface="Tahoma"/>
              <a:buChar char="•"/>
            </a:pPr>
            <a:r>
              <a:rPr b="0" i="0" lang="en-US" sz="3200" u="sng">
                <a:solidFill>
                  <a:schemeClr val="dk1"/>
                </a:solidFill>
                <a:latin typeface="Tahoma"/>
                <a:ea typeface="Tahoma"/>
                <a:cs typeface="Tahoma"/>
                <a:sym typeface="Tahoma"/>
              </a:rPr>
              <a:t>Call-by-reference</a:t>
            </a:r>
            <a:r>
              <a:rPr b="0" i="0" lang="en-US" sz="3200" u="none">
                <a:solidFill>
                  <a:schemeClr val="dk1"/>
                </a:solidFill>
                <a:latin typeface="Tahoma"/>
                <a:ea typeface="Tahoma"/>
                <a:cs typeface="Tahoma"/>
                <a:sym typeface="Tahoma"/>
              </a:rPr>
              <a:t>.  A reference (of an object) to an argument is passed to the parameter of the method.</a:t>
            </a:r>
            <a:endParaRPr/>
          </a:p>
          <a:p>
            <a:pPr indent="-139700" lvl="0" marL="342900" marR="0" rtl="0" algn="l">
              <a:lnSpc>
                <a:spcPct val="100000"/>
              </a:lnSpc>
              <a:spcBef>
                <a:spcPts val="640"/>
              </a:spcBef>
              <a:spcAft>
                <a:spcPts val="0"/>
              </a:spcAft>
              <a:buClr>
                <a:schemeClr val="dk1"/>
              </a:buClr>
              <a:buSzPts val="3200"/>
              <a:buFont typeface="Times New Roman"/>
              <a:buNone/>
            </a:pPr>
            <a:r>
              <a:t/>
            </a:r>
            <a:endParaRPr b="0" i="0" sz="3200" u="none">
              <a:solidFill>
                <a:schemeClr val="dk1"/>
              </a:solidFill>
              <a:latin typeface="Tahoma"/>
              <a:ea typeface="Tahoma"/>
              <a:cs typeface="Tahoma"/>
              <a:sym typeface="Tahoma"/>
            </a:endParaRPr>
          </a:p>
          <a:p>
            <a:pPr indent="-342900" lvl="0" marL="342900" marR="0" rtl="0" algn="ctr">
              <a:lnSpc>
                <a:spcPct val="100000"/>
              </a:lnSpc>
              <a:spcBef>
                <a:spcPts val="560"/>
              </a:spcBef>
              <a:spcAft>
                <a:spcPts val="0"/>
              </a:spcAft>
              <a:buClr>
                <a:schemeClr val="folHlink"/>
              </a:buClr>
              <a:buSzPts val="2800"/>
              <a:buFont typeface="Tahoma"/>
              <a:buNone/>
            </a:pPr>
            <a:r>
              <a:rPr b="0" i="0" lang="en-US" sz="2800" u="none">
                <a:solidFill>
                  <a:schemeClr val="folHlink"/>
                </a:solidFill>
                <a:latin typeface="Tahoma"/>
                <a:ea typeface="Tahoma"/>
                <a:cs typeface="Tahoma"/>
                <a:sym typeface="Tahoma"/>
              </a:rPr>
              <a:t>(ArgumentPassing1, 2.java)</a:t>
            </a:r>
            <a:endParaRPr b="0" i="0" sz="3200" u="none">
              <a:solidFill>
                <a:schemeClr val="dk1"/>
              </a:solidFill>
              <a:latin typeface="Tahoma"/>
              <a:ea typeface="Tahoma"/>
              <a:cs typeface="Tahoma"/>
              <a:sym typeface="Tahoma"/>
            </a:endParaRPr>
          </a:p>
          <a:p>
            <a:pPr indent="-139700" lvl="0" marL="342900" marR="0" rtl="0" algn="l">
              <a:lnSpc>
                <a:spcPct val="100000"/>
              </a:lnSpc>
              <a:spcBef>
                <a:spcPts val="640"/>
              </a:spcBef>
              <a:spcAft>
                <a:spcPts val="0"/>
              </a:spcAft>
              <a:buClr>
                <a:schemeClr val="dk1"/>
              </a:buClr>
              <a:buSzPts val="3200"/>
              <a:buFont typeface="Times New Roman"/>
              <a:buNone/>
            </a:pPr>
            <a:r>
              <a:t/>
            </a:r>
            <a:endParaRPr b="0" i="0" sz="3200" u="none">
              <a:solidFill>
                <a:schemeClr val="dk1"/>
              </a:solidFill>
              <a:latin typeface="Tahoma"/>
              <a:ea typeface="Tahoma"/>
              <a:cs typeface="Tahoma"/>
              <a:sym typeface="Tahom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chemeClr val="lt2"/>
            </a:gs>
          </a:gsLst>
          <a:lin ang="10800000" scaled="0"/>
        </a:gradFill>
      </p:bgPr>
    </p:bg>
    <p:spTree>
      <p:nvGrpSpPr>
        <p:cNvPr id="169" name="Shape 169"/>
        <p:cNvGrpSpPr/>
        <p:nvPr/>
      </p:nvGrpSpPr>
      <p:grpSpPr>
        <a:xfrm>
          <a:off x="0" y="0"/>
          <a:ext cx="0" cy="0"/>
          <a:chOff x="0" y="0"/>
          <a:chExt cx="0" cy="0"/>
        </a:xfrm>
      </p:grpSpPr>
      <p:sp>
        <p:nvSpPr>
          <p:cNvPr id="170" name="Google Shape;170;p25"/>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Recursion</a:t>
            </a:r>
            <a:endParaRPr/>
          </a:p>
        </p:txBody>
      </p:sp>
      <p:sp>
        <p:nvSpPr>
          <p:cNvPr id="171" name="Google Shape;171;p25"/>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Char char="•"/>
            </a:pPr>
            <a:r>
              <a:rPr b="0" i="0" lang="en-US" sz="3200" u="none">
                <a:solidFill>
                  <a:schemeClr val="dk1"/>
                </a:solidFill>
                <a:latin typeface="Tahoma"/>
                <a:ea typeface="Tahoma"/>
                <a:cs typeface="Tahoma"/>
                <a:sym typeface="Tahoma"/>
              </a:rPr>
              <a:t>Recursion is the process of defining something in terms of itself. </a:t>
            </a:r>
            <a:endParaRPr/>
          </a:p>
          <a:p>
            <a:pPr indent="-342900" lvl="0" marL="342900" marR="0" rtl="0" algn="l">
              <a:lnSpc>
                <a:spcPct val="100000"/>
              </a:lnSpc>
              <a:spcBef>
                <a:spcPts val="640"/>
              </a:spcBef>
              <a:spcAft>
                <a:spcPts val="0"/>
              </a:spcAft>
              <a:buClr>
                <a:schemeClr val="dk1"/>
              </a:buClr>
              <a:buSzPts val="3200"/>
              <a:buFont typeface="Tahoma"/>
              <a:buChar char="•"/>
            </a:pPr>
            <a:r>
              <a:rPr b="0" i="0" lang="en-US" sz="3200" u="none">
                <a:solidFill>
                  <a:schemeClr val="dk1"/>
                </a:solidFill>
                <a:latin typeface="Tahoma"/>
                <a:ea typeface="Tahoma"/>
                <a:cs typeface="Tahoma"/>
                <a:sym typeface="Tahoma"/>
              </a:rPr>
              <a:t>It allows a method to call itself.</a:t>
            </a:r>
            <a:endParaRPr/>
          </a:p>
          <a:p>
            <a:pPr indent="-342900" lvl="0" marL="342900" marR="0" rtl="0" algn="l">
              <a:lnSpc>
                <a:spcPct val="100000"/>
              </a:lnSpc>
              <a:spcBef>
                <a:spcPts val="640"/>
              </a:spcBef>
              <a:spcAft>
                <a:spcPts val="0"/>
              </a:spcAft>
              <a:buClr>
                <a:schemeClr val="dk1"/>
              </a:buClr>
              <a:buSzPts val="3200"/>
              <a:buFont typeface="Tahoma"/>
              <a:buChar char="•"/>
            </a:pPr>
            <a:r>
              <a:rPr b="0" i="0" lang="en-US" sz="3200" u="none">
                <a:solidFill>
                  <a:schemeClr val="dk1"/>
                </a:solidFill>
                <a:latin typeface="Tahoma"/>
                <a:ea typeface="Tahoma"/>
                <a:cs typeface="Tahoma"/>
                <a:sym typeface="Tahoma"/>
              </a:rPr>
              <a:t>A recursive call does not make a new copy of the method. Only the parameter is different.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chemeClr val="lt2"/>
            </a:gs>
          </a:gsLst>
          <a:lin ang="10800000" scaled="0"/>
        </a:gradFill>
      </p:bgPr>
    </p:bg>
    <p:spTree>
      <p:nvGrpSpPr>
        <p:cNvPr id="175" name="Shape 175"/>
        <p:cNvGrpSpPr/>
        <p:nvPr/>
      </p:nvGrpSpPr>
      <p:grpSpPr>
        <a:xfrm>
          <a:off x="0" y="0"/>
          <a:ext cx="0" cy="0"/>
          <a:chOff x="0" y="0"/>
          <a:chExt cx="0" cy="0"/>
        </a:xfrm>
      </p:grpSpPr>
      <p:sp>
        <p:nvSpPr>
          <p:cNvPr id="176" name="Google Shape;176;p26"/>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Recursion</a:t>
            </a:r>
            <a:endParaRPr/>
          </a:p>
        </p:txBody>
      </p:sp>
      <p:sp>
        <p:nvSpPr>
          <p:cNvPr id="177" name="Google Shape;177;p26"/>
          <p:cNvSpPr txBox="1"/>
          <p:nvPr>
            <p:ph idx="1" type="body"/>
          </p:nvPr>
        </p:nvSpPr>
        <p:spPr>
          <a:xfrm>
            <a:off x="685800" y="17526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Char char="•"/>
            </a:pPr>
            <a:r>
              <a:rPr b="0" i="0" lang="en-US" sz="3200" u="none">
                <a:solidFill>
                  <a:schemeClr val="dk1"/>
                </a:solidFill>
                <a:latin typeface="Tahoma"/>
                <a:ea typeface="Tahoma"/>
                <a:cs typeface="Tahoma"/>
                <a:sym typeface="Tahoma"/>
              </a:rPr>
              <a:t>Recursive versions of many routines may execute a bit more </a:t>
            </a:r>
            <a:r>
              <a:rPr b="0" i="0" lang="en-US" sz="3200" u="sng">
                <a:solidFill>
                  <a:schemeClr val="dk1"/>
                </a:solidFill>
                <a:latin typeface="Tahoma"/>
                <a:ea typeface="Tahoma"/>
                <a:cs typeface="Tahoma"/>
                <a:sym typeface="Tahoma"/>
              </a:rPr>
              <a:t>slowly</a:t>
            </a:r>
            <a:r>
              <a:rPr b="0" i="0" lang="en-US" sz="3200" u="none">
                <a:solidFill>
                  <a:schemeClr val="dk1"/>
                </a:solidFill>
                <a:latin typeface="Tahoma"/>
                <a:ea typeface="Tahoma"/>
                <a:cs typeface="Tahoma"/>
                <a:sym typeface="Tahoma"/>
              </a:rPr>
              <a:t> than the iterative equivalent because of the added overhead of the additional function calls.</a:t>
            </a:r>
            <a:endParaRPr/>
          </a:p>
          <a:p>
            <a:pPr indent="-342900" lvl="0" marL="342900" marR="0" rtl="0" algn="l">
              <a:lnSpc>
                <a:spcPct val="100000"/>
              </a:lnSpc>
              <a:spcBef>
                <a:spcPts val="640"/>
              </a:spcBef>
              <a:spcAft>
                <a:spcPts val="0"/>
              </a:spcAft>
              <a:buClr>
                <a:schemeClr val="dk1"/>
              </a:buClr>
              <a:buSzPts val="3200"/>
              <a:buFont typeface="Tahoma"/>
              <a:buChar char="•"/>
            </a:pPr>
            <a:r>
              <a:rPr b="0" i="0" lang="en-US" sz="3200" u="none">
                <a:solidFill>
                  <a:schemeClr val="dk1"/>
                </a:solidFill>
                <a:latin typeface="Tahoma"/>
                <a:ea typeface="Tahoma"/>
                <a:cs typeface="Tahoma"/>
                <a:sym typeface="Tahoma"/>
              </a:rPr>
              <a:t>The main advantage is that recursion can be used to create clearer and simpler versions of the algorithms.</a:t>
            </a:r>
            <a:endParaRPr/>
          </a:p>
          <a:p>
            <a:pPr indent="-342900" lvl="0" marL="342900" marR="0" rtl="0" algn="ctr">
              <a:lnSpc>
                <a:spcPct val="100000"/>
              </a:lnSpc>
              <a:spcBef>
                <a:spcPts val="560"/>
              </a:spcBef>
              <a:spcAft>
                <a:spcPts val="0"/>
              </a:spcAft>
              <a:buClr>
                <a:schemeClr val="folHlink"/>
              </a:buClr>
              <a:buSzPts val="2800"/>
              <a:buFont typeface="Tahoma"/>
              <a:buNone/>
            </a:pPr>
            <a:r>
              <a:rPr b="0" i="0" lang="en-US" sz="2800" u="none">
                <a:solidFill>
                  <a:schemeClr val="folHlink"/>
                </a:solidFill>
                <a:latin typeface="Tahoma"/>
                <a:ea typeface="Tahoma"/>
                <a:cs typeface="Tahoma"/>
                <a:sym typeface="Tahoma"/>
              </a:rPr>
              <a:t>(Recursion1.java)</a:t>
            </a:r>
            <a:endParaRPr/>
          </a:p>
          <a:p>
            <a:pPr indent="-165100" lvl="0" marL="342900" marR="0" rtl="0" algn="l">
              <a:lnSpc>
                <a:spcPct val="100000"/>
              </a:lnSpc>
              <a:spcBef>
                <a:spcPts val="560"/>
              </a:spcBef>
              <a:spcAft>
                <a:spcPts val="0"/>
              </a:spcAft>
              <a:buClr>
                <a:schemeClr val="dk1"/>
              </a:buClr>
              <a:buSzPts val="2800"/>
              <a:buFont typeface="Times New Roman"/>
              <a:buNone/>
            </a:pPr>
            <a:r>
              <a:t/>
            </a:r>
            <a:endParaRPr b="0" i="0" sz="2800" u="none">
              <a:solidFill>
                <a:schemeClr val="folHlink"/>
              </a:solidFill>
              <a:latin typeface="Tahoma"/>
              <a:ea typeface="Tahoma"/>
              <a:cs typeface="Tahoma"/>
              <a:sym typeface="Tahom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chemeClr val="lt2"/>
            </a:gs>
          </a:gsLst>
          <a:lin ang="10800000" scaled="0"/>
        </a:gradFill>
      </p:bgPr>
    </p:bg>
    <p:spTree>
      <p:nvGrpSpPr>
        <p:cNvPr id="181" name="Shape 181"/>
        <p:cNvGrpSpPr/>
        <p:nvPr/>
      </p:nvGrpSpPr>
      <p:grpSpPr>
        <a:xfrm>
          <a:off x="0" y="0"/>
          <a:ext cx="0" cy="0"/>
          <a:chOff x="0" y="0"/>
          <a:chExt cx="0" cy="0"/>
        </a:xfrm>
      </p:grpSpPr>
      <p:sp>
        <p:nvSpPr>
          <p:cNvPr id="182" name="Google Shape;182;p27"/>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Access Control</a:t>
            </a:r>
            <a:endParaRPr/>
          </a:p>
        </p:txBody>
      </p:sp>
      <p:sp>
        <p:nvSpPr>
          <p:cNvPr id="183" name="Google Shape;183;p27"/>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Char char="•"/>
            </a:pPr>
            <a:r>
              <a:rPr b="0" i="0" lang="en-US" sz="3200" u="none">
                <a:solidFill>
                  <a:schemeClr val="dk1"/>
                </a:solidFill>
                <a:latin typeface="Tahoma"/>
                <a:ea typeface="Tahoma"/>
                <a:cs typeface="Tahoma"/>
                <a:sym typeface="Tahoma"/>
              </a:rPr>
              <a:t>Through </a:t>
            </a:r>
            <a:r>
              <a:rPr b="0" i="0" lang="en-US" sz="3200" u="sng">
                <a:solidFill>
                  <a:schemeClr val="dk1"/>
                </a:solidFill>
                <a:latin typeface="Tahoma"/>
                <a:ea typeface="Tahoma"/>
                <a:cs typeface="Tahoma"/>
                <a:sym typeface="Tahoma"/>
              </a:rPr>
              <a:t>encapsulation</a:t>
            </a:r>
            <a:r>
              <a:rPr b="0" i="0" lang="en-US" sz="3200" u="none">
                <a:solidFill>
                  <a:schemeClr val="dk1"/>
                </a:solidFill>
                <a:latin typeface="Tahoma"/>
                <a:ea typeface="Tahoma"/>
                <a:cs typeface="Tahoma"/>
                <a:sym typeface="Tahoma"/>
              </a:rPr>
              <a:t>, you can control what members of a Java class can be accessed by other parts of the program.</a:t>
            </a:r>
            <a:endParaRPr/>
          </a:p>
          <a:p>
            <a:pPr indent="-342900" lvl="0" marL="342900" marR="0" rtl="0" algn="l">
              <a:lnSpc>
                <a:spcPct val="100000"/>
              </a:lnSpc>
              <a:spcBef>
                <a:spcPts val="640"/>
              </a:spcBef>
              <a:spcAft>
                <a:spcPts val="0"/>
              </a:spcAft>
              <a:buClr>
                <a:schemeClr val="dk1"/>
              </a:buClr>
              <a:buSzPts val="3200"/>
              <a:buFont typeface="Tahoma"/>
              <a:buChar char="•"/>
            </a:pPr>
            <a:r>
              <a:rPr b="0" i="0" lang="en-US" sz="3200" u="none">
                <a:solidFill>
                  <a:schemeClr val="dk1"/>
                </a:solidFill>
                <a:latin typeface="Tahoma"/>
                <a:ea typeface="Tahoma"/>
                <a:cs typeface="Tahoma"/>
                <a:sym typeface="Tahoma"/>
              </a:rPr>
              <a:t>The </a:t>
            </a:r>
            <a:r>
              <a:rPr b="0" i="0" lang="en-US" sz="3200" u="sng">
                <a:solidFill>
                  <a:schemeClr val="dk1"/>
                </a:solidFill>
                <a:latin typeface="Tahoma"/>
                <a:ea typeface="Tahoma"/>
                <a:cs typeface="Tahoma"/>
                <a:sym typeface="Tahoma"/>
              </a:rPr>
              <a:t>access specifiers</a:t>
            </a:r>
            <a:r>
              <a:rPr b="0" i="0" lang="en-US" sz="3200" u="none">
                <a:solidFill>
                  <a:schemeClr val="dk1"/>
                </a:solidFill>
                <a:latin typeface="Tahoma"/>
                <a:ea typeface="Tahoma"/>
                <a:cs typeface="Tahoma"/>
                <a:sym typeface="Tahoma"/>
              </a:rPr>
              <a:t> determine the accessibility.</a:t>
            </a:r>
            <a:endParaRPr/>
          </a:p>
          <a:p>
            <a:pPr indent="-342900" lvl="0" marL="342900" marR="0" rtl="0" algn="l">
              <a:lnSpc>
                <a:spcPct val="100000"/>
              </a:lnSpc>
              <a:spcBef>
                <a:spcPts val="640"/>
              </a:spcBef>
              <a:spcAft>
                <a:spcPts val="0"/>
              </a:spcAft>
              <a:buClr>
                <a:schemeClr val="dk1"/>
              </a:buClr>
              <a:buSzPts val="3200"/>
              <a:buFont typeface="Tahoma"/>
              <a:buChar char="•"/>
            </a:pPr>
            <a:r>
              <a:rPr b="0" i="0" lang="en-US" sz="3200" u="none">
                <a:solidFill>
                  <a:schemeClr val="dk1"/>
                </a:solidFill>
                <a:latin typeface="Tahoma"/>
                <a:ea typeface="Tahoma"/>
                <a:cs typeface="Tahoma"/>
                <a:sym typeface="Tahoma"/>
              </a:rPr>
              <a:t>Java’s access spedifiers are </a:t>
            </a:r>
            <a:r>
              <a:rPr b="0" i="0" lang="en-US" sz="3200" u="sng">
                <a:solidFill>
                  <a:schemeClr val="dk1"/>
                </a:solidFill>
                <a:latin typeface="Tahoma"/>
                <a:ea typeface="Tahoma"/>
                <a:cs typeface="Tahoma"/>
                <a:sym typeface="Tahoma"/>
              </a:rPr>
              <a:t>public</a:t>
            </a:r>
            <a:r>
              <a:rPr b="0" i="0" lang="en-US" sz="3200" u="none">
                <a:solidFill>
                  <a:schemeClr val="dk1"/>
                </a:solidFill>
                <a:latin typeface="Tahoma"/>
                <a:ea typeface="Tahoma"/>
                <a:cs typeface="Tahoma"/>
                <a:sym typeface="Tahoma"/>
              </a:rPr>
              <a:t>, </a:t>
            </a:r>
            <a:r>
              <a:rPr b="0" i="0" lang="en-US" sz="3200" u="sng">
                <a:solidFill>
                  <a:schemeClr val="dk1"/>
                </a:solidFill>
                <a:latin typeface="Tahoma"/>
                <a:ea typeface="Tahoma"/>
                <a:cs typeface="Tahoma"/>
                <a:sym typeface="Tahoma"/>
              </a:rPr>
              <a:t>private</a:t>
            </a:r>
            <a:r>
              <a:rPr b="0" i="0" lang="en-US" sz="3200" u="none">
                <a:solidFill>
                  <a:schemeClr val="dk1"/>
                </a:solidFill>
                <a:latin typeface="Tahoma"/>
                <a:ea typeface="Tahoma"/>
                <a:cs typeface="Tahoma"/>
                <a:sym typeface="Tahoma"/>
              </a:rPr>
              <a:t>, and </a:t>
            </a:r>
            <a:r>
              <a:rPr b="0" i="0" lang="en-US" sz="3200" u="sng">
                <a:solidFill>
                  <a:schemeClr val="dk1"/>
                </a:solidFill>
                <a:latin typeface="Tahoma"/>
                <a:ea typeface="Tahoma"/>
                <a:cs typeface="Tahoma"/>
                <a:sym typeface="Tahoma"/>
              </a:rPr>
              <a:t>protected</a:t>
            </a:r>
            <a:r>
              <a:rPr b="0" i="0" lang="en-US" sz="3200" u="none">
                <a:solidFill>
                  <a:schemeClr val="dk1"/>
                </a:solidFill>
                <a:latin typeface="Tahoma"/>
                <a:ea typeface="Tahoma"/>
                <a:cs typeface="Tahoma"/>
                <a:sym typeface="Tahoma"/>
              </a:rPr>
              <a:t>.</a:t>
            </a:r>
            <a:endParaRPr/>
          </a:p>
          <a:p>
            <a:pPr indent="-139700" lvl="0" marL="342900" marR="0" rtl="0" algn="l">
              <a:lnSpc>
                <a:spcPct val="100000"/>
              </a:lnSpc>
              <a:spcBef>
                <a:spcPts val="640"/>
              </a:spcBef>
              <a:spcAft>
                <a:spcPts val="0"/>
              </a:spcAft>
              <a:buClr>
                <a:schemeClr val="dk1"/>
              </a:buClr>
              <a:buSzPts val="3200"/>
              <a:buFont typeface="Times New Roman"/>
              <a:buNone/>
            </a:pPr>
            <a:r>
              <a:t/>
            </a:r>
            <a:endParaRPr b="0" i="0" sz="3200" u="none">
              <a:solidFill>
                <a:schemeClr val="dk1"/>
              </a:solidFill>
              <a:latin typeface="Tahoma"/>
              <a:ea typeface="Tahoma"/>
              <a:cs typeface="Tahoma"/>
              <a:sym typeface="Tahoma"/>
            </a:endParaRPr>
          </a:p>
          <a:p>
            <a:pPr indent="-139700" lvl="0" marL="342900" marR="0" rtl="0" algn="l">
              <a:lnSpc>
                <a:spcPct val="100000"/>
              </a:lnSpc>
              <a:spcBef>
                <a:spcPts val="640"/>
              </a:spcBef>
              <a:spcAft>
                <a:spcPts val="0"/>
              </a:spcAft>
              <a:buClr>
                <a:schemeClr val="dk1"/>
              </a:buClr>
              <a:buSzPts val="3200"/>
              <a:buFont typeface="Times New Roman"/>
              <a:buNone/>
            </a:pPr>
            <a:r>
              <a:t/>
            </a:r>
            <a:endParaRPr b="0" i="0" sz="3200" u="none">
              <a:solidFill>
                <a:schemeClr val="dk1"/>
              </a:solidFill>
              <a:latin typeface="Tahoma"/>
              <a:ea typeface="Tahoma"/>
              <a:cs typeface="Tahoma"/>
              <a:sym typeface="Tahom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chemeClr val="lt2"/>
            </a:gs>
          </a:gsLst>
          <a:lin ang="10800000" scaled="0"/>
        </a:gradFill>
      </p:bgPr>
    </p:bg>
    <p:spTree>
      <p:nvGrpSpPr>
        <p:cNvPr id="187" name="Shape 187"/>
        <p:cNvGrpSpPr/>
        <p:nvPr/>
      </p:nvGrpSpPr>
      <p:grpSpPr>
        <a:xfrm>
          <a:off x="0" y="0"/>
          <a:ext cx="0" cy="0"/>
          <a:chOff x="0" y="0"/>
          <a:chExt cx="0" cy="0"/>
        </a:xfrm>
      </p:grpSpPr>
      <p:sp>
        <p:nvSpPr>
          <p:cNvPr id="188" name="Google Shape;188;p28"/>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Access Control</a:t>
            </a:r>
            <a:endParaRPr/>
          </a:p>
        </p:txBody>
      </p:sp>
      <p:sp>
        <p:nvSpPr>
          <p:cNvPr id="189" name="Google Shape;189;p28"/>
          <p:cNvSpPr txBox="1"/>
          <p:nvPr>
            <p:ph idx="1" type="body"/>
          </p:nvPr>
        </p:nvSpPr>
        <p:spPr>
          <a:xfrm>
            <a:off x="685800" y="1981200"/>
            <a:ext cx="80772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Char char="•"/>
            </a:pPr>
            <a:r>
              <a:rPr b="0" i="0" lang="en-US" sz="3200" u="sng">
                <a:solidFill>
                  <a:schemeClr val="dk1"/>
                </a:solidFill>
                <a:latin typeface="Tahoma"/>
                <a:ea typeface="Tahoma"/>
                <a:cs typeface="Tahoma"/>
                <a:sym typeface="Tahoma"/>
              </a:rPr>
              <a:t>Public</a:t>
            </a:r>
            <a:r>
              <a:rPr b="0" i="0" lang="en-US" sz="3200" u="none">
                <a:solidFill>
                  <a:schemeClr val="dk1"/>
                </a:solidFill>
                <a:latin typeface="Tahoma"/>
                <a:ea typeface="Tahoma"/>
                <a:cs typeface="Tahoma"/>
                <a:sym typeface="Tahoma"/>
              </a:rPr>
              <a:t> specifies that the member can be accessed by any other code in a Java program. The main() is a typical example.</a:t>
            </a:r>
            <a:endParaRPr/>
          </a:p>
          <a:p>
            <a:pPr indent="-342900" lvl="0" marL="342900" marR="0" rtl="0" algn="l">
              <a:lnSpc>
                <a:spcPct val="100000"/>
              </a:lnSpc>
              <a:spcBef>
                <a:spcPts val="640"/>
              </a:spcBef>
              <a:spcAft>
                <a:spcPts val="0"/>
              </a:spcAft>
              <a:buClr>
                <a:schemeClr val="dk1"/>
              </a:buClr>
              <a:buSzPts val="3200"/>
              <a:buFont typeface="Tahoma"/>
              <a:buChar char="•"/>
            </a:pPr>
            <a:r>
              <a:rPr b="0" i="0" lang="en-US" sz="3200" u="sng">
                <a:solidFill>
                  <a:schemeClr val="dk1"/>
                </a:solidFill>
                <a:latin typeface="Tahoma"/>
                <a:ea typeface="Tahoma"/>
                <a:cs typeface="Tahoma"/>
                <a:sym typeface="Tahoma"/>
              </a:rPr>
              <a:t>Private</a:t>
            </a:r>
            <a:r>
              <a:rPr b="0" i="0" lang="en-US" sz="3200" u="none">
                <a:solidFill>
                  <a:schemeClr val="dk1"/>
                </a:solidFill>
                <a:latin typeface="Tahoma"/>
                <a:ea typeface="Tahoma"/>
                <a:cs typeface="Tahoma"/>
                <a:sym typeface="Tahoma"/>
              </a:rPr>
              <a:t> specifies that the member can only be accessed by the other members of the class.</a:t>
            </a:r>
            <a:endParaRPr/>
          </a:p>
          <a:p>
            <a:pPr indent="-342900" lvl="0" marL="342900" marR="0" rtl="0" algn="l">
              <a:lnSpc>
                <a:spcPct val="100000"/>
              </a:lnSpc>
              <a:spcBef>
                <a:spcPts val="640"/>
              </a:spcBef>
              <a:spcAft>
                <a:spcPts val="0"/>
              </a:spcAft>
              <a:buClr>
                <a:schemeClr val="dk1"/>
              </a:buClr>
              <a:buSzPts val="3200"/>
              <a:buFont typeface="Tahoma"/>
              <a:buChar char="•"/>
            </a:pPr>
            <a:r>
              <a:rPr b="0" i="0" lang="en-US" sz="3200" u="none">
                <a:solidFill>
                  <a:schemeClr val="dk1"/>
                </a:solidFill>
                <a:latin typeface="Tahoma"/>
                <a:ea typeface="Tahoma"/>
                <a:cs typeface="Tahoma"/>
                <a:sym typeface="Tahoma"/>
              </a:rPr>
              <a:t>Protected applies only when inheritance is involved.</a:t>
            </a:r>
            <a:endParaRPr/>
          </a:p>
          <a:p>
            <a:pPr indent="-139700" lvl="0" marL="342900" marR="0" rtl="0" algn="l">
              <a:lnSpc>
                <a:spcPct val="100000"/>
              </a:lnSpc>
              <a:spcBef>
                <a:spcPts val="640"/>
              </a:spcBef>
              <a:spcAft>
                <a:spcPts val="0"/>
              </a:spcAft>
              <a:buClr>
                <a:schemeClr val="dk1"/>
              </a:buClr>
              <a:buSzPts val="3200"/>
              <a:buFont typeface="Times New Roman"/>
              <a:buNone/>
            </a:pPr>
            <a:r>
              <a:t/>
            </a:r>
            <a:endParaRPr b="0" i="0" sz="3200" u="none">
              <a:solidFill>
                <a:schemeClr val="dk1"/>
              </a:solidFill>
              <a:latin typeface="Tahoma"/>
              <a:ea typeface="Tahoma"/>
              <a:cs typeface="Tahoma"/>
              <a:sym typeface="Tahom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chemeClr val="lt2"/>
            </a:gs>
          </a:gsLst>
          <a:lin ang="10800000" scaled="0"/>
        </a:gradFill>
      </p:bgPr>
    </p:bg>
    <p:spTree>
      <p:nvGrpSpPr>
        <p:cNvPr id="193" name="Shape 193"/>
        <p:cNvGrpSpPr/>
        <p:nvPr/>
      </p:nvGrpSpPr>
      <p:grpSpPr>
        <a:xfrm>
          <a:off x="0" y="0"/>
          <a:ext cx="0" cy="0"/>
          <a:chOff x="0" y="0"/>
          <a:chExt cx="0" cy="0"/>
        </a:xfrm>
      </p:grpSpPr>
      <p:sp>
        <p:nvSpPr>
          <p:cNvPr id="194" name="Google Shape;194;p29"/>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Access Control</a:t>
            </a:r>
            <a:endParaRPr/>
          </a:p>
        </p:txBody>
      </p:sp>
      <p:sp>
        <p:nvSpPr>
          <p:cNvPr id="195" name="Google Shape;195;p29"/>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Char char="•"/>
            </a:pPr>
            <a:r>
              <a:rPr b="0" i="0" lang="en-US" sz="3200" u="none">
                <a:solidFill>
                  <a:schemeClr val="dk1"/>
                </a:solidFill>
                <a:latin typeface="Tahoma"/>
                <a:ea typeface="Tahoma"/>
                <a:cs typeface="Tahoma"/>
                <a:sym typeface="Tahoma"/>
              </a:rPr>
              <a:t>Usually, you will want to restrict access to the data members of a class - allowing access only through methods.</a:t>
            </a:r>
            <a:endParaRPr/>
          </a:p>
          <a:p>
            <a:pPr indent="-342900" lvl="0" marL="342900" marR="0" rtl="0" algn="l">
              <a:lnSpc>
                <a:spcPct val="100000"/>
              </a:lnSpc>
              <a:spcBef>
                <a:spcPts val="640"/>
              </a:spcBef>
              <a:spcAft>
                <a:spcPts val="0"/>
              </a:spcAft>
              <a:buClr>
                <a:schemeClr val="dk1"/>
              </a:buClr>
              <a:buSzPts val="3200"/>
              <a:buFont typeface="Tahoma"/>
              <a:buChar char="•"/>
            </a:pPr>
            <a:r>
              <a:rPr b="0" i="0" lang="en-US" sz="3200" u="none">
                <a:solidFill>
                  <a:schemeClr val="dk1"/>
                </a:solidFill>
                <a:latin typeface="Tahoma"/>
                <a:ea typeface="Tahoma"/>
                <a:cs typeface="Tahoma"/>
                <a:sym typeface="Tahoma"/>
              </a:rPr>
              <a:t>The general form:</a:t>
            </a:r>
            <a:endParaRPr/>
          </a:p>
          <a:p>
            <a:pPr indent="-342900" lvl="0" marL="342900" marR="0" rtl="0" algn="ctr">
              <a:lnSpc>
                <a:spcPct val="100000"/>
              </a:lnSpc>
              <a:spcBef>
                <a:spcPts val="560"/>
              </a:spcBef>
              <a:spcAft>
                <a:spcPts val="0"/>
              </a:spcAft>
              <a:buClr>
                <a:schemeClr val="dk1"/>
              </a:buClr>
              <a:buSzPts val="2800"/>
              <a:buFont typeface="Tahoma"/>
              <a:buNone/>
            </a:pPr>
            <a:r>
              <a:rPr b="0" i="1" lang="en-US" sz="2800" u="none">
                <a:solidFill>
                  <a:schemeClr val="dk1"/>
                </a:solidFill>
                <a:latin typeface="Tahoma"/>
                <a:ea typeface="Tahoma"/>
                <a:cs typeface="Tahoma"/>
                <a:sym typeface="Tahoma"/>
              </a:rPr>
              <a:t>accessspecifier variablename/methodname</a:t>
            </a:r>
            <a:endParaRPr/>
          </a:p>
          <a:p>
            <a:pPr indent="-342900" lvl="0" marL="342900" marR="0" rtl="0" algn="l">
              <a:lnSpc>
                <a:spcPct val="100000"/>
              </a:lnSpc>
              <a:spcBef>
                <a:spcPts val="560"/>
              </a:spcBef>
              <a:spcAft>
                <a:spcPts val="0"/>
              </a:spcAft>
              <a:buClr>
                <a:schemeClr val="dk1"/>
              </a:buClr>
              <a:buSzPts val="2800"/>
              <a:buFont typeface="Times New Roman"/>
              <a:buNone/>
            </a:pPr>
            <a:r>
              <a:t/>
            </a:r>
            <a:endParaRPr b="0" i="1" sz="2800" u="none">
              <a:solidFill>
                <a:schemeClr val="dk1"/>
              </a:solidFill>
              <a:latin typeface="Tahoma"/>
              <a:ea typeface="Tahoma"/>
              <a:cs typeface="Tahoma"/>
              <a:sym typeface="Tahoma"/>
            </a:endParaRPr>
          </a:p>
          <a:p>
            <a:pPr indent="-342900" lvl="0" marL="342900" marR="0" rtl="0" algn="ctr">
              <a:lnSpc>
                <a:spcPct val="100000"/>
              </a:lnSpc>
              <a:spcBef>
                <a:spcPts val="560"/>
              </a:spcBef>
              <a:spcAft>
                <a:spcPts val="0"/>
              </a:spcAft>
              <a:buClr>
                <a:schemeClr val="folHlink"/>
              </a:buClr>
              <a:buSzPts val="2800"/>
              <a:buFont typeface="Tahoma"/>
              <a:buNone/>
            </a:pPr>
            <a:r>
              <a:rPr b="0" i="0" lang="en-US" sz="2800" u="none">
                <a:solidFill>
                  <a:schemeClr val="folHlink"/>
                </a:solidFill>
                <a:latin typeface="Tahoma"/>
                <a:ea typeface="Tahoma"/>
                <a:cs typeface="Tahoma"/>
                <a:sym typeface="Tahoma"/>
              </a:rPr>
              <a:t>(AccessControl1.java)</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chemeClr val="lt2"/>
            </a:gs>
          </a:gsLst>
          <a:lin ang="10800000" scaled="0"/>
        </a:gradFill>
      </p:bgPr>
    </p:bg>
    <p:spTree>
      <p:nvGrpSpPr>
        <p:cNvPr id="199" name="Shape 199"/>
        <p:cNvGrpSpPr/>
        <p:nvPr/>
      </p:nvGrpSpPr>
      <p:grpSpPr>
        <a:xfrm>
          <a:off x="0" y="0"/>
          <a:ext cx="0" cy="0"/>
          <a:chOff x="0" y="0"/>
          <a:chExt cx="0" cy="0"/>
        </a:xfrm>
      </p:grpSpPr>
      <p:sp>
        <p:nvSpPr>
          <p:cNvPr id="200" name="Google Shape;200;p30"/>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static</a:t>
            </a:r>
            <a:endParaRPr/>
          </a:p>
        </p:txBody>
      </p:sp>
      <p:sp>
        <p:nvSpPr>
          <p:cNvPr id="201" name="Google Shape;201;p30"/>
          <p:cNvSpPr txBox="1"/>
          <p:nvPr>
            <p:ph idx="1" type="body"/>
          </p:nvPr>
        </p:nvSpPr>
        <p:spPr>
          <a:xfrm>
            <a:off x="685800" y="1676400"/>
            <a:ext cx="80010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Char char="•"/>
            </a:pPr>
            <a:r>
              <a:rPr b="0" i="0" lang="en-US" sz="3200" u="none">
                <a:solidFill>
                  <a:schemeClr val="dk1"/>
                </a:solidFill>
                <a:latin typeface="Tahoma"/>
                <a:ea typeface="Tahoma"/>
                <a:cs typeface="Tahoma"/>
                <a:sym typeface="Tahoma"/>
              </a:rPr>
              <a:t>Define a class member to be used independently of any object of that class.</a:t>
            </a:r>
            <a:endParaRPr/>
          </a:p>
          <a:p>
            <a:pPr indent="-342900" lvl="0" marL="342900" marR="0" rtl="0" algn="l">
              <a:lnSpc>
                <a:spcPct val="100000"/>
              </a:lnSpc>
              <a:spcBef>
                <a:spcPts val="640"/>
              </a:spcBef>
              <a:spcAft>
                <a:spcPts val="0"/>
              </a:spcAft>
              <a:buClr>
                <a:schemeClr val="dk1"/>
              </a:buClr>
              <a:buSzPts val="3200"/>
              <a:buFont typeface="Tahoma"/>
              <a:buChar char="•"/>
            </a:pPr>
            <a:r>
              <a:rPr b="0" i="0" lang="en-US" sz="3200" u="none">
                <a:solidFill>
                  <a:schemeClr val="dk1"/>
                </a:solidFill>
                <a:latin typeface="Tahoma"/>
                <a:ea typeface="Tahoma"/>
                <a:cs typeface="Tahoma"/>
                <a:sym typeface="Tahoma"/>
              </a:rPr>
              <a:t>Create a class member that can be used by itself, without any reference to a specific instance.</a:t>
            </a:r>
            <a:endParaRPr/>
          </a:p>
          <a:p>
            <a:pPr indent="-342900" lvl="0" marL="342900" marR="0" rtl="0" algn="l">
              <a:lnSpc>
                <a:spcPct val="100000"/>
              </a:lnSpc>
              <a:spcBef>
                <a:spcPts val="640"/>
              </a:spcBef>
              <a:spcAft>
                <a:spcPts val="0"/>
              </a:spcAft>
              <a:buClr>
                <a:schemeClr val="dk1"/>
              </a:buClr>
              <a:buSzPts val="3200"/>
              <a:buFont typeface="Tahoma"/>
              <a:buChar char="•"/>
            </a:pPr>
            <a:r>
              <a:rPr b="0" i="0" lang="en-US" sz="3200" u="none">
                <a:solidFill>
                  <a:schemeClr val="dk1"/>
                </a:solidFill>
                <a:latin typeface="Tahoma"/>
                <a:ea typeface="Tahoma"/>
                <a:cs typeface="Tahoma"/>
                <a:sym typeface="Tahoma"/>
              </a:rPr>
              <a:t>When a member is declared static, it can be accessed before any objects of its class are created. The main() method is a typical example.</a:t>
            </a:r>
            <a:endParaRPr/>
          </a:p>
          <a:p>
            <a:pPr indent="-139700" lvl="0" marL="342900" marR="0" rtl="0" algn="l">
              <a:lnSpc>
                <a:spcPct val="100000"/>
              </a:lnSpc>
              <a:spcBef>
                <a:spcPts val="640"/>
              </a:spcBef>
              <a:spcAft>
                <a:spcPts val="0"/>
              </a:spcAft>
              <a:buClr>
                <a:schemeClr val="dk1"/>
              </a:buClr>
              <a:buSzPts val="3200"/>
              <a:buFont typeface="Times New Roman"/>
              <a:buNone/>
            </a:pPr>
            <a:r>
              <a:t/>
            </a:r>
            <a:endParaRPr b="0" i="0" sz="3200" u="none">
              <a:solidFill>
                <a:schemeClr val="dk1"/>
              </a:solidFill>
              <a:latin typeface="Tahoma"/>
              <a:ea typeface="Tahoma"/>
              <a:cs typeface="Tahoma"/>
              <a:sym typeface="Tahom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chemeClr val="lt2"/>
            </a:gs>
          </a:gsLst>
          <a:lin ang="10800000" scaled="0"/>
        </a:gradFill>
      </p:bgPr>
    </p:bg>
    <p:spTree>
      <p:nvGrpSpPr>
        <p:cNvPr id="205" name="Shape 205"/>
        <p:cNvGrpSpPr/>
        <p:nvPr/>
      </p:nvGrpSpPr>
      <p:grpSpPr>
        <a:xfrm>
          <a:off x="0" y="0"/>
          <a:ext cx="0" cy="0"/>
          <a:chOff x="0" y="0"/>
          <a:chExt cx="0" cy="0"/>
        </a:xfrm>
      </p:grpSpPr>
      <p:sp>
        <p:nvSpPr>
          <p:cNvPr id="206" name="Google Shape;206;p3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static</a:t>
            </a:r>
            <a:endParaRPr/>
          </a:p>
        </p:txBody>
      </p:sp>
      <p:sp>
        <p:nvSpPr>
          <p:cNvPr id="207" name="Google Shape;207;p31"/>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Char char="•"/>
            </a:pPr>
            <a:r>
              <a:rPr b="0" i="0" lang="en-US" sz="3200" u="none">
                <a:solidFill>
                  <a:schemeClr val="dk1"/>
                </a:solidFill>
                <a:latin typeface="Tahoma"/>
                <a:ea typeface="Tahoma"/>
                <a:cs typeface="Tahoma"/>
                <a:sym typeface="Tahoma"/>
              </a:rPr>
              <a:t>Instance variables declared as static are essentially global variables.</a:t>
            </a:r>
            <a:endParaRPr/>
          </a:p>
          <a:p>
            <a:pPr indent="-342900" lvl="0" marL="342900" marR="0" rtl="0" algn="l">
              <a:lnSpc>
                <a:spcPct val="100000"/>
              </a:lnSpc>
              <a:spcBef>
                <a:spcPts val="640"/>
              </a:spcBef>
              <a:spcAft>
                <a:spcPts val="0"/>
              </a:spcAft>
              <a:buClr>
                <a:schemeClr val="dk1"/>
              </a:buClr>
              <a:buSzPts val="3200"/>
              <a:buFont typeface="Tahoma"/>
              <a:buChar char="•"/>
            </a:pPr>
            <a:r>
              <a:rPr b="0" i="0" lang="en-US" sz="3200" u="none">
                <a:solidFill>
                  <a:schemeClr val="dk1"/>
                </a:solidFill>
                <a:latin typeface="Tahoma"/>
                <a:ea typeface="Tahoma"/>
                <a:cs typeface="Tahoma"/>
                <a:sym typeface="Tahoma"/>
              </a:rPr>
              <a:t>Methods declared as static </a:t>
            </a:r>
            <a:endParaRPr/>
          </a:p>
          <a:p>
            <a:pPr indent="-342900" lvl="0" marL="342900" marR="0" rtl="0" algn="l">
              <a:lnSpc>
                <a:spcPct val="100000"/>
              </a:lnSpc>
              <a:spcBef>
                <a:spcPts val="64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   (1) can only call other static methods,</a:t>
            </a:r>
            <a:endParaRPr/>
          </a:p>
          <a:p>
            <a:pPr indent="-342900" lvl="0" marL="342900" marR="0" rtl="0" algn="l">
              <a:lnSpc>
                <a:spcPct val="100000"/>
              </a:lnSpc>
              <a:spcBef>
                <a:spcPts val="64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   (2) must only access static data,</a:t>
            </a:r>
            <a:endParaRPr/>
          </a:p>
          <a:p>
            <a:pPr indent="-342900" lvl="0" marL="342900" marR="0" rtl="0" algn="l">
              <a:lnSpc>
                <a:spcPct val="100000"/>
              </a:lnSpc>
              <a:spcBef>
                <a:spcPts val="64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   (3) cannot refer to this or super.</a:t>
            </a:r>
            <a:endParaRPr/>
          </a:p>
          <a:p>
            <a:pPr indent="-342900" lvl="0" marL="342900" marR="0" rtl="0" algn="ctr">
              <a:lnSpc>
                <a:spcPct val="100000"/>
              </a:lnSpc>
              <a:spcBef>
                <a:spcPts val="560"/>
              </a:spcBef>
              <a:spcAft>
                <a:spcPts val="0"/>
              </a:spcAft>
              <a:buClr>
                <a:schemeClr val="folHlink"/>
              </a:buClr>
              <a:buSzPts val="2800"/>
              <a:buFont typeface="Tahoma"/>
              <a:buNone/>
            </a:pPr>
            <a:r>
              <a:rPr b="0" i="0" lang="en-US" sz="2800" u="none">
                <a:solidFill>
                  <a:schemeClr val="folHlink"/>
                </a:solidFill>
                <a:latin typeface="Tahoma"/>
                <a:ea typeface="Tahoma"/>
                <a:cs typeface="Tahoma"/>
                <a:sym typeface="Tahoma"/>
              </a:rPr>
              <a:t>(StaticClass 1, 2.java)</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chemeClr val="lt2"/>
            </a:gs>
          </a:gsLst>
          <a:lin ang="10800000" scaled="0"/>
        </a:gradFill>
      </p:bgPr>
    </p:bg>
    <p:spTree>
      <p:nvGrpSpPr>
        <p:cNvPr id="211" name="Shape 211"/>
        <p:cNvGrpSpPr/>
        <p:nvPr/>
      </p:nvGrpSpPr>
      <p:grpSpPr>
        <a:xfrm>
          <a:off x="0" y="0"/>
          <a:ext cx="0" cy="0"/>
          <a:chOff x="0" y="0"/>
          <a:chExt cx="0" cy="0"/>
        </a:xfrm>
      </p:grpSpPr>
      <p:sp>
        <p:nvSpPr>
          <p:cNvPr id="212" name="Google Shape;212;p32"/>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main()</a:t>
            </a:r>
            <a:endParaRPr/>
          </a:p>
        </p:txBody>
      </p:sp>
      <p:sp>
        <p:nvSpPr>
          <p:cNvPr id="213" name="Google Shape;213;p32"/>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Char char="•"/>
            </a:pPr>
            <a:r>
              <a:rPr b="0" i="0" lang="en-US" sz="3200" u="none">
                <a:solidFill>
                  <a:schemeClr val="dk1"/>
                </a:solidFill>
                <a:latin typeface="Tahoma"/>
                <a:ea typeface="Tahoma"/>
                <a:cs typeface="Tahoma"/>
                <a:sym typeface="Tahoma"/>
              </a:rPr>
              <a:t>The main() method is the first thing that a Java application gets called. The form is:</a:t>
            </a:r>
            <a:endParaRPr/>
          </a:p>
          <a:p>
            <a:pPr indent="-342900" lvl="0" marL="342900" marR="0" rtl="0" algn="ctr">
              <a:lnSpc>
                <a:spcPct val="100000"/>
              </a:lnSpc>
              <a:spcBef>
                <a:spcPts val="640"/>
              </a:spcBef>
              <a:spcAft>
                <a:spcPts val="0"/>
              </a:spcAft>
              <a:buClr>
                <a:schemeClr val="dk1"/>
              </a:buClr>
              <a:buSzPts val="2800"/>
              <a:buFont typeface="Tahoma"/>
              <a:buNone/>
            </a:pPr>
            <a:r>
              <a:rPr b="0" i="1" lang="en-US" sz="2800" u="none">
                <a:solidFill>
                  <a:schemeClr val="dk1"/>
                </a:solidFill>
                <a:latin typeface="Tahoma"/>
                <a:ea typeface="Tahoma"/>
                <a:cs typeface="Tahoma"/>
                <a:sym typeface="Tahoma"/>
              </a:rPr>
              <a:t>public static void main(String args[ ])</a:t>
            </a:r>
            <a:r>
              <a:rPr b="0" i="0" lang="en-US" sz="3200" u="none">
                <a:solidFill>
                  <a:schemeClr val="dk1"/>
                </a:solidFill>
                <a:latin typeface="Tahoma"/>
                <a:ea typeface="Tahoma"/>
                <a:cs typeface="Tahoma"/>
                <a:sym typeface="Tahoma"/>
              </a:rPr>
              <a:t> </a:t>
            </a:r>
            <a:endParaRPr/>
          </a:p>
          <a:p>
            <a:pPr indent="-342900" lvl="0" marL="342900" marR="0" rtl="0" algn="l">
              <a:lnSpc>
                <a:spcPct val="100000"/>
              </a:lnSpc>
              <a:spcBef>
                <a:spcPts val="640"/>
              </a:spcBef>
              <a:spcAft>
                <a:spcPts val="0"/>
              </a:spcAft>
              <a:buClr>
                <a:schemeClr val="dk1"/>
              </a:buClr>
              <a:buSzPts val="3200"/>
              <a:buFont typeface="Tahoma"/>
              <a:buChar char="•"/>
            </a:pPr>
            <a:r>
              <a:rPr b="0" i="0" lang="en-US" sz="3200" u="sng">
                <a:solidFill>
                  <a:schemeClr val="dk1"/>
                </a:solidFill>
                <a:latin typeface="Tahoma"/>
                <a:ea typeface="Tahoma"/>
                <a:cs typeface="Tahoma"/>
                <a:sym typeface="Tahoma"/>
              </a:rPr>
              <a:t>Public</a:t>
            </a:r>
            <a:r>
              <a:rPr b="0" i="0" lang="en-US" sz="3200" u="none">
                <a:solidFill>
                  <a:schemeClr val="dk1"/>
                </a:solidFill>
                <a:latin typeface="Tahoma"/>
                <a:ea typeface="Tahoma"/>
                <a:cs typeface="Tahoma"/>
                <a:sym typeface="Tahoma"/>
              </a:rPr>
              <a:t> means that this method is available to other classes and objects. </a:t>
            </a:r>
            <a:endParaRPr/>
          </a:p>
          <a:p>
            <a:pPr indent="-342900" lvl="0" marL="342900" marR="0" rtl="0" algn="l">
              <a:lnSpc>
                <a:spcPct val="100000"/>
              </a:lnSpc>
              <a:spcBef>
                <a:spcPts val="640"/>
              </a:spcBef>
              <a:spcAft>
                <a:spcPts val="0"/>
              </a:spcAft>
              <a:buClr>
                <a:schemeClr val="dk1"/>
              </a:buClr>
              <a:buSzPts val="3200"/>
              <a:buFont typeface="Tahoma"/>
              <a:buChar char="•"/>
            </a:pPr>
            <a:r>
              <a:rPr b="0" i="0" lang="en-US" sz="3200" u="sng">
                <a:solidFill>
                  <a:schemeClr val="dk1"/>
                </a:solidFill>
                <a:latin typeface="Tahoma"/>
                <a:ea typeface="Tahoma"/>
                <a:cs typeface="Tahoma"/>
                <a:sym typeface="Tahoma"/>
              </a:rPr>
              <a:t>Static</a:t>
            </a:r>
            <a:r>
              <a:rPr b="0" i="0" lang="en-US" sz="3200" u="none">
                <a:solidFill>
                  <a:schemeClr val="dk1"/>
                </a:solidFill>
                <a:latin typeface="Tahoma"/>
                <a:ea typeface="Tahoma"/>
                <a:cs typeface="Tahoma"/>
                <a:sym typeface="Tahoma"/>
              </a:rPr>
              <a:t> means that this is a class method.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chemeClr val="lt2"/>
            </a:gs>
          </a:gsLst>
          <a:lin ang="10800000" scaled="0"/>
        </a:gradFill>
      </p:bgPr>
    </p:bg>
    <p:spTree>
      <p:nvGrpSpPr>
        <p:cNvPr id="55" name="Shape 55"/>
        <p:cNvGrpSpPr/>
        <p:nvPr/>
      </p:nvGrpSpPr>
      <p:grpSpPr>
        <a:xfrm>
          <a:off x="0" y="0"/>
          <a:ext cx="0" cy="0"/>
          <a:chOff x="0" y="0"/>
          <a:chExt cx="0" cy="0"/>
        </a:xfrm>
      </p:grpSpPr>
      <p:sp>
        <p:nvSpPr>
          <p:cNvPr id="56" name="Google Shape;56;p6"/>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Classes</a:t>
            </a:r>
            <a:endParaRPr/>
          </a:p>
        </p:txBody>
      </p:sp>
      <p:sp>
        <p:nvSpPr>
          <p:cNvPr id="57" name="Google Shape;57;p6"/>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Char char="•"/>
            </a:pPr>
            <a:r>
              <a:rPr b="0" i="0" lang="en-US" sz="3200" u="none">
                <a:solidFill>
                  <a:schemeClr val="dk1"/>
                </a:solidFill>
                <a:latin typeface="Tahoma"/>
                <a:ea typeface="Tahoma"/>
                <a:cs typeface="Tahoma"/>
                <a:sym typeface="Tahoma"/>
              </a:rPr>
              <a:t>To define a class, use the class keyword and the name of the class:</a:t>
            </a:r>
            <a:endParaRPr/>
          </a:p>
          <a:p>
            <a:pPr indent="-342900" lvl="0" marL="342900" marR="0" rtl="0" algn="l">
              <a:lnSpc>
                <a:spcPct val="100000"/>
              </a:lnSpc>
              <a:spcBef>
                <a:spcPts val="560"/>
              </a:spcBef>
              <a:spcAft>
                <a:spcPts val="0"/>
              </a:spcAft>
              <a:buClr>
                <a:schemeClr val="dk1"/>
              </a:buClr>
              <a:buSzPts val="2800"/>
              <a:buFont typeface="Tahoma"/>
              <a:buNone/>
            </a:pPr>
            <a:r>
              <a:rPr b="0" i="1" lang="en-US" sz="2800" u="none">
                <a:solidFill>
                  <a:schemeClr val="dk1"/>
                </a:solidFill>
                <a:latin typeface="Tahoma"/>
                <a:ea typeface="Tahoma"/>
                <a:cs typeface="Tahoma"/>
                <a:sym typeface="Tahoma"/>
              </a:rPr>
              <a:t>		class MyClassName </a:t>
            </a:r>
            <a:endParaRPr/>
          </a:p>
          <a:p>
            <a:pPr indent="-342900" lvl="0" marL="342900" marR="0" rtl="0" algn="l">
              <a:lnSpc>
                <a:spcPct val="100000"/>
              </a:lnSpc>
              <a:spcBef>
                <a:spcPts val="560"/>
              </a:spcBef>
              <a:spcAft>
                <a:spcPts val="0"/>
              </a:spcAft>
              <a:buClr>
                <a:schemeClr val="dk1"/>
              </a:buClr>
              <a:buSzPts val="2800"/>
              <a:buFont typeface="Tahoma"/>
              <a:buNone/>
            </a:pPr>
            <a:r>
              <a:rPr b="0" i="1" lang="en-US" sz="2800" u="none">
                <a:solidFill>
                  <a:schemeClr val="dk1"/>
                </a:solidFill>
                <a:latin typeface="Tahoma"/>
                <a:ea typeface="Tahoma"/>
                <a:cs typeface="Tahoma"/>
                <a:sym typeface="Tahoma"/>
              </a:rPr>
              <a:t>		{</a:t>
            </a:r>
            <a:endParaRPr/>
          </a:p>
          <a:p>
            <a:pPr indent="-342900" lvl="0" marL="342900" marR="0" rtl="0" algn="l">
              <a:lnSpc>
                <a:spcPct val="100000"/>
              </a:lnSpc>
              <a:spcBef>
                <a:spcPts val="560"/>
              </a:spcBef>
              <a:spcAft>
                <a:spcPts val="0"/>
              </a:spcAft>
              <a:buClr>
                <a:schemeClr val="dk1"/>
              </a:buClr>
              <a:buSzPts val="2800"/>
              <a:buFont typeface="Tahoma"/>
              <a:buNone/>
            </a:pPr>
            <a:r>
              <a:rPr b="0" i="1" lang="en-US" sz="2800" u="none">
                <a:solidFill>
                  <a:schemeClr val="dk1"/>
                </a:solidFill>
                <a:latin typeface="Tahoma"/>
                <a:ea typeface="Tahoma"/>
                <a:cs typeface="Tahoma"/>
                <a:sym typeface="Tahoma"/>
              </a:rPr>
              <a:t>			class-body		</a:t>
            </a:r>
            <a:endParaRPr/>
          </a:p>
          <a:p>
            <a:pPr indent="-342900" lvl="0" marL="342900" marR="0" rtl="0" algn="l">
              <a:lnSpc>
                <a:spcPct val="100000"/>
              </a:lnSpc>
              <a:spcBef>
                <a:spcPts val="64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	     </a:t>
            </a:r>
            <a:r>
              <a:rPr b="0" i="1" lang="en-US" sz="2800" u="none">
                <a:solidFill>
                  <a:schemeClr val="dk1"/>
                </a:solidFill>
                <a:latin typeface="Tahoma"/>
                <a:ea typeface="Tahoma"/>
                <a:cs typeface="Tahoma"/>
                <a:sym typeface="Tahoma"/>
              </a:rPr>
              <a:t>}</a:t>
            </a:r>
            <a:endParaRPr b="0" i="0" sz="2800" u="none">
              <a:solidFill>
                <a:schemeClr val="dk1"/>
              </a:solidFill>
              <a:latin typeface="Tahoma"/>
              <a:ea typeface="Tahoma"/>
              <a:cs typeface="Tahoma"/>
              <a:sym typeface="Tahoma"/>
            </a:endParaRPr>
          </a:p>
          <a:p>
            <a:pPr indent="-165100" lvl="0" marL="342900" marR="0" rtl="0" algn="l">
              <a:lnSpc>
                <a:spcPct val="100000"/>
              </a:lnSpc>
              <a:spcBef>
                <a:spcPts val="560"/>
              </a:spcBef>
              <a:spcAft>
                <a:spcPts val="0"/>
              </a:spcAft>
              <a:buClr>
                <a:schemeClr val="dk1"/>
              </a:buClr>
              <a:buSzPts val="2800"/>
              <a:buFont typeface="Times New Roman"/>
              <a:buNone/>
            </a:pPr>
            <a:r>
              <a:t/>
            </a:r>
            <a:endParaRPr b="0" i="0" sz="2800" u="none">
              <a:solidFill>
                <a:schemeClr val="dk1"/>
              </a:solidFill>
              <a:latin typeface="Tahoma"/>
              <a:ea typeface="Tahoma"/>
              <a:cs typeface="Tahoma"/>
              <a:sym typeface="Tahom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chemeClr val="lt2"/>
            </a:gs>
          </a:gsLst>
          <a:lin ang="10800000" scaled="0"/>
        </a:gradFill>
      </p:bgPr>
    </p:bg>
    <p:spTree>
      <p:nvGrpSpPr>
        <p:cNvPr id="217" name="Shape 217"/>
        <p:cNvGrpSpPr/>
        <p:nvPr/>
      </p:nvGrpSpPr>
      <p:grpSpPr>
        <a:xfrm>
          <a:off x="0" y="0"/>
          <a:ext cx="0" cy="0"/>
          <a:chOff x="0" y="0"/>
          <a:chExt cx="0" cy="0"/>
        </a:xfrm>
      </p:grpSpPr>
      <p:sp>
        <p:nvSpPr>
          <p:cNvPr id="218" name="Google Shape;218;p3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main()</a:t>
            </a:r>
            <a:endParaRPr/>
          </a:p>
        </p:txBody>
      </p:sp>
      <p:sp>
        <p:nvSpPr>
          <p:cNvPr id="219" name="Google Shape;219;p33"/>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Char char="•"/>
            </a:pPr>
            <a:r>
              <a:rPr b="0" i="0" lang="en-US" sz="3200" u="sng">
                <a:solidFill>
                  <a:schemeClr val="dk1"/>
                </a:solidFill>
                <a:latin typeface="Tahoma"/>
                <a:ea typeface="Tahoma"/>
                <a:cs typeface="Tahoma"/>
                <a:sym typeface="Tahoma"/>
              </a:rPr>
              <a:t>Void</a:t>
            </a:r>
            <a:r>
              <a:rPr b="0" i="0" lang="en-US" sz="3200" u="none">
                <a:solidFill>
                  <a:schemeClr val="dk1"/>
                </a:solidFill>
                <a:latin typeface="Tahoma"/>
                <a:ea typeface="Tahoma"/>
                <a:cs typeface="Tahoma"/>
                <a:sym typeface="Tahoma"/>
              </a:rPr>
              <a:t> means that the main() method doesn’t return anything.</a:t>
            </a:r>
            <a:endParaRPr/>
          </a:p>
          <a:p>
            <a:pPr indent="-342900" lvl="0" marL="342900" marR="0" rtl="0" algn="l">
              <a:lnSpc>
                <a:spcPct val="100000"/>
              </a:lnSpc>
              <a:spcBef>
                <a:spcPts val="640"/>
              </a:spcBef>
              <a:spcAft>
                <a:spcPts val="0"/>
              </a:spcAft>
              <a:buClr>
                <a:schemeClr val="dk1"/>
              </a:buClr>
              <a:buSzPts val="3200"/>
              <a:buFont typeface="Tahoma"/>
              <a:buChar char="•"/>
            </a:pPr>
            <a:r>
              <a:rPr b="0" i="0" lang="en-US" sz="3200" u="none">
                <a:solidFill>
                  <a:schemeClr val="dk1"/>
                </a:solidFill>
                <a:latin typeface="Tahoma"/>
                <a:ea typeface="Tahoma"/>
                <a:cs typeface="Tahoma"/>
                <a:sym typeface="Tahoma"/>
              </a:rPr>
              <a:t>The main() method takes one parameter: an array of strings. This argument is used for command-line arguments. </a:t>
            </a:r>
            <a:endParaRPr/>
          </a:p>
          <a:p>
            <a:pPr indent="-342900" lvl="0" marL="342900" marR="0" rtl="0" algn="ctr">
              <a:lnSpc>
                <a:spcPct val="100000"/>
              </a:lnSpc>
              <a:spcBef>
                <a:spcPts val="560"/>
              </a:spcBef>
              <a:spcAft>
                <a:spcPts val="0"/>
              </a:spcAft>
              <a:buClr>
                <a:schemeClr val="folHlink"/>
              </a:buClr>
              <a:buSzPts val="2800"/>
              <a:buFont typeface="Tahoma"/>
              <a:buNone/>
            </a:pPr>
            <a:r>
              <a:rPr b="0" i="0" lang="en-US" sz="2800" u="none">
                <a:solidFill>
                  <a:schemeClr val="folHlink"/>
                </a:solidFill>
                <a:latin typeface="Tahoma"/>
                <a:ea typeface="Tahoma"/>
                <a:cs typeface="Tahoma"/>
                <a:sym typeface="Tahoma"/>
              </a:rPr>
              <a:t>(MainMethod.java)</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chemeClr val="lt2"/>
            </a:gs>
          </a:gsLst>
          <a:lin ang="10800000" scaled="0"/>
        </a:gradFill>
      </p:bgPr>
    </p:bg>
    <p:spTree>
      <p:nvGrpSpPr>
        <p:cNvPr id="223" name="Shape 223"/>
        <p:cNvGrpSpPr/>
        <p:nvPr/>
      </p:nvGrpSpPr>
      <p:grpSpPr>
        <a:xfrm>
          <a:off x="0" y="0"/>
          <a:ext cx="0" cy="0"/>
          <a:chOff x="0" y="0"/>
          <a:chExt cx="0" cy="0"/>
        </a:xfrm>
      </p:grpSpPr>
      <p:sp>
        <p:nvSpPr>
          <p:cNvPr id="224" name="Google Shape;224;p34"/>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super</a:t>
            </a:r>
            <a:endParaRPr/>
          </a:p>
        </p:txBody>
      </p:sp>
      <p:sp>
        <p:nvSpPr>
          <p:cNvPr id="225" name="Google Shape;225;p34"/>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Char char="•"/>
            </a:pPr>
            <a:r>
              <a:rPr b="0" i="0" lang="en-US" sz="3200" u="none">
                <a:solidFill>
                  <a:schemeClr val="dk1"/>
                </a:solidFill>
                <a:latin typeface="Tahoma"/>
                <a:ea typeface="Tahoma"/>
                <a:cs typeface="Tahoma"/>
                <a:sym typeface="Tahoma"/>
              </a:rPr>
              <a:t>Whenever a subclass needs to refer to its immediate superclass, it can do so by use of the keyword super.</a:t>
            </a:r>
            <a:endParaRPr/>
          </a:p>
          <a:p>
            <a:pPr indent="-342900" lvl="0" marL="342900" marR="0" rtl="0" algn="l">
              <a:lnSpc>
                <a:spcPct val="100000"/>
              </a:lnSpc>
              <a:spcBef>
                <a:spcPts val="640"/>
              </a:spcBef>
              <a:spcAft>
                <a:spcPts val="0"/>
              </a:spcAft>
              <a:buClr>
                <a:schemeClr val="dk1"/>
              </a:buClr>
              <a:buSzPts val="3200"/>
              <a:buFont typeface="Tahoma"/>
              <a:buChar char="•"/>
            </a:pPr>
            <a:r>
              <a:rPr b="0" i="0" lang="en-US" sz="3200" u="none">
                <a:solidFill>
                  <a:schemeClr val="dk1"/>
                </a:solidFill>
                <a:latin typeface="Tahoma"/>
                <a:ea typeface="Tahoma"/>
                <a:cs typeface="Tahoma"/>
                <a:sym typeface="Tahoma"/>
              </a:rPr>
              <a:t>Super must always be used as the first statement inside a subclass’ constructor.</a:t>
            </a:r>
            <a:endParaRPr/>
          </a:p>
          <a:p>
            <a:pPr indent="-139700" lvl="0" marL="342900" marR="0" rtl="0" algn="l">
              <a:lnSpc>
                <a:spcPct val="100000"/>
              </a:lnSpc>
              <a:spcBef>
                <a:spcPts val="640"/>
              </a:spcBef>
              <a:spcAft>
                <a:spcPts val="0"/>
              </a:spcAft>
              <a:buClr>
                <a:schemeClr val="dk1"/>
              </a:buClr>
              <a:buSzPts val="3200"/>
              <a:buFont typeface="Times New Roman"/>
              <a:buNone/>
            </a:pPr>
            <a:r>
              <a:t/>
            </a:r>
            <a:endParaRPr b="0" i="0" sz="3200" u="none">
              <a:solidFill>
                <a:schemeClr val="dk1"/>
              </a:solidFill>
              <a:latin typeface="Tahoma"/>
              <a:ea typeface="Tahoma"/>
              <a:cs typeface="Tahoma"/>
              <a:sym typeface="Tahoma"/>
            </a:endParaRPr>
          </a:p>
          <a:p>
            <a:pPr indent="-342900" lvl="0" marL="342900" marR="0" rtl="0" algn="ctr">
              <a:lnSpc>
                <a:spcPct val="100000"/>
              </a:lnSpc>
              <a:spcBef>
                <a:spcPts val="560"/>
              </a:spcBef>
              <a:spcAft>
                <a:spcPts val="0"/>
              </a:spcAft>
              <a:buClr>
                <a:schemeClr val="folHlink"/>
              </a:buClr>
              <a:buSzPts val="2800"/>
              <a:buFont typeface="Tahoma"/>
              <a:buNone/>
            </a:pPr>
            <a:r>
              <a:rPr b="0" i="0" lang="en-US" sz="2800" u="none">
                <a:solidFill>
                  <a:schemeClr val="folHlink"/>
                </a:solidFill>
                <a:latin typeface="Tahoma"/>
                <a:ea typeface="Tahoma"/>
                <a:cs typeface="Tahoma"/>
                <a:sym typeface="Tahoma"/>
              </a:rPr>
              <a:t>(Inheritance1.java)</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chemeClr val="lt2"/>
            </a:gs>
          </a:gsLst>
          <a:lin ang="10800000" scaled="0"/>
        </a:gradFill>
      </p:bgPr>
    </p:bg>
    <p:spTree>
      <p:nvGrpSpPr>
        <p:cNvPr id="229" name="Shape 229"/>
        <p:cNvGrpSpPr/>
        <p:nvPr/>
      </p:nvGrpSpPr>
      <p:grpSpPr>
        <a:xfrm>
          <a:off x="0" y="0"/>
          <a:ext cx="0" cy="0"/>
          <a:chOff x="0" y="0"/>
          <a:chExt cx="0" cy="0"/>
        </a:xfrm>
      </p:grpSpPr>
      <p:sp>
        <p:nvSpPr>
          <p:cNvPr id="230" name="Google Shape;230;p35"/>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Inheritance in Multilevel Hierarchy</a:t>
            </a:r>
            <a:endParaRPr/>
          </a:p>
        </p:txBody>
      </p:sp>
      <p:sp>
        <p:nvSpPr>
          <p:cNvPr id="231" name="Google Shape;231;p35"/>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Char char="•"/>
            </a:pPr>
            <a:r>
              <a:rPr b="0" i="0" lang="en-US" sz="3200" u="none">
                <a:solidFill>
                  <a:schemeClr val="dk1"/>
                </a:solidFill>
                <a:latin typeface="Tahoma"/>
                <a:ea typeface="Tahoma"/>
                <a:cs typeface="Tahoma"/>
                <a:sym typeface="Tahoma"/>
              </a:rPr>
              <a:t>You can build class hierarchies that contain as many as layers of inheritance as you like.</a:t>
            </a:r>
            <a:endParaRPr/>
          </a:p>
          <a:p>
            <a:pPr indent="-342900" lvl="0" marL="342900" marR="0" rtl="0" algn="l">
              <a:lnSpc>
                <a:spcPct val="100000"/>
              </a:lnSpc>
              <a:spcBef>
                <a:spcPts val="640"/>
              </a:spcBef>
              <a:spcAft>
                <a:spcPts val="0"/>
              </a:spcAft>
              <a:buClr>
                <a:schemeClr val="dk1"/>
              </a:buClr>
              <a:buSzPts val="3200"/>
              <a:buFont typeface="Tahoma"/>
              <a:buChar char="•"/>
            </a:pPr>
            <a:r>
              <a:rPr b="0" i="0" lang="en-US" sz="3200" u="none">
                <a:solidFill>
                  <a:schemeClr val="dk1"/>
                </a:solidFill>
                <a:latin typeface="Tahoma"/>
                <a:ea typeface="Tahoma"/>
                <a:cs typeface="Tahoma"/>
                <a:sym typeface="Tahoma"/>
              </a:rPr>
              <a:t>Constructors in the multilevel hierarchy are called in order of derivation, from superclass to subclass.</a:t>
            </a:r>
            <a:endParaRPr/>
          </a:p>
          <a:p>
            <a:pPr indent="-139700" lvl="0" marL="342900" marR="0" rtl="0" algn="l">
              <a:lnSpc>
                <a:spcPct val="100000"/>
              </a:lnSpc>
              <a:spcBef>
                <a:spcPts val="640"/>
              </a:spcBef>
              <a:spcAft>
                <a:spcPts val="0"/>
              </a:spcAft>
              <a:buClr>
                <a:schemeClr val="dk1"/>
              </a:buClr>
              <a:buSzPts val="3200"/>
              <a:buFont typeface="Times New Roman"/>
              <a:buNone/>
            </a:pPr>
            <a:r>
              <a:t/>
            </a:r>
            <a:endParaRPr b="0" i="0" sz="3200" u="none">
              <a:solidFill>
                <a:schemeClr val="dk1"/>
              </a:solidFill>
              <a:latin typeface="Tahoma"/>
              <a:ea typeface="Tahoma"/>
              <a:cs typeface="Tahoma"/>
              <a:sym typeface="Tahoma"/>
            </a:endParaRPr>
          </a:p>
          <a:p>
            <a:pPr indent="-342900" lvl="0" marL="342900" marR="0" rtl="0" algn="ctr">
              <a:lnSpc>
                <a:spcPct val="100000"/>
              </a:lnSpc>
              <a:spcBef>
                <a:spcPts val="560"/>
              </a:spcBef>
              <a:spcAft>
                <a:spcPts val="0"/>
              </a:spcAft>
              <a:buClr>
                <a:schemeClr val="folHlink"/>
              </a:buClr>
              <a:buSzPts val="2800"/>
              <a:buFont typeface="Tahoma"/>
              <a:buNone/>
            </a:pPr>
            <a:r>
              <a:rPr b="0" i="0" lang="en-US" sz="2800" u="none">
                <a:solidFill>
                  <a:schemeClr val="folHlink"/>
                </a:solidFill>
                <a:latin typeface="Tahoma"/>
                <a:ea typeface="Tahoma"/>
                <a:cs typeface="Tahoma"/>
                <a:sym typeface="Tahoma"/>
              </a:rPr>
              <a:t>(InheritanceMultilevel.1)</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chemeClr val="lt2"/>
            </a:gs>
          </a:gsLst>
          <a:lin ang="10800000" scaled="0"/>
        </a:gradFill>
      </p:bgPr>
    </p:bg>
    <p:spTree>
      <p:nvGrpSpPr>
        <p:cNvPr id="235" name="Shape 235"/>
        <p:cNvGrpSpPr/>
        <p:nvPr/>
      </p:nvGrpSpPr>
      <p:grpSpPr>
        <a:xfrm>
          <a:off x="0" y="0"/>
          <a:ext cx="0" cy="0"/>
          <a:chOff x="0" y="0"/>
          <a:chExt cx="0" cy="0"/>
        </a:xfrm>
      </p:grpSpPr>
      <p:sp>
        <p:nvSpPr>
          <p:cNvPr id="236" name="Google Shape;236;p36"/>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Method Overriding</a:t>
            </a:r>
            <a:endParaRPr/>
          </a:p>
        </p:txBody>
      </p:sp>
      <p:sp>
        <p:nvSpPr>
          <p:cNvPr id="237" name="Google Shape;237;p36"/>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Char char="•"/>
            </a:pPr>
            <a:r>
              <a:rPr b="0" i="0" lang="en-US" sz="3200" u="none">
                <a:solidFill>
                  <a:schemeClr val="dk1"/>
                </a:solidFill>
                <a:latin typeface="Tahoma"/>
                <a:ea typeface="Tahoma"/>
                <a:cs typeface="Tahoma"/>
                <a:sym typeface="Tahoma"/>
              </a:rPr>
              <a:t>In a class hierarchy, when a method in a subclass has the same name and type signature as a method in its superclass, the method is the subclass is said to </a:t>
            </a:r>
            <a:r>
              <a:rPr b="0" i="0" lang="en-US" sz="3200" u="sng">
                <a:solidFill>
                  <a:schemeClr val="dk1"/>
                </a:solidFill>
                <a:latin typeface="Tahoma"/>
                <a:ea typeface="Tahoma"/>
                <a:cs typeface="Tahoma"/>
                <a:sym typeface="Tahoma"/>
              </a:rPr>
              <a:t>override</a:t>
            </a:r>
            <a:r>
              <a:rPr b="0" i="0" lang="en-US" sz="3200" u="none">
                <a:solidFill>
                  <a:schemeClr val="dk1"/>
                </a:solidFill>
                <a:latin typeface="Tahoma"/>
                <a:ea typeface="Tahoma"/>
                <a:cs typeface="Tahoma"/>
                <a:sym typeface="Tahoma"/>
              </a:rPr>
              <a:t> the method in the superclass.</a:t>
            </a:r>
            <a:endParaRPr/>
          </a:p>
          <a:p>
            <a:pPr indent="-342900" lvl="0" marL="342900" marR="0" rtl="0" algn="l">
              <a:lnSpc>
                <a:spcPct val="100000"/>
              </a:lnSpc>
              <a:spcBef>
                <a:spcPts val="640"/>
              </a:spcBef>
              <a:spcAft>
                <a:spcPts val="0"/>
              </a:spcAft>
              <a:buClr>
                <a:schemeClr val="dk1"/>
              </a:buClr>
              <a:buSzPts val="3200"/>
              <a:buFont typeface="Tahoma"/>
              <a:buChar char="•"/>
            </a:pPr>
            <a:r>
              <a:rPr b="0" i="0" lang="en-US" sz="3200" u="none">
                <a:solidFill>
                  <a:schemeClr val="dk1"/>
                </a:solidFill>
                <a:latin typeface="Tahoma"/>
                <a:ea typeface="Tahoma"/>
                <a:cs typeface="Tahoma"/>
                <a:sym typeface="Tahoma"/>
              </a:rPr>
              <a:t>The version of the method defined by the superclass will be hidden.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chemeClr val="lt2"/>
            </a:gs>
          </a:gsLst>
          <a:lin ang="10800000" scaled="0"/>
        </a:gradFill>
      </p:bgPr>
    </p:bg>
    <p:spTree>
      <p:nvGrpSpPr>
        <p:cNvPr id="241" name="Shape 241"/>
        <p:cNvGrpSpPr/>
        <p:nvPr/>
      </p:nvGrpSpPr>
      <p:grpSpPr>
        <a:xfrm>
          <a:off x="0" y="0"/>
          <a:ext cx="0" cy="0"/>
          <a:chOff x="0" y="0"/>
          <a:chExt cx="0" cy="0"/>
        </a:xfrm>
      </p:grpSpPr>
      <p:sp>
        <p:nvSpPr>
          <p:cNvPr id="242" name="Google Shape;242;p37"/>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Method Overriding</a:t>
            </a:r>
            <a:endParaRPr/>
          </a:p>
        </p:txBody>
      </p:sp>
      <p:sp>
        <p:nvSpPr>
          <p:cNvPr id="243" name="Google Shape;243;p37"/>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Char char="•"/>
            </a:pPr>
            <a:r>
              <a:rPr b="0" i="0" lang="en-US" sz="3200" u="none">
                <a:solidFill>
                  <a:schemeClr val="dk1"/>
                </a:solidFill>
                <a:latin typeface="Tahoma"/>
                <a:ea typeface="Tahoma"/>
                <a:cs typeface="Tahoma"/>
                <a:sym typeface="Tahoma"/>
              </a:rPr>
              <a:t>To access the superclass version of the overridden method, use the keyword </a:t>
            </a:r>
            <a:r>
              <a:rPr b="0" i="0" lang="en-US" sz="3200" u="sng">
                <a:solidFill>
                  <a:schemeClr val="dk1"/>
                </a:solidFill>
                <a:latin typeface="Tahoma"/>
                <a:ea typeface="Tahoma"/>
                <a:cs typeface="Tahoma"/>
                <a:sym typeface="Tahoma"/>
              </a:rPr>
              <a:t>super</a:t>
            </a:r>
            <a:r>
              <a:rPr b="0" i="0" lang="en-US" sz="3200" u="none">
                <a:solidFill>
                  <a:schemeClr val="dk1"/>
                </a:solidFill>
                <a:latin typeface="Tahoma"/>
                <a:ea typeface="Tahoma"/>
                <a:cs typeface="Tahoma"/>
                <a:sym typeface="Tahoma"/>
              </a:rPr>
              <a:t>.</a:t>
            </a:r>
            <a:endParaRPr/>
          </a:p>
          <a:p>
            <a:pPr indent="-342900" lvl="0" marL="342900" marR="0" rtl="0" algn="l">
              <a:lnSpc>
                <a:spcPct val="100000"/>
              </a:lnSpc>
              <a:spcBef>
                <a:spcPts val="640"/>
              </a:spcBef>
              <a:spcAft>
                <a:spcPts val="0"/>
              </a:spcAft>
              <a:buClr>
                <a:schemeClr val="dk1"/>
              </a:buClr>
              <a:buSzPts val="3200"/>
              <a:buFont typeface="Tahoma"/>
              <a:buChar char="•"/>
            </a:pPr>
            <a:r>
              <a:rPr b="0" i="0" lang="en-US" sz="3200" u="none">
                <a:solidFill>
                  <a:schemeClr val="dk1"/>
                </a:solidFill>
                <a:latin typeface="Tahoma"/>
                <a:ea typeface="Tahoma"/>
                <a:cs typeface="Tahoma"/>
                <a:sym typeface="Tahoma"/>
              </a:rPr>
              <a:t>Method overriding occurs only when the names and type signatures are identical. If they are not, then the two methods are simply overloaded.</a:t>
            </a:r>
            <a:endParaRPr/>
          </a:p>
          <a:p>
            <a:pPr indent="-342900" lvl="0" marL="342900" marR="0" rtl="0" algn="ctr">
              <a:lnSpc>
                <a:spcPct val="100000"/>
              </a:lnSpc>
              <a:spcBef>
                <a:spcPts val="560"/>
              </a:spcBef>
              <a:spcAft>
                <a:spcPts val="0"/>
              </a:spcAft>
              <a:buClr>
                <a:schemeClr val="folHlink"/>
              </a:buClr>
              <a:buSzPts val="2800"/>
              <a:buFont typeface="Tahoma"/>
              <a:buNone/>
            </a:pPr>
            <a:r>
              <a:rPr b="0" i="0" lang="en-US" sz="2800" u="none">
                <a:solidFill>
                  <a:schemeClr val="folHlink"/>
                </a:solidFill>
                <a:latin typeface="Tahoma"/>
                <a:ea typeface="Tahoma"/>
                <a:cs typeface="Tahoma"/>
                <a:sym typeface="Tahoma"/>
              </a:rPr>
              <a:t>(MethodOverriding1, 2, 3, 4.java)</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chemeClr val="lt2"/>
            </a:gs>
          </a:gsLst>
          <a:lin ang="10800000" scaled="0"/>
        </a:gradFill>
      </p:bgPr>
    </p:bg>
    <p:spTree>
      <p:nvGrpSpPr>
        <p:cNvPr id="247" name="Shape 247"/>
        <p:cNvGrpSpPr/>
        <p:nvPr/>
      </p:nvGrpSpPr>
      <p:grpSpPr>
        <a:xfrm>
          <a:off x="0" y="0"/>
          <a:ext cx="0" cy="0"/>
          <a:chOff x="0" y="0"/>
          <a:chExt cx="0" cy="0"/>
        </a:xfrm>
      </p:grpSpPr>
      <p:sp>
        <p:nvSpPr>
          <p:cNvPr id="248" name="Google Shape;248;p38"/>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Dynamic Method Dispatch</a:t>
            </a:r>
            <a:endParaRPr/>
          </a:p>
        </p:txBody>
      </p:sp>
      <p:sp>
        <p:nvSpPr>
          <p:cNvPr id="249" name="Google Shape;249;p38"/>
          <p:cNvSpPr txBox="1"/>
          <p:nvPr>
            <p:ph idx="1" type="body"/>
          </p:nvPr>
        </p:nvSpPr>
        <p:spPr>
          <a:xfrm>
            <a:off x="685800" y="1981200"/>
            <a:ext cx="80772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Char char="•"/>
            </a:pPr>
            <a:r>
              <a:rPr b="0" i="0" lang="en-US" sz="3200" u="none">
                <a:solidFill>
                  <a:schemeClr val="dk1"/>
                </a:solidFill>
                <a:latin typeface="Tahoma"/>
                <a:ea typeface="Tahoma"/>
                <a:cs typeface="Tahoma"/>
                <a:sym typeface="Tahoma"/>
              </a:rPr>
              <a:t>If a superclass contains a method that is overridden by a subclass, then different versions of the method are executed based on the type of the object being referred at the time the call occurs.</a:t>
            </a:r>
            <a:endParaRPr/>
          </a:p>
          <a:p>
            <a:pPr indent="-342900" lvl="0" marL="342900" marR="0" rtl="0" algn="l">
              <a:lnSpc>
                <a:spcPct val="100000"/>
              </a:lnSpc>
              <a:spcBef>
                <a:spcPts val="640"/>
              </a:spcBef>
              <a:spcAft>
                <a:spcPts val="0"/>
              </a:spcAft>
              <a:buClr>
                <a:schemeClr val="dk1"/>
              </a:buClr>
              <a:buSzPts val="3200"/>
              <a:buFont typeface="Tahoma"/>
              <a:buChar char="•"/>
            </a:pPr>
            <a:r>
              <a:rPr b="0" i="0" lang="en-US" sz="3200" u="none">
                <a:solidFill>
                  <a:schemeClr val="dk1"/>
                </a:solidFill>
                <a:latin typeface="Tahoma"/>
                <a:ea typeface="Tahoma"/>
                <a:cs typeface="Tahoma"/>
                <a:sym typeface="Tahoma"/>
              </a:rPr>
              <a:t>This happens at run-time and is called Java’s implementation of </a:t>
            </a:r>
            <a:r>
              <a:rPr b="0" i="0" lang="en-US" sz="3200" u="sng">
                <a:solidFill>
                  <a:schemeClr val="dk1"/>
                </a:solidFill>
                <a:latin typeface="Tahoma"/>
                <a:ea typeface="Tahoma"/>
                <a:cs typeface="Tahoma"/>
                <a:sym typeface="Tahoma"/>
              </a:rPr>
              <a:t>run-time polymorphism</a:t>
            </a:r>
            <a:r>
              <a:rPr b="0" i="0" lang="en-US" sz="3200" u="none">
                <a:solidFill>
                  <a:schemeClr val="dk1"/>
                </a:solidFill>
                <a:latin typeface="Tahoma"/>
                <a:ea typeface="Tahoma"/>
                <a:cs typeface="Tahoma"/>
                <a:sym typeface="Tahoma"/>
              </a:rPr>
              <a:t>.  </a:t>
            </a:r>
            <a:r>
              <a:rPr b="0" i="0" lang="en-US" sz="2400" u="none">
                <a:solidFill>
                  <a:schemeClr val="folHlink"/>
                </a:solidFill>
                <a:latin typeface="Tahoma"/>
                <a:ea typeface="Tahoma"/>
                <a:cs typeface="Tahoma"/>
                <a:sym typeface="Tahoma"/>
              </a:rPr>
              <a:t>(DynamicMethodDispatch1.java)</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chemeClr val="lt2"/>
            </a:gs>
          </a:gsLst>
          <a:lin ang="10800000" scaled="0"/>
        </a:gradFill>
      </p:bgPr>
    </p:bg>
    <p:spTree>
      <p:nvGrpSpPr>
        <p:cNvPr id="253" name="Shape 253"/>
        <p:cNvGrpSpPr/>
        <p:nvPr/>
      </p:nvGrpSpPr>
      <p:grpSpPr>
        <a:xfrm>
          <a:off x="0" y="0"/>
          <a:ext cx="0" cy="0"/>
          <a:chOff x="0" y="0"/>
          <a:chExt cx="0" cy="0"/>
        </a:xfrm>
      </p:grpSpPr>
      <p:sp>
        <p:nvSpPr>
          <p:cNvPr id="254" name="Google Shape;254;p39"/>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final</a:t>
            </a:r>
            <a:endParaRPr/>
          </a:p>
        </p:txBody>
      </p:sp>
      <p:sp>
        <p:nvSpPr>
          <p:cNvPr id="255" name="Google Shape;255;p39"/>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Char char="•"/>
            </a:pPr>
            <a:r>
              <a:rPr b="0" i="0" lang="en-US" sz="3200" u="none">
                <a:solidFill>
                  <a:schemeClr val="dk1"/>
                </a:solidFill>
                <a:latin typeface="Tahoma"/>
                <a:ea typeface="Tahoma"/>
                <a:cs typeface="Tahoma"/>
                <a:sym typeface="Tahoma"/>
              </a:rPr>
              <a:t>The </a:t>
            </a:r>
            <a:r>
              <a:rPr b="0" i="0" lang="en-US" sz="3200" u="sng">
                <a:solidFill>
                  <a:schemeClr val="dk1"/>
                </a:solidFill>
                <a:latin typeface="Tahoma"/>
                <a:ea typeface="Tahoma"/>
                <a:cs typeface="Tahoma"/>
                <a:sym typeface="Tahoma"/>
              </a:rPr>
              <a:t>final</a:t>
            </a:r>
            <a:r>
              <a:rPr b="0" i="0" lang="en-US" sz="3200" u="none">
                <a:solidFill>
                  <a:schemeClr val="dk1"/>
                </a:solidFill>
                <a:latin typeface="Tahoma"/>
                <a:ea typeface="Tahoma"/>
                <a:cs typeface="Tahoma"/>
                <a:sym typeface="Tahoma"/>
              </a:rPr>
              <a:t> modifier is used when you do not want a method or an instance variable to be overridden.</a:t>
            </a:r>
            <a:endParaRPr/>
          </a:p>
          <a:p>
            <a:pPr indent="-342900" lvl="0" marL="342900" marR="0" rtl="0" algn="l">
              <a:lnSpc>
                <a:spcPct val="100000"/>
              </a:lnSpc>
              <a:spcBef>
                <a:spcPts val="640"/>
              </a:spcBef>
              <a:spcAft>
                <a:spcPts val="0"/>
              </a:spcAft>
              <a:buClr>
                <a:schemeClr val="dk1"/>
              </a:buClr>
              <a:buSzPts val="3200"/>
              <a:buFont typeface="Tahoma"/>
              <a:buChar char="•"/>
            </a:pPr>
            <a:r>
              <a:rPr b="0" i="0" lang="en-US" sz="3200" u="none">
                <a:solidFill>
                  <a:schemeClr val="dk1"/>
                </a:solidFill>
                <a:latin typeface="Tahoma"/>
                <a:ea typeface="Tahoma"/>
                <a:cs typeface="Tahoma"/>
                <a:sym typeface="Tahoma"/>
              </a:rPr>
              <a:t>It is common to choose all uppercase identifiers for final variables or methods.</a:t>
            </a:r>
            <a:endParaRPr/>
          </a:p>
          <a:p>
            <a:pPr indent="-342900" lvl="0" marL="342900" marR="0" rtl="0" algn="l">
              <a:lnSpc>
                <a:spcPct val="100000"/>
              </a:lnSpc>
              <a:spcBef>
                <a:spcPts val="640"/>
              </a:spcBef>
              <a:spcAft>
                <a:spcPts val="0"/>
              </a:spcAft>
              <a:buClr>
                <a:schemeClr val="dk1"/>
              </a:buClr>
              <a:buSzPts val="3200"/>
              <a:buFont typeface="Tahoma"/>
              <a:buChar char="•"/>
            </a:pPr>
            <a:r>
              <a:rPr b="0" i="0" lang="en-US" sz="3200" u="none">
                <a:solidFill>
                  <a:schemeClr val="dk1"/>
                </a:solidFill>
                <a:latin typeface="Tahoma"/>
                <a:ea typeface="Tahoma"/>
                <a:cs typeface="Tahoma"/>
                <a:sym typeface="Tahoma"/>
              </a:rPr>
              <a:t>You can also declare a class final to prevent the class from being inherited.</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chemeClr val="lt2"/>
            </a:gs>
          </a:gsLst>
          <a:lin ang="10800000" scaled="0"/>
        </a:gradFill>
      </p:bgPr>
    </p:bg>
    <p:spTree>
      <p:nvGrpSpPr>
        <p:cNvPr id="259" name="Shape 259"/>
        <p:cNvGrpSpPr/>
        <p:nvPr/>
      </p:nvGrpSpPr>
      <p:grpSpPr>
        <a:xfrm>
          <a:off x="0" y="0"/>
          <a:ext cx="0" cy="0"/>
          <a:chOff x="0" y="0"/>
          <a:chExt cx="0" cy="0"/>
        </a:xfrm>
      </p:grpSpPr>
      <p:sp>
        <p:nvSpPr>
          <p:cNvPr id="260" name="Google Shape;260;p40"/>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abstract</a:t>
            </a:r>
            <a:endParaRPr/>
          </a:p>
        </p:txBody>
      </p:sp>
      <p:sp>
        <p:nvSpPr>
          <p:cNvPr id="261" name="Google Shape;261;p40"/>
          <p:cNvSpPr txBox="1"/>
          <p:nvPr>
            <p:ph idx="1" type="body"/>
          </p:nvPr>
        </p:nvSpPr>
        <p:spPr>
          <a:xfrm>
            <a:off x="533400" y="1981200"/>
            <a:ext cx="8153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Char char="•"/>
            </a:pPr>
            <a:r>
              <a:rPr b="0" i="0" lang="en-US" sz="3200" u="none">
                <a:solidFill>
                  <a:schemeClr val="dk1"/>
                </a:solidFill>
                <a:latin typeface="Tahoma"/>
                <a:ea typeface="Tahoma"/>
                <a:cs typeface="Tahoma"/>
                <a:sym typeface="Tahoma"/>
              </a:rPr>
              <a:t>Sometimes you want to create an abstract superclass that only defines a generalized form that will be shared by all of its subclasses, leaving it to each subclass to implement what is needed.</a:t>
            </a:r>
            <a:endParaRPr/>
          </a:p>
          <a:p>
            <a:pPr indent="-342900" lvl="0" marL="342900" marR="0" rtl="0" algn="l">
              <a:lnSpc>
                <a:spcPct val="100000"/>
              </a:lnSpc>
              <a:spcBef>
                <a:spcPts val="640"/>
              </a:spcBef>
              <a:spcAft>
                <a:spcPts val="0"/>
              </a:spcAft>
              <a:buClr>
                <a:schemeClr val="dk1"/>
              </a:buClr>
              <a:buSzPts val="3200"/>
              <a:buFont typeface="Tahoma"/>
              <a:buChar char="•"/>
            </a:pPr>
            <a:r>
              <a:rPr b="0" i="0" lang="en-US" sz="3200" u="none">
                <a:solidFill>
                  <a:schemeClr val="dk1"/>
                </a:solidFill>
                <a:latin typeface="Tahoma"/>
                <a:ea typeface="Tahoma"/>
                <a:cs typeface="Tahoma"/>
                <a:sym typeface="Tahoma"/>
              </a:rPr>
              <a:t>Any class which contains any methods declared abstract must also be declared abstract.</a:t>
            </a:r>
            <a:endParaRPr/>
          </a:p>
          <a:p>
            <a:pPr indent="-139700" lvl="0" marL="342900" marR="0" rtl="0" algn="l">
              <a:lnSpc>
                <a:spcPct val="100000"/>
              </a:lnSpc>
              <a:spcBef>
                <a:spcPts val="640"/>
              </a:spcBef>
              <a:spcAft>
                <a:spcPts val="0"/>
              </a:spcAft>
              <a:buClr>
                <a:schemeClr val="dk1"/>
              </a:buClr>
              <a:buSzPts val="3200"/>
              <a:buFont typeface="Times New Roman"/>
              <a:buNone/>
            </a:pPr>
            <a:r>
              <a:t/>
            </a:r>
            <a:endParaRPr b="0" i="0" sz="3200" u="none">
              <a:solidFill>
                <a:schemeClr val="dk1"/>
              </a:solidFill>
              <a:latin typeface="Tahoma"/>
              <a:ea typeface="Tahoma"/>
              <a:cs typeface="Tahoma"/>
              <a:sym typeface="Tahom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chemeClr val="lt2"/>
            </a:gs>
          </a:gsLst>
          <a:lin ang="10800000" scaled="0"/>
        </a:gradFill>
      </p:bgPr>
    </p:bg>
    <p:spTree>
      <p:nvGrpSpPr>
        <p:cNvPr id="61" name="Shape 61"/>
        <p:cNvGrpSpPr/>
        <p:nvPr/>
      </p:nvGrpSpPr>
      <p:grpSpPr>
        <a:xfrm>
          <a:off x="0" y="0"/>
          <a:ext cx="0" cy="0"/>
          <a:chOff x="0" y="0"/>
          <a:chExt cx="0" cy="0"/>
        </a:xfrm>
      </p:grpSpPr>
      <p:sp>
        <p:nvSpPr>
          <p:cNvPr id="62" name="Google Shape;62;p7"/>
          <p:cNvSpPr txBox="1"/>
          <p:nvPr>
            <p:ph type="title"/>
          </p:nvPr>
        </p:nvSpPr>
        <p:spPr>
          <a:xfrm>
            <a:off x="6096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Classes</a:t>
            </a:r>
            <a:endParaRPr/>
          </a:p>
        </p:txBody>
      </p:sp>
      <p:sp>
        <p:nvSpPr>
          <p:cNvPr id="63" name="Google Shape;63;p7"/>
          <p:cNvSpPr txBox="1"/>
          <p:nvPr>
            <p:ph idx="1" type="body"/>
          </p:nvPr>
        </p:nvSpPr>
        <p:spPr>
          <a:xfrm>
            <a:off x="7620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3200"/>
              <a:buFont typeface="Tahoma"/>
              <a:buChar char="•"/>
            </a:pPr>
            <a:r>
              <a:rPr b="0" i="0" lang="en-US" sz="3200" u="none">
                <a:solidFill>
                  <a:schemeClr val="dk1"/>
                </a:solidFill>
                <a:latin typeface="Tahoma"/>
                <a:ea typeface="Tahoma"/>
                <a:cs typeface="Tahoma"/>
                <a:sym typeface="Tahoma"/>
              </a:rPr>
              <a:t>The body of the class:</a:t>
            </a:r>
            <a:endParaRPr/>
          </a:p>
          <a:p>
            <a:pPr indent="-342900" lvl="0" marL="342900" marR="0" rtl="0" algn="l">
              <a:lnSpc>
                <a:spcPct val="60000"/>
              </a:lnSpc>
              <a:spcBef>
                <a:spcPts val="640"/>
              </a:spcBef>
              <a:spcAft>
                <a:spcPts val="0"/>
              </a:spcAft>
              <a:buClr>
                <a:schemeClr val="dk1"/>
              </a:buClr>
              <a:buSzPts val="3200"/>
              <a:buFont typeface="Tahoma"/>
              <a:buNone/>
            </a:pPr>
            <a:r>
              <a:rPr b="0" i="1" lang="en-US" sz="3200" u="none">
                <a:solidFill>
                  <a:schemeClr val="dk1"/>
                </a:solidFill>
                <a:latin typeface="Tahoma"/>
                <a:ea typeface="Tahoma"/>
                <a:cs typeface="Tahoma"/>
                <a:sym typeface="Tahoma"/>
              </a:rPr>
              <a:t>		</a:t>
            </a:r>
            <a:r>
              <a:rPr b="0" i="1" lang="en-US" sz="2800" u="none">
                <a:solidFill>
                  <a:schemeClr val="dk1"/>
                </a:solidFill>
                <a:latin typeface="Tahoma"/>
                <a:ea typeface="Tahoma"/>
                <a:cs typeface="Tahoma"/>
                <a:sym typeface="Tahoma"/>
              </a:rPr>
              <a:t>type instance-variable1;</a:t>
            </a:r>
            <a:endParaRPr/>
          </a:p>
          <a:p>
            <a:pPr indent="-342900" lvl="0" marL="342900" marR="0" rtl="0" algn="l">
              <a:lnSpc>
                <a:spcPct val="60000"/>
              </a:lnSpc>
              <a:spcBef>
                <a:spcPts val="560"/>
              </a:spcBef>
              <a:spcAft>
                <a:spcPts val="0"/>
              </a:spcAft>
              <a:buClr>
                <a:schemeClr val="dk1"/>
              </a:buClr>
              <a:buSzPts val="2800"/>
              <a:buFont typeface="Tahoma"/>
              <a:buNone/>
            </a:pPr>
            <a:r>
              <a:rPr b="0" i="1" lang="en-US" sz="2800" u="none">
                <a:solidFill>
                  <a:schemeClr val="dk1"/>
                </a:solidFill>
                <a:latin typeface="Tahoma"/>
                <a:ea typeface="Tahoma"/>
                <a:cs typeface="Tahoma"/>
                <a:sym typeface="Tahoma"/>
              </a:rPr>
              <a:t>		type instance-variable2;</a:t>
            </a:r>
            <a:endParaRPr/>
          </a:p>
          <a:p>
            <a:pPr indent="-342900" lvl="0" marL="342900" marR="0" rtl="0" algn="l">
              <a:lnSpc>
                <a:spcPct val="40000"/>
              </a:lnSpc>
              <a:spcBef>
                <a:spcPts val="560"/>
              </a:spcBef>
              <a:spcAft>
                <a:spcPts val="0"/>
              </a:spcAft>
              <a:buClr>
                <a:schemeClr val="dk1"/>
              </a:buClr>
              <a:buSzPts val="2800"/>
              <a:buFont typeface="Tahoma"/>
              <a:buNone/>
            </a:pPr>
            <a:r>
              <a:rPr b="0" i="1" lang="en-US" sz="2800" u="none">
                <a:solidFill>
                  <a:schemeClr val="dk1"/>
                </a:solidFill>
                <a:latin typeface="Tahoma"/>
                <a:ea typeface="Tahoma"/>
                <a:cs typeface="Tahoma"/>
                <a:sym typeface="Tahoma"/>
              </a:rPr>
              <a:t>		...</a:t>
            </a:r>
            <a:endParaRPr/>
          </a:p>
          <a:p>
            <a:pPr indent="-342900" lvl="0" marL="342900" marR="0" rtl="0" algn="l">
              <a:lnSpc>
                <a:spcPct val="50000"/>
              </a:lnSpc>
              <a:spcBef>
                <a:spcPts val="560"/>
              </a:spcBef>
              <a:spcAft>
                <a:spcPts val="0"/>
              </a:spcAft>
              <a:buClr>
                <a:schemeClr val="dk1"/>
              </a:buClr>
              <a:buSzPts val="2800"/>
              <a:buFont typeface="Tahoma"/>
              <a:buNone/>
            </a:pPr>
            <a:r>
              <a:rPr b="0" i="1" lang="en-US" sz="2800" u="none">
                <a:solidFill>
                  <a:schemeClr val="dk1"/>
                </a:solidFill>
                <a:latin typeface="Tahoma"/>
                <a:ea typeface="Tahoma"/>
                <a:cs typeface="Tahoma"/>
                <a:sym typeface="Tahoma"/>
              </a:rPr>
              <a:t>		type instance-variableN;</a:t>
            </a:r>
            <a:endParaRPr/>
          </a:p>
          <a:p>
            <a:pPr indent="-342900" lvl="0" marL="342900" marR="0" rtl="0" algn="l">
              <a:lnSpc>
                <a:spcPct val="80000"/>
              </a:lnSpc>
              <a:spcBef>
                <a:spcPts val="560"/>
              </a:spcBef>
              <a:spcAft>
                <a:spcPts val="0"/>
              </a:spcAft>
              <a:buClr>
                <a:schemeClr val="dk1"/>
              </a:buClr>
              <a:buSzPts val="2800"/>
              <a:buFont typeface="Tahoma"/>
              <a:buNone/>
            </a:pPr>
            <a:r>
              <a:rPr b="0" i="1" lang="en-US" sz="2800" u="none">
                <a:solidFill>
                  <a:schemeClr val="dk1"/>
                </a:solidFill>
                <a:latin typeface="Tahoma"/>
                <a:ea typeface="Tahoma"/>
                <a:cs typeface="Tahoma"/>
                <a:sym typeface="Tahoma"/>
              </a:rPr>
              <a:t>		type methodname1(parameter-list)</a:t>
            </a:r>
            <a:br>
              <a:rPr b="0" i="1" lang="en-US" sz="2800" u="none">
                <a:solidFill>
                  <a:schemeClr val="dk1"/>
                </a:solidFill>
                <a:latin typeface="Tahoma"/>
                <a:ea typeface="Tahoma"/>
                <a:cs typeface="Tahoma"/>
                <a:sym typeface="Tahoma"/>
              </a:rPr>
            </a:br>
            <a:r>
              <a:rPr b="0" i="1" lang="en-US" sz="2800" u="none">
                <a:solidFill>
                  <a:schemeClr val="dk1"/>
                </a:solidFill>
                <a:latin typeface="Tahoma"/>
                <a:ea typeface="Tahoma"/>
                <a:cs typeface="Tahoma"/>
                <a:sym typeface="Tahoma"/>
              </a:rPr>
              <a:t>		{ method-body; }</a:t>
            </a:r>
            <a:endParaRPr/>
          </a:p>
          <a:p>
            <a:pPr indent="-342900" lvl="0" marL="342900" marR="0" rtl="0" algn="l">
              <a:lnSpc>
                <a:spcPct val="80000"/>
              </a:lnSpc>
              <a:spcBef>
                <a:spcPts val="560"/>
              </a:spcBef>
              <a:spcAft>
                <a:spcPts val="0"/>
              </a:spcAft>
              <a:buClr>
                <a:schemeClr val="dk1"/>
              </a:buClr>
              <a:buSzPts val="2800"/>
              <a:buFont typeface="Tahoma"/>
              <a:buNone/>
            </a:pPr>
            <a:r>
              <a:rPr b="0" i="1" lang="en-US" sz="2800" u="none">
                <a:solidFill>
                  <a:schemeClr val="dk1"/>
                </a:solidFill>
                <a:latin typeface="Tahoma"/>
                <a:ea typeface="Tahoma"/>
                <a:cs typeface="Tahoma"/>
                <a:sym typeface="Tahoma"/>
              </a:rPr>
              <a:t>		type methodname2(parameter-list)</a:t>
            </a:r>
            <a:br>
              <a:rPr b="0" i="1" lang="en-US" sz="2800" u="none">
                <a:solidFill>
                  <a:schemeClr val="dk1"/>
                </a:solidFill>
                <a:latin typeface="Tahoma"/>
                <a:ea typeface="Tahoma"/>
                <a:cs typeface="Tahoma"/>
                <a:sym typeface="Tahoma"/>
              </a:rPr>
            </a:br>
            <a:r>
              <a:rPr b="0" i="1" lang="en-US" sz="2800" u="none">
                <a:solidFill>
                  <a:schemeClr val="dk1"/>
                </a:solidFill>
                <a:latin typeface="Tahoma"/>
                <a:ea typeface="Tahoma"/>
                <a:cs typeface="Tahoma"/>
                <a:sym typeface="Tahoma"/>
              </a:rPr>
              <a:t>		{ method-body; }</a:t>
            </a:r>
            <a:endParaRPr/>
          </a:p>
          <a:p>
            <a:pPr indent="-342900" lvl="0" marL="342900" marR="0" rtl="0" algn="l">
              <a:lnSpc>
                <a:spcPct val="10000"/>
              </a:lnSpc>
              <a:spcBef>
                <a:spcPts val="560"/>
              </a:spcBef>
              <a:spcAft>
                <a:spcPts val="0"/>
              </a:spcAft>
              <a:buClr>
                <a:schemeClr val="dk1"/>
              </a:buClr>
              <a:buSzPts val="2800"/>
              <a:buFont typeface="Tahoma"/>
              <a:buNone/>
            </a:pPr>
            <a:r>
              <a:rPr b="0" i="1" lang="en-US" sz="2800" u="none">
                <a:solidFill>
                  <a:schemeClr val="dk1"/>
                </a:solidFill>
                <a:latin typeface="Tahoma"/>
                <a:ea typeface="Tahoma"/>
                <a:cs typeface="Tahoma"/>
                <a:sym typeface="Tahoma"/>
              </a:rPr>
              <a:t>		...</a:t>
            </a:r>
            <a:endParaRPr/>
          </a:p>
          <a:p>
            <a:pPr indent="-342900" lvl="0" marL="342900" marR="0" rtl="0" algn="l">
              <a:lnSpc>
                <a:spcPct val="80000"/>
              </a:lnSpc>
              <a:spcBef>
                <a:spcPts val="560"/>
              </a:spcBef>
              <a:spcAft>
                <a:spcPts val="0"/>
              </a:spcAft>
              <a:buClr>
                <a:schemeClr val="dk1"/>
              </a:buClr>
              <a:buSzPts val="2800"/>
              <a:buFont typeface="Tahoma"/>
              <a:buNone/>
            </a:pPr>
            <a:r>
              <a:rPr b="0" i="1" lang="en-US" sz="2800" u="none">
                <a:solidFill>
                  <a:schemeClr val="dk1"/>
                </a:solidFill>
                <a:latin typeface="Tahoma"/>
                <a:ea typeface="Tahoma"/>
                <a:cs typeface="Tahoma"/>
                <a:sym typeface="Tahoma"/>
              </a:rPr>
              <a:t>		type methodnameN(parameter-list)</a:t>
            </a:r>
            <a:br>
              <a:rPr b="0" i="1" lang="en-US" sz="2800" u="none">
                <a:solidFill>
                  <a:schemeClr val="dk1"/>
                </a:solidFill>
                <a:latin typeface="Tahoma"/>
                <a:ea typeface="Tahoma"/>
                <a:cs typeface="Tahoma"/>
                <a:sym typeface="Tahoma"/>
              </a:rPr>
            </a:br>
            <a:r>
              <a:rPr b="0" i="1" lang="en-US" sz="2800" u="none">
                <a:solidFill>
                  <a:schemeClr val="dk1"/>
                </a:solidFill>
                <a:latin typeface="Tahoma"/>
                <a:ea typeface="Tahoma"/>
                <a:cs typeface="Tahoma"/>
                <a:sym typeface="Tahoma"/>
              </a:rPr>
              <a:t>		{ method-body;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chemeClr val="lt2"/>
            </a:gs>
          </a:gsLst>
          <a:lin ang="10800000" scaled="0"/>
        </a:gradFill>
      </p:bgPr>
    </p:bg>
    <p:spTree>
      <p:nvGrpSpPr>
        <p:cNvPr id="67" name="Shape 67"/>
        <p:cNvGrpSpPr/>
        <p:nvPr/>
      </p:nvGrpSpPr>
      <p:grpSpPr>
        <a:xfrm>
          <a:off x="0" y="0"/>
          <a:ext cx="0" cy="0"/>
          <a:chOff x="0" y="0"/>
          <a:chExt cx="0" cy="0"/>
        </a:xfrm>
      </p:grpSpPr>
      <p:sp>
        <p:nvSpPr>
          <p:cNvPr id="68" name="Google Shape;68;p8"/>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Subclasses</a:t>
            </a:r>
            <a:endParaRPr/>
          </a:p>
        </p:txBody>
      </p:sp>
      <p:sp>
        <p:nvSpPr>
          <p:cNvPr id="69" name="Google Shape;69;p8"/>
          <p:cNvSpPr txBox="1"/>
          <p:nvPr>
            <p:ph idx="1" type="body"/>
          </p:nvPr>
        </p:nvSpPr>
        <p:spPr>
          <a:xfrm>
            <a:off x="304800" y="1600200"/>
            <a:ext cx="8458200" cy="5257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Char char="•"/>
            </a:pPr>
            <a:r>
              <a:rPr b="0" i="0" lang="en-US" sz="3200" u="none">
                <a:solidFill>
                  <a:schemeClr val="dk1"/>
                </a:solidFill>
                <a:latin typeface="Tahoma"/>
                <a:ea typeface="Tahoma"/>
                <a:cs typeface="Tahoma"/>
                <a:sym typeface="Tahoma"/>
              </a:rPr>
              <a:t>If this class is a subclass of another specific class:</a:t>
            </a:r>
            <a:endParaRPr/>
          </a:p>
          <a:p>
            <a:pPr indent="-342900" lvl="0" marL="342900" marR="0" rtl="0" algn="l">
              <a:lnSpc>
                <a:spcPct val="100000"/>
              </a:lnSpc>
              <a:spcBef>
                <a:spcPts val="64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	</a:t>
            </a:r>
            <a:r>
              <a:rPr b="0" i="1" lang="en-US" sz="2400" u="none">
                <a:solidFill>
                  <a:schemeClr val="dk1"/>
                </a:solidFill>
                <a:latin typeface="Tahoma"/>
                <a:ea typeface="Tahoma"/>
                <a:cs typeface="Tahoma"/>
                <a:sym typeface="Tahoma"/>
              </a:rPr>
              <a:t>class myClassName extends mySuperClassName</a:t>
            </a:r>
            <a:endParaRPr/>
          </a:p>
          <a:p>
            <a:pPr indent="-342900" lvl="0" marL="342900" marR="0" rtl="0" algn="l">
              <a:lnSpc>
                <a:spcPct val="100000"/>
              </a:lnSpc>
              <a:spcBef>
                <a:spcPts val="480"/>
              </a:spcBef>
              <a:spcAft>
                <a:spcPts val="0"/>
              </a:spcAft>
              <a:buClr>
                <a:schemeClr val="dk1"/>
              </a:buClr>
              <a:buSzPts val="2400"/>
              <a:buFont typeface="Tahoma"/>
              <a:buNone/>
            </a:pPr>
            <a:r>
              <a:rPr b="0" i="1" lang="en-US" sz="2400" u="none">
                <a:solidFill>
                  <a:schemeClr val="dk1"/>
                </a:solidFill>
                <a:latin typeface="Tahoma"/>
                <a:ea typeface="Tahoma"/>
                <a:cs typeface="Tahoma"/>
                <a:sym typeface="Tahoma"/>
              </a:rPr>
              <a:t>   {</a:t>
            </a:r>
            <a:endParaRPr/>
          </a:p>
          <a:p>
            <a:pPr indent="-342900" lvl="0" marL="342900" marR="0" rtl="0" algn="l">
              <a:lnSpc>
                <a:spcPct val="100000"/>
              </a:lnSpc>
              <a:spcBef>
                <a:spcPts val="480"/>
              </a:spcBef>
              <a:spcAft>
                <a:spcPts val="0"/>
              </a:spcAft>
              <a:buClr>
                <a:schemeClr val="dk1"/>
              </a:buClr>
              <a:buSzPts val="2400"/>
              <a:buFont typeface="Tahoma"/>
              <a:buNone/>
            </a:pPr>
            <a:r>
              <a:rPr b="0" i="1" lang="en-US" sz="2400" u="none">
                <a:solidFill>
                  <a:schemeClr val="dk1"/>
                </a:solidFill>
                <a:latin typeface="Tahoma"/>
                <a:ea typeface="Tahoma"/>
                <a:cs typeface="Tahoma"/>
                <a:sym typeface="Tahoma"/>
              </a:rPr>
              <a:t>    …</a:t>
            </a:r>
            <a:br>
              <a:rPr b="0" i="1" lang="en-US" sz="2400" u="none">
                <a:solidFill>
                  <a:schemeClr val="dk1"/>
                </a:solidFill>
                <a:latin typeface="Tahoma"/>
                <a:ea typeface="Tahoma"/>
                <a:cs typeface="Tahoma"/>
                <a:sym typeface="Tahoma"/>
              </a:rPr>
            </a:br>
            <a:r>
              <a:rPr b="0" i="1" lang="en-US" sz="2400" u="none">
                <a:solidFill>
                  <a:schemeClr val="dk1"/>
                </a:solidFill>
                <a:latin typeface="Tahoma"/>
                <a:ea typeface="Tahoma"/>
                <a:cs typeface="Tahoma"/>
                <a:sym typeface="Tahoma"/>
              </a:rPr>
              <a:t>}</a:t>
            </a:r>
            <a:endParaRPr/>
          </a:p>
          <a:p>
            <a:pPr indent="-342900" lvl="0" marL="342900" marR="0" rtl="0" algn="l">
              <a:lnSpc>
                <a:spcPct val="100000"/>
              </a:lnSpc>
              <a:spcBef>
                <a:spcPts val="640"/>
              </a:spcBef>
              <a:spcAft>
                <a:spcPts val="0"/>
              </a:spcAft>
              <a:buClr>
                <a:schemeClr val="dk1"/>
              </a:buClr>
              <a:buSzPts val="3200"/>
              <a:buFont typeface="Tahoma"/>
              <a:buChar char="•"/>
            </a:pPr>
            <a:r>
              <a:rPr b="0" i="0" lang="en-US" sz="3200" u="none">
                <a:solidFill>
                  <a:schemeClr val="dk1"/>
                </a:solidFill>
                <a:latin typeface="Tahoma"/>
                <a:ea typeface="Tahoma"/>
                <a:cs typeface="Tahoma"/>
                <a:sym typeface="Tahoma"/>
              </a:rPr>
              <a:t>When a class declaration does not contain an extends clause, the class is automatically made a subclass of the </a:t>
            </a:r>
            <a:r>
              <a:rPr b="0" i="0" lang="en-US" sz="3200" u="sng">
                <a:solidFill>
                  <a:schemeClr val="dk1"/>
                </a:solidFill>
                <a:latin typeface="Tahoma"/>
                <a:ea typeface="Tahoma"/>
                <a:cs typeface="Tahoma"/>
                <a:sym typeface="Tahoma"/>
              </a:rPr>
              <a:t>Object</a:t>
            </a:r>
            <a:r>
              <a:rPr b="0" i="0" lang="en-US" sz="3200" u="none">
                <a:solidFill>
                  <a:schemeClr val="dk1"/>
                </a:solidFill>
                <a:latin typeface="Tahoma"/>
                <a:ea typeface="Tahoma"/>
                <a:cs typeface="Tahoma"/>
                <a:sym typeface="Tahoma"/>
              </a:rPr>
              <a:t> class.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chemeClr val="lt2"/>
            </a:gs>
          </a:gsLst>
          <a:lin ang="10800000" scaled="0"/>
        </a:gradFill>
      </p:bgPr>
    </p:bg>
    <p:spTree>
      <p:nvGrpSpPr>
        <p:cNvPr id="73" name="Shape 73"/>
        <p:cNvGrpSpPr/>
        <p:nvPr/>
      </p:nvGrpSpPr>
      <p:grpSpPr>
        <a:xfrm>
          <a:off x="0" y="0"/>
          <a:ext cx="0" cy="0"/>
          <a:chOff x="0" y="0"/>
          <a:chExt cx="0" cy="0"/>
        </a:xfrm>
      </p:grpSpPr>
      <p:sp>
        <p:nvSpPr>
          <p:cNvPr id="74" name="Google Shape;74;p9"/>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Dot (.) Operator</a:t>
            </a:r>
            <a:endParaRPr/>
          </a:p>
        </p:txBody>
      </p:sp>
      <p:sp>
        <p:nvSpPr>
          <p:cNvPr id="75" name="Google Shape;75;p9"/>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Char char="•"/>
            </a:pPr>
            <a:r>
              <a:rPr b="0" i="0" lang="en-US" sz="3200" u="none">
                <a:solidFill>
                  <a:schemeClr val="dk1"/>
                </a:solidFill>
                <a:latin typeface="Tahoma"/>
                <a:ea typeface="Tahoma"/>
                <a:cs typeface="Tahoma"/>
                <a:sym typeface="Tahoma"/>
              </a:rPr>
              <a:t>The dot(.) operator is used to access the instance variables and methods within an object.</a:t>
            </a:r>
            <a:endParaRPr/>
          </a:p>
          <a:p>
            <a:pPr indent="-139700" lvl="0" marL="342900" marR="0" rtl="0" algn="l">
              <a:lnSpc>
                <a:spcPct val="100000"/>
              </a:lnSpc>
              <a:spcBef>
                <a:spcPts val="640"/>
              </a:spcBef>
              <a:spcAft>
                <a:spcPts val="0"/>
              </a:spcAft>
              <a:buClr>
                <a:schemeClr val="dk1"/>
              </a:buClr>
              <a:buSzPts val="3200"/>
              <a:buFont typeface="Times New Roman"/>
              <a:buNone/>
            </a:pPr>
            <a:r>
              <a:t/>
            </a:r>
            <a:endParaRPr b="0" i="0" sz="3200" u="none">
              <a:solidFill>
                <a:schemeClr val="dk1"/>
              </a:solidFill>
              <a:latin typeface="Tahoma"/>
              <a:ea typeface="Tahoma"/>
              <a:cs typeface="Tahoma"/>
              <a:sym typeface="Tahoma"/>
            </a:endParaRPr>
          </a:p>
          <a:p>
            <a:pPr indent="-342900" lvl="0" marL="342900" marR="0" rtl="0" algn="ctr">
              <a:lnSpc>
                <a:spcPct val="100000"/>
              </a:lnSpc>
              <a:spcBef>
                <a:spcPts val="560"/>
              </a:spcBef>
              <a:spcAft>
                <a:spcPts val="0"/>
              </a:spcAft>
              <a:buClr>
                <a:schemeClr val="dk1"/>
              </a:buClr>
              <a:buSzPts val="2800"/>
              <a:buFont typeface="Tahoma"/>
              <a:buNone/>
            </a:pPr>
            <a:r>
              <a:rPr b="0" i="1" lang="en-US" sz="2800" u="none">
                <a:solidFill>
                  <a:schemeClr val="dk1"/>
                </a:solidFill>
                <a:latin typeface="Tahoma"/>
                <a:ea typeface="Tahoma"/>
                <a:cs typeface="Tahoma"/>
                <a:sym typeface="Tahoma"/>
              </a:rPr>
              <a:t>Objectname.variablename</a:t>
            </a:r>
            <a:endParaRPr/>
          </a:p>
          <a:p>
            <a:pPr indent="-342900" lvl="0" marL="342900" marR="0" rtl="0" algn="ctr">
              <a:lnSpc>
                <a:spcPct val="100000"/>
              </a:lnSpc>
              <a:spcBef>
                <a:spcPts val="560"/>
              </a:spcBef>
              <a:spcAft>
                <a:spcPts val="0"/>
              </a:spcAft>
              <a:buClr>
                <a:schemeClr val="dk1"/>
              </a:buClr>
              <a:buSzPts val="2800"/>
              <a:buFont typeface="Tahoma"/>
              <a:buNone/>
            </a:pPr>
            <a:r>
              <a:rPr b="0" i="1" lang="en-US" sz="2800" u="none">
                <a:solidFill>
                  <a:schemeClr val="dk1"/>
                </a:solidFill>
                <a:latin typeface="Tahoma"/>
                <a:ea typeface="Tahoma"/>
                <a:cs typeface="Tahoma"/>
                <a:sym typeface="Tahoma"/>
              </a:rPr>
              <a:t>objectname.method(parameter-list)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chemeClr val="lt2"/>
            </a:gs>
          </a:gsLst>
          <a:lin ang="10800000" scaled="0"/>
        </a:gradFill>
      </p:bgPr>
    </p:bg>
    <p:spTree>
      <p:nvGrpSpPr>
        <p:cNvPr id="79" name="Shape 79"/>
        <p:cNvGrpSpPr/>
        <p:nvPr/>
      </p:nvGrpSpPr>
      <p:grpSpPr>
        <a:xfrm>
          <a:off x="0" y="0"/>
          <a:ext cx="0" cy="0"/>
          <a:chOff x="0" y="0"/>
          <a:chExt cx="0" cy="0"/>
        </a:xfrm>
      </p:grpSpPr>
      <p:sp>
        <p:nvSpPr>
          <p:cNvPr id="80" name="Google Shape;80;p10"/>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new Operator</a:t>
            </a:r>
            <a:endParaRPr/>
          </a:p>
        </p:txBody>
      </p:sp>
      <p:sp>
        <p:nvSpPr>
          <p:cNvPr id="81" name="Google Shape;81;p10"/>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Char char="•"/>
            </a:pPr>
            <a:r>
              <a:rPr b="0" i="0" lang="en-US" sz="3200" u="none">
                <a:solidFill>
                  <a:schemeClr val="dk1"/>
                </a:solidFill>
                <a:latin typeface="Tahoma"/>
                <a:ea typeface="Tahoma"/>
                <a:cs typeface="Tahoma"/>
                <a:sym typeface="Tahoma"/>
              </a:rPr>
              <a:t>The </a:t>
            </a:r>
            <a:r>
              <a:rPr b="0" i="0" lang="en-US" sz="3200" u="sng">
                <a:solidFill>
                  <a:schemeClr val="dk1"/>
                </a:solidFill>
                <a:latin typeface="Tahoma"/>
                <a:ea typeface="Tahoma"/>
                <a:cs typeface="Tahoma"/>
                <a:sym typeface="Tahoma"/>
              </a:rPr>
              <a:t>new</a:t>
            </a:r>
            <a:r>
              <a:rPr b="0" i="0" lang="en-US" sz="3200" u="none">
                <a:solidFill>
                  <a:schemeClr val="dk1"/>
                </a:solidFill>
                <a:latin typeface="Tahoma"/>
                <a:ea typeface="Tahoma"/>
                <a:cs typeface="Tahoma"/>
                <a:sym typeface="Tahoma"/>
              </a:rPr>
              <a:t> operator creates single instance of a named class and returns a reference to that object.</a:t>
            </a:r>
            <a:endParaRPr/>
          </a:p>
          <a:p>
            <a:pPr indent="-139700" lvl="0" marL="342900" marR="0" rtl="0" algn="l">
              <a:lnSpc>
                <a:spcPct val="100000"/>
              </a:lnSpc>
              <a:spcBef>
                <a:spcPts val="640"/>
              </a:spcBef>
              <a:spcAft>
                <a:spcPts val="0"/>
              </a:spcAft>
              <a:buClr>
                <a:schemeClr val="dk1"/>
              </a:buClr>
              <a:buSzPts val="3200"/>
              <a:buFont typeface="Times New Roman"/>
              <a:buNone/>
            </a:pPr>
            <a:r>
              <a:t/>
            </a:r>
            <a:endParaRPr b="0" i="0" sz="3200" u="none">
              <a:solidFill>
                <a:schemeClr val="dk1"/>
              </a:solidFill>
              <a:latin typeface="Tahoma"/>
              <a:ea typeface="Tahoma"/>
              <a:cs typeface="Tahoma"/>
              <a:sym typeface="Tahoma"/>
            </a:endParaRPr>
          </a:p>
          <a:p>
            <a:pPr indent="-342900" lvl="0" marL="342900" marR="0" rtl="0" algn="ctr">
              <a:lnSpc>
                <a:spcPct val="100000"/>
              </a:lnSpc>
              <a:spcBef>
                <a:spcPts val="480"/>
              </a:spcBef>
              <a:spcAft>
                <a:spcPts val="0"/>
              </a:spcAft>
              <a:buClr>
                <a:schemeClr val="dk1"/>
              </a:buClr>
              <a:buSzPts val="2400"/>
              <a:buFont typeface="Tahoma"/>
              <a:buNone/>
            </a:pPr>
            <a:r>
              <a:rPr b="0" i="1" lang="en-US" sz="2400" u="none">
                <a:solidFill>
                  <a:schemeClr val="dk1"/>
                </a:solidFill>
                <a:latin typeface="Tahoma"/>
                <a:ea typeface="Tahoma"/>
                <a:cs typeface="Tahoma"/>
                <a:sym typeface="Tahoma"/>
              </a:rPr>
              <a:t>Classvariable objectreference = new classname()</a:t>
            </a:r>
            <a:endParaRPr/>
          </a:p>
          <a:p>
            <a:pPr indent="-342900" lvl="0" marL="342900" marR="0" rtl="0" algn="l">
              <a:lnSpc>
                <a:spcPct val="100000"/>
              </a:lnSpc>
              <a:spcBef>
                <a:spcPts val="560"/>
              </a:spcBef>
              <a:spcAft>
                <a:spcPts val="0"/>
              </a:spcAft>
              <a:buClr>
                <a:schemeClr val="dk1"/>
              </a:buClr>
              <a:buSzPts val="2800"/>
              <a:buFont typeface="Times New Roman"/>
              <a:buNone/>
            </a:pPr>
            <a:r>
              <a:t/>
            </a:r>
            <a:endParaRPr b="0" i="1" sz="2800" u="none">
              <a:solidFill>
                <a:schemeClr val="dk1"/>
              </a:solidFill>
              <a:latin typeface="Tahoma"/>
              <a:ea typeface="Tahoma"/>
              <a:cs typeface="Tahoma"/>
              <a:sym typeface="Tahoma"/>
            </a:endParaRPr>
          </a:p>
          <a:p>
            <a:pPr indent="-165100" lvl="0" marL="342900" marR="0" rtl="0" algn="l">
              <a:lnSpc>
                <a:spcPct val="100000"/>
              </a:lnSpc>
              <a:spcBef>
                <a:spcPts val="560"/>
              </a:spcBef>
              <a:spcAft>
                <a:spcPts val="0"/>
              </a:spcAft>
              <a:buClr>
                <a:schemeClr val="dk1"/>
              </a:buClr>
              <a:buSzPts val="2800"/>
              <a:buFont typeface="Times New Roman"/>
              <a:buNone/>
            </a:pPr>
            <a:r>
              <a:t/>
            </a:r>
            <a:endParaRPr b="0" i="1" sz="2800" u="none">
              <a:solidFill>
                <a:schemeClr val="dk1"/>
              </a:solidFill>
              <a:latin typeface="Tahoma"/>
              <a:ea typeface="Tahoma"/>
              <a:cs typeface="Tahoma"/>
              <a:sym typeface="Tahom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chemeClr val="lt2"/>
            </a:gs>
          </a:gsLst>
          <a:lin ang="10800000" scaled="0"/>
        </a:gradFill>
      </p:bgPr>
    </p:bg>
    <p:spTree>
      <p:nvGrpSpPr>
        <p:cNvPr id="85" name="Shape 85"/>
        <p:cNvGrpSpPr/>
        <p:nvPr/>
      </p:nvGrpSpPr>
      <p:grpSpPr>
        <a:xfrm>
          <a:off x="0" y="0"/>
          <a:ext cx="0" cy="0"/>
          <a:chOff x="0" y="0"/>
          <a:chExt cx="0" cy="0"/>
        </a:xfrm>
      </p:grpSpPr>
      <p:sp>
        <p:nvSpPr>
          <p:cNvPr id="86" name="Google Shape;86;p1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new Operator</a:t>
            </a:r>
            <a:endParaRPr/>
          </a:p>
        </p:txBody>
      </p:sp>
      <p:sp>
        <p:nvSpPr>
          <p:cNvPr id="87" name="Google Shape;87;p11"/>
          <p:cNvSpPr txBox="1"/>
          <p:nvPr>
            <p:ph idx="1" type="body"/>
          </p:nvPr>
        </p:nvSpPr>
        <p:spPr>
          <a:xfrm>
            <a:off x="685800" y="17526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Char char="•"/>
            </a:pPr>
            <a:r>
              <a:rPr b="0" i="0" lang="en-US" sz="3200" u="none">
                <a:solidFill>
                  <a:schemeClr val="dk1"/>
                </a:solidFill>
                <a:latin typeface="Tahoma"/>
                <a:ea typeface="Tahoma"/>
                <a:cs typeface="Tahoma"/>
                <a:sym typeface="Tahoma"/>
              </a:rPr>
              <a:t>The statement actually is composed of two parts:</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(1) </a:t>
            </a:r>
            <a:r>
              <a:rPr b="0" i="1" lang="en-US" sz="2400" u="none">
                <a:solidFill>
                  <a:schemeClr val="dk1"/>
                </a:solidFill>
                <a:latin typeface="Tahoma"/>
                <a:ea typeface="Tahoma"/>
                <a:cs typeface="Tahoma"/>
                <a:sym typeface="Tahoma"/>
              </a:rPr>
              <a:t>Classvariable objectreference</a:t>
            </a:r>
            <a:r>
              <a:rPr b="0" i="0" lang="en-US" sz="2400" u="none">
                <a:solidFill>
                  <a:schemeClr val="dk1"/>
                </a:solidFill>
                <a:latin typeface="Tahoma"/>
                <a:ea typeface="Tahoma"/>
                <a:cs typeface="Tahoma"/>
                <a:sym typeface="Tahoma"/>
              </a:rPr>
              <a:t> </a:t>
            </a:r>
            <a:r>
              <a:rPr b="0" i="0" lang="en-US" sz="2800" u="none">
                <a:solidFill>
                  <a:schemeClr val="dk1"/>
                </a:solidFill>
                <a:latin typeface="Tahoma"/>
                <a:ea typeface="Tahoma"/>
                <a:cs typeface="Tahoma"/>
                <a:sym typeface="Tahoma"/>
              </a:rPr>
              <a:t>declares an object reference to an object of the class type. (the object has a null value)</a:t>
            </a:r>
            <a:endParaRPr/>
          </a:p>
          <a:p>
            <a:pPr indent="-342900" lvl="0" marL="342900" marR="0" rtl="0" algn="l">
              <a:lnSpc>
                <a:spcPct val="100000"/>
              </a:lnSpc>
              <a:spcBef>
                <a:spcPts val="560"/>
              </a:spcBef>
              <a:spcAft>
                <a:spcPts val="0"/>
              </a:spcAft>
              <a:buClr>
                <a:schemeClr val="dk1"/>
              </a:buClr>
              <a:buSzPts val="2800"/>
              <a:buFont typeface="Tahoma"/>
              <a:buChar char="•"/>
            </a:pPr>
            <a:r>
              <a:rPr b="0" i="0" lang="en-US" sz="2800" u="none">
                <a:solidFill>
                  <a:schemeClr val="dk1"/>
                </a:solidFill>
                <a:latin typeface="Tahoma"/>
                <a:ea typeface="Tahoma"/>
                <a:cs typeface="Tahoma"/>
                <a:sym typeface="Tahoma"/>
              </a:rPr>
              <a:t>(2) </a:t>
            </a:r>
            <a:r>
              <a:rPr b="0" i="1" lang="en-US" sz="2400" u="none">
                <a:solidFill>
                  <a:schemeClr val="dk1"/>
                </a:solidFill>
                <a:latin typeface="Tahoma"/>
                <a:ea typeface="Tahoma"/>
                <a:cs typeface="Tahoma"/>
                <a:sym typeface="Tahoma"/>
              </a:rPr>
              <a:t>objectreference = new classname()</a:t>
            </a:r>
            <a:r>
              <a:rPr b="0" i="0" lang="en-US" sz="2400" u="none">
                <a:solidFill>
                  <a:schemeClr val="dk1"/>
                </a:solidFill>
                <a:latin typeface="Tahoma"/>
                <a:ea typeface="Tahoma"/>
                <a:cs typeface="Tahoma"/>
                <a:sym typeface="Tahoma"/>
              </a:rPr>
              <a:t> </a:t>
            </a:r>
            <a:r>
              <a:rPr b="0" i="0" lang="en-US" sz="2800" u="none">
                <a:solidFill>
                  <a:schemeClr val="dk1"/>
                </a:solidFill>
                <a:latin typeface="Tahoma"/>
                <a:ea typeface="Tahoma"/>
                <a:cs typeface="Tahoma"/>
                <a:sym typeface="Tahoma"/>
              </a:rPr>
              <a:t>allocates memory for the object and assign the reference to the object.</a:t>
            </a:r>
            <a:endParaRPr/>
          </a:p>
          <a:p>
            <a:pPr indent="-342900" lvl="0" marL="342900" marR="0" rtl="0" algn="ctr">
              <a:lnSpc>
                <a:spcPct val="100000"/>
              </a:lnSpc>
              <a:spcBef>
                <a:spcPts val="560"/>
              </a:spcBef>
              <a:spcAft>
                <a:spcPts val="0"/>
              </a:spcAft>
              <a:buClr>
                <a:schemeClr val="folHlink"/>
              </a:buClr>
              <a:buSzPts val="2800"/>
              <a:buFont typeface="Tahoma"/>
              <a:buNone/>
            </a:pPr>
            <a:r>
              <a:rPr b="0" i="0" lang="en-US" sz="2800" u="none">
                <a:solidFill>
                  <a:schemeClr val="folHlink"/>
                </a:solidFill>
                <a:latin typeface="Tahoma"/>
                <a:ea typeface="Tahoma"/>
                <a:cs typeface="Tahoma"/>
                <a:sym typeface="Tahoma"/>
              </a:rPr>
              <a:t>(OnePoint.java, TwoPoints.java, &amp; Class1.java)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chemeClr val="lt2"/>
            </a:gs>
          </a:gsLst>
          <a:lin ang="10800000" scaled="0"/>
        </a:gradFill>
      </p:bgPr>
    </p:bg>
    <p:spTree>
      <p:nvGrpSpPr>
        <p:cNvPr id="91" name="Shape 91"/>
        <p:cNvGrpSpPr/>
        <p:nvPr/>
      </p:nvGrpSpPr>
      <p:grpSpPr>
        <a:xfrm>
          <a:off x="0" y="0"/>
          <a:ext cx="0" cy="0"/>
          <a:chOff x="0" y="0"/>
          <a:chExt cx="0" cy="0"/>
        </a:xfrm>
      </p:grpSpPr>
      <p:sp>
        <p:nvSpPr>
          <p:cNvPr id="92" name="Google Shape;92;p12"/>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Constructor</a:t>
            </a:r>
            <a:endParaRPr/>
          </a:p>
        </p:txBody>
      </p:sp>
      <p:sp>
        <p:nvSpPr>
          <p:cNvPr id="93" name="Google Shape;93;p12"/>
          <p:cNvSpPr txBox="1"/>
          <p:nvPr>
            <p:ph idx="1" type="body"/>
          </p:nvPr>
        </p:nvSpPr>
        <p:spPr>
          <a:xfrm>
            <a:off x="685800" y="17526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Char char="•"/>
            </a:pPr>
            <a:r>
              <a:rPr b="0" i="0" lang="en-US" sz="3200" u="none">
                <a:solidFill>
                  <a:schemeClr val="dk1"/>
                </a:solidFill>
                <a:latin typeface="Tahoma"/>
                <a:ea typeface="Tahoma"/>
                <a:cs typeface="Tahoma"/>
                <a:sym typeface="Tahoma"/>
              </a:rPr>
              <a:t>The ( ) in the new statement specifies the constructor for the class.</a:t>
            </a:r>
            <a:endParaRPr/>
          </a:p>
          <a:p>
            <a:pPr indent="-342900" lvl="0" marL="342900" marR="0" rtl="0" algn="l">
              <a:lnSpc>
                <a:spcPct val="100000"/>
              </a:lnSpc>
              <a:spcBef>
                <a:spcPts val="640"/>
              </a:spcBef>
              <a:spcAft>
                <a:spcPts val="0"/>
              </a:spcAft>
              <a:buClr>
                <a:schemeClr val="dk1"/>
              </a:buClr>
              <a:buSzPts val="3200"/>
              <a:buFont typeface="Tahoma"/>
              <a:buChar char="•"/>
            </a:pPr>
            <a:r>
              <a:rPr b="0" i="0" lang="en-US" sz="3200" u="none">
                <a:solidFill>
                  <a:schemeClr val="dk1"/>
                </a:solidFill>
                <a:latin typeface="Tahoma"/>
                <a:ea typeface="Tahoma"/>
                <a:cs typeface="Tahoma"/>
                <a:sym typeface="Tahoma"/>
              </a:rPr>
              <a:t>A constructor defines what occurs when an object of a class is created.</a:t>
            </a:r>
            <a:endParaRPr/>
          </a:p>
          <a:p>
            <a:pPr indent="-342900" lvl="0" marL="342900" marR="0" rtl="0" algn="l">
              <a:lnSpc>
                <a:spcPct val="100000"/>
              </a:lnSpc>
              <a:spcBef>
                <a:spcPts val="640"/>
              </a:spcBef>
              <a:spcAft>
                <a:spcPts val="0"/>
              </a:spcAft>
              <a:buClr>
                <a:schemeClr val="dk1"/>
              </a:buClr>
              <a:buSzPts val="3200"/>
              <a:buFont typeface="Tahoma"/>
              <a:buChar char="•"/>
            </a:pPr>
            <a:r>
              <a:rPr b="0" i="0" lang="en-US" sz="3200" u="none">
                <a:solidFill>
                  <a:schemeClr val="dk1"/>
                </a:solidFill>
                <a:latin typeface="Tahoma"/>
                <a:ea typeface="Tahoma"/>
                <a:cs typeface="Tahoma"/>
                <a:sym typeface="Tahoma"/>
              </a:rPr>
              <a:t>A constructor is a method which initializes an object immediately upon creation.</a:t>
            </a:r>
            <a:endParaRPr/>
          </a:p>
          <a:p>
            <a:pPr indent="-342900" lvl="0" marL="342900" marR="0" rtl="0" algn="l">
              <a:lnSpc>
                <a:spcPct val="100000"/>
              </a:lnSpc>
              <a:spcBef>
                <a:spcPts val="640"/>
              </a:spcBef>
              <a:spcAft>
                <a:spcPts val="0"/>
              </a:spcAft>
              <a:buClr>
                <a:schemeClr val="dk1"/>
              </a:buClr>
              <a:buSzPts val="3200"/>
              <a:buFont typeface="Tahoma"/>
              <a:buChar char="•"/>
            </a:pPr>
            <a:r>
              <a:rPr b="0" i="0" lang="en-US" sz="3200" u="none">
                <a:solidFill>
                  <a:schemeClr val="dk1"/>
                </a:solidFill>
                <a:latin typeface="Tahoma"/>
                <a:ea typeface="Tahoma"/>
                <a:cs typeface="Tahoma"/>
                <a:sym typeface="Tahoma"/>
              </a:rPr>
              <a:t>Constructors have no return type and void.</a:t>
            </a:r>
            <a:endParaRPr/>
          </a:p>
          <a:p>
            <a:pPr indent="-139700" lvl="0" marL="342900" marR="0" rtl="0" algn="l">
              <a:lnSpc>
                <a:spcPct val="100000"/>
              </a:lnSpc>
              <a:spcBef>
                <a:spcPts val="640"/>
              </a:spcBef>
              <a:spcAft>
                <a:spcPts val="0"/>
              </a:spcAft>
              <a:buClr>
                <a:schemeClr val="dk1"/>
              </a:buClr>
              <a:buSzPts val="3200"/>
              <a:buFont typeface="Times New Roman"/>
              <a:buNone/>
            </a:pPr>
            <a:r>
              <a:t/>
            </a:r>
            <a:endParaRPr b="0" i="0" sz="3200" u="none">
              <a:solidFill>
                <a:schemeClr val="folHlink"/>
              </a:solidFill>
              <a:latin typeface="Tahoma"/>
              <a:ea typeface="Tahoma"/>
              <a:cs typeface="Tahoma"/>
              <a:sym typeface="Tahoma"/>
            </a:endParaRPr>
          </a:p>
          <a:p>
            <a:pPr indent="-139700" lvl="0" marL="342900" marR="0" rtl="0" algn="l">
              <a:lnSpc>
                <a:spcPct val="100000"/>
              </a:lnSpc>
              <a:spcBef>
                <a:spcPts val="640"/>
              </a:spcBef>
              <a:spcAft>
                <a:spcPts val="0"/>
              </a:spcAft>
              <a:buClr>
                <a:schemeClr val="dk1"/>
              </a:buClr>
              <a:buSzPts val="3200"/>
              <a:buFont typeface="Times New Roman"/>
              <a:buNone/>
            </a:pPr>
            <a:r>
              <a:t/>
            </a:r>
            <a:endParaRPr b="0" i="0" sz="3200" u="none">
              <a:solidFill>
                <a:schemeClr val="folHlink"/>
              </a:solidFill>
              <a:latin typeface="Tahoma"/>
              <a:ea typeface="Tahoma"/>
              <a:cs typeface="Tahoma"/>
              <a:sym typeface="Tahoma"/>
            </a:endParaRPr>
          </a:p>
          <a:p>
            <a:pPr indent="-139700" lvl="0" marL="342900" marR="0" rtl="0" algn="l">
              <a:lnSpc>
                <a:spcPct val="100000"/>
              </a:lnSpc>
              <a:spcBef>
                <a:spcPts val="640"/>
              </a:spcBef>
              <a:spcAft>
                <a:spcPts val="0"/>
              </a:spcAft>
              <a:buClr>
                <a:schemeClr val="dk1"/>
              </a:buClr>
              <a:buSzPts val="3200"/>
              <a:buFont typeface="Times New Roman"/>
              <a:buNone/>
            </a:pPr>
            <a:r>
              <a:t/>
            </a:r>
            <a:endParaRPr b="0" i="0" sz="3200" u="none">
              <a:solidFill>
                <a:schemeClr val="folHlink"/>
              </a:solidFill>
              <a:latin typeface="Tahoma"/>
              <a:ea typeface="Tahoma"/>
              <a:cs typeface="Tahoma"/>
              <a:sym typeface="Tahoma"/>
            </a:endParaRPr>
          </a:p>
          <a:p>
            <a:pPr indent="-139700" lvl="0" marL="342900" marR="0" rtl="0" algn="l">
              <a:lnSpc>
                <a:spcPct val="100000"/>
              </a:lnSpc>
              <a:spcBef>
                <a:spcPts val="640"/>
              </a:spcBef>
              <a:spcAft>
                <a:spcPts val="0"/>
              </a:spcAft>
              <a:buClr>
                <a:schemeClr val="dk1"/>
              </a:buClr>
              <a:buSzPts val="3200"/>
              <a:buFont typeface="Times New Roman"/>
              <a:buNone/>
            </a:pPr>
            <a:r>
              <a:t/>
            </a:r>
            <a:endParaRPr b="0" i="0" sz="3200" u="none">
              <a:solidFill>
                <a:schemeClr val="folHlink"/>
              </a:solidFill>
              <a:latin typeface="Tahoma"/>
              <a:ea typeface="Tahoma"/>
              <a:cs typeface="Tahoma"/>
              <a:sym typeface="Tahoma"/>
            </a:endParaRPr>
          </a:p>
          <a:p>
            <a:pPr indent="-139700" lvl="0" marL="342900" marR="0" rtl="0" algn="l">
              <a:lnSpc>
                <a:spcPct val="100000"/>
              </a:lnSpc>
              <a:spcBef>
                <a:spcPts val="640"/>
              </a:spcBef>
              <a:spcAft>
                <a:spcPts val="0"/>
              </a:spcAft>
              <a:buClr>
                <a:schemeClr val="dk1"/>
              </a:buClr>
              <a:buSzPts val="3200"/>
              <a:buFont typeface="Times New Roman"/>
              <a:buNone/>
            </a:pPr>
            <a:r>
              <a:t/>
            </a:r>
            <a:endParaRPr b="0" i="0" sz="3200" u="none">
              <a:solidFill>
                <a:schemeClr val="folHlink"/>
              </a:solidFill>
              <a:latin typeface="Tahoma"/>
              <a:ea typeface="Tahoma"/>
              <a:cs typeface="Tahoma"/>
              <a:sym typeface="Tahoma"/>
            </a:endParaRPr>
          </a:p>
          <a:p>
            <a:pPr indent="-139700" lvl="0" marL="342900" marR="0" rtl="0" algn="l">
              <a:lnSpc>
                <a:spcPct val="100000"/>
              </a:lnSpc>
              <a:spcBef>
                <a:spcPts val="640"/>
              </a:spcBef>
              <a:spcAft>
                <a:spcPts val="0"/>
              </a:spcAft>
              <a:buClr>
                <a:schemeClr val="dk1"/>
              </a:buClr>
              <a:buSzPts val="3200"/>
              <a:buFont typeface="Times New Roman"/>
              <a:buNone/>
            </a:pPr>
            <a:r>
              <a:t/>
            </a:r>
            <a:endParaRPr b="0" i="0" sz="3200" u="none">
              <a:solidFill>
                <a:schemeClr val="folHlink"/>
              </a:solidFill>
              <a:latin typeface="Tahoma"/>
              <a:ea typeface="Tahoma"/>
              <a:cs typeface="Tahoma"/>
              <a:sym typeface="Tahoma"/>
            </a:endParaRPr>
          </a:p>
        </p:txBody>
      </p:sp>
    </p:spTree>
  </p:cSld>
  <p:clrMapOvr>
    <a:masterClrMapping/>
  </p:clrMapOvr>
</p:sld>
</file>

<file path=ppt/theme/theme1.xml><?xml version="1.0" encoding="utf-8"?>
<a:theme xmlns:a="http://schemas.openxmlformats.org/drawingml/2006/main" xmlns:r="http://schemas.openxmlformats.org/officeDocument/2006/relationships" name="Pulse">
  <a:themeElements>
    <a:clrScheme name="default">
      <a:dk1>
        <a:srgbClr val="FFFFFF"/>
      </a:dk1>
      <a:lt1>
        <a:srgbClr val="000066"/>
      </a:lt1>
      <a:dk2>
        <a:srgbClr val="FFCC66"/>
      </a:dk2>
      <a:lt2>
        <a:srgbClr val="000000"/>
      </a:lt2>
      <a:accent1>
        <a:srgbClr val="FF9900"/>
      </a:accent1>
      <a:accent2>
        <a:srgbClr val="000044"/>
      </a:accent2>
      <a:accent3>
        <a:srgbClr val="000066"/>
      </a:accent3>
      <a:accent4>
        <a:srgbClr val="FF9900"/>
      </a:accent4>
      <a:accent5>
        <a:srgbClr val="000044"/>
      </a:accent5>
      <a:accent6>
        <a:srgbClr val="000066"/>
      </a:accent6>
      <a:hlink>
        <a:srgbClr val="3366FF"/>
      </a:hlink>
      <a:folHlink>
        <a:srgbClr val="FFFF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