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7" name="Google Shape;17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6" name="Google Shape;18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5" name="Google Shape;19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2" name="Google Shape;20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2" name="Google Shape;21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1" name="Google Shape;22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0" name="Google Shape;23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9" name="Google Shape;23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7" name="Google Shape;25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3" name="Google Shape;10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6" name="Google Shape;26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5" name="Google Shape;27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3" name="Google Shape;29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2" name="Google Shape;30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2" name="Google Shape;31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1" name="Google Shape;32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0" name="Google Shape;33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9" name="Google Shape;33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8" name="Google Shape;34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7" name="Google Shape;35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6" name="Google Shape;36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5" name="Google Shape;37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 name="Google Shape;1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 name="Google Shape;15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9" name="Google Shape;1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grpSp>
        <p:nvGrpSpPr>
          <p:cNvPr id="25" name="Google Shape;25;p2"/>
          <p:cNvGrpSpPr/>
          <p:nvPr/>
        </p:nvGrpSpPr>
        <p:grpSpPr>
          <a:xfrm>
            <a:off x="0" y="0"/>
            <a:ext cx="5867400" cy="6858000"/>
            <a:chOff x="0" y="0"/>
            <a:chExt cx="3696" cy="4320"/>
          </a:xfrm>
        </p:grpSpPr>
        <p:sp>
          <p:nvSpPr>
            <p:cNvPr id="26" name="Google Shape;26;p2"/>
            <p:cNvSpPr/>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7" name="Google Shape;27;p2"/>
            <p:cNvSpPr/>
            <p:nvPr/>
          </p:nvSpPr>
          <p:spPr>
            <a:xfrm>
              <a:off x="432" y="624"/>
              <a:ext cx="3264" cy="12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grpSp>
      <p:grpSp>
        <p:nvGrpSpPr>
          <p:cNvPr id="28" name="Google Shape;28;p2"/>
          <p:cNvGrpSpPr/>
          <p:nvPr/>
        </p:nvGrpSpPr>
        <p:grpSpPr>
          <a:xfrm>
            <a:off x="3632200" y="4889500"/>
            <a:ext cx="4876800" cy="319088"/>
            <a:chOff x="2288" y="3080"/>
            <a:chExt cx="3072" cy="201"/>
          </a:xfrm>
        </p:grpSpPr>
        <p:sp>
          <p:nvSpPr>
            <p:cNvPr id="29" name="Google Shape;29;p2"/>
            <p:cNvSpPr/>
            <p:nvPr/>
          </p:nvSpPr>
          <p:spPr>
            <a:xfrm flipH="1">
              <a:off x="2288" y="3080"/>
              <a:ext cx="2914"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 name="Google Shape;30;p2"/>
            <p:cNvSpPr/>
            <p:nvPr/>
          </p:nvSpPr>
          <p:spPr>
            <a:xfrm>
              <a:off x="5196" y="3080"/>
              <a:ext cx="164"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pic>
        <p:nvPicPr>
          <p:cNvPr id="31" name="Google Shape;31;p2"/>
          <p:cNvPicPr preferRelativeResize="0"/>
          <p:nvPr/>
        </p:nvPicPr>
        <p:blipFill rotWithShape="1">
          <a:blip r:embed="rId2">
            <a:alphaModFix/>
          </a:blip>
          <a:srcRect b="0" l="0" r="0" t="0"/>
          <a:stretch/>
        </p:blipFill>
        <p:spPr>
          <a:xfrm>
            <a:off x="0" y="0"/>
            <a:ext cx="520700" cy="6858000"/>
          </a:xfrm>
          <a:prstGeom prst="rect">
            <a:avLst/>
          </a:prstGeom>
          <a:noFill/>
          <a:ln>
            <a:noFill/>
          </a:ln>
        </p:spPr>
      </p:pic>
      <p:sp>
        <p:nvSpPr>
          <p:cNvPr id="32" name="Google Shape;32;p2"/>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chemeClr val="dk2"/>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spcBef>
                <a:spcPts val="360"/>
              </a:spcBef>
              <a:spcAft>
                <a:spcPts val="0"/>
              </a:spcAft>
              <a:buSzPts val="1170"/>
              <a:buChar char="●"/>
              <a:defRPr/>
            </a:lvl6pPr>
            <a:lvl7pPr lvl="6" algn="l">
              <a:spcBef>
                <a:spcPts val="360"/>
              </a:spcBef>
              <a:spcAft>
                <a:spcPts val="0"/>
              </a:spcAft>
              <a:buSzPts val="1170"/>
              <a:buChar char="●"/>
              <a:defRPr/>
            </a:lvl7pPr>
            <a:lvl8pPr lvl="7" algn="l">
              <a:spcBef>
                <a:spcPts val="360"/>
              </a:spcBef>
              <a:spcAft>
                <a:spcPts val="0"/>
              </a:spcAft>
              <a:buSzPts val="1170"/>
              <a:buChar char="●"/>
              <a:defRPr/>
            </a:lvl8pPr>
            <a:lvl9pPr lvl="8" algn="l">
              <a:spcBef>
                <a:spcPts val="360"/>
              </a:spcBef>
              <a:spcAft>
                <a:spcPts val="0"/>
              </a:spcAft>
              <a:buSzPts val="1170"/>
              <a:buChar char="●"/>
              <a:defRPr/>
            </a:lvl9pPr>
          </a:lstStyle>
          <a:p/>
        </p:txBody>
      </p:sp>
      <p:sp>
        <p:nvSpPr>
          <p:cNvPr id="33" name="Google Shape;33;p2"/>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2"/>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lvl1pPr indent="0" lvl="0" marL="0" marR="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2" name="Google Shape;82;p11"/>
          <p:cNvSpPr txBox="1"/>
          <p:nvPr>
            <p:ph idx="1" type="body"/>
          </p:nvPr>
        </p:nvSpPr>
        <p:spPr>
          <a:xfrm rot="5400000">
            <a:off x="2822575" y="377825"/>
            <a:ext cx="37242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83" name="Google Shape;83;p1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2"/>
          <p:cNvSpPr/>
          <p:nvPr>
            <p:ph type="title"/>
          </p:nvPr>
        </p:nvSpPr>
        <p:spPr>
          <a:xfrm>
            <a:off x="6705600" y="762000"/>
            <a:ext cx="1981200" cy="5324475"/>
          </a:xfrm>
          <a:prstGeom prst="roundRect">
            <a:avLst>
              <a:gd fmla="val 21667"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86" name="Google Shape;86;p12"/>
          <p:cNvSpPr txBox="1"/>
          <p:nvPr/>
        </p:nvSpPr>
        <p:spPr>
          <a:xfrm rot="5400000">
            <a:off x="5159690" y="2559365"/>
            <a:ext cx="5073019" cy="1729744"/>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chemeClr val="dk2"/>
                </a:solidFill>
                <a:latin typeface="Arial"/>
                <a:ea typeface="Arial"/>
                <a:cs typeface="Arial"/>
                <a:sym typeface="Arial"/>
              </a:rPr>
              <a:t>Click to edit Master title style</a:t>
            </a:r>
            <a:endParaRPr b="1" i="0" sz="3600" u="none" cap="none" strike="noStrike">
              <a:solidFill>
                <a:schemeClr val="dk2"/>
              </a:solidFill>
              <a:latin typeface="Arial"/>
              <a:ea typeface="Arial"/>
              <a:cs typeface="Arial"/>
              <a:sym typeface="Arial"/>
            </a:endParaRPr>
          </a:p>
        </p:txBody>
      </p:sp>
      <p:sp>
        <p:nvSpPr>
          <p:cNvPr id="87" name="Google Shape;87;p12"/>
          <p:cNvSpPr txBox="1"/>
          <p:nvPr>
            <p:ph idx="1" type="body"/>
          </p:nvPr>
        </p:nvSpPr>
        <p:spPr>
          <a:xfrm rot="5400000">
            <a:off x="995363" y="528637"/>
            <a:ext cx="5324475" cy="5791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88" name="Google Shape;88;p1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89" name="Shape 89"/>
        <p:cNvGrpSpPr/>
        <p:nvPr/>
      </p:nvGrpSpPr>
      <p:grpSpPr>
        <a:xfrm>
          <a:off x="0" y="0"/>
          <a:ext cx="0" cy="0"/>
          <a:chOff x="0" y="0"/>
          <a:chExt cx="0" cy="0"/>
        </a:xfrm>
      </p:grpSpPr>
      <p:sp>
        <p:nvSpPr>
          <p:cNvPr id="90" name="Google Shape;90;p1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 name="Google Shape;37;p3"/>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02895" lvl="5" marL="2743200" algn="l">
              <a:spcBef>
                <a:spcPts val="360"/>
              </a:spcBef>
              <a:spcAft>
                <a:spcPts val="0"/>
              </a:spcAft>
              <a:buSzPts val="1170"/>
              <a:buChar char="●"/>
              <a:defRPr/>
            </a:lvl6pPr>
            <a:lvl7pPr indent="-302895" lvl="6" marL="3200400" algn="l">
              <a:spcBef>
                <a:spcPts val="360"/>
              </a:spcBef>
              <a:spcAft>
                <a:spcPts val="0"/>
              </a:spcAft>
              <a:buSzPts val="1170"/>
              <a:buChar char="●"/>
              <a:defRPr/>
            </a:lvl7pPr>
            <a:lvl8pPr indent="-302895" lvl="7" marL="3657600" algn="l">
              <a:spcBef>
                <a:spcPts val="360"/>
              </a:spcBef>
              <a:spcAft>
                <a:spcPts val="0"/>
              </a:spcAft>
              <a:buSzPts val="1170"/>
              <a:buChar char="●"/>
              <a:defRPr/>
            </a:lvl8pPr>
            <a:lvl9pPr indent="-302895" lvl="8" marL="4114800" algn="l">
              <a:spcBef>
                <a:spcPts val="360"/>
              </a:spcBef>
              <a:spcAft>
                <a:spcPts val="0"/>
              </a:spcAft>
              <a:buSzPts val="1170"/>
              <a:buChar char="●"/>
              <a:defRPr/>
            </a:lvl9pPr>
          </a:lstStyle>
          <a:p/>
        </p:txBody>
      </p:sp>
      <p:sp>
        <p:nvSpPr>
          <p:cNvPr id="38" name="Google Shape;38;p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4"/>
          <p:cNvSpPr txBox="1"/>
          <p:nvPr>
            <p:ph idx="1" type="body"/>
          </p:nvPr>
        </p:nvSpPr>
        <p:spPr>
          <a:xfrm>
            <a:off x="838200" y="2362200"/>
            <a:ext cx="3770313" cy="37242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42" name="Google Shape;42;p4"/>
          <p:cNvSpPr txBox="1"/>
          <p:nvPr>
            <p:ph idx="2" type="body"/>
          </p:nvPr>
        </p:nvSpPr>
        <p:spPr>
          <a:xfrm>
            <a:off x="4760913" y="2362200"/>
            <a:ext cx="3770312" cy="3724275"/>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42900" lvl="1" marL="914400" algn="l">
              <a:spcBef>
                <a:spcPts val="480"/>
              </a:spcBef>
              <a:spcAft>
                <a:spcPts val="0"/>
              </a:spcAft>
              <a:buSzPts val="1800"/>
              <a:buFont typeface="Arial"/>
              <a:buChar char="–"/>
              <a:defRPr sz="2400"/>
            </a:lvl2pPr>
            <a:lvl3pPr indent="-323850" lvl="2" marL="1371600" algn="l">
              <a:spcBef>
                <a:spcPts val="400"/>
              </a:spcBef>
              <a:spcAft>
                <a:spcPts val="0"/>
              </a:spcAft>
              <a:buSzPts val="1500"/>
              <a:buChar char="●"/>
              <a:defRPr sz="2000"/>
            </a:lvl3pPr>
            <a:lvl4pPr indent="-320039" lvl="3" marL="1828800" algn="l">
              <a:spcBef>
                <a:spcPts val="360"/>
              </a:spcBef>
              <a:spcAft>
                <a:spcPts val="0"/>
              </a:spcAft>
              <a:buSzPts val="1440"/>
              <a:buFont typeface="Arial"/>
              <a:buChar char="–"/>
              <a:defRPr sz="1800"/>
            </a:lvl4pPr>
            <a:lvl5pPr indent="-302895" lvl="4" marL="2286000" algn="l">
              <a:spcBef>
                <a:spcPts val="360"/>
              </a:spcBef>
              <a:spcAft>
                <a:spcPts val="0"/>
              </a:spcAft>
              <a:buSzPts val="1170"/>
              <a:buChar char="●"/>
              <a:defRPr sz="1800"/>
            </a:lvl5pPr>
            <a:lvl6pPr indent="-302895" lvl="5" marL="2743200" algn="l">
              <a:spcBef>
                <a:spcPts val="360"/>
              </a:spcBef>
              <a:spcAft>
                <a:spcPts val="0"/>
              </a:spcAft>
              <a:buSzPts val="1170"/>
              <a:buChar char="●"/>
              <a:defRPr sz="1800"/>
            </a:lvl6pPr>
            <a:lvl7pPr indent="-302895" lvl="6" marL="3200400" algn="l">
              <a:spcBef>
                <a:spcPts val="360"/>
              </a:spcBef>
              <a:spcAft>
                <a:spcPts val="0"/>
              </a:spcAft>
              <a:buSzPts val="1170"/>
              <a:buChar char="●"/>
              <a:defRPr sz="1800"/>
            </a:lvl7pPr>
            <a:lvl8pPr indent="-302895" lvl="7" marL="3657600" algn="l">
              <a:spcBef>
                <a:spcPts val="360"/>
              </a:spcBef>
              <a:spcAft>
                <a:spcPts val="0"/>
              </a:spcAft>
              <a:buSzPts val="1170"/>
              <a:buChar char="●"/>
              <a:defRPr sz="1800"/>
            </a:lvl8pPr>
            <a:lvl9pPr indent="-302895" lvl="8" marL="4114800" algn="l">
              <a:spcBef>
                <a:spcPts val="360"/>
              </a:spcBef>
              <a:spcAft>
                <a:spcPts val="0"/>
              </a:spcAft>
              <a:buSzPts val="1170"/>
              <a:buChar char="●"/>
              <a:defRPr sz="1800"/>
            </a:lvl9pPr>
          </a:lstStyle>
          <a:p/>
        </p:txBody>
      </p:sp>
      <p:sp>
        <p:nvSpPr>
          <p:cNvPr id="43" name="Google Shape;43;p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5"/>
          <p:cNvSpPr/>
          <p:nvPr>
            <p:ph type="title"/>
          </p:nvPr>
        </p:nvSpPr>
        <p:spPr>
          <a:xfrm>
            <a:off x="722313" y="4406900"/>
            <a:ext cx="7772400" cy="1362075"/>
          </a:xfrm>
          <a:prstGeom prst="roundRect">
            <a:avLst>
              <a:gd fmla="val 21667" name="adj"/>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1400"/>
              <a:buNone/>
              <a:defRPr b="1" sz="4000" cap="none"/>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6" name="Google Shape;46;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350"/>
              <a:buFont typeface="Arial"/>
              <a:buNone/>
              <a:defRPr sz="1800"/>
            </a:lvl2pPr>
            <a:lvl3pPr indent="-228600" lvl="2" marL="1371600" algn="l">
              <a:spcBef>
                <a:spcPts val="320"/>
              </a:spcBef>
              <a:spcAft>
                <a:spcPts val="0"/>
              </a:spcAft>
              <a:buSzPts val="1200"/>
              <a:buNone/>
              <a:defRPr sz="1600"/>
            </a:lvl3pPr>
            <a:lvl4pPr indent="-228600" lvl="3" marL="1828800" algn="l">
              <a:spcBef>
                <a:spcPts val="280"/>
              </a:spcBef>
              <a:spcAft>
                <a:spcPts val="0"/>
              </a:spcAft>
              <a:buSzPts val="1120"/>
              <a:buFont typeface="Arial"/>
              <a:buNone/>
              <a:defRPr sz="1400"/>
            </a:lvl4pPr>
            <a:lvl5pPr indent="-228600" lvl="4" marL="2286000" algn="l">
              <a:spcBef>
                <a:spcPts val="280"/>
              </a:spcBef>
              <a:spcAft>
                <a:spcPts val="0"/>
              </a:spcAft>
              <a:buSzPts val="910"/>
              <a:buNone/>
              <a:defRPr sz="1400"/>
            </a:lvl5pPr>
            <a:lvl6pPr indent="-228600" lvl="5" marL="2743200" algn="l">
              <a:spcBef>
                <a:spcPts val="280"/>
              </a:spcBef>
              <a:spcAft>
                <a:spcPts val="0"/>
              </a:spcAft>
              <a:buSzPts val="910"/>
              <a:buNone/>
              <a:defRPr sz="1400"/>
            </a:lvl6pPr>
            <a:lvl7pPr indent="-228600" lvl="6" marL="3200400" algn="l">
              <a:spcBef>
                <a:spcPts val="280"/>
              </a:spcBef>
              <a:spcAft>
                <a:spcPts val="0"/>
              </a:spcAft>
              <a:buSzPts val="910"/>
              <a:buNone/>
              <a:defRPr sz="1400"/>
            </a:lvl7pPr>
            <a:lvl8pPr indent="-228600" lvl="7" marL="3657600" algn="l">
              <a:spcBef>
                <a:spcPts val="280"/>
              </a:spcBef>
              <a:spcAft>
                <a:spcPts val="0"/>
              </a:spcAft>
              <a:buSzPts val="910"/>
              <a:buNone/>
              <a:defRPr sz="1400"/>
            </a:lvl8pPr>
            <a:lvl9pPr indent="-228600" lvl="8" marL="4114800" algn="l">
              <a:spcBef>
                <a:spcPts val="280"/>
              </a:spcBef>
              <a:spcAft>
                <a:spcPts val="0"/>
              </a:spcAft>
              <a:buSzPts val="910"/>
              <a:buNone/>
              <a:defRPr sz="1400"/>
            </a:lvl9pPr>
          </a:lstStyle>
          <a:p/>
        </p:txBody>
      </p:sp>
      <p:sp>
        <p:nvSpPr>
          <p:cNvPr id="47" name="Google Shape;47;p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6"/>
          <p:cNvSpPr/>
          <p:nvPr>
            <p:ph type="title"/>
          </p:nvPr>
        </p:nvSpPr>
        <p:spPr>
          <a:xfrm>
            <a:off x="457200" y="274638"/>
            <a:ext cx="82296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0" name="Google Shape;50;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51" name="Google Shape;51;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52" name="Google Shape;52;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Font typeface="Arial"/>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Font typeface="Arial"/>
              <a:buNone/>
              <a:defRPr b="1" sz="1600"/>
            </a:lvl4pPr>
            <a:lvl5pPr indent="-228600" lvl="4" marL="2286000" algn="l">
              <a:spcBef>
                <a:spcPts val="320"/>
              </a:spcBef>
              <a:spcAft>
                <a:spcPts val="0"/>
              </a:spcAft>
              <a:buSzPts val="1040"/>
              <a:buNone/>
              <a:defRPr b="1" sz="1600"/>
            </a:lvl5pPr>
            <a:lvl6pPr indent="-228600" lvl="5" marL="2743200" algn="l">
              <a:spcBef>
                <a:spcPts val="320"/>
              </a:spcBef>
              <a:spcAft>
                <a:spcPts val="0"/>
              </a:spcAft>
              <a:buSzPts val="1040"/>
              <a:buNone/>
              <a:defRPr b="1" sz="1600"/>
            </a:lvl6pPr>
            <a:lvl7pPr indent="-228600" lvl="6" marL="3200400" algn="l">
              <a:spcBef>
                <a:spcPts val="320"/>
              </a:spcBef>
              <a:spcAft>
                <a:spcPts val="0"/>
              </a:spcAft>
              <a:buSzPts val="1040"/>
              <a:buNone/>
              <a:defRPr b="1" sz="1600"/>
            </a:lvl7pPr>
            <a:lvl8pPr indent="-228600" lvl="7" marL="3657600" algn="l">
              <a:spcBef>
                <a:spcPts val="320"/>
              </a:spcBef>
              <a:spcAft>
                <a:spcPts val="0"/>
              </a:spcAft>
              <a:buSzPts val="1040"/>
              <a:buNone/>
              <a:defRPr b="1" sz="1600"/>
            </a:lvl8pPr>
            <a:lvl9pPr indent="-228600" lvl="8" marL="4114800" algn="l">
              <a:spcBef>
                <a:spcPts val="320"/>
              </a:spcBef>
              <a:spcAft>
                <a:spcPts val="0"/>
              </a:spcAft>
              <a:buSzPts val="1040"/>
              <a:buNone/>
              <a:defRPr b="1" sz="1600"/>
            </a:lvl9pPr>
          </a:lstStyle>
          <a:p/>
        </p:txBody>
      </p:sp>
      <p:sp>
        <p:nvSpPr>
          <p:cNvPr id="53" name="Google Shape;53;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23850" lvl="1" marL="914400" algn="l">
              <a:spcBef>
                <a:spcPts val="400"/>
              </a:spcBef>
              <a:spcAft>
                <a:spcPts val="0"/>
              </a:spcAft>
              <a:buSzPts val="1500"/>
              <a:buFont typeface="Arial"/>
              <a:buChar char="–"/>
              <a:defRPr sz="2000"/>
            </a:lvl2pPr>
            <a:lvl3pPr indent="-314325" lvl="2" marL="1371600" algn="l">
              <a:spcBef>
                <a:spcPts val="360"/>
              </a:spcBef>
              <a:spcAft>
                <a:spcPts val="0"/>
              </a:spcAft>
              <a:buSzPts val="1350"/>
              <a:buChar char="●"/>
              <a:defRPr sz="1800"/>
            </a:lvl3pPr>
            <a:lvl4pPr indent="-309880" lvl="3" marL="1828800" algn="l">
              <a:spcBef>
                <a:spcPts val="320"/>
              </a:spcBef>
              <a:spcAft>
                <a:spcPts val="0"/>
              </a:spcAft>
              <a:buSzPts val="1280"/>
              <a:buFont typeface="Arial"/>
              <a:buChar char="–"/>
              <a:defRPr sz="1600"/>
            </a:lvl4pPr>
            <a:lvl5pPr indent="-294639" lvl="4" marL="2286000" algn="l">
              <a:spcBef>
                <a:spcPts val="320"/>
              </a:spcBef>
              <a:spcAft>
                <a:spcPts val="0"/>
              </a:spcAft>
              <a:buSzPts val="1040"/>
              <a:buChar char="●"/>
              <a:defRPr sz="1600"/>
            </a:lvl5pPr>
            <a:lvl6pPr indent="-294639" lvl="5" marL="2743200" algn="l">
              <a:spcBef>
                <a:spcPts val="320"/>
              </a:spcBef>
              <a:spcAft>
                <a:spcPts val="0"/>
              </a:spcAft>
              <a:buSzPts val="1040"/>
              <a:buChar char="●"/>
              <a:defRPr sz="1600"/>
            </a:lvl6pPr>
            <a:lvl7pPr indent="-294639" lvl="6" marL="3200400" algn="l">
              <a:spcBef>
                <a:spcPts val="320"/>
              </a:spcBef>
              <a:spcAft>
                <a:spcPts val="0"/>
              </a:spcAft>
              <a:buSzPts val="1040"/>
              <a:buChar char="●"/>
              <a:defRPr sz="1600"/>
            </a:lvl7pPr>
            <a:lvl8pPr indent="-294640" lvl="7" marL="3657600" algn="l">
              <a:spcBef>
                <a:spcPts val="320"/>
              </a:spcBef>
              <a:spcAft>
                <a:spcPts val="0"/>
              </a:spcAft>
              <a:buSzPts val="1040"/>
              <a:buChar char="●"/>
              <a:defRPr sz="1600"/>
            </a:lvl8pPr>
            <a:lvl9pPr indent="-294640" lvl="8" marL="4114800" algn="l">
              <a:spcBef>
                <a:spcPts val="320"/>
              </a:spcBef>
              <a:spcAft>
                <a:spcPts val="0"/>
              </a:spcAft>
              <a:buSzPts val="1040"/>
              <a:buChar char="●"/>
              <a:defRPr sz="1600"/>
            </a:lvl9pPr>
          </a:lstStyle>
          <a:p/>
        </p:txBody>
      </p:sp>
      <p:sp>
        <p:nvSpPr>
          <p:cNvPr id="54" name="Google Shape;54;p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7" name="Google Shape;57;p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8" name="Shape 58"/>
        <p:cNvGrpSpPr/>
        <p:nvPr/>
      </p:nvGrpSpPr>
      <p:grpSpPr>
        <a:xfrm>
          <a:off x="0" y="0"/>
          <a:ext cx="0" cy="0"/>
          <a:chOff x="0" y="0"/>
          <a:chExt cx="0" cy="0"/>
        </a:xfrm>
      </p:grpSpPr>
      <p:grpSp>
        <p:nvGrpSpPr>
          <p:cNvPr id="59" name="Google Shape;59;p8"/>
          <p:cNvGrpSpPr/>
          <p:nvPr/>
        </p:nvGrpSpPr>
        <p:grpSpPr>
          <a:xfrm>
            <a:off x="0" y="0"/>
            <a:ext cx="7620000" cy="6858000"/>
            <a:chOff x="0" y="0"/>
            <a:chExt cx="4800" cy="4320"/>
          </a:xfrm>
        </p:grpSpPr>
        <p:grpSp>
          <p:nvGrpSpPr>
            <p:cNvPr id="60" name="Google Shape;60;p8"/>
            <p:cNvGrpSpPr/>
            <p:nvPr/>
          </p:nvGrpSpPr>
          <p:grpSpPr>
            <a:xfrm>
              <a:off x="0" y="0"/>
              <a:ext cx="2016" cy="4320"/>
              <a:chOff x="0" y="0"/>
              <a:chExt cx="2016" cy="4320"/>
            </a:xfrm>
          </p:grpSpPr>
          <p:sp>
            <p:nvSpPr>
              <p:cNvPr id="61" name="Google Shape;61;p8"/>
              <p:cNvSpPr/>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8"/>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63" name="Google Shape;63;p8"/>
            <p:cNvGrpSpPr/>
            <p:nvPr/>
          </p:nvGrpSpPr>
          <p:grpSpPr>
            <a:xfrm>
              <a:off x="144" y="1248"/>
              <a:ext cx="4656" cy="201"/>
              <a:chOff x="144" y="1248"/>
              <a:chExt cx="4656" cy="201"/>
            </a:xfrm>
          </p:grpSpPr>
          <p:sp>
            <p:nvSpPr>
              <p:cNvPr id="64" name="Google Shape;64;p8"/>
              <p:cNvSpPr/>
              <p:nvPr/>
            </p:nvSpPr>
            <p:spPr>
              <a:xfrm>
                <a:off x="384" y="1248"/>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5" name="Google Shape;65;p8"/>
              <p:cNvSpPr/>
              <p:nvPr/>
            </p:nvSpPr>
            <p:spPr>
              <a:xfrm flipH="1">
                <a:off x="144" y="1248"/>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66" name="Google Shape;66;p8"/>
          <p:cNvSpPr txBox="1"/>
          <p:nvPr/>
        </p:nvSpPr>
        <p:spPr>
          <a:xfrm rot="-5400000">
            <a:off x="-1090612" y="4364037"/>
            <a:ext cx="2667000" cy="4921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Chapter 1</a:t>
            </a:r>
            <a:endParaRPr/>
          </a:p>
        </p:txBody>
      </p:sp>
      <p:sp>
        <p:nvSpPr>
          <p:cNvPr id="67" name="Google Shape;67;p8"/>
          <p:cNvSpPr txBox="1"/>
          <p:nvPr/>
        </p:nvSpPr>
        <p:spPr>
          <a:xfrm>
            <a:off x="1676400" y="6230938"/>
            <a:ext cx="7164388" cy="47466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r>
              <a:rPr b="1" lang="en-US" sz="1800">
                <a:solidFill>
                  <a:schemeClr val="dk1"/>
                </a:solidFill>
                <a:latin typeface="Arial"/>
                <a:ea typeface="Arial"/>
                <a:cs typeface="Arial"/>
                <a:sym typeface="Arial"/>
              </a:rPr>
              <a:t>CLB: MS Office 2007 Companion</a:t>
            </a:r>
            <a:endParaRPr/>
          </a:p>
        </p:txBody>
      </p:sp>
      <p:sp>
        <p:nvSpPr>
          <p:cNvPr id="68" name="Google Shape;68;p8"/>
          <p:cNvSpPr txBox="1"/>
          <p:nvPr/>
        </p:nvSpPr>
        <p:spPr>
          <a:xfrm>
            <a:off x="914400" y="6400800"/>
            <a:ext cx="38862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Campbell</a:t>
            </a:r>
            <a:endParaRPr/>
          </a:p>
        </p:txBody>
      </p:sp>
      <p:sp>
        <p:nvSpPr>
          <p:cNvPr id="69" name="Google Shape;69;p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p:nvPr>
            <p:ph type="title"/>
          </p:nvPr>
        </p:nvSpPr>
        <p:spPr>
          <a:xfrm>
            <a:off x="457200" y="273050"/>
            <a:ext cx="3008313" cy="116205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Font typeface="Arial"/>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Font typeface="Arial"/>
              <a:buChar char="–"/>
              <a:defRPr sz="2000"/>
            </a:lvl4pPr>
            <a:lvl5pPr indent="-311150" lvl="4" marL="2286000" algn="l">
              <a:spcBef>
                <a:spcPts val="400"/>
              </a:spcBef>
              <a:spcAft>
                <a:spcPts val="0"/>
              </a:spcAft>
              <a:buSzPts val="1300"/>
              <a:buChar char="●"/>
              <a:defRPr sz="2000"/>
            </a:lvl5pPr>
            <a:lvl6pPr indent="-311150" lvl="5" marL="2743200" algn="l">
              <a:spcBef>
                <a:spcPts val="400"/>
              </a:spcBef>
              <a:spcAft>
                <a:spcPts val="0"/>
              </a:spcAft>
              <a:buSzPts val="1300"/>
              <a:buChar char="●"/>
              <a:defRPr sz="2000"/>
            </a:lvl6pPr>
            <a:lvl7pPr indent="-311150" lvl="6" marL="3200400" algn="l">
              <a:spcBef>
                <a:spcPts val="400"/>
              </a:spcBef>
              <a:spcAft>
                <a:spcPts val="0"/>
              </a:spcAft>
              <a:buSzPts val="1300"/>
              <a:buChar char="●"/>
              <a:defRPr sz="2000"/>
            </a:lvl7pPr>
            <a:lvl8pPr indent="-311150" lvl="7" marL="3657600" algn="l">
              <a:spcBef>
                <a:spcPts val="400"/>
              </a:spcBef>
              <a:spcAft>
                <a:spcPts val="0"/>
              </a:spcAft>
              <a:buSzPts val="1300"/>
              <a:buChar char="●"/>
              <a:defRPr sz="2000"/>
            </a:lvl8pPr>
            <a:lvl9pPr indent="-311150" lvl="8" marL="4114800" algn="l">
              <a:spcBef>
                <a:spcPts val="400"/>
              </a:spcBef>
              <a:spcAft>
                <a:spcPts val="0"/>
              </a:spcAft>
              <a:buSzPts val="1300"/>
              <a:buChar char="●"/>
              <a:defRPr sz="2000"/>
            </a:lvl9pPr>
          </a:lstStyle>
          <a:p/>
        </p:txBody>
      </p:sp>
      <p:sp>
        <p:nvSpPr>
          <p:cNvPr id="73" name="Google Shape;73;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4" name="Google Shape;74;p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p:nvPr>
            <p:ph type="title"/>
          </p:nvPr>
        </p:nvSpPr>
        <p:spPr>
          <a:xfrm>
            <a:off x="1792288" y="4800600"/>
            <a:ext cx="5486400" cy="566738"/>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b="1" sz="2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7" name="Google Shape;77;p10"/>
          <p:cNvSpPr/>
          <p:nvPr>
            <p:ph idx="2" type="pic"/>
          </p:nvPr>
        </p:nvSpPr>
        <p:spPr>
          <a:xfrm>
            <a:off x="1792288" y="612775"/>
            <a:ext cx="5486400" cy="4114800"/>
          </a:xfrm>
          <a:prstGeom prst="rect">
            <a:avLst/>
          </a:prstGeom>
          <a:noFill/>
          <a:ln>
            <a:noFill/>
          </a:ln>
        </p:spPr>
      </p:sp>
      <p:sp>
        <p:nvSpPr>
          <p:cNvPr id="78" name="Google Shape;7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00"/>
              <a:buFont typeface="Arial"/>
              <a:buNone/>
              <a:defRPr sz="1200"/>
            </a:lvl2pPr>
            <a:lvl3pPr indent="-228600" lvl="2" marL="1371600" algn="l">
              <a:spcBef>
                <a:spcPts val="200"/>
              </a:spcBef>
              <a:spcAft>
                <a:spcPts val="0"/>
              </a:spcAft>
              <a:buSzPts val="750"/>
              <a:buNone/>
              <a:defRPr sz="1000"/>
            </a:lvl3pPr>
            <a:lvl4pPr indent="-228600" lvl="3" marL="1828800" algn="l">
              <a:spcBef>
                <a:spcPts val="180"/>
              </a:spcBef>
              <a:spcAft>
                <a:spcPts val="0"/>
              </a:spcAft>
              <a:buSzPts val="720"/>
              <a:buFont typeface="Arial"/>
              <a:buNone/>
              <a:defRPr sz="900"/>
            </a:lvl4pPr>
            <a:lvl5pPr indent="-228600" lvl="4" marL="2286000" algn="l">
              <a:spcBef>
                <a:spcPts val="180"/>
              </a:spcBef>
              <a:spcAft>
                <a:spcPts val="0"/>
              </a:spcAft>
              <a:buSzPts val="585"/>
              <a:buNone/>
              <a:defRPr sz="900"/>
            </a:lvl5pPr>
            <a:lvl6pPr indent="-228600" lvl="5" marL="2743200" algn="l">
              <a:spcBef>
                <a:spcPts val="180"/>
              </a:spcBef>
              <a:spcAft>
                <a:spcPts val="0"/>
              </a:spcAft>
              <a:buSzPts val="585"/>
              <a:buNone/>
              <a:defRPr sz="900"/>
            </a:lvl6pPr>
            <a:lvl7pPr indent="-228600" lvl="6" marL="3200400" algn="l">
              <a:spcBef>
                <a:spcPts val="180"/>
              </a:spcBef>
              <a:spcAft>
                <a:spcPts val="0"/>
              </a:spcAft>
              <a:buSzPts val="585"/>
              <a:buNone/>
              <a:defRPr sz="900"/>
            </a:lvl7pPr>
            <a:lvl8pPr indent="-228600" lvl="7" marL="3657600" algn="l">
              <a:spcBef>
                <a:spcPts val="180"/>
              </a:spcBef>
              <a:spcAft>
                <a:spcPts val="0"/>
              </a:spcAft>
              <a:buSzPts val="585"/>
              <a:buNone/>
              <a:defRPr sz="900"/>
            </a:lvl8pPr>
            <a:lvl9pPr indent="-228600" lvl="8" marL="4114800" algn="l">
              <a:spcBef>
                <a:spcPts val="180"/>
              </a:spcBef>
              <a:spcAft>
                <a:spcPts val="0"/>
              </a:spcAft>
              <a:buSzPts val="585"/>
              <a:buNone/>
              <a:defRPr sz="900"/>
            </a:lvl9pPr>
          </a:lstStyle>
          <a:p/>
        </p:txBody>
      </p:sp>
      <p:sp>
        <p:nvSpPr>
          <p:cNvPr id="79" name="Google Shape;79;p1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algn="l">
              <a:spcBef>
                <a:spcPts val="0"/>
              </a:spcBef>
              <a:spcAft>
                <a:spcPts val="0"/>
              </a:spcAft>
              <a:buNone/>
              <a:defRPr b="1" sz="2600">
                <a:solidFill>
                  <a:schemeClr val="lt1"/>
                </a:solidFill>
                <a:latin typeface="Arial"/>
                <a:ea typeface="Arial"/>
                <a:cs typeface="Arial"/>
                <a:sym typeface="Arial"/>
              </a:defRPr>
            </a:lvl1pPr>
            <a:lvl2pPr indent="0" lvl="1" marL="0" marR="0" algn="l">
              <a:spcBef>
                <a:spcPts val="0"/>
              </a:spcBef>
              <a:spcAft>
                <a:spcPts val="0"/>
              </a:spcAft>
              <a:buNone/>
              <a:defRPr b="1" sz="2600">
                <a:solidFill>
                  <a:schemeClr val="lt1"/>
                </a:solidFill>
                <a:latin typeface="Arial"/>
                <a:ea typeface="Arial"/>
                <a:cs typeface="Arial"/>
                <a:sym typeface="Arial"/>
              </a:defRPr>
            </a:lvl2pPr>
            <a:lvl3pPr indent="0" lvl="2" marL="0" marR="0" algn="l">
              <a:spcBef>
                <a:spcPts val="0"/>
              </a:spcBef>
              <a:spcAft>
                <a:spcPts val="0"/>
              </a:spcAft>
              <a:buNone/>
              <a:defRPr b="1" sz="2600">
                <a:solidFill>
                  <a:schemeClr val="lt1"/>
                </a:solidFill>
                <a:latin typeface="Arial"/>
                <a:ea typeface="Arial"/>
                <a:cs typeface="Arial"/>
                <a:sym typeface="Arial"/>
              </a:defRPr>
            </a:lvl3pPr>
            <a:lvl4pPr indent="0" lvl="3" marL="0" marR="0" algn="l">
              <a:spcBef>
                <a:spcPts val="0"/>
              </a:spcBef>
              <a:spcAft>
                <a:spcPts val="0"/>
              </a:spcAft>
              <a:buNone/>
              <a:defRPr b="1" sz="2600">
                <a:solidFill>
                  <a:schemeClr val="lt1"/>
                </a:solidFill>
                <a:latin typeface="Arial"/>
                <a:ea typeface="Arial"/>
                <a:cs typeface="Arial"/>
                <a:sym typeface="Arial"/>
              </a:defRPr>
            </a:lvl4pPr>
            <a:lvl5pPr indent="0" lvl="4" marL="0" marR="0" algn="l">
              <a:spcBef>
                <a:spcPts val="0"/>
              </a:spcBef>
              <a:spcAft>
                <a:spcPts val="0"/>
              </a:spcAft>
              <a:buNone/>
              <a:defRPr b="1" sz="2600">
                <a:solidFill>
                  <a:schemeClr val="lt1"/>
                </a:solidFill>
                <a:latin typeface="Arial"/>
                <a:ea typeface="Arial"/>
                <a:cs typeface="Arial"/>
                <a:sym typeface="Arial"/>
              </a:defRPr>
            </a:lvl5pPr>
            <a:lvl6pPr indent="0" lvl="5" marL="0" marR="0" algn="l">
              <a:spcBef>
                <a:spcPts val="0"/>
              </a:spcBef>
              <a:spcAft>
                <a:spcPts val="0"/>
              </a:spcAft>
              <a:buNone/>
              <a:defRPr b="1" sz="2600">
                <a:solidFill>
                  <a:schemeClr val="lt1"/>
                </a:solidFill>
                <a:latin typeface="Arial"/>
                <a:ea typeface="Arial"/>
                <a:cs typeface="Arial"/>
                <a:sym typeface="Arial"/>
              </a:defRPr>
            </a:lvl6pPr>
            <a:lvl7pPr indent="0" lvl="6" marL="0" marR="0" algn="l">
              <a:spcBef>
                <a:spcPts val="0"/>
              </a:spcBef>
              <a:spcAft>
                <a:spcPts val="0"/>
              </a:spcAft>
              <a:buNone/>
              <a:defRPr b="1" sz="2600">
                <a:solidFill>
                  <a:schemeClr val="lt1"/>
                </a:solidFill>
                <a:latin typeface="Arial"/>
                <a:ea typeface="Arial"/>
                <a:cs typeface="Arial"/>
                <a:sym typeface="Arial"/>
              </a:defRPr>
            </a:lvl7pPr>
            <a:lvl8pPr indent="0" lvl="7" marL="0" marR="0" algn="l">
              <a:spcBef>
                <a:spcPts val="0"/>
              </a:spcBef>
              <a:spcAft>
                <a:spcPts val="0"/>
              </a:spcAft>
              <a:buNone/>
              <a:defRPr b="1" sz="2600">
                <a:solidFill>
                  <a:schemeClr val="lt1"/>
                </a:solidFill>
                <a:latin typeface="Arial"/>
                <a:ea typeface="Arial"/>
                <a:cs typeface="Arial"/>
                <a:sym typeface="Arial"/>
              </a:defRPr>
            </a:lvl8pPr>
            <a:lvl9pPr indent="0" lvl="8" marL="0" marR="0" algn="l">
              <a:spcBef>
                <a:spcPts val="0"/>
              </a:spcBef>
              <a:spcAft>
                <a:spcPts val="0"/>
              </a:spcAft>
              <a:buNone/>
              <a:defRPr b="1" sz="26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0"/>
            <a:ext cx="7620000" cy="6858000"/>
            <a:chOff x="0" y="0"/>
            <a:chExt cx="4800" cy="4320"/>
          </a:xfrm>
        </p:grpSpPr>
        <p:grpSp>
          <p:nvGrpSpPr>
            <p:cNvPr id="11" name="Google Shape;11;p1"/>
            <p:cNvGrpSpPr/>
            <p:nvPr/>
          </p:nvGrpSpPr>
          <p:grpSpPr>
            <a:xfrm>
              <a:off x="0" y="0"/>
              <a:ext cx="2016" cy="4320"/>
              <a:chOff x="0" y="0"/>
              <a:chExt cx="2016" cy="4320"/>
            </a:xfrm>
          </p:grpSpPr>
          <p:sp>
            <p:nvSpPr>
              <p:cNvPr id="12" name="Google Shape;12;p1"/>
              <p:cNvSpPr/>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 name="Google Shape;13;p1"/>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nvGrpSpPr>
            <p:cNvPr id="14" name="Google Shape;14;p1"/>
            <p:cNvGrpSpPr/>
            <p:nvPr/>
          </p:nvGrpSpPr>
          <p:grpSpPr>
            <a:xfrm>
              <a:off x="144" y="1248"/>
              <a:ext cx="4656" cy="201"/>
              <a:chOff x="144" y="1248"/>
              <a:chExt cx="4656" cy="201"/>
            </a:xfrm>
          </p:grpSpPr>
          <p:sp>
            <p:nvSpPr>
              <p:cNvPr id="15" name="Google Shape;15;p1"/>
              <p:cNvSpPr/>
              <p:nvPr/>
            </p:nvSpPr>
            <p:spPr>
              <a:xfrm>
                <a:off x="384" y="1248"/>
                <a:ext cx="4416" cy="200"/>
              </a:xfrm>
              <a:prstGeom prst="roundRect">
                <a:avLst>
                  <a:gd fmla="val 0" name="adj"/>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 name="Google Shape;16;p1"/>
              <p:cNvSpPr/>
              <p:nvPr/>
            </p:nvSpPr>
            <p:spPr>
              <a:xfrm flipH="1">
                <a:off x="144" y="1248"/>
                <a:ext cx="248" cy="201"/>
              </a:xfrm>
              <a:prstGeom prst="flowChartDelay">
                <a:avLst/>
              </a:prstGeom>
              <a:solidFill>
                <a:schemeClr val="hlink"/>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grpSp>
      </p:grpSp>
      <p:sp>
        <p:nvSpPr>
          <p:cNvPr id="17" name="Google Shape;17;p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Noto Sans Symbols"/>
              <a:buChar char="●"/>
              <a:defRPr b="0" i="0" sz="2800" u="none" cap="none" strike="noStrike">
                <a:solidFill>
                  <a:schemeClr val="dk1"/>
                </a:solidFill>
                <a:latin typeface="Arial"/>
                <a:ea typeface="Arial"/>
                <a:cs typeface="Arial"/>
                <a:sym typeface="Arial"/>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Arial"/>
                <a:ea typeface="Arial"/>
                <a:cs typeface="Arial"/>
                <a:sym typeface="Arial"/>
              </a:defRPr>
            </a:lvl2pPr>
            <a:lvl3pPr indent="-323850" lvl="2" marL="1371600" marR="0" rtl="0" algn="l">
              <a:spcBef>
                <a:spcPts val="400"/>
              </a:spcBef>
              <a:spcAft>
                <a:spcPts val="0"/>
              </a:spcAft>
              <a:buClr>
                <a:schemeClr val="dk1"/>
              </a:buClr>
              <a:buSzPts val="1500"/>
              <a:buFont typeface="Noto Sans Symbols"/>
              <a:buChar char="●"/>
              <a:defRPr b="0" i="0" sz="2000" u="none" cap="none" strike="noStrike">
                <a:solidFill>
                  <a:schemeClr val="dk1"/>
                </a:solidFill>
                <a:latin typeface="Arial"/>
                <a:ea typeface="Arial"/>
                <a:cs typeface="Arial"/>
                <a:sym typeface="Arial"/>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Arial"/>
                <a:ea typeface="Arial"/>
                <a:cs typeface="Arial"/>
                <a:sym typeface="Arial"/>
              </a:defRPr>
            </a:lvl4pPr>
            <a:lvl5pPr indent="-311150" lvl="4" marL="2286000" marR="0" rtl="0" algn="l">
              <a:spcBef>
                <a:spcPts val="400"/>
              </a:spcBef>
              <a:spcAft>
                <a:spcPts val="0"/>
              </a:spcAft>
              <a:buClr>
                <a:schemeClr val="dk1"/>
              </a:buClr>
              <a:buSzPts val="1300"/>
              <a:buFont typeface="Noto Sans Symbols"/>
              <a:buChar char="●"/>
              <a:defRPr b="0" i="0" sz="2000" u="none" cap="none" strike="noStrike">
                <a:solidFill>
                  <a:schemeClr val="dk1"/>
                </a:solidFill>
                <a:latin typeface="Arial"/>
                <a:ea typeface="Arial"/>
                <a:cs typeface="Arial"/>
                <a:sym typeface="Arial"/>
              </a:defRPr>
            </a:lvl5pPr>
            <a:lvl6pPr indent="-302895" lvl="5" marL="27432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6pPr>
            <a:lvl7pPr indent="-302895" lvl="6" marL="32004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7pPr>
            <a:lvl8pPr indent="-302895" lvl="7" marL="36576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8pPr>
            <a:lvl9pPr indent="-302895" lvl="8" marL="4114800" marR="0" rtl="0" algn="l">
              <a:spcBef>
                <a:spcPts val="360"/>
              </a:spcBef>
              <a:spcAft>
                <a:spcPts val="0"/>
              </a:spcAft>
              <a:buClr>
                <a:schemeClr val="dk1"/>
              </a:buClr>
              <a:buSzPts val="1170"/>
              <a:buFont typeface="Noto Sans Symbols"/>
              <a:buChar char="●"/>
              <a:defRPr b="0" i="0" sz="1800" u="none" cap="none" strike="noStrike">
                <a:solidFill>
                  <a:schemeClr val="dk1"/>
                </a:solidFill>
                <a:latin typeface="Arial"/>
                <a:ea typeface="Arial"/>
                <a:cs typeface="Arial"/>
                <a:sym typeface="Arial"/>
              </a:defRPr>
            </a:lvl9pPr>
          </a:lstStyle>
          <a:p/>
        </p:txBody>
      </p:sp>
      <p:sp>
        <p:nvSpPr>
          <p:cNvPr id="19" name="Google Shape;19;p1"/>
          <p:cNvSpPr txBox="1"/>
          <p:nvPr/>
        </p:nvSpPr>
        <p:spPr>
          <a:xfrm rot="-5400000">
            <a:off x="-936625" y="4137025"/>
            <a:ext cx="2667000" cy="7937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1" i="0" lang="en-US" sz="2000" u="none" cap="none" strike="noStrike">
                <a:solidFill>
                  <a:schemeClr val="dk1"/>
                </a:solidFill>
                <a:latin typeface="Arial"/>
                <a:ea typeface="Arial"/>
                <a:cs typeface="Arial"/>
                <a:sym typeface="Arial"/>
              </a:rPr>
            </a:br>
            <a:r>
              <a:rPr b="1" i="0" lang="en-US" sz="2000" u="none" cap="none" strike="noStrike">
                <a:solidFill>
                  <a:schemeClr val="dk1"/>
                </a:solidFill>
                <a:latin typeface="Arial"/>
                <a:ea typeface="Arial"/>
                <a:cs typeface="Arial"/>
                <a:sym typeface="Arial"/>
              </a:rPr>
              <a:t>Chapter 1</a:t>
            </a:r>
            <a:endParaRPr/>
          </a:p>
        </p:txBody>
      </p:sp>
      <p:sp>
        <p:nvSpPr>
          <p:cNvPr id="20" name="Google Shape;20;p1"/>
          <p:cNvSpPr txBox="1"/>
          <p:nvPr/>
        </p:nvSpPr>
        <p:spPr>
          <a:xfrm>
            <a:off x="838200" y="6324600"/>
            <a:ext cx="25146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Lambert / Osborne</a:t>
            </a:r>
            <a:endParaRPr/>
          </a:p>
        </p:txBody>
      </p:sp>
      <p:sp>
        <p:nvSpPr>
          <p:cNvPr id="21" name="Google Shape;21;p1"/>
          <p:cNvSpPr txBox="1"/>
          <p:nvPr/>
        </p:nvSpPr>
        <p:spPr>
          <a:xfrm>
            <a:off x="4724400" y="6324600"/>
            <a:ext cx="4267200" cy="3968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2000" u="none" cap="none" strike="noStrike">
                <a:solidFill>
                  <a:schemeClr val="dk1"/>
                </a:solidFill>
                <a:latin typeface="Arial"/>
                <a:ea typeface="Arial"/>
                <a:cs typeface="Arial"/>
                <a:sym typeface="Arial"/>
              </a:rPr>
              <a:t>Fundamentals of Java 4E</a:t>
            </a:r>
            <a:endParaRPr/>
          </a:p>
        </p:txBody>
      </p:sp>
      <p:sp>
        <p:nvSpPr>
          <p:cNvPr id="22" name="Google Shape;22;p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lvl1pPr indent="0" lvl="0" marL="0" marR="0" rtl="0" algn="l">
              <a:spcBef>
                <a:spcPts val="0"/>
              </a:spcBef>
              <a:spcAft>
                <a:spcPts val="0"/>
              </a:spcAft>
              <a:buNone/>
              <a:defRPr b="1" i="0" sz="2600" u="none" cap="none" strike="noStrike">
                <a:solidFill>
                  <a:schemeClr val="lt1"/>
                </a:solidFill>
                <a:latin typeface="Arial"/>
                <a:ea typeface="Arial"/>
                <a:cs typeface="Arial"/>
                <a:sym typeface="Arial"/>
              </a:defRPr>
            </a:lvl1pPr>
            <a:lvl2pPr indent="0" lvl="1" marL="0" marR="0" rtl="0" algn="l">
              <a:spcBef>
                <a:spcPts val="0"/>
              </a:spcBef>
              <a:spcAft>
                <a:spcPts val="0"/>
              </a:spcAft>
              <a:buNone/>
              <a:defRPr b="1" i="0" sz="2600" u="none" cap="none" strike="noStrike">
                <a:solidFill>
                  <a:schemeClr val="lt1"/>
                </a:solidFill>
                <a:latin typeface="Arial"/>
                <a:ea typeface="Arial"/>
                <a:cs typeface="Arial"/>
                <a:sym typeface="Arial"/>
              </a:defRPr>
            </a:lvl2pPr>
            <a:lvl3pPr indent="0" lvl="2" marL="0" marR="0" rtl="0" algn="l">
              <a:spcBef>
                <a:spcPts val="0"/>
              </a:spcBef>
              <a:spcAft>
                <a:spcPts val="0"/>
              </a:spcAft>
              <a:buNone/>
              <a:defRPr b="1" i="0" sz="2600" u="none" cap="none" strike="noStrike">
                <a:solidFill>
                  <a:schemeClr val="lt1"/>
                </a:solidFill>
                <a:latin typeface="Arial"/>
                <a:ea typeface="Arial"/>
                <a:cs typeface="Arial"/>
                <a:sym typeface="Arial"/>
              </a:defRPr>
            </a:lvl3pPr>
            <a:lvl4pPr indent="0" lvl="3" marL="0" marR="0" rtl="0" algn="l">
              <a:spcBef>
                <a:spcPts val="0"/>
              </a:spcBef>
              <a:spcAft>
                <a:spcPts val="0"/>
              </a:spcAft>
              <a:buNone/>
              <a:defRPr b="1" i="0" sz="2600" u="none" cap="none" strike="noStrike">
                <a:solidFill>
                  <a:schemeClr val="lt1"/>
                </a:solidFill>
                <a:latin typeface="Arial"/>
                <a:ea typeface="Arial"/>
                <a:cs typeface="Arial"/>
                <a:sym typeface="Arial"/>
              </a:defRPr>
            </a:lvl4pPr>
            <a:lvl5pPr indent="0" lvl="4" marL="0" marR="0" rtl="0" algn="l">
              <a:spcBef>
                <a:spcPts val="0"/>
              </a:spcBef>
              <a:spcAft>
                <a:spcPts val="0"/>
              </a:spcAft>
              <a:buNone/>
              <a:defRPr b="1" i="0" sz="2600" u="none" cap="none" strike="noStrike">
                <a:solidFill>
                  <a:schemeClr val="lt1"/>
                </a:solidFill>
                <a:latin typeface="Arial"/>
                <a:ea typeface="Arial"/>
                <a:cs typeface="Arial"/>
                <a:sym typeface="Arial"/>
              </a:defRPr>
            </a:lvl5pPr>
            <a:lvl6pPr indent="0" lvl="5" marL="0" marR="0" rtl="0" algn="l">
              <a:spcBef>
                <a:spcPts val="0"/>
              </a:spcBef>
              <a:spcAft>
                <a:spcPts val="0"/>
              </a:spcAft>
              <a:buNone/>
              <a:defRPr b="1" i="0" sz="2600" u="none" cap="none" strike="noStrike">
                <a:solidFill>
                  <a:schemeClr val="lt1"/>
                </a:solidFill>
                <a:latin typeface="Arial"/>
                <a:ea typeface="Arial"/>
                <a:cs typeface="Arial"/>
                <a:sym typeface="Arial"/>
              </a:defRPr>
            </a:lvl6pPr>
            <a:lvl7pPr indent="0" lvl="6" marL="0" marR="0" rtl="0" algn="l">
              <a:spcBef>
                <a:spcPts val="0"/>
              </a:spcBef>
              <a:spcAft>
                <a:spcPts val="0"/>
              </a:spcAft>
              <a:buNone/>
              <a:defRPr b="1" i="0" sz="2600" u="none" cap="none" strike="noStrike">
                <a:solidFill>
                  <a:schemeClr val="lt1"/>
                </a:solidFill>
                <a:latin typeface="Arial"/>
                <a:ea typeface="Arial"/>
                <a:cs typeface="Arial"/>
                <a:sym typeface="Arial"/>
              </a:defRPr>
            </a:lvl7pPr>
            <a:lvl8pPr indent="0" lvl="7" marL="0" marR="0" rtl="0" algn="l">
              <a:spcBef>
                <a:spcPts val="0"/>
              </a:spcBef>
              <a:spcAft>
                <a:spcPts val="0"/>
              </a:spcAft>
              <a:buNone/>
              <a:defRPr b="1" i="0" sz="2600" u="none" cap="none" strike="noStrike">
                <a:solidFill>
                  <a:schemeClr val="lt1"/>
                </a:solidFill>
                <a:latin typeface="Arial"/>
                <a:ea typeface="Arial"/>
                <a:cs typeface="Arial"/>
                <a:sym typeface="Arial"/>
              </a:defRPr>
            </a:lvl8pPr>
            <a:lvl9pPr indent="0" lvl="8" marL="0" marR="0" rtl="0" algn="l">
              <a:spcBef>
                <a:spcPts val="0"/>
              </a:spcBef>
              <a:spcAft>
                <a:spcPts val="0"/>
              </a:spcAft>
              <a:buNone/>
              <a:defRPr b="1" i="0" sz="26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id="23" name="Google Shape;23;p1"/>
          <p:cNvPicPr preferRelativeResize="0"/>
          <p:nvPr/>
        </p:nvPicPr>
        <p:blipFill rotWithShape="1">
          <a:blip r:embed="rId1">
            <a:alphaModFix/>
          </a:blip>
          <a:srcRect b="0" l="0" r="0" t="0"/>
          <a:stretch/>
        </p:blipFill>
        <p:spPr>
          <a:xfrm>
            <a:off x="0" y="0"/>
            <a:ext cx="130175"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idx="12" type="sldNum"/>
          </p:nvPr>
        </p:nvSpPr>
        <p:spPr>
          <a:xfrm>
            <a:off x="76200" y="6248400"/>
            <a:ext cx="587375" cy="4889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97" name="Google Shape;97;p14"/>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sz="3200"/>
              <a:t>Chapter 1</a:t>
            </a:r>
            <a:br>
              <a:rPr lang="en-US" sz="3200"/>
            </a:br>
            <a:r>
              <a:rPr lang="en-US" sz="3200"/>
              <a:t>Background</a:t>
            </a:r>
            <a:endParaRPr/>
          </a:p>
        </p:txBody>
      </p:sp>
      <p:sp>
        <p:nvSpPr>
          <p:cNvPr id="98" name="Google Shape;98;p14"/>
          <p:cNvSpPr txBox="1"/>
          <p:nvPr>
            <p:ph idx="1" type="subTitle"/>
          </p:nvPr>
        </p:nvSpPr>
        <p:spPr>
          <a:xfrm>
            <a:off x="4673600" y="2927350"/>
            <a:ext cx="4241800" cy="18224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100"/>
              <a:buNone/>
            </a:pPr>
            <a:r>
              <a:rPr b="1" lang="en-US"/>
              <a:t>Fundamentals of Java: AP Computer Science Essentials, 4th Edition</a:t>
            </a:r>
            <a:endParaRPr/>
          </a:p>
        </p:txBody>
      </p:sp>
      <p:sp>
        <p:nvSpPr>
          <p:cNvPr id="99" name="Google Shape;99;p14"/>
          <p:cNvSpPr txBox="1"/>
          <p:nvPr/>
        </p:nvSpPr>
        <p:spPr>
          <a:xfrm>
            <a:off x="609600" y="6248400"/>
            <a:ext cx="266700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0" name="Google Shape;100;p14"/>
          <p:cNvSpPr txBox="1"/>
          <p:nvPr/>
        </p:nvSpPr>
        <p:spPr>
          <a:xfrm>
            <a:off x="685800" y="6324600"/>
            <a:ext cx="25146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Arial"/>
                <a:ea typeface="Arial"/>
                <a:cs typeface="Arial"/>
                <a:sym typeface="Arial"/>
              </a:rPr>
              <a:t>Lambert / Osborne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0" name="Google Shape;180;p2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81" name="Google Shape;181;p2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82" name="Google Shape;182;p23"/>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Computer Hardware and Software</a:t>
            </a:r>
            <a:endParaRPr/>
          </a:p>
        </p:txBody>
      </p:sp>
      <p:sp>
        <p:nvSpPr>
          <p:cNvPr id="183" name="Google Shape;183;p23"/>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sz="2400"/>
              <a:t>Computers are machines that process information.</a:t>
            </a:r>
            <a:endParaRPr/>
          </a:p>
          <a:p>
            <a:pPr indent="-342900" lvl="0" marL="342900" rtl="0" algn="l">
              <a:spcBef>
                <a:spcPts val="480"/>
              </a:spcBef>
              <a:spcAft>
                <a:spcPts val="0"/>
              </a:spcAft>
              <a:buSzPts val="1800"/>
              <a:buChar char="●"/>
            </a:pPr>
            <a:r>
              <a:rPr lang="en-US" sz="2400"/>
              <a:t>Hardware are the physical devices on your desktop.</a:t>
            </a:r>
            <a:endParaRPr/>
          </a:p>
          <a:p>
            <a:pPr indent="-342900" lvl="0" marL="342900" rtl="0" algn="l">
              <a:spcBef>
                <a:spcPts val="480"/>
              </a:spcBef>
              <a:spcAft>
                <a:spcPts val="0"/>
              </a:spcAft>
              <a:buSzPts val="1800"/>
              <a:buChar char="●"/>
            </a:pPr>
            <a:r>
              <a:rPr lang="en-US" sz="2400"/>
              <a:t>Software are the programs that give the hardware functionality.</a:t>
            </a:r>
            <a:endParaRPr/>
          </a:p>
          <a:p>
            <a:pPr indent="-342900" lvl="0" marL="342900" rtl="0" algn="l">
              <a:spcBef>
                <a:spcPts val="480"/>
              </a:spcBef>
              <a:spcAft>
                <a:spcPts val="0"/>
              </a:spcAft>
              <a:buSzPts val="1800"/>
              <a:buChar char="●"/>
            </a:pPr>
            <a:r>
              <a:rPr b="1" lang="en-US" sz="2400"/>
              <a:t>Bits and Bytes:</a:t>
            </a:r>
            <a:endParaRPr/>
          </a:p>
          <a:p>
            <a:pPr indent="-342900" lvl="0" marL="342900" rtl="0" algn="l">
              <a:spcBef>
                <a:spcPts val="480"/>
              </a:spcBef>
              <a:spcAft>
                <a:spcPts val="0"/>
              </a:spcAft>
              <a:buSzPts val="1800"/>
              <a:buChar char="●"/>
            </a:pPr>
            <a:r>
              <a:rPr lang="en-US" sz="2400"/>
              <a:t>Bits are the smallest unit of information processed by a computer (0s and 1s).</a:t>
            </a:r>
            <a:endParaRPr/>
          </a:p>
          <a:p>
            <a:pPr indent="-342900" lvl="0" marL="342900" rtl="0" algn="l">
              <a:spcBef>
                <a:spcPts val="480"/>
              </a:spcBef>
              <a:spcAft>
                <a:spcPts val="0"/>
              </a:spcAft>
              <a:buSzPts val="1800"/>
              <a:buChar char="●"/>
            </a:pPr>
            <a:r>
              <a:rPr lang="en-US" sz="2400"/>
              <a:t>Bytes are eight bits.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9" name="Google Shape;189;p2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90" name="Google Shape;190;p2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91" name="Google Shape;191;p24"/>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Computer Hardware and Software (continued)</a:t>
            </a:r>
            <a:endParaRPr/>
          </a:p>
        </p:txBody>
      </p:sp>
      <p:sp>
        <p:nvSpPr>
          <p:cNvPr id="192" name="Google Shape;192;p24"/>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100"/>
              <a:buChar char="●"/>
            </a:pPr>
            <a:r>
              <a:rPr b="1" lang="en-US"/>
              <a:t>Computer Hardware:</a:t>
            </a:r>
            <a:endParaRPr/>
          </a:p>
          <a:p>
            <a:pPr indent="-342900" lvl="0" marL="342900" rtl="0" algn="l">
              <a:lnSpc>
                <a:spcPct val="90000"/>
              </a:lnSpc>
              <a:spcBef>
                <a:spcPts val="560"/>
              </a:spcBef>
              <a:spcAft>
                <a:spcPts val="0"/>
              </a:spcAft>
              <a:buSzPts val="2100"/>
              <a:buChar char="●"/>
            </a:pPr>
            <a:r>
              <a:rPr lang="en-US"/>
              <a:t>Computers have six major subsystems:</a:t>
            </a:r>
            <a:endParaRPr/>
          </a:p>
          <a:p>
            <a:pPr indent="-285750" lvl="1" marL="742950" rtl="0" algn="l">
              <a:lnSpc>
                <a:spcPct val="90000"/>
              </a:lnSpc>
              <a:spcBef>
                <a:spcPts val="480"/>
              </a:spcBef>
              <a:spcAft>
                <a:spcPts val="0"/>
              </a:spcAft>
              <a:buSzPts val="1800"/>
              <a:buFont typeface="Arial"/>
              <a:buChar char="–"/>
            </a:pPr>
            <a:r>
              <a:rPr lang="en-US"/>
              <a:t>User interface</a:t>
            </a:r>
            <a:endParaRPr/>
          </a:p>
          <a:p>
            <a:pPr indent="-285750" lvl="1" marL="742950" rtl="0" algn="l">
              <a:lnSpc>
                <a:spcPct val="90000"/>
              </a:lnSpc>
              <a:spcBef>
                <a:spcPts val="480"/>
              </a:spcBef>
              <a:spcAft>
                <a:spcPts val="0"/>
              </a:spcAft>
              <a:buSzPts val="1800"/>
              <a:buFont typeface="Arial"/>
              <a:buChar char="–"/>
            </a:pPr>
            <a:r>
              <a:rPr lang="en-US"/>
              <a:t>Auxiliary input/output (I/O)</a:t>
            </a:r>
            <a:endParaRPr/>
          </a:p>
          <a:p>
            <a:pPr indent="-228600" lvl="2" marL="1143000" rtl="0" algn="l">
              <a:lnSpc>
                <a:spcPct val="90000"/>
              </a:lnSpc>
              <a:spcBef>
                <a:spcPts val="400"/>
              </a:spcBef>
              <a:spcAft>
                <a:spcPts val="0"/>
              </a:spcAft>
              <a:buSzPts val="1500"/>
              <a:buChar char="●"/>
            </a:pPr>
            <a:r>
              <a:rPr lang="en-US"/>
              <a:t>Keyboard, monitor, printer, digital camera, joystick</a:t>
            </a:r>
            <a:endParaRPr/>
          </a:p>
          <a:p>
            <a:pPr indent="-285750" lvl="1" marL="742950" rtl="0" algn="l">
              <a:lnSpc>
                <a:spcPct val="90000"/>
              </a:lnSpc>
              <a:spcBef>
                <a:spcPts val="480"/>
              </a:spcBef>
              <a:spcAft>
                <a:spcPts val="0"/>
              </a:spcAft>
              <a:buSzPts val="1800"/>
              <a:buFont typeface="Arial"/>
              <a:buChar char="–"/>
            </a:pPr>
            <a:r>
              <a:rPr lang="en-US"/>
              <a:t>Auxiliary storage devices</a:t>
            </a:r>
            <a:endParaRPr/>
          </a:p>
          <a:p>
            <a:pPr indent="-228600" lvl="2" marL="1143000" rtl="0" algn="l">
              <a:lnSpc>
                <a:spcPct val="90000"/>
              </a:lnSpc>
              <a:spcBef>
                <a:spcPts val="400"/>
              </a:spcBef>
              <a:spcAft>
                <a:spcPts val="0"/>
              </a:spcAft>
              <a:buSzPts val="1500"/>
              <a:buChar char="●"/>
            </a:pPr>
            <a:r>
              <a:rPr lang="en-US"/>
              <a:t>Secondary memory</a:t>
            </a:r>
            <a:endParaRPr/>
          </a:p>
          <a:p>
            <a:pPr indent="-228600" lvl="2" marL="1143000" rtl="0" algn="l">
              <a:lnSpc>
                <a:spcPct val="90000"/>
              </a:lnSpc>
              <a:spcBef>
                <a:spcPts val="400"/>
              </a:spcBef>
              <a:spcAft>
                <a:spcPts val="0"/>
              </a:spcAft>
              <a:buSzPts val="1500"/>
              <a:buChar char="●"/>
            </a:pPr>
            <a:r>
              <a:rPr lang="en-US"/>
              <a:t>Hard disks, DVDs, flash memory</a:t>
            </a:r>
            <a:endParaRPr/>
          </a:p>
          <a:p>
            <a:pPr indent="-285750" lvl="1" marL="742950" rtl="0" algn="l">
              <a:lnSpc>
                <a:spcPct val="90000"/>
              </a:lnSpc>
              <a:spcBef>
                <a:spcPts val="480"/>
              </a:spcBef>
              <a:spcAft>
                <a:spcPts val="0"/>
              </a:spcAft>
              <a:buSzPts val="1800"/>
              <a:buFont typeface="Arial"/>
              <a:buChar char="–"/>
            </a:pPr>
            <a:r>
              <a:rPr lang="en-US"/>
              <a:t>Network connection</a:t>
            </a:r>
            <a:endParaRPr/>
          </a:p>
          <a:p>
            <a:pPr indent="-228600" lvl="2" marL="1143000" rtl="0" algn="l">
              <a:lnSpc>
                <a:spcPct val="90000"/>
              </a:lnSpc>
              <a:spcBef>
                <a:spcPts val="400"/>
              </a:spcBef>
              <a:spcAft>
                <a:spcPts val="0"/>
              </a:spcAft>
              <a:buSzPts val="1500"/>
              <a:buChar char="●"/>
            </a:pPr>
            <a:r>
              <a:rPr lang="en-US"/>
              <a:t>Modem, TV cable, satellite dish, Ethernet cards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Computer Hardware and Software (continued)</a:t>
            </a:r>
            <a:endParaRPr/>
          </a:p>
        </p:txBody>
      </p:sp>
      <p:sp>
        <p:nvSpPr>
          <p:cNvPr id="198" name="Google Shape;198;p25"/>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b="1" lang="en-US" sz="2400"/>
              <a:t>Computer Hardware (cont):</a:t>
            </a:r>
            <a:endParaRPr/>
          </a:p>
          <a:p>
            <a:pPr indent="-285750" lvl="1" marL="742950" rtl="0" algn="l">
              <a:spcBef>
                <a:spcPts val="480"/>
              </a:spcBef>
              <a:spcAft>
                <a:spcPts val="0"/>
              </a:spcAft>
              <a:buSzPts val="1800"/>
              <a:buFont typeface="Arial"/>
              <a:buChar char="–"/>
            </a:pPr>
            <a:r>
              <a:rPr lang="en-US"/>
              <a:t>Internal memory (RAM)</a:t>
            </a:r>
            <a:endParaRPr/>
          </a:p>
          <a:p>
            <a:pPr indent="-228600" lvl="2" marL="1143000" rtl="0" algn="l">
              <a:spcBef>
                <a:spcPts val="400"/>
              </a:spcBef>
              <a:spcAft>
                <a:spcPts val="0"/>
              </a:spcAft>
              <a:buSzPts val="1500"/>
              <a:buChar char="●"/>
            </a:pPr>
            <a:r>
              <a:rPr lang="en-US"/>
              <a:t>RAM (random access memory) is primary memory</a:t>
            </a:r>
            <a:endParaRPr/>
          </a:p>
          <a:p>
            <a:pPr indent="-228600" lvl="2" marL="1143000" rtl="0" algn="l">
              <a:spcBef>
                <a:spcPts val="400"/>
              </a:spcBef>
              <a:spcAft>
                <a:spcPts val="0"/>
              </a:spcAft>
              <a:buSzPts val="1500"/>
              <a:buChar char="●"/>
            </a:pPr>
            <a:r>
              <a:rPr lang="en-US"/>
              <a:t>ROM (read-only memory)</a:t>
            </a:r>
            <a:endParaRPr/>
          </a:p>
          <a:p>
            <a:pPr indent="-285750" lvl="1" marL="742950" rtl="0" algn="l">
              <a:spcBef>
                <a:spcPts val="480"/>
              </a:spcBef>
              <a:spcAft>
                <a:spcPts val="0"/>
              </a:spcAft>
              <a:buSzPts val="1800"/>
              <a:buFont typeface="Arial"/>
              <a:buChar char="–"/>
            </a:pPr>
            <a:r>
              <a:rPr lang="en-US"/>
              <a:t>Central processing unit (CPU) </a:t>
            </a:r>
            <a:endParaRPr/>
          </a:p>
          <a:p>
            <a:pPr indent="-228600" lvl="2" marL="1143000" rtl="0" algn="l">
              <a:spcBef>
                <a:spcPts val="400"/>
              </a:spcBef>
              <a:spcAft>
                <a:spcPts val="0"/>
              </a:spcAft>
              <a:buSzPts val="1500"/>
              <a:buChar char="●"/>
            </a:pPr>
            <a:r>
              <a:rPr lang="en-US"/>
              <a:t>Performs basic tasks using complex hardware.</a:t>
            </a:r>
            <a:endParaRPr/>
          </a:p>
          <a:p>
            <a:pPr indent="-228600" lvl="2" marL="1143000" rtl="0" algn="l">
              <a:spcBef>
                <a:spcPts val="400"/>
              </a:spcBef>
              <a:spcAft>
                <a:spcPts val="0"/>
              </a:spcAft>
              <a:buSzPts val="1500"/>
              <a:buChar char="●"/>
            </a:pPr>
            <a:r>
              <a:rPr lang="en-US"/>
              <a:t>Moore’s Law: speed is doubled every two years</a:t>
            </a:r>
            <a:endParaRPr/>
          </a:p>
          <a:p>
            <a:pPr indent="-228600" lvl="2" marL="1143000" rtl="0" algn="l">
              <a:spcBef>
                <a:spcPts val="400"/>
              </a:spcBef>
              <a:spcAft>
                <a:spcPts val="0"/>
              </a:spcAft>
              <a:buSzPts val="1500"/>
              <a:buChar char="●"/>
            </a:pPr>
            <a:r>
              <a:rPr lang="en-US"/>
              <a:t>Transistor is the building block of the CPU and RAM.</a:t>
            </a:r>
            <a:endParaRPr sz="1800"/>
          </a:p>
        </p:txBody>
      </p:sp>
      <p:sp>
        <p:nvSpPr>
          <p:cNvPr id="199" name="Google Shape;199;p2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5" name="Google Shape;205;p2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06" name="Google Shape;206;p2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07" name="Google Shape;207;p26"/>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Computer Hardware and Software (continued)</a:t>
            </a:r>
            <a:endParaRPr/>
          </a:p>
        </p:txBody>
      </p:sp>
      <p:sp>
        <p:nvSpPr>
          <p:cNvPr id="208" name="Google Shape;208;p26"/>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50"/>
              <a:buChar char="●"/>
            </a:pPr>
            <a:r>
              <a:rPr lang="en-US" sz="2200"/>
              <a:t>A computer’s six major subsystems</a:t>
            </a:r>
            <a:endParaRPr/>
          </a:p>
        </p:txBody>
      </p:sp>
      <p:pic>
        <p:nvPicPr>
          <p:cNvPr id="209" name="Google Shape;209;p26"/>
          <p:cNvPicPr preferRelativeResize="0"/>
          <p:nvPr/>
        </p:nvPicPr>
        <p:blipFill rotWithShape="1">
          <a:blip r:embed="rId3">
            <a:alphaModFix/>
          </a:blip>
          <a:srcRect b="0" l="0" r="0" t="0"/>
          <a:stretch/>
        </p:blipFill>
        <p:spPr>
          <a:xfrm>
            <a:off x="3048000" y="2743200"/>
            <a:ext cx="3206750" cy="3590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15" name="Google Shape;215;p2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16" name="Google Shape;216;p2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17" name="Google Shape;217;p27"/>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Computer Hardware and Software (continued)</a:t>
            </a:r>
            <a:endParaRPr/>
          </a:p>
        </p:txBody>
      </p:sp>
      <p:sp>
        <p:nvSpPr>
          <p:cNvPr id="218" name="Google Shape;218;p27"/>
          <p:cNvSpPr txBox="1"/>
          <p:nvPr>
            <p:ph idx="1" type="body"/>
          </p:nvPr>
        </p:nvSpPr>
        <p:spPr>
          <a:xfrm>
            <a:off x="838200" y="2362200"/>
            <a:ext cx="80772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Computer Software:</a:t>
            </a:r>
            <a:endParaRPr/>
          </a:p>
          <a:p>
            <a:pPr indent="-285750" lvl="1" marL="742950" rtl="0" algn="l">
              <a:spcBef>
                <a:spcPts val="480"/>
              </a:spcBef>
              <a:spcAft>
                <a:spcPts val="0"/>
              </a:spcAft>
              <a:buSzPts val="1800"/>
              <a:buFont typeface="Arial"/>
              <a:buChar char="–"/>
            </a:pPr>
            <a:r>
              <a:rPr lang="en-US"/>
              <a:t>System software</a:t>
            </a:r>
            <a:endParaRPr/>
          </a:p>
          <a:p>
            <a:pPr indent="-228600" lvl="2" marL="1143000" rtl="0" algn="l">
              <a:spcBef>
                <a:spcPts val="400"/>
              </a:spcBef>
              <a:spcAft>
                <a:spcPts val="0"/>
              </a:spcAft>
              <a:buSzPts val="1500"/>
              <a:buChar char="●"/>
            </a:pPr>
            <a:r>
              <a:rPr lang="en-US"/>
              <a:t>Supports the operations of the computer.</a:t>
            </a:r>
            <a:endParaRPr/>
          </a:p>
          <a:p>
            <a:pPr indent="-228600" lvl="2" marL="1143000" rtl="0" algn="l">
              <a:spcBef>
                <a:spcPts val="400"/>
              </a:spcBef>
              <a:spcAft>
                <a:spcPts val="0"/>
              </a:spcAft>
              <a:buSzPts val="1500"/>
              <a:buChar char="●"/>
            </a:pPr>
            <a:r>
              <a:rPr lang="en-US"/>
              <a:t>Includes the operating system, communication software, compilers, and the user interface subsystem.</a:t>
            </a:r>
            <a:endParaRPr/>
          </a:p>
          <a:p>
            <a:pPr indent="-285750" lvl="1" marL="742950" rtl="0" algn="l">
              <a:spcBef>
                <a:spcPts val="480"/>
              </a:spcBef>
              <a:spcAft>
                <a:spcPts val="0"/>
              </a:spcAft>
              <a:buSzPts val="1800"/>
              <a:buFont typeface="Arial"/>
              <a:buChar char="–"/>
            </a:pPr>
            <a:r>
              <a:rPr lang="en-US"/>
              <a:t>Application software</a:t>
            </a:r>
            <a:endParaRPr/>
          </a:p>
          <a:p>
            <a:pPr indent="-228600" lvl="2" marL="1143000" rtl="0" algn="l">
              <a:spcBef>
                <a:spcPts val="400"/>
              </a:spcBef>
              <a:spcAft>
                <a:spcPts val="0"/>
              </a:spcAft>
              <a:buSzPts val="1500"/>
              <a:buChar char="●"/>
            </a:pPr>
            <a:r>
              <a:rPr lang="en-US"/>
              <a:t>Allows users to accomplish tasks.</a:t>
            </a:r>
            <a:endParaRPr/>
          </a:p>
          <a:p>
            <a:pPr indent="-228600" lvl="2" marL="1143000" rtl="0" algn="l">
              <a:spcBef>
                <a:spcPts val="400"/>
              </a:spcBef>
              <a:spcAft>
                <a:spcPts val="0"/>
              </a:spcAft>
              <a:buSzPts val="1500"/>
              <a:buChar char="●"/>
            </a:pPr>
            <a:r>
              <a:rPr lang="en-US"/>
              <a:t>Types include Word processors, spreadsheets, databases, and multimedia.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24" name="Google Shape;224;p2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25" name="Google Shape;225;p2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26" name="Google Shape;226;p28"/>
          <p:cNvSpPr/>
          <p:nvPr>
            <p:ph type="title"/>
          </p:nvPr>
        </p:nvSpPr>
        <p:spPr>
          <a:xfrm>
            <a:off x="762000" y="685800"/>
            <a:ext cx="8153400" cy="12192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400"/>
              <a:t>Binary Representation of Information and Computer Memory </a:t>
            </a:r>
            <a:endParaRPr/>
          </a:p>
        </p:txBody>
      </p:sp>
      <p:sp>
        <p:nvSpPr>
          <p:cNvPr id="227" name="Google Shape;227;p28"/>
          <p:cNvSpPr txBox="1"/>
          <p:nvPr>
            <p:ph idx="1" type="body"/>
          </p:nvPr>
        </p:nvSpPr>
        <p:spPr>
          <a:xfrm>
            <a:off x="838200" y="2362200"/>
            <a:ext cx="80010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Computer memory stores patterns of electronic signals.</a:t>
            </a:r>
            <a:endParaRPr/>
          </a:p>
          <a:p>
            <a:pPr indent="-342900" lvl="0" marL="342900" rtl="0" algn="l">
              <a:spcBef>
                <a:spcPts val="560"/>
              </a:spcBef>
              <a:spcAft>
                <a:spcPts val="0"/>
              </a:spcAft>
              <a:buSzPts val="2100"/>
              <a:buChar char="●"/>
            </a:pPr>
            <a:r>
              <a:rPr lang="en-US"/>
              <a:t>The patterns are strings of binary digits or bits.</a:t>
            </a:r>
            <a:endParaRPr/>
          </a:p>
          <a:p>
            <a:pPr indent="-342900" lvl="0" marL="342900" rtl="0" algn="l">
              <a:spcBef>
                <a:spcPts val="560"/>
              </a:spcBef>
              <a:spcAft>
                <a:spcPts val="0"/>
              </a:spcAft>
              <a:buSzPts val="2100"/>
              <a:buChar char="●"/>
            </a:pPr>
            <a:r>
              <a:rPr lang="en-US"/>
              <a:t>Computers use binary (base 2) notation.</a:t>
            </a:r>
            <a:endParaRPr/>
          </a:p>
          <a:p>
            <a:pPr indent="-285750" lvl="1" marL="742950" rtl="0" algn="l">
              <a:spcBef>
                <a:spcPts val="480"/>
              </a:spcBef>
              <a:spcAft>
                <a:spcPts val="0"/>
              </a:spcAft>
              <a:buSzPts val="1800"/>
              <a:buFont typeface="Arial"/>
              <a:buChar char="–"/>
            </a:pPr>
            <a:r>
              <a:rPr lang="en-US"/>
              <a:t>Two bases: On/Off</a:t>
            </a:r>
            <a:endParaRPr/>
          </a:p>
          <a:p>
            <a:pPr indent="-285750" lvl="1" marL="742950" rtl="0" algn="l">
              <a:spcBef>
                <a:spcPts val="480"/>
              </a:spcBef>
              <a:spcAft>
                <a:spcPts val="0"/>
              </a:spcAft>
              <a:buSzPts val="1800"/>
              <a:buFont typeface="Arial"/>
              <a:buChar char="–"/>
            </a:pPr>
            <a:r>
              <a:rPr lang="en-US"/>
              <a:t>Computer scientists also use bases octal (8) and hexadecimal (16).</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3" name="Google Shape;233;p2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34" name="Google Shape;234;p2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35" name="Google Shape;235;p29"/>
          <p:cNvSpPr/>
          <p:nvPr>
            <p:ph type="title"/>
          </p:nvPr>
        </p:nvSpPr>
        <p:spPr>
          <a:xfrm>
            <a:off x="762000" y="685800"/>
            <a:ext cx="8153400" cy="12192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400"/>
              <a:t>Binary Representation of Information and Computer Memory (continued) </a:t>
            </a:r>
            <a:endParaRPr/>
          </a:p>
        </p:txBody>
      </p:sp>
      <p:sp>
        <p:nvSpPr>
          <p:cNvPr id="236" name="Google Shape;236;p29"/>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Floating-Point numbers</a:t>
            </a:r>
            <a:endParaRPr/>
          </a:p>
          <a:p>
            <a:pPr indent="-285750" lvl="1" marL="742950" rtl="0" algn="l">
              <a:spcBef>
                <a:spcPts val="480"/>
              </a:spcBef>
              <a:spcAft>
                <a:spcPts val="0"/>
              </a:spcAft>
              <a:buSzPts val="1800"/>
              <a:buFont typeface="Arial"/>
              <a:buChar char="–"/>
            </a:pPr>
            <a:r>
              <a:rPr lang="en-US"/>
              <a:t>Fractions</a:t>
            </a:r>
            <a:endParaRPr/>
          </a:p>
          <a:p>
            <a:pPr indent="-285750" lvl="1" marL="742950" rtl="0" algn="l">
              <a:spcBef>
                <a:spcPts val="480"/>
              </a:spcBef>
              <a:spcAft>
                <a:spcPts val="0"/>
              </a:spcAft>
              <a:buSzPts val="1800"/>
              <a:buFont typeface="Arial"/>
              <a:buChar char="–"/>
            </a:pPr>
            <a:r>
              <a:rPr lang="en-US"/>
              <a:t>Use mantissa/exponent notation</a:t>
            </a:r>
            <a:endParaRPr/>
          </a:p>
          <a:p>
            <a:pPr indent="-342900" lvl="0" marL="342900" rtl="0" algn="l">
              <a:spcBef>
                <a:spcPts val="560"/>
              </a:spcBef>
              <a:spcAft>
                <a:spcPts val="0"/>
              </a:spcAft>
              <a:buSzPts val="2100"/>
              <a:buChar char="●"/>
            </a:pPr>
            <a:r>
              <a:rPr lang="en-US"/>
              <a:t>Characters and Strings</a:t>
            </a:r>
            <a:endParaRPr/>
          </a:p>
          <a:p>
            <a:pPr indent="-285750" lvl="1" marL="742950" rtl="0" algn="l">
              <a:spcBef>
                <a:spcPts val="480"/>
              </a:spcBef>
              <a:spcAft>
                <a:spcPts val="0"/>
              </a:spcAft>
              <a:buSzPts val="1800"/>
              <a:buFont typeface="Arial"/>
              <a:buChar char="–"/>
            </a:pPr>
            <a:r>
              <a:rPr lang="en-US"/>
              <a:t>ASCII, represents patterns as bytes</a:t>
            </a:r>
            <a:endParaRPr/>
          </a:p>
          <a:p>
            <a:pPr indent="-342900" lvl="0" marL="342900" rtl="0" algn="l">
              <a:spcBef>
                <a:spcPts val="560"/>
              </a:spcBef>
              <a:spcAft>
                <a:spcPts val="0"/>
              </a:spcAft>
              <a:buSzPts val="2100"/>
              <a:buChar char="●"/>
            </a:pPr>
            <a:r>
              <a:rPr lang="en-US"/>
              <a:t>Java uses Unicode</a:t>
            </a:r>
            <a:endParaRPr/>
          </a:p>
          <a:p>
            <a:pPr indent="-285750" lvl="1" marL="742950" rtl="0" algn="l">
              <a:spcBef>
                <a:spcPts val="480"/>
              </a:spcBef>
              <a:spcAft>
                <a:spcPts val="0"/>
              </a:spcAft>
              <a:buSzPts val="1800"/>
              <a:buFont typeface="Arial"/>
              <a:buChar char="–"/>
            </a:pPr>
            <a:r>
              <a:rPr lang="en-US"/>
              <a:t>Patterns of 15 bits from 0000 0000 0000 0000 to 1111 1111 1111 1111</a:t>
            </a:r>
            <a:endParaRPr/>
          </a:p>
          <a:p>
            <a:pPr indent="-171450" lvl="1" marL="742950" rtl="0" algn="l">
              <a:spcBef>
                <a:spcPts val="480"/>
              </a:spcBef>
              <a:spcAft>
                <a:spcPts val="0"/>
              </a:spcAft>
              <a:buSzPts val="18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42" name="Google Shape;242;p3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43" name="Google Shape;243;p3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44" name="Google Shape;244;p30"/>
          <p:cNvSpPr/>
          <p:nvPr>
            <p:ph type="title"/>
          </p:nvPr>
        </p:nvSpPr>
        <p:spPr>
          <a:xfrm>
            <a:off x="762000" y="685800"/>
            <a:ext cx="8153400" cy="12192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400"/>
              <a:t>Binary Representation of Information and Computer Memory (continued) </a:t>
            </a:r>
            <a:endParaRPr/>
          </a:p>
        </p:txBody>
      </p:sp>
      <p:sp>
        <p:nvSpPr>
          <p:cNvPr id="245" name="Google Shape;245;p30"/>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Floating-Point numbers</a:t>
            </a:r>
            <a:endParaRPr/>
          </a:p>
          <a:p>
            <a:pPr indent="-285750" lvl="1" marL="742950" rtl="0" algn="l">
              <a:spcBef>
                <a:spcPts val="480"/>
              </a:spcBef>
              <a:spcAft>
                <a:spcPts val="0"/>
              </a:spcAft>
              <a:buSzPts val="1800"/>
              <a:buFont typeface="Arial"/>
              <a:buChar char="–"/>
            </a:pPr>
            <a:r>
              <a:rPr lang="en-US"/>
              <a:t>Fractions</a:t>
            </a:r>
            <a:endParaRPr/>
          </a:p>
          <a:p>
            <a:pPr indent="-285750" lvl="1" marL="742950" rtl="0" algn="l">
              <a:spcBef>
                <a:spcPts val="480"/>
              </a:spcBef>
              <a:spcAft>
                <a:spcPts val="0"/>
              </a:spcAft>
              <a:buSzPts val="1800"/>
              <a:buFont typeface="Arial"/>
              <a:buChar char="–"/>
            </a:pPr>
            <a:r>
              <a:rPr lang="en-US"/>
              <a:t>Use mantissa/exponent notation</a:t>
            </a:r>
            <a:endParaRPr/>
          </a:p>
          <a:p>
            <a:pPr indent="-342900" lvl="0" marL="342900" rtl="0" algn="l">
              <a:spcBef>
                <a:spcPts val="560"/>
              </a:spcBef>
              <a:spcAft>
                <a:spcPts val="0"/>
              </a:spcAft>
              <a:buSzPts val="2100"/>
              <a:buChar char="●"/>
            </a:pPr>
            <a:r>
              <a:rPr lang="en-US"/>
              <a:t>Characters and Strings</a:t>
            </a:r>
            <a:endParaRPr/>
          </a:p>
          <a:p>
            <a:pPr indent="-285750" lvl="1" marL="742950" rtl="0" algn="l">
              <a:spcBef>
                <a:spcPts val="480"/>
              </a:spcBef>
              <a:spcAft>
                <a:spcPts val="0"/>
              </a:spcAft>
              <a:buSzPts val="1800"/>
              <a:buFont typeface="Arial"/>
              <a:buChar char="–"/>
            </a:pPr>
            <a:r>
              <a:rPr lang="en-US"/>
              <a:t>ASCII, represents patterns as bytes</a:t>
            </a:r>
            <a:endParaRPr/>
          </a:p>
          <a:p>
            <a:pPr indent="-342900" lvl="0" marL="342900" rtl="0" algn="l">
              <a:spcBef>
                <a:spcPts val="560"/>
              </a:spcBef>
              <a:spcAft>
                <a:spcPts val="0"/>
              </a:spcAft>
              <a:buSzPts val="2100"/>
              <a:buChar char="●"/>
            </a:pPr>
            <a:r>
              <a:rPr lang="en-US"/>
              <a:t>Java uses Unicode</a:t>
            </a:r>
            <a:endParaRPr/>
          </a:p>
          <a:p>
            <a:pPr indent="-285750" lvl="1" marL="742950" rtl="0" algn="l">
              <a:spcBef>
                <a:spcPts val="480"/>
              </a:spcBef>
              <a:spcAft>
                <a:spcPts val="0"/>
              </a:spcAft>
              <a:buSzPts val="1800"/>
              <a:buFont typeface="Arial"/>
              <a:buChar char="–"/>
            </a:pPr>
            <a:r>
              <a:rPr lang="en-US"/>
              <a:t>Patterns of 15 bits from 0000 0000 0000 0000 to 1111 1111 1111 1111</a:t>
            </a:r>
            <a:endParaRPr/>
          </a:p>
          <a:p>
            <a:pPr indent="-171450" lvl="1" marL="742950" rtl="0" algn="l">
              <a:spcBef>
                <a:spcPts val="480"/>
              </a:spcBef>
              <a:spcAft>
                <a:spcPts val="0"/>
              </a:spcAft>
              <a:buSzPts val="1800"/>
              <a:buFont typeface="Arial"/>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51" name="Google Shape;251;p3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52" name="Google Shape;252;p3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53" name="Google Shape;253;p31"/>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400"/>
              <a:t>Binary Representation of Information and Computer Memory (continued)</a:t>
            </a:r>
            <a:endParaRPr/>
          </a:p>
        </p:txBody>
      </p:sp>
      <p:sp>
        <p:nvSpPr>
          <p:cNvPr id="254" name="Google Shape;254;p31"/>
          <p:cNvSpPr txBox="1"/>
          <p:nvPr>
            <p:ph idx="1" type="body"/>
          </p:nvPr>
        </p:nvSpPr>
        <p:spPr>
          <a:xfrm>
            <a:off x="838200" y="2362200"/>
            <a:ext cx="80772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Sound is analog data.</a:t>
            </a:r>
            <a:endParaRPr/>
          </a:p>
          <a:p>
            <a:pPr indent="-285750" lvl="1" marL="742950" rtl="0" algn="l">
              <a:spcBef>
                <a:spcPts val="480"/>
              </a:spcBef>
              <a:spcAft>
                <a:spcPts val="0"/>
              </a:spcAft>
              <a:buSzPts val="1800"/>
              <a:buFont typeface="Arial"/>
              <a:buChar char="–"/>
            </a:pPr>
            <a:r>
              <a:rPr lang="en-US"/>
              <a:t>Analog information has a continuous range of infinite values.</a:t>
            </a:r>
            <a:endParaRPr/>
          </a:p>
          <a:p>
            <a:pPr indent="-285750" lvl="1" marL="742950" rtl="0" algn="l">
              <a:spcBef>
                <a:spcPts val="480"/>
              </a:spcBef>
              <a:spcAft>
                <a:spcPts val="0"/>
              </a:spcAft>
              <a:buSzPts val="1800"/>
              <a:buFont typeface="Arial"/>
              <a:buChar char="–"/>
            </a:pPr>
            <a:r>
              <a:rPr lang="en-US"/>
              <a:t>Sampling reads the waveform at intervals.</a:t>
            </a:r>
            <a:endParaRPr/>
          </a:p>
          <a:p>
            <a:pPr indent="-285750" lvl="1" marL="742950" rtl="0" algn="l">
              <a:spcBef>
                <a:spcPts val="480"/>
              </a:spcBef>
              <a:spcAft>
                <a:spcPts val="0"/>
              </a:spcAft>
              <a:buSzPts val="1800"/>
              <a:buFont typeface="Arial"/>
              <a:buChar char="–"/>
            </a:pPr>
            <a:r>
              <a:rPr lang="en-US"/>
              <a:t>Memory requirements for sound are higher than text.</a:t>
            </a:r>
            <a:endParaRPr/>
          </a:p>
          <a:p>
            <a:pPr indent="-342900" lvl="0" marL="342900" rtl="0" algn="l">
              <a:spcBef>
                <a:spcPts val="560"/>
              </a:spcBef>
              <a:spcAft>
                <a:spcPts val="0"/>
              </a:spcAft>
              <a:buSzPts val="2100"/>
              <a:buChar char="●"/>
            </a:pPr>
            <a:r>
              <a:rPr lang="en-US"/>
              <a:t>Images</a:t>
            </a:r>
            <a:endParaRPr/>
          </a:p>
          <a:p>
            <a:pPr indent="-285750" lvl="1" marL="742950" rtl="0" algn="l">
              <a:spcBef>
                <a:spcPts val="480"/>
              </a:spcBef>
              <a:spcAft>
                <a:spcPts val="0"/>
              </a:spcAft>
              <a:buSzPts val="1800"/>
              <a:buFont typeface="Arial"/>
              <a:buChar char="–"/>
            </a:pPr>
            <a:r>
              <a:rPr lang="en-US"/>
              <a:t>Sampling measures color values as pixels in a two-dimensional grid.</a:t>
            </a:r>
            <a:endParaRPr/>
          </a:p>
          <a:p>
            <a:pPr indent="-285750" lvl="1" marL="742950" rtl="0" algn="l">
              <a:spcBef>
                <a:spcPts val="480"/>
              </a:spcBef>
              <a:spcAft>
                <a:spcPts val="0"/>
              </a:spcAft>
              <a:buSzPts val="1800"/>
              <a:buFont typeface="Arial"/>
              <a:buChar char="–"/>
            </a:pPr>
            <a:r>
              <a:rPr lang="en-US"/>
              <a:t>Grayscale, black-and-white, RGB, true-color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0" name="Google Shape;260;p3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61" name="Google Shape;261;p3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62" name="Google Shape;262;p32"/>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sz="3400"/>
              <a:t>Binary Representation of Information and Computer Memory (continued)</a:t>
            </a:r>
            <a:endParaRPr/>
          </a:p>
        </p:txBody>
      </p:sp>
      <p:sp>
        <p:nvSpPr>
          <p:cNvPr id="263" name="Google Shape;263;p32"/>
          <p:cNvSpPr txBox="1"/>
          <p:nvPr>
            <p:ph idx="1" type="body"/>
          </p:nvPr>
        </p:nvSpPr>
        <p:spPr>
          <a:xfrm>
            <a:off x="838200" y="2362200"/>
            <a:ext cx="8077200"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Video</a:t>
            </a:r>
            <a:endParaRPr/>
          </a:p>
          <a:p>
            <a:pPr indent="-285750" lvl="1" marL="742950" rtl="0" algn="l">
              <a:spcBef>
                <a:spcPts val="480"/>
              </a:spcBef>
              <a:spcAft>
                <a:spcPts val="0"/>
              </a:spcAft>
              <a:buSzPts val="1800"/>
              <a:buFont typeface="Arial"/>
              <a:buChar char="–"/>
            </a:pPr>
            <a:r>
              <a:rPr lang="en-US"/>
              <a:t>Video includes a soundtrack and a set of images called frames.</a:t>
            </a:r>
            <a:endParaRPr/>
          </a:p>
          <a:p>
            <a:pPr indent="-285750" lvl="1" marL="742950" rtl="0" algn="l">
              <a:spcBef>
                <a:spcPts val="480"/>
              </a:spcBef>
              <a:spcAft>
                <a:spcPts val="0"/>
              </a:spcAft>
              <a:buSzPts val="1800"/>
              <a:buFont typeface="Arial"/>
              <a:buChar char="–"/>
            </a:pPr>
            <a:r>
              <a:rPr lang="en-US"/>
              <a:t>Data compression is difficult.</a:t>
            </a:r>
            <a:endParaRPr/>
          </a:p>
          <a:p>
            <a:pPr indent="-342900" lvl="0" marL="342900" rtl="0" algn="l">
              <a:spcBef>
                <a:spcPts val="560"/>
              </a:spcBef>
              <a:spcAft>
                <a:spcPts val="0"/>
              </a:spcAft>
              <a:buSzPts val="2100"/>
              <a:buChar char="●"/>
            </a:pPr>
            <a:r>
              <a:rPr lang="en-US"/>
              <a:t>Program instructions</a:t>
            </a:r>
            <a:endParaRPr/>
          </a:p>
          <a:p>
            <a:pPr indent="-285750" lvl="1" marL="742950" rtl="0" algn="l">
              <a:spcBef>
                <a:spcPts val="480"/>
              </a:spcBef>
              <a:spcAft>
                <a:spcPts val="0"/>
              </a:spcAft>
              <a:buSzPts val="1800"/>
              <a:buFont typeface="Arial"/>
              <a:buChar char="–"/>
            </a:pPr>
            <a:r>
              <a:rPr lang="en-US"/>
              <a:t>A sequence of bits in RAM</a:t>
            </a:r>
            <a:endParaRPr/>
          </a:p>
          <a:p>
            <a:pPr indent="-342900" lvl="0" marL="342900" rtl="0" algn="l">
              <a:spcBef>
                <a:spcPts val="560"/>
              </a:spcBef>
              <a:spcAft>
                <a:spcPts val="0"/>
              </a:spcAft>
              <a:buSzPts val="2100"/>
              <a:buChar char="●"/>
            </a:pPr>
            <a:r>
              <a:rPr lang="en-US"/>
              <a:t>Computer Memory</a:t>
            </a:r>
            <a:endParaRPr/>
          </a:p>
          <a:p>
            <a:pPr indent="-285750" lvl="1" marL="742950" rtl="0" algn="l">
              <a:spcBef>
                <a:spcPts val="480"/>
              </a:spcBef>
              <a:spcAft>
                <a:spcPts val="0"/>
              </a:spcAft>
              <a:buSzPts val="1800"/>
              <a:buFont typeface="Arial"/>
              <a:buChar char="–"/>
            </a:pPr>
            <a:r>
              <a:rPr lang="en-US"/>
              <a:t>A gigantic sequence of bytes, each with an address.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About the Presentations</a:t>
            </a:r>
            <a:endParaRPr/>
          </a:p>
        </p:txBody>
      </p:sp>
      <p:sp>
        <p:nvSpPr>
          <p:cNvPr id="106" name="Google Shape;106;p15"/>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50"/>
              <a:buChar char="●"/>
            </a:pPr>
            <a:r>
              <a:rPr lang="en-US" sz="2600"/>
              <a:t>The presentations cover the objectives found in the opening of each chapter.</a:t>
            </a:r>
            <a:endParaRPr/>
          </a:p>
          <a:p>
            <a:pPr indent="-342900" lvl="0" marL="342900" rtl="0" algn="l">
              <a:lnSpc>
                <a:spcPct val="90000"/>
              </a:lnSpc>
              <a:spcBef>
                <a:spcPts val="520"/>
              </a:spcBef>
              <a:spcAft>
                <a:spcPts val="0"/>
              </a:spcAft>
              <a:buSzPts val="1950"/>
              <a:buChar char="●"/>
            </a:pPr>
            <a:r>
              <a:rPr lang="en-US" sz="2600"/>
              <a:t>All chapter objectives are listed in the beginning of each presentation.</a:t>
            </a:r>
            <a:endParaRPr/>
          </a:p>
          <a:p>
            <a:pPr indent="-342900" lvl="0" marL="342900" rtl="0" algn="l">
              <a:lnSpc>
                <a:spcPct val="90000"/>
              </a:lnSpc>
              <a:spcBef>
                <a:spcPts val="520"/>
              </a:spcBef>
              <a:spcAft>
                <a:spcPts val="0"/>
              </a:spcAft>
              <a:buSzPts val="1950"/>
              <a:buChar char="●"/>
            </a:pPr>
            <a:r>
              <a:rPr lang="en-US" sz="2600"/>
              <a:t>You may customize the presentations to fit your class needs. </a:t>
            </a:r>
            <a:endParaRPr/>
          </a:p>
          <a:p>
            <a:pPr indent="-342900" lvl="0" marL="342900" rtl="0" algn="l">
              <a:lnSpc>
                <a:spcPct val="90000"/>
              </a:lnSpc>
              <a:spcBef>
                <a:spcPts val="520"/>
              </a:spcBef>
              <a:spcAft>
                <a:spcPts val="0"/>
              </a:spcAft>
              <a:buSzPts val="1950"/>
              <a:buChar char="●"/>
            </a:pPr>
            <a:r>
              <a:rPr lang="en-US" sz="2600"/>
              <a:t>Some figures from the chapters are included. A complete set of images from the book can be found on the Instructor Resources disc.</a:t>
            </a:r>
            <a:endParaRPr sz="2400"/>
          </a:p>
        </p:txBody>
      </p:sp>
      <p:sp>
        <p:nvSpPr>
          <p:cNvPr id="107" name="Google Shape;107;p1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i="0" lang="en-US" sz="2600" u="none" cap="none" strike="noStrike">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69" name="Google Shape;269;p3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70" name="Google Shape;270;p3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71" name="Google Shape;271;p33"/>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Programming Languages</a:t>
            </a:r>
            <a:endParaRPr/>
          </a:p>
        </p:txBody>
      </p:sp>
      <p:sp>
        <p:nvSpPr>
          <p:cNvPr id="272" name="Google Shape;272;p33"/>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b="1" lang="en-US"/>
              <a:t>Generation 1 (Late 1940s to Early 1950s)-Machine Languages:</a:t>
            </a:r>
            <a:endParaRPr/>
          </a:p>
          <a:p>
            <a:pPr indent="-342900" lvl="0" marL="342900" rtl="0" algn="l">
              <a:spcBef>
                <a:spcPts val="560"/>
              </a:spcBef>
              <a:spcAft>
                <a:spcPts val="0"/>
              </a:spcAft>
              <a:buSzPts val="2100"/>
              <a:buChar char="●"/>
            </a:pPr>
            <a:r>
              <a:rPr lang="en-US"/>
              <a:t>Programs were coded in machine language, whose only symbols are binary digits.</a:t>
            </a:r>
            <a:endParaRPr/>
          </a:p>
          <a:p>
            <a:pPr indent="-342900" lvl="0" marL="342900" rtl="0" algn="l">
              <a:spcBef>
                <a:spcPts val="560"/>
              </a:spcBef>
              <a:spcAft>
                <a:spcPts val="0"/>
              </a:spcAft>
              <a:buSzPts val="2100"/>
              <a:buChar char="●"/>
            </a:pPr>
            <a:r>
              <a:rPr lang="en-US"/>
              <a:t>Coding was tedious, slow, and error-prone.</a:t>
            </a:r>
            <a:endParaRPr/>
          </a:p>
          <a:p>
            <a:pPr indent="-342900" lvl="0" marL="342900" rtl="0" algn="l">
              <a:spcBef>
                <a:spcPts val="560"/>
              </a:spcBef>
              <a:spcAft>
                <a:spcPts val="0"/>
              </a:spcAft>
              <a:buSzPts val="2100"/>
              <a:buChar char="●"/>
            </a:pPr>
            <a:r>
              <a:rPr lang="en-US"/>
              <a:t>It was difficult to modify programs.</a:t>
            </a:r>
            <a:endParaRPr/>
          </a:p>
          <a:p>
            <a:pPr indent="-342900" lvl="0" marL="342900" rtl="0" algn="l">
              <a:spcBef>
                <a:spcPts val="560"/>
              </a:spcBef>
              <a:spcAft>
                <a:spcPts val="0"/>
              </a:spcAft>
              <a:buSzPts val="2100"/>
              <a:buChar char="●"/>
            </a:pPr>
            <a:r>
              <a:rPr lang="en-US"/>
              <a:t> Each type had its own machine language so programs were not portable.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78" name="Google Shape;278;p3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79" name="Google Shape;279;p3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80" name="Google Shape;280;p34"/>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Programming Languages (continued)</a:t>
            </a:r>
            <a:endParaRPr/>
          </a:p>
        </p:txBody>
      </p:sp>
      <p:sp>
        <p:nvSpPr>
          <p:cNvPr id="281" name="Google Shape;281;p34"/>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00"/>
              <a:buChar char="●"/>
            </a:pPr>
            <a:r>
              <a:rPr b="1" lang="en-US" sz="2400"/>
              <a:t>Generation 2 (Early 1950s to Present)-Assembly Languages:</a:t>
            </a:r>
            <a:endParaRPr/>
          </a:p>
          <a:p>
            <a:pPr indent="-342900" lvl="0" marL="342900" rtl="0" algn="l">
              <a:lnSpc>
                <a:spcPct val="90000"/>
              </a:lnSpc>
              <a:spcBef>
                <a:spcPts val="480"/>
              </a:spcBef>
              <a:spcAft>
                <a:spcPts val="0"/>
              </a:spcAft>
              <a:buSzPts val="1800"/>
              <a:buChar char="●"/>
            </a:pPr>
            <a:r>
              <a:rPr lang="en-US" sz="2400"/>
              <a:t>Assembly languages use mnemonic symbols to represent instructions &amp; data.</a:t>
            </a:r>
            <a:endParaRPr/>
          </a:p>
          <a:p>
            <a:pPr indent="-342900" lvl="0" marL="342900" rtl="0" algn="l">
              <a:lnSpc>
                <a:spcPct val="90000"/>
              </a:lnSpc>
              <a:spcBef>
                <a:spcPts val="480"/>
              </a:spcBef>
              <a:spcAft>
                <a:spcPts val="0"/>
              </a:spcAft>
              <a:buSzPts val="1800"/>
              <a:buChar char="●"/>
            </a:pPr>
            <a:r>
              <a:rPr lang="en-US" sz="2400"/>
              <a:t>Programs are translated by assembler and loaded and run using a loader.</a:t>
            </a:r>
            <a:endParaRPr/>
          </a:p>
          <a:p>
            <a:pPr indent="-342900" lvl="0" marL="342900" rtl="0" algn="l">
              <a:lnSpc>
                <a:spcPct val="90000"/>
              </a:lnSpc>
              <a:spcBef>
                <a:spcPts val="480"/>
              </a:spcBef>
              <a:spcAft>
                <a:spcPts val="0"/>
              </a:spcAft>
              <a:buSzPts val="1800"/>
              <a:buChar char="●"/>
            </a:pPr>
            <a:r>
              <a:rPr lang="en-US" sz="2400"/>
              <a:t>Assembly language is more programmer friendly, but still tedious.</a:t>
            </a:r>
            <a:endParaRPr/>
          </a:p>
          <a:p>
            <a:pPr indent="-342900" lvl="0" marL="342900" rtl="0" algn="l">
              <a:lnSpc>
                <a:spcPct val="90000"/>
              </a:lnSpc>
              <a:spcBef>
                <a:spcPts val="480"/>
              </a:spcBef>
              <a:spcAft>
                <a:spcPts val="0"/>
              </a:spcAft>
              <a:buSzPts val="1800"/>
              <a:buChar char="●"/>
            </a:pPr>
            <a:r>
              <a:rPr lang="en-US" sz="2400"/>
              <a:t>Like machine language, it is not portable as each computer has its own unique language.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87" name="Google Shape;287;p3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88" name="Google Shape;288;p3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89" name="Google Shape;289;p35"/>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Programming Languages (continued) </a:t>
            </a:r>
            <a:endParaRPr/>
          </a:p>
        </p:txBody>
      </p:sp>
      <p:sp>
        <p:nvSpPr>
          <p:cNvPr id="290" name="Google Shape;290;p35"/>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800"/>
              <a:buChar char="●"/>
            </a:pPr>
            <a:r>
              <a:rPr b="1" lang="en-US" sz="2400"/>
              <a:t>Generation 3 (Mid-1950s to Present)-High-Level Languages:</a:t>
            </a:r>
            <a:endParaRPr/>
          </a:p>
          <a:p>
            <a:pPr indent="-342900" lvl="0" marL="342900" rtl="0" algn="l">
              <a:lnSpc>
                <a:spcPct val="80000"/>
              </a:lnSpc>
              <a:spcBef>
                <a:spcPts val="480"/>
              </a:spcBef>
              <a:spcAft>
                <a:spcPts val="0"/>
              </a:spcAft>
              <a:buSzPts val="1800"/>
              <a:buChar char="●"/>
            </a:pPr>
            <a:r>
              <a:rPr lang="en-US" sz="2400"/>
              <a:t>Examples of high-level languages are FORTRAN, COBOL, BASIC, C, Pascal, C++, Python, Smalltalk, and Java.</a:t>
            </a:r>
            <a:endParaRPr/>
          </a:p>
          <a:p>
            <a:pPr indent="-342900" lvl="0" marL="342900" rtl="0" algn="l">
              <a:lnSpc>
                <a:spcPct val="80000"/>
              </a:lnSpc>
              <a:spcBef>
                <a:spcPts val="480"/>
              </a:spcBef>
              <a:spcAft>
                <a:spcPts val="0"/>
              </a:spcAft>
              <a:buSzPts val="1800"/>
              <a:buChar char="●"/>
            </a:pPr>
            <a:r>
              <a:rPr lang="en-US" sz="2400"/>
              <a:t>High-level languages are easy to write, read, understand.</a:t>
            </a:r>
            <a:endParaRPr/>
          </a:p>
          <a:p>
            <a:pPr indent="-342900" lvl="0" marL="342900" rtl="0" algn="l">
              <a:lnSpc>
                <a:spcPct val="80000"/>
              </a:lnSpc>
              <a:spcBef>
                <a:spcPts val="480"/>
              </a:spcBef>
              <a:spcAft>
                <a:spcPts val="0"/>
              </a:spcAft>
              <a:buSzPts val="1800"/>
              <a:buChar char="●"/>
            </a:pPr>
            <a:r>
              <a:rPr lang="en-US" sz="2400"/>
              <a:t>Translation to machine language is done using a compiler.</a:t>
            </a:r>
            <a:endParaRPr/>
          </a:p>
          <a:p>
            <a:pPr indent="-342900" lvl="0" marL="342900" rtl="0" algn="l">
              <a:lnSpc>
                <a:spcPct val="80000"/>
              </a:lnSpc>
              <a:spcBef>
                <a:spcPts val="480"/>
              </a:spcBef>
              <a:spcAft>
                <a:spcPts val="0"/>
              </a:spcAft>
              <a:buSzPts val="1800"/>
              <a:buChar char="●"/>
            </a:pPr>
            <a:r>
              <a:rPr lang="en-US" sz="2400"/>
              <a:t>Java does not need to be recompiled for each type of computer.</a:t>
            </a:r>
            <a:endParaRPr/>
          </a:p>
          <a:p>
            <a:pPr indent="-190500" lvl="1" marL="742950" rtl="0" algn="l">
              <a:lnSpc>
                <a:spcPct val="80000"/>
              </a:lnSpc>
              <a:spcBef>
                <a:spcPts val="400"/>
              </a:spcBef>
              <a:spcAft>
                <a:spcPts val="0"/>
              </a:spcAft>
              <a:buSzPts val="1500"/>
              <a:buFont typeface="Arial"/>
              <a:buNone/>
            </a:pPr>
            <a:r>
              <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96" name="Google Shape;296;p3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97" name="Google Shape;297;p3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298" name="Google Shape;298;p36"/>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Software Development Process</a:t>
            </a:r>
            <a:endParaRPr/>
          </a:p>
        </p:txBody>
      </p:sp>
      <p:sp>
        <p:nvSpPr>
          <p:cNvPr id="299" name="Google Shape;299;p36"/>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Software development life cycle (SDLC)</a:t>
            </a:r>
            <a:endParaRPr/>
          </a:p>
          <a:p>
            <a:pPr indent="-285750" lvl="1" marL="742950" rtl="0" algn="l">
              <a:spcBef>
                <a:spcPts val="480"/>
              </a:spcBef>
              <a:spcAft>
                <a:spcPts val="0"/>
              </a:spcAft>
              <a:buSzPts val="1800"/>
              <a:buFont typeface="Arial"/>
              <a:buChar char="–"/>
            </a:pPr>
            <a:r>
              <a:rPr lang="en-US"/>
              <a:t>Waterfall method:</a:t>
            </a:r>
            <a:endParaRPr/>
          </a:p>
          <a:p>
            <a:pPr indent="-228600" lvl="2" marL="1143000" rtl="0" algn="l">
              <a:spcBef>
                <a:spcPts val="400"/>
              </a:spcBef>
              <a:spcAft>
                <a:spcPts val="0"/>
              </a:spcAft>
              <a:buSzPts val="1500"/>
              <a:buChar char="●"/>
            </a:pPr>
            <a:r>
              <a:rPr lang="en-US"/>
              <a:t>Customer request (user requirements)</a:t>
            </a:r>
            <a:endParaRPr/>
          </a:p>
          <a:p>
            <a:pPr indent="-228600" lvl="2" marL="1143000" rtl="0" algn="l">
              <a:spcBef>
                <a:spcPts val="400"/>
              </a:spcBef>
              <a:spcAft>
                <a:spcPts val="0"/>
              </a:spcAft>
              <a:buSzPts val="1500"/>
              <a:buChar char="●"/>
            </a:pPr>
            <a:r>
              <a:rPr lang="en-US"/>
              <a:t>Analysis</a:t>
            </a:r>
            <a:endParaRPr/>
          </a:p>
          <a:p>
            <a:pPr indent="-228600" lvl="2" marL="1143000" rtl="0" algn="l">
              <a:spcBef>
                <a:spcPts val="400"/>
              </a:spcBef>
              <a:spcAft>
                <a:spcPts val="0"/>
              </a:spcAft>
              <a:buSzPts val="1500"/>
              <a:buChar char="●"/>
            </a:pPr>
            <a:r>
              <a:rPr lang="en-US"/>
              <a:t>Design</a:t>
            </a:r>
            <a:endParaRPr/>
          </a:p>
          <a:p>
            <a:pPr indent="-228600" lvl="2" marL="1143000" rtl="0" algn="l">
              <a:spcBef>
                <a:spcPts val="400"/>
              </a:spcBef>
              <a:spcAft>
                <a:spcPts val="0"/>
              </a:spcAft>
              <a:buSzPts val="1500"/>
              <a:buChar char="●"/>
            </a:pPr>
            <a:r>
              <a:rPr lang="en-US"/>
              <a:t>Implementation (coding)</a:t>
            </a:r>
            <a:endParaRPr/>
          </a:p>
          <a:p>
            <a:pPr indent="-228600" lvl="2" marL="1143000" rtl="0" algn="l">
              <a:spcBef>
                <a:spcPts val="400"/>
              </a:spcBef>
              <a:spcAft>
                <a:spcPts val="0"/>
              </a:spcAft>
              <a:buSzPts val="1500"/>
              <a:buChar char="●"/>
            </a:pPr>
            <a:r>
              <a:rPr lang="en-US"/>
              <a:t>Integration</a:t>
            </a:r>
            <a:endParaRPr/>
          </a:p>
          <a:p>
            <a:pPr indent="-228600" lvl="2" marL="1143000" rtl="0" algn="l">
              <a:spcBef>
                <a:spcPts val="400"/>
              </a:spcBef>
              <a:spcAft>
                <a:spcPts val="0"/>
              </a:spcAft>
              <a:buSzPts val="1500"/>
              <a:buChar char="●"/>
            </a:pPr>
            <a:r>
              <a:rPr lang="en-US"/>
              <a:t>Maintenance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05" name="Google Shape;305;p3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06" name="Google Shape;306;p3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07" name="Google Shape;307;p37"/>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The Software Development Process (continued) </a:t>
            </a:r>
            <a:endParaRPr/>
          </a:p>
        </p:txBody>
      </p:sp>
      <p:sp>
        <p:nvSpPr>
          <p:cNvPr id="308" name="Google Shape;308;p37"/>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50"/>
              <a:buChar char="●"/>
            </a:pPr>
            <a:r>
              <a:rPr lang="en-US" sz="2200"/>
              <a:t>Percentage of total cost incurred in each phase of the development process</a:t>
            </a:r>
            <a:endParaRPr/>
          </a:p>
        </p:txBody>
      </p:sp>
      <p:pic>
        <p:nvPicPr>
          <p:cNvPr id="309" name="Google Shape;309;p37"/>
          <p:cNvPicPr preferRelativeResize="0"/>
          <p:nvPr/>
        </p:nvPicPr>
        <p:blipFill rotWithShape="1">
          <a:blip r:embed="rId3">
            <a:alphaModFix/>
          </a:blip>
          <a:srcRect b="0" l="0" r="0" t="0"/>
          <a:stretch/>
        </p:blipFill>
        <p:spPr>
          <a:xfrm>
            <a:off x="4572000" y="2819400"/>
            <a:ext cx="3886200" cy="34448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15" name="Google Shape;315;p3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16" name="Google Shape;316;p3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17" name="Google Shape;317;p38"/>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Basic Concepts of Object-Oriented Programming</a:t>
            </a:r>
            <a:endParaRPr/>
          </a:p>
        </p:txBody>
      </p:sp>
      <p:sp>
        <p:nvSpPr>
          <p:cNvPr id="318" name="Google Shape;318;p38"/>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High-level programming languages fall into two major groups.</a:t>
            </a:r>
            <a:endParaRPr/>
          </a:p>
          <a:p>
            <a:pPr indent="-342900" lvl="0" marL="342900" rtl="0" algn="l">
              <a:spcBef>
                <a:spcPts val="560"/>
              </a:spcBef>
              <a:spcAft>
                <a:spcPts val="0"/>
              </a:spcAft>
              <a:buSzPts val="2100"/>
              <a:buChar char="●"/>
            </a:pPr>
            <a:r>
              <a:rPr lang="en-US"/>
              <a:t>The older languages, COBOL, FORTRAN, BASIC, C, and Pascal, all use a procedural approach.</a:t>
            </a:r>
            <a:endParaRPr/>
          </a:p>
          <a:p>
            <a:pPr indent="-342900" lvl="0" marL="342900" rtl="0" algn="l">
              <a:spcBef>
                <a:spcPts val="560"/>
              </a:spcBef>
              <a:spcAft>
                <a:spcPts val="0"/>
              </a:spcAft>
              <a:buSzPts val="2100"/>
              <a:buChar char="●"/>
            </a:pPr>
            <a:r>
              <a:rPr lang="en-US"/>
              <a:t>New languages, Smalltalk, C++, Python, and Java use an object-oriented approach.</a:t>
            </a:r>
            <a:endParaRPr/>
          </a:p>
          <a:p>
            <a:pPr indent="-285750" lvl="1" marL="742950" rtl="0" algn="l">
              <a:spcBef>
                <a:spcPts val="480"/>
              </a:spcBef>
              <a:spcAft>
                <a:spcPts val="0"/>
              </a:spcAft>
              <a:buSzPts val="1800"/>
              <a:buFont typeface="Arial"/>
              <a:buChar char="–"/>
            </a:pPr>
            <a:r>
              <a:rPr lang="en-US"/>
              <a:t>Object-oriented is considered superior.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24" name="Google Shape;324;p3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25" name="Google Shape;325;p3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26" name="Google Shape;326;p39"/>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Basic Concepts of Object-Oriented Programming (continued) </a:t>
            </a:r>
            <a:endParaRPr/>
          </a:p>
        </p:txBody>
      </p:sp>
      <p:sp>
        <p:nvSpPr>
          <p:cNvPr id="327" name="Google Shape;327;p39"/>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Char char="●"/>
            </a:pPr>
            <a:r>
              <a:rPr lang="en-US" sz="2400"/>
              <a:t>Object-oriented programming (OOP) process is the process of programming with objects.</a:t>
            </a:r>
            <a:endParaRPr/>
          </a:p>
          <a:p>
            <a:pPr indent="-285750" lvl="1" marL="742950" rtl="0" algn="l">
              <a:spcBef>
                <a:spcPts val="400"/>
              </a:spcBef>
              <a:spcAft>
                <a:spcPts val="0"/>
              </a:spcAft>
              <a:buSzPts val="1500"/>
              <a:buFont typeface="Arial"/>
              <a:buChar char="–"/>
            </a:pPr>
            <a:r>
              <a:rPr lang="en-US" sz="2000"/>
              <a:t>Steps: planning, execution, outcome</a:t>
            </a:r>
            <a:endParaRPr/>
          </a:p>
          <a:p>
            <a:pPr indent="-342900" lvl="0" marL="342900" rtl="0" algn="l">
              <a:spcBef>
                <a:spcPts val="480"/>
              </a:spcBef>
              <a:spcAft>
                <a:spcPts val="0"/>
              </a:spcAft>
              <a:buSzPts val="1800"/>
              <a:buChar char="●"/>
            </a:pPr>
            <a:r>
              <a:rPr lang="en-US" sz="2400"/>
              <a:t>Programs are composed of different types of software components called classes.</a:t>
            </a:r>
            <a:endParaRPr/>
          </a:p>
          <a:p>
            <a:pPr indent="-342900" lvl="0" marL="342900" rtl="0" algn="l">
              <a:spcBef>
                <a:spcPts val="480"/>
              </a:spcBef>
              <a:spcAft>
                <a:spcPts val="0"/>
              </a:spcAft>
              <a:buSzPts val="1800"/>
              <a:buChar char="●"/>
            </a:pPr>
            <a:r>
              <a:rPr lang="en-US" sz="2400"/>
              <a:t>Classes define:</a:t>
            </a:r>
            <a:endParaRPr/>
          </a:p>
          <a:p>
            <a:pPr indent="-285750" lvl="1" marL="742950" rtl="0" algn="l">
              <a:spcBef>
                <a:spcPts val="400"/>
              </a:spcBef>
              <a:spcAft>
                <a:spcPts val="0"/>
              </a:spcAft>
              <a:buSzPts val="1500"/>
              <a:buFont typeface="Arial"/>
              <a:buChar char="–"/>
            </a:pPr>
            <a:r>
              <a:rPr lang="en-US" sz="2000"/>
              <a:t>Instance variables (data resources)</a:t>
            </a:r>
            <a:endParaRPr/>
          </a:p>
          <a:p>
            <a:pPr indent="-285750" lvl="1" marL="742950" rtl="0" algn="l">
              <a:spcBef>
                <a:spcPts val="400"/>
              </a:spcBef>
              <a:spcAft>
                <a:spcPts val="0"/>
              </a:spcAft>
              <a:buSzPts val="1500"/>
              <a:buFont typeface="Arial"/>
              <a:buChar char="–"/>
            </a:pPr>
            <a:r>
              <a:rPr lang="en-US" sz="2000"/>
              <a:t>Methods (rules of behavior)</a:t>
            </a:r>
            <a:endParaRPr/>
          </a:p>
          <a:p>
            <a:pPr indent="-342900" lvl="0" marL="342900" rtl="0" algn="l">
              <a:spcBef>
                <a:spcPts val="480"/>
              </a:spcBef>
              <a:spcAft>
                <a:spcPts val="0"/>
              </a:spcAft>
              <a:buSzPts val="1800"/>
              <a:buChar char="●"/>
            </a:pPr>
            <a:r>
              <a:rPr lang="en-US" sz="2400"/>
              <a:t>Combining resources and behaviors into a single software entity is encapsulation.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33" name="Google Shape;333;p4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34" name="Google Shape;334;p4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35" name="Google Shape;335;p40"/>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Basic Concepts of Object-Oriented Programming (continued) </a:t>
            </a:r>
            <a:endParaRPr/>
          </a:p>
        </p:txBody>
      </p:sp>
      <p:sp>
        <p:nvSpPr>
          <p:cNvPr id="336" name="Google Shape;336;p40"/>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An executing program is composed of interacting objects.</a:t>
            </a:r>
            <a:endParaRPr/>
          </a:p>
          <a:p>
            <a:pPr indent="-285750" lvl="1" marL="742950" rtl="0" algn="l">
              <a:spcBef>
                <a:spcPts val="480"/>
              </a:spcBef>
              <a:spcAft>
                <a:spcPts val="0"/>
              </a:spcAft>
              <a:buSzPts val="1800"/>
              <a:buFont typeface="Arial"/>
              <a:buChar char="–"/>
            </a:pPr>
            <a:r>
              <a:rPr lang="en-US"/>
              <a:t>An object is an instance of the class that describes its resources and behavior.</a:t>
            </a:r>
            <a:endParaRPr/>
          </a:p>
          <a:p>
            <a:pPr indent="-342900" lvl="0" marL="342900" rtl="0" algn="l">
              <a:spcBef>
                <a:spcPts val="560"/>
              </a:spcBef>
              <a:spcAft>
                <a:spcPts val="0"/>
              </a:spcAft>
              <a:buSzPts val="2100"/>
              <a:buChar char="●"/>
            </a:pPr>
            <a:r>
              <a:rPr lang="en-US"/>
              <a:t>Objects send messages to each other to accomplish the mission of the program.</a:t>
            </a:r>
            <a:endParaRPr/>
          </a:p>
          <a:p>
            <a:pPr indent="-342900" lvl="0" marL="342900" rtl="0" algn="l">
              <a:spcBef>
                <a:spcPts val="560"/>
              </a:spcBef>
              <a:spcAft>
                <a:spcPts val="0"/>
              </a:spcAft>
              <a:buSzPts val="2100"/>
              <a:buChar char="●"/>
            </a:pPr>
            <a:r>
              <a:rPr lang="en-US"/>
              <a:t>Information hiding provides access to services but not data resources.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42" name="Google Shape;342;p4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43" name="Google Shape;343;p4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44" name="Google Shape;344;p41"/>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Basic Concepts of Object-Oriented Programming (continued) </a:t>
            </a:r>
            <a:endParaRPr/>
          </a:p>
        </p:txBody>
      </p:sp>
      <p:sp>
        <p:nvSpPr>
          <p:cNvPr id="345" name="Google Shape;345;p41"/>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Classes are organized into hierarchies.</a:t>
            </a:r>
            <a:endParaRPr/>
          </a:p>
          <a:p>
            <a:pPr indent="-342900" lvl="0" marL="342900" rtl="0" algn="l">
              <a:spcBef>
                <a:spcPts val="560"/>
              </a:spcBef>
              <a:spcAft>
                <a:spcPts val="0"/>
              </a:spcAft>
              <a:buSzPts val="2100"/>
              <a:buChar char="●"/>
            </a:pPr>
            <a:r>
              <a:rPr lang="en-US"/>
              <a:t>Subclasses share methods and instance variables with the root class using inheritance.</a:t>
            </a:r>
            <a:endParaRPr/>
          </a:p>
          <a:p>
            <a:pPr indent="-342900" lvl="0" marL="342900" rtl="0" algn="l">
              <a:spcBef>
                <a:spcPts val="560"/>
              </a:spcBef>
              <a:spcAft>
                <a:spcPts val="0"/>
              </a:spcAft>
              <a:buSzPts val="2100"/>
              <a:buChar char="●"/>
            </a:pPr>
            <a:r>
              <a:rPr lang="en-US"/>
              <a:t>Different types of objects can understand the same message, called polymorphism.</a:t>
            </a:r>
            <a:endParaRPr/>
          </a:p>
          <a:p>
            <a:pPr indent="-342900" lvl="0" marL="342900" rtl="0" algn="l">
              <a:spcBef>
                <a:spcPts val="560"/>
              </a:spcBef>
              <a:spcAft>
                <a:spcPts val="0"/>
              </a:spcAft>
              <a:buSzPts val="2100"/>
              <a:buChar char="●"/>
            </a:pPr>
            <a:r>
              <a:rPr lang="en-US"/>
              <a:t>An object’s response to a message depends on its class.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51" name="Google Shape;351;p4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52" name="Google Shape;352;p4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a:t>
            </a:r>
            <a:endParaRPr/>
          </a:p>
        </p:txBody>
      </p:sp>
      <p:sp>
        <p:nvSpPr>
          <p:cNvPr id="353" name="Google Shape;353;p42"/>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00"/>
              <a:buFont typeface="Noto Sans Symbols"/>
              <a:buNone/>
            </a:pPr>
            <a:r>
              <a:rPr lang="en-US" sz="2400"/>
              <a:t>In this chapter, you learned:</a:t>
            </a:r>
            <a:endParaRPr/>
          </a:p>
          <a:p>
            <a:pPr indent="-342900" lvl="0" marL="342900" rtl="0" algn="l">
              <a:spcBef>
                <a:spcPts val="480"/>
              </a:spcBef>
              <a:spcAft>
                <a:spcPts val="0"/>
              </a:spcAft>
              <a:buSzPts val="1800"/>
              <a:buChar char="●"/>
            </a:pPr>
            <a:r>
              <a:rPr lang="en-US" sz="2400"/>
              <a:t>The modern computer age began in the late 1940s with the development of ENIAC. Business computing became practical in the 1950s, and time-sharing computers advanced computing in large organizations in the 1960s and 1970s. The 1980s saw the development and first widespread sales of personal computers, and the 1990s saw personal computers connected in networks. During the first decade of the twenty-first century, computing has become ubiquitous.</a:t>
            </a:r>
            <a:endParaRPr/>
          </a:p>
        </p:txBody>
      </p:sp>
      <p:sp>
        <p:nvSpPr>
          <p:cNvPr id="354" name="Google Shape;354;p4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14" name="Google Shape;114;p1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15" name="Google Shape;115;p16"/>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16" name="Google Shape;116;p1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Objectives</a:t>
            </a:r>
            <a:endParaRPr/>
          </a:p>
        </p:txBody>
      </p:sp>
      <p:sp>
        <p:nvSpPr>
          <p:cNvPr id="117" name="Google Shape;117;p16"/>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Give a brief history of computers.</a:t>
            </a:r>
            <a:endParaRPr/>
          </a:p>
          <a:p>
            <a:pPr indent="-342900" lvl="0" marL="342900" rtl="0" algn="l">
              <a:spcBef>
                <a:spcPts val="560"/>
              </a:spcBef>
              <a:spcAft>
                <a:spcPts val="0"/>
              </a:spcAft>
              <a:buSzPts val="2100"/>
              <a:buChar char="●"/>
            </a:pPr>
            <a:r>
              <a:rPr lang="en-US"/>
              <a:t>Describe how hardware and software make up computer architecture.</a:t>
            </a:r>
            <a:endParaRPr/>
          </a:p>
          <a:p>
            <a:pPr indent="-342900" lvl="0" marL="342900" rtl="0" algn="l">
              <a:spcBef>
                <a:spcPts val="560"/>
              </a:spcBef>
              <a:spcAft>
                <a:spcPts val="0"/>
              </a:spcAft>
              <a:buSzPts val="2100"/>
              <a:buChar char="●"/>
            </a:pPr>
            <a:r>
              <a:rPr lang="en-US"/>
              <a:t>Explain the binary representation of data and program in computers.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60" name="Google Shape;360;p4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61" name="Google Shape;361;p4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 (continued)</a:t>
            </a:r>
            <a:endParaRPr/>
          </a:p>
        </p:txBody>
      </p:sp>
      <p:sp>
        <p:nvSpPr>
          <p:cNvPr id="362" name="Google Shape;362;p43"/>
          <p:cNvSpPr txBox="1"/>
          <p:nvPr>
            <p:ph idx="1" type="body"/>
          </p:nvPr>
        </p:nvSpPr>
        <p:spPr>
          <a:xfrm>
            <a:off x="838200" y="2362200"/>
            <a:ext cx="8001000"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Modern computers consist of two primary components: hardware and software. Computer hardware is the physical component of the system. Computer software consists of programs that enable us to use the hardware.</a:t>
            </a:r>
            <a:endParaRPr/>
          </a:p>
          <a:p>
            <a:pPr indent="-342900" lvl="0" marL="342900" rtl="0" algn="l">
              <a:spcBef>
                <a:spcPts val="560"/>
              </a:spcBef>
              <a:spcAft>
                <a:spcPts val="0"/>
              </a:spcAft>
              <a:buSzPts val="2100"/>
              <a:buChar char="●"/>
            </a:pPr>
            <a:r>
              <a:rPr lang="en-US"/>
              <a:t>All information used by a computer is represented in binary form. This information includes numbers, text, images, sound, and program instructions.</a:t>
            </a:r>
            <a:endParaRPr/>
          </a:p>
          <a:p>
            <a:pPr indent="-209550" lvl="0" marL="342900" rtl="0" algn="l">
              <a:spcBef>
                <a:spcPts val="560"/>
              </a:spcBef>
              <a:spcAft>
                <a:spcPts val="0"/>
              </a:spcAft>
              <a:buSzPts val="2100"/>
              <a:buNone/>
            </a:pPr>
            <a:r>
              <a:t/>
            </a:r>
            <a:endParaRPr/>
          </a:p>
        </p:txBody>
      </p:sp>
      <p:sp>
        <p:nvSpPr>
          <p:cNvPr id="363" name="Google Shape;363;p43"/>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69" name="Google Shape;369;p4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70" name="Google Shape;370;p4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 (continued)</a:t>
            </a:r>
            <a:endParaRPr/>
          </a:p>
        </p:txBody>
      </p:sp>
      <p:sp>
        <p:nvSpPr>
          <p:cNvPr id="371" name="Google Shape;371;p44"/>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50"/>
              <a:buChar char="●"/>
            </a:pPr>
            <a:r>
              <a:rPr lang="en-US" sz="2600"/>
              <a:t>Programming languages have been developed over the course of three generations: generation 1 is machine language, generation 2 is assembly language, and generation 3 is high-level language.</a:t>
            </a:r>
            <a:endParaRPr/>
          </a:p>
          <a:p>
            <a:pPr indent="-342900" lvl="0" marL="342900" rtl="0" algn="l">
              <a:spcBef>
                <a:spcPts val="520"/>
              </a:spcBef>
              <a:spcAft>
                <a:spcPts val="0"/>
              </a:spcAft>
              <a:buSzPts val="1950"/>
              <a:buChar char="●"/>
            </a:pPr>
            <a:r>
              <a:rPr lang="en-US" sz="2600"/>
              <a:t>The waterfall model of the software development process consists of several standard phases: customer request, analysis, design, implementation, integration, and maintenance.</a:t>
            </a:r>
            <a:endParaRPr/>
          </a:p>
        </p:txBody>
      </p:sp>
      <p:sp>
        <p:nvSpPr>
          <p:cNvPr id="372" name="Google Shape;372;p44"/>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378" name="Google Shape;378;p4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379" name="Google Shape;379;p4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Summary (continued)</a:t>
            </a:r>
            <a:endParaRPr/>
          </a:p>
        </p:txBody>
      </p:sp>
      <p:sp>
        <p:nvSpPr>
          <p:cNvPr id="380" name="Google Shape;380;p45"/>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Object-oriented programming is a style of programming that can lead to better-quality software. Breaking code into easily handled components simplifies the job of writing a large program.</a:t>
            </a:r>
            <a:endParaRPr/>
          </a:p>
        </p:txBody>
      </p:sp>
      <p:sp>
        <p:nvSpPr>
          <p:cNvPr id="381" name="Google Shape;381;p45"/>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4" name="Google Shape;124;p1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25" name="Google Shape;125;p17"/>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26" name="Google Shape;126;p1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Objectives (continued)</a:t>
            </a:r>
            <a:endParaRPr/>
          </a:p>
        </p:txBody>
      </p:sp>
      <p:sp>
        <p:nvSpPr>
          <p:cNvPr id="127" name="Google Shape;127;p17"/>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Discuss the evolution of programming languages.</a:t>
            </a:r>
            <a:endParaRPr/>
          </a:p>
          <a:p>
            <a:pPr indent="-342900" lvl="0" marL="342900" rtl="0" algn="l">
              <a:spcBef>
                <a:spcPts val="560"/>
              </a:spcBef>
              <a:spcAft>
                <a:spcPts val="0"/>
              </a:spcAft>
              <a:buSzPts val="2100"/>
              <a:buChar char="●"/>
            </a:pPr>
            <a:r>
              <a:rPr lang="en-US"/>
              <a:t>Describe the software developmental process.</a:t>
            </a:r>
            <a:endParaRPr/>
          </a:p>
          <a:p>
            <a:pPr indent="-342900" lvl="0" marL="342900" rtl="0" algn="l">
              <a:spcBef>
                <a:spcPts val="560"/>
              </a:spcBef>
              <a:spcAft>
                <a:spcPts val="0"/>
              </a:spcAft>
              <a:buSzPts val="2100"/>
              <a:buChar char="●"/>
            </a:pPr>
            <a:r>
              <a:rPr lang="en-US"/>
              <a:t>Discuss the fundamental concepts of object-oriented programming.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3" name="Google Shape;133;p1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34" name="Google Shape;134;p18"/>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35" name="Google Shape;135;p1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Vocabulary</a:t>
            </a:r>
            <a:endParaRPr/>
          </a:p>
        </p:txBody>
      </p:sp>
      <p:sp>
        <p:nvSpPr>
          <p:cNvPr id="136" name="Google Shape;136;p18"/>
          <p:cNvSpPr txBox="1"/>
          <p:nvPr>
            <p:ph idx="1" type="body"/>
          </p:nvPr>
        </p:nvSpPr>
        <p:spPr>
          <a:xfrm>
            <a:off x="838200" y="2362200"/>
            <a:ext cx="3770313"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application software</a:t>
            </a:r>
            <a:endParaRPr/>
          </a:p>
          <a:p>
            <a:pPr indent="-342900" lvl="0" marL="342900" rtl="0" algn="l">
              <a:spcBef>
                <a:spcPts val="560"/>
              </a:spcBef>
              <a:spcAft>
                <a:spcPts val="0"/>
              </a:spcAft>
              <a:buSzPts val="2100"/>
              <a:buChar char="●"/>
            </a:pPr>
            <a:r>
              <a:rPr lang="en-US"/>
              <a:t>assembly language</a:t>
            </a:r>
            <a:endParaRPr/>
          </a:p>
          <a:p>
            <a:pPr indent="-342900" lvl="0" marL="342900" rtl="0" algn="l">
              <a:spcBef>
                <a:spcPts val="560"/>
              </a:spcBef>
              <a:spcAft>
                <a:spcPts val="0"/>
              </a:spcAft>
              <a:buSzPts val="2100"/>
              <a:buChar char="●"/>
            </a:pPr>
            <a:r>
              <a:rPr lang="en-US"/>
              <a:t>auxiliary input/output (I/O)</a:t>
            </a:r>
            <a:endParaRPr/>
          </a:p>
          <a:p>
            <a:pPr indent="-342900" lvl="0" marL="342900" rtl="0" algn="l">
              <a:spcBef>
                <a:spcPts val="560"/>
              </a:spcBef>
              <a:spcAft>
                <a:spcPts val="0"/>
              </a:spcAft>
              <a:buSzPts val="2100"/>
              <a:buChar char="●"/>
            </a:pPr>
            <a:r>
              <a:rPr lang="en-US"/>
              <a:t>auxiliary storage device</a:t>
            </a:r>
            <a:endParaRPr/>
          </a:p>
          <a:p>
            <a:pPr indent="-342900" lvl="0" marL="342900" rtl="0" algn="l">
              <a:spcBef>
                <a:spcPts val="560"/>
              </a:spcBef>
              <a:spcAft>
                <a:spcPts val="0"/>
              </a:spcAft>
              <a:buSzPts val="2100"/>
              <a:buChar char="●"/>
            </a:pPr>
            <a:r>
              <a:rPr lang="en-US"/>
              <a:t>bit</a:t>
            </a:r>
            <a:endParaRPr/>
          </a:p>
          <a:p>
            <a:pPr indent="-342900" lvl="0" marL="342900" rtl="0" algn="l">
              <a:spcBef>
                <a:spcPts val="560"/>
              </a:spcBef>
              <a:spcAft>
                <a:spcPts val="0"/>
              </a:spcAft>
              <a:buSzPts val="2100"/>
              <a:buChar char="●"/>
            </a:pPr>
            <a:r>
              <a:rPr lang="en-US"/>
              <a:t>byte</a:t>
            </a:r>
            <a:endParaRPr/>
          </a:p>
          <a:p>
            <a:pPr indent="-209550" lvl="0" marL="342900" rtl="0" algn="l">
              <a:spcBef>
                <a:spcPts val="560"/>
              </a:spcBef>
              <a:spcAft>
                <a:spcPts val="0"/>
              </a:spcAft>
              <a:buSzPts val="2100"/>
              <a:buNone/>
            </a:pPr>
            <a:r>
              <a:t/>
            </a:r>
            <a:endParaRPr/>
          </a:p>
        </p:txBody>
      </p:sp>
      <p:sp>
        <p:nvSpPr>
          <p:cNvPr id="137" name="Google Shape;137;p18"/>
          <p:cNvSpPr txBox="1"/>
          <p:nvPr>
            <p:ph idx="2" type="body"/>
          </p:nvPr>
        </p:nvSpPr>
        <p:spPr>
          <a:xfrm>
            <a:off x="4724400" y="2362200"/>
            <a:ext cx="3770313"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central processing  unit (CPU)</a:t>
            </a:r>
            <a:endParaRPr/>
          </a:p>
          <a:p>
            <a:pPr indent="-342900" lvl="0" marL="342900" rtl="0" algn="l">
              <a:spcBef>
                <a:spcPts val="560"/>
              </a:spcBef>
              <a:spcAft>
                <a:spcPts val="0"/>
              </a:spcAft>
              <a:buSzPts val="2100"/>
              <a:buChar char="●"/>
            </a:pPr>
            <a:r>
              <a:rPr lang="en-US"/>
              <a:t>hardware</a:t>
            </a:r>
            <a:endParaRPr/>
          </a:p>
          <a:p>
            <a:pPr indent="-342900" lvl="0" marL="342900" rtl="0" algn="l">
              <a:spcBef>
                <a:spcPts val="560"/>
              </a:spcBef>
              <a:spcAft>
                <a:spcPts val="0"/>
              </a:spcAft>
              <a:buSzPts val="2100"/>
              <a:buChar char="●"/>
            </a:pPr>
            <a:r>
              <a:rPr lang="en-US"/>
              <a:t>information hiding</a:t>
            </a:r>
            <a:endParaRPr/>
          </a:p>
          <a:p>
            <a:pPr indent="-342900" lvl="0" marL="342900" rtl="0" algn="l">
              <a:spcBef>
                <a:spcPts val="560"/>
              </a:spcBef>
              <a:spcAft>
                <a:spcPts val="0"/>
              </a:spcAft>
              <a:buSzPts val="2100"/>
              <a:buChar char="●"/>
            </a:pPr>
            <a:r>
              <a:rPr lang="en-US"/>
              <a:t>instance variables</a:t>
            </a:r>
            <a:endParaRPr/>
          </a:p>
          <a:p>
            <a:pPr indent="-342900" lvl="0" marL="342900" rtl="0" algn="l">
              <a:spcBef>
                <a:spcPts val="560"/>
              </a:spcBef>
              <a:spcAft>
                <a:spcPts val="0"/>
              </a:spcAft>
              <a:buSzPts val="2100"/>
              <a:buChar char="●"/>
            </a:pPr>
            <a:r>
              <a:rPr lang="en-US"/>
              <a:t>internal memory</a:t>
            </a:r>
            <a:endParaRPr/>
          </a:p>
          <a:p>
            <a:pPr indent="-342900" lvl="0" marL="342900" rtl="0" algn="l">
              <a:spcBef>
                <a:spcPts val="560"/>
              </a:spcBef>
              <a:spcAft>
                <a:spcPts val="0"/>
              </a:spcAft>
              <a:buSzPts val="2100"/>
              <a:buChar char="●"/>
            </a:pPr>
            <a:r>
              <a:rPr lang="en-US"/>
              <a:t>machine language</a:t>
            </a:r>
            <a:endParaRPr/>
          </a:p>
          <a:p>
            <a:pPr indent="-209550" lvl="0" marL="342900" rtl="0" algn="l">
              <a:spcBef>
                <a:spcPts val="560"/>
              </a:spcBef>
              <a:spcAft>
                <a:spcPts val="0"/>
              </a:spcAft>
              <a:buSzPts val="21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3" name="Google Shape;143;p1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44" name="Google Shape;144;p19"/>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45" name="Google Shape;145;p1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Vocabulary (continued)</a:t>
            </a:r>
            <a:endParaRPr/>
          </a:p>
        </p:txBody>
      </p:sp>
      <p:sp>
        <p:nvSpPr>
          <p:cNvPr id="146" name="Google Shape;146;p19"/>
          <p:cNvSpPr txBox="1"/>
          <p:nvPr>
            <p:ph idx="1" type="body"/>
          </p:nvPr>
        </p:nvSpPr>
        <p:spPr>
          <a:xfrm>
            <a:off x="838200" y="2362200"/>
            <a:ext cx="3770313"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network connection</a:t>
            </a:r>
            <a:endParaRPr/>
          </a:p>
          <a:p>
            <a:pPr indent="-342900" lvl="0" marL="342900" rtl="0" algn="l">
              <a:spcBef>
                <a:spcPts val="560"/>
              </a:spcBef>
              <a:spcAft>
                <a:spcPts val="0"/>
              </a:spcAft>
              <a:buSzPts val="2100"/>
              <a:buChar char="●"/>
            </a:pPr>
            <a:r>
              <a:rPr lang="en-US"/>
              <a:t>object-oriented programming</a:t>
            </a:r>
            <a:endParaRPr/>
          </a:p>
          <a:p>
            <a:pPr indent="-342900" lvl="0" marL="342900" rtl="0" algn="l">
              <a:spcBef>
                <a:spcPts val="560"/>
              </a:spcBef>
              <a:spcAft>
                <a:spcPts val="0"/>
              </a:spcAft>
              <a:buSzPts val="2100"/>
              <a:buChar char="●"/>
            </a:pPr>
            <a:r>
              <a:rPr lang="en-US"/>
              <a:t>primary memory</a:t>
            </a:r>
            <a:endParaRPr/>
          </a:p>
          <a:p>
            <a:pPr indent="-342900" lvl="0" marL="342900" rtl="0" algn="l">
              <a:spcBef>
                <a:spcPts val="560"/>
              </a:spcBef>
              <a:spcAft>
                <a:spcPts val="0"/>
              </a:spcAft>
              <a:buSzPts val="2100"/>
              <a:buChar char="●"/>
            </a:pPr>
            <a:r>
              <a:rPr lang="en-US"/>
              <a:t>RAM</a:t>
            </a:r>
            <a:endParaRPr/>
          </a:p>
          <a:p>
            <a:pPr indent="-342900" lvl="0" marL="342900" rtl="0" algn="l">
              <a:spcBef>
                <a:spcPts val="560"/>
              </a:spcBef>
              <a:spcAft>
                <a:spcPts val="0"/>
              </a:spcAft>
              <a:buSzPts val="2100"/>
              <a:buChar char="●"/>
            </a:pPr>
            <a:r>
              <a:rPr lang="en-US"/>
              <a:t>secondary memory</a:t>
            </a:r>
            <a:endParaRPr/>
          </a:p>
          <a:p>
            <a:pPr indent="-342900" lvl="0" marL="342900" rtl="0" algn="l">
              <a:spcBef>
                <a:spcPts val="560"/>
              </a:spcBef>
              <a:spcAft>
                <a:spcPts val="0"/>
              </a:spcAft>
              <a:buSzPts val="2100"/>
              <a:buChar char="●"/>
            </a:pPr>
            <a:r>
              <a:rPr lang="en-US"/>
              <a:t>software</a:t>
            </a:r>
            <a:endParaRPr/>
          </a:p>
          <a:p>
            <a:pPr indent="-209550" lvl="0" marL="342900" rtl="0" algn="l">
              <a:spcBef>
                <a:spcPts val="560"/>
              </a:spcBef>
              <a:spcAft>
                <a:spcPts val="0"/>
              </a:spcAft>
              <a:buSzPts val="2100"/>
              <a:buNone/>
            </a:pPr>
            <a:r>
              <a:t/>
            </a:r>
            <a:endParaRPr/>
          </a:p>
        </p:txBody>
      </p:sp>
      <p:sp>
        <p:nvSpPr>
          <p:cNvPr id="147" name="Google Shape;147;p19"/>
          <p:cNvSpPr txBox="1"/>
          <p:nvPr>
            <p:ph idx="4294967295" type="body"/>
          </p:nvPr>
        </p:nvSpPr>
        <p:spPr>
          <a:xfrm>
            <a:off x="4760913" y="2362200"/>
            <a:ext cx="3770312" cy="37242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software development life cycle (SDLC)</a:t>
            </a:r>
            <a:endParaRPr/>
          </a:p>
          <a:p>
            <a:pPr indent="-342900" lvl="0" marL="342900" rtl="0" algn="l">
              <a:spcBef>
                <a:spcPts val="560"/>
              </a:spcBef>
              <a:spcAft>
                <a:spcPts val="0"/>
              </a:spcAft>
              <a:buSzPts val="2100"/>
              <a:buChar char="●"/>
            </a:pPr>
            <a:r>
              <a:rPr lang="en-US"/>
              <a:t>system software</a:t>
            </a:r>
            <a:endParaRPr/>
          </a:p>
          <a:p>
            <a:pPr indent="-342900" lvl="0" marL="342900" rtl="0" algn="l">
              <a:spcBef>
                <a:spcPts val="560"/>
              </a:spcBef>
              <a:spcAft>
                <a:spcPts val="0"/>
              </a:spcAft>
              <a:buSzPts val="2100"/>
              <a:buChar char="●"/>
            </a:pPr>
            <a:r>
              <a:rPr lang="en-US"/>
              <a:t>ubiquitous computing</a:t>
            </a:r>
            <a:endParaRPr/>
          </a:p>
          <a:p>
            <a:pPr indent="-342900" lvl="0" marL="342900" rtl="0" algn="l">
              <a:spcBef>
                <a:spcPts val="560"/>
              </a:spcBef>
              <a:spcAft>
                <a:spcPts val="0"/>
              </a:spcAft>
              <a:buSzPts val="2100"/>
              <a:buChar char="●"/>
            </a:pPr>
            <a:r>
              <a:rPr lang="en-US"/>
              <a:t>user interface</a:t>
            </a:r>
            <a:endParaRPr/>
          </a:p>
          <a:p>
            <a:pPr indent="-342900" lvl="0" marL="342900" rtl="0" algn="l">
              <a:spcBef>
                <a:spcPts val="560"/>
              </a:spcBef>
              <a:spcAft>
                <a:spcPts val="0"/>
              </a:spcAft>
              <a:buSzPts val="2100"/>
              <a:buChar char="●"/>
            </a:pPr>
            <a:r>
              <a:rPr lang="en-US"/>
              <a:t>waterfall model</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53" name="Google Shape;153;p2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54" name="Google Shape;154;p20"/>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55" name="Google Shape;155;p20"/>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History of Computers </a:t>
            </a:r>
            <a:endParaRPr/>
          </a:p>
        </p:txBody>
      </p:sp>
      <p:sp>
        <p:nvSpPr>
          <p:cNvPr id="156" name="Google Shape;156;p20"/>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ENIAC (1940s) was one of the world’s first digital electronic computers.</a:t>
            </a:r>
            <a:endParaRPr/>
          </a:p>
          <a:p>
            <a:pPr indent="-342900" lvl="0" marL="342900" rtl="0" algn="l">
              <a:spcBef>
                <a:spcPts val="560"/>
              </a:spcBef>
              <a:spcAft>
                <a:spcPts val="0"/>
              </a:spcAft>
              <a:buSzPts val="2100"/>
              <a:buChar char="●"/>
            </a:pPr>
            <a:r>
              <a:rPr lang="en-US"/>
              <a:t>IBM sold its first business computer in the 1950s.</a:t>
            </a:r>
            <a:endParaRPr/>
          </a:p>
          <a:p>
            <a:pPr indent="-285750" lvl="1" marL="742950" rtl="0" algn="l">
              <a:spcBef>
                <a:spcPts val="480"/>
              </a:spcBef>
              <a:spcAft>
                <a:spcPts val="0"/>
              </a:spcAft>
              <a:buSzPts val="1800"/>
              <a:buFont typeface="Arial"/>
              <a:buChar char="–"/>
            </a:pPr>
            <a:r>
              <a:rPr lang="en-US"/>
              <a:t>It was thought the world needed no more than 10.</a:t>
            </a:r>
            <a:endParaRPr/>
          </a:p>
          <a:p>
            <a:pPr indent="-285750" lvl="1" marL="742950" rtl="0" algn="l">
              <a:spcBef>
                <a:spcPts val="480"/>
              </a:spcBef>
              <a:spcAft>
                <a:spcPts val="0"/>
              </a:spcAft>
              <a:buSzPts val="1800"/>
              <a:buFont typeface="Arial"/>
              <a:buChar char="–"/>
            </a:pPr>
            <a:r>
              <a:rPr lang="en-US"/>
              <a:t>Power was 1/2000 of the typical laptop of today.</a:t>
            </a:r>
            <a:endParaRPr/>
          </a:p>
          <a:p>
            <a:pPr indent="-342900" lvl="0" marL="342900" rtl="0" algn="l">
              <a:spcBef>
                <a:spcPts val="560"/>
              </a:spcBef>
              <a:spcAft>
                <a:spcPts val="0"/>
              </a:spcAft>
              <a:buSzPts val="2100"/>
              <a:buChar char="●"/>
            </a:pPr>
            <a:r>
              <a:rPr lang="en-US"/>
              <a:t>Today there are hundreds of millions of laptop and desktop computers in the world.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2" name="Google Shape;162;p2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63" name="Google Shape;163;p21"/>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64" name="Google Shape;164;p21"/>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History of Computers (continued) </a:t>
            </a:r>
            <a:endParaRPr/>
          </a:p>
        </p:txBody>
      </p:sp>
      <p:sp>
        <p:nvSpPr>
          <p:cNvPr id="165" name="Google Shape;165;p21"/>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The first computers could perform only a single task at a time.</a:t>
            </a:r>
            <a:endParaRPr/>
          </a:p>
          <a:p>
            <a:pPr indent="-285750" lvl="1" marL="742950" rtl="0" algn="l">
              <a:spcBef>
                <a:spcPts val="480"/>
              </a:spcBef>
              <a:spcAft>
                <a:spcPts val="0"/>
              </a:spcAft>
              <a:buSzPts val="1800"/>
              <a:buFont typeface="Arial"/>
              <a:buChar char="–"/>
            </a:pPr>
            <a:r>
              <a:rPr lang="en-US"/>
              <a:t>Paper cards and tape used for input and output.</a:t>
            </a:r>
            <a:endParaRPr/>
          </a:p>
          <a:p>
            <a:pPr indent="-342900" lvl="0" marL="342900" rtl="0" algn="l">
              <a:spcBef>
                <a:spcPts val="560"/>
              </a:spcBef>
              <a:spcAft>
                <a:spcPts val="0"/>
              </a:spcAft>
              <a:buSzPts val="2100"/>
              <a:buChar char="●"/>
            </a:pPr>
            <a:r>
              <a:rPr lang="en-US"/>
              <a:t>In 1960s, time-sharing computers were sold for businesses.</a:t>
            </a:r>
            <a:endParaRPr/>
          </a:p>
          <a:p>
            <a:pPr indent="-285750" lvl="1" marL="742950" rtl="0" algn="l">
              <a:spcBef>
                <a:spcPts val="480"/>
              </a:spcBef>
              <a:spcAft>
                <a:spcPts val="0"/>
              </a:spcAft>
              <a:buSzPts val="1800"/>
              <a:buFont typeface="Arial"/>
              <a:buChar char="–"/>
            </a:pPr>
            <a:r>
              <a:rPr lang="en-US"/>
              <a:t>Cost up to millions of dollars.</a:t>
            </a:r>
            <a:endParaRPr/>
          </a:p>
          <a:p>
            <a:pPr indent="-285750" lvl="1" marL="742950" rtl="0" algn="l">
              <a:spcBef>
                <a:spcPts val="480"/>
              </a:spcBef>
              <a:spcAft>
                <a:spcPts val="0"/>
              </a:spcAft>
              <a:buSzPts val="1800"/>
              <a:buFont typeface="Arial"/>
              <a:buChar char="–"/>
            </a:pPr>
            <a:r>
              <a:rPr lang="en-US"/>
              <a:t>30 people could work at once.</a:t>
            </a:r>
            <a:endParaRPr/>
          </a:p>
          <a:p>
            <a:pPr indent="-285750" lvl="1" marL="742950" rtl="0" algn="l">
              <a:spcBef>
                <a:spcPts val="480"/>
              </a:spcBef>
              <a:spcAft>
                <a:spcPts val="0"/>
              </a:spcAft>
              <a:buSzPts val="1800"/>
              <a:buFont typeface="Arial"/>
              <a:buChar char="–"/>
            </a:pPr>
            <a:r>
              <a:rPr lang="en-US"/>
              <a:t>Teletypes used phone wires.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idx="12" type="sldNum"/>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1" name="Google Shape;171;p2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72" name="Google Shape;172;p22"/>
          <p:cNvSpPr txBox="1"/>
          <p:nvPr/>
        </p:nvSpPr>
        <p:spPr>
          <a:xfrm>
            <a:off x="84138" y="6242050"/>
            <a:ext cx="587375" cy="488950"/>
          </a:xfrm>
          <a:prstGeom prst="rect">
            <a:avLst/>
          </a:prstGeom>
          <a:noFill/>
          <a:ln>
            <a:noFill/>
          </a:ln>
        </p:spPr>
        <p:txBody>
          <a:bodyPr anchorCtr="1" anchor="b" bIns="45700" lIns="91425" spcFirstLastPara="1" rIns="91425" wrap="square" tIns="45700">
            <a:noAutofit/>
          </a:bodyPr>
          <a:lstStyle/>
          <a:p>
            <a:pPr indent="0" lvl="0" marL="0" marR="0" rtl="0" algn="l">
              <a:spcBef>
                <a:spcPts val="0"/>
              </a:spcBef>
              <a:spcAft>
                <a:spcPts val="0"/>
              </a:spcAft>
              <a:buNone/>
            </a:pPr>
            <a:fld id="{00000000-1234-1234-1234-123412341234}" type="slidenum">
              <a:rPr b="1" lang="en-US" sz="2600">
                <a:solidFill>
                  <a:schemeClr val="lt1"/>
                </a:solidFill>
                <a:latin typeface="Arial"/>
                <a:ea typeface="Arial"/>
                <a:cs typeface="Arial"/>
                <a:sym typeface="Arial"/>
              </a:rPr>
              <a:t>‹#›</a:t>
            </a:fld>
            <a:endParaRPr b="1" sz="2600">
              <a:solidFill>
                <a:schemeClr val="lt1"/>
              </a:solidFill>
              <a:latin typeface="Arial"/>
              <a:ea typeface="Arial"/>
              <a:cs typeface="Arial"/>
              <a:sym typeface="Arial"/>
            </a:endParaRPr>
          </a:p>
        </p:txBody>
      </p:sp>
      <p:sp>
        <p:nvSpPr>
          <p:cNvPr id="173" name="Google Shape;173;p22"/>
          <p:cNvSpPr/>
          <p:nvPr>
            <p:ph type="title"/>
          </p:nvPr>
        </p:nvSpPr>
        <p:spPr>
          <a:xfrm>
            <a:off x="762000" y="762000"/>
            <a:ext cx="81534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History of Computers (continued) </a:t>
            </a:r>
            <a:endParaRPr/>
          </a:p>
        </p:txBody>
      </p:sp>
      <p:sp>
        <p:nvSpPr>
          <p:cNvPr id="174" name="Google Shape;174;p22"/>
          <p:cNvSpPr txBox="1"/>
          <p:nvPr>
            <p:ph idx="1" type="body"/>
          </p:nvPr>
        </p:nvSpPr>
        <p:spPr>
          <a:xfrm>
            <a:off x="838200" y="2362200"/>
            <a:ext cx="7693025" cy="3962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100"/>
              <a:buChar char="●"/>
            </a:pPr>
            <a:r>
              <a:rPr lang="en-US"/>
              <a:t>In 1970s, e-mail and file transfers were born.</a:t>
            </a:r>
            <a:endParaRPr/>
          </a:p>
          <a:p>
            <a:pPr indent="-342900" lvl="0" marL="342900" rtl="0" algn="l">
              <a:spcBef>
                <a:spcPts val="560"/>
              </a:spcBef>
              <a:spcAft>
                <a:spcPts val="0"/>
              </a:spcAft>
              <a:buSzPts val="2100"/>
              <a:buChar char="●"/>
            </a:pPr>
            <a:r>
              <a:rPr lang="en-US"/>
              <a:t>In 1980s, personal computers and local area networks were available.</a:t>
            </a:r>
            <a:endParaRPr/>
          </a:p>
          <a:p>
            <a:pPr indent="-342900" lvl="0" marL="342900" rtl="0" algn="l">
              <a:spcBef>
                <a:spcPts val="560"/>
              </a:spcBef>
              <a:spcAft>
                <a:spcPts val="0"/>
              </a:spcAft>
              <a:buSzPts val="2100"/>
              <a:buChar char="●"/>
            </a:pPr>
            <a:r>
              <a:rPr lang="en-US"/>
              <a:t>In 1990s, an explosion of computer use and availability of Internet access.</a:t>
            </a:r>
            <a:endParaRPr/>
          </a:p>
          <a:p>
            <a:pPr indent="-342900" lvl="0" marL="342900" rtl="0" algn="l">
              <a:spcBef>
                <a:spcPts val="560"/>
              </a:spcBef>
              <a:spcAft>
                <a:spcPts val="0"/>
              </a:spcAft>
              <a:buSzPts val="2100"/>
              <a:buChar char="●"/>
            </a:pPr>
            <a:r>
              <a:rPr lang="en-US"/>
              <a:t>Computing has become ubiquitous.</a:t>
            </a:r>
            <a:endParaRPr/>
          </a:p>
          <a:p>
            <a:pPr indent="-285750" lvl="1" marL="742950" rtl="0" algn="l">
              <a:spcBef>
                <a:spcPts val="480"/>
              </a:spcBef>
              <a:spcAft>
                <a:spcPts val="0"/>
              </a:spcAft>
              <a:buSzPts val="1800"/>
              <a:buFont typeface="Arial"/>
              <a:buChar char="–"/>
            </a:pPr>
            <a:r>
              <a:rPr lang="en-US"/>
              <a:t>Cell phones, cameras, PDAs, music players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apsules">
  <a:themeElements>
    <a:clrScheme name="">
      <a:dk1>
        <a:srgbClr val="003366"/>
      </a:dk1>
      <a:lt1>
        <a:srgbClr val="FFFFFF"/>
      </a:lt1>
      <a:dk2>
        <a:srgbClr val="006666"/>
      </a:dk2>
      <a:lt2>
        <a:srgbClr val="666699"/>
      </a:lt2>
      <a:accent1>
        <a:srgbClr val="33CCCC"/>
      </a:accent1>
      <a:accent2>
        <a:srgbClr val="0099CC"/>
      </a:accent2>
      <a:accent3>
        <a:srgbClr val="FFFFFF"/>
      </a:accent3>
      <a:accent4>
        <a:srgbClr val="002A56"/>
      </a:accent4>
      <a:accent5>
        <a:srgbClr val="ADE2E2"/>
      </a:accent5>
      <a:accent6>
        <a:srgbClr val="008AB9"/>
      </a:accent6>
      <a:hlink>
        <a:srgbClr val="003366"/>
      </a:hlink>
      <a:folHlink>
        <a:srgbClr val="CC99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themeOverride>
</file>