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6625" y="4137025"/>
            <a:ext cx="26670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8</a:t>
            </a:r>
            <a:br>
              <a:rPr lang="en-US" sz="3200"/>
            </a:br>
            <a:r>
              <a:rPr lang="en-US" sz="3200"/>
              <a:t>Improving the User Interface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Using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US"/>
              <a:t> to Format Numbers: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precision of floating-point numbers refers to the number of digits to the right of the decimal program supported by the programming language.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/>
              <a:t> methods display only the necessary digits for the number.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method is used to format output.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Using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US" sz="2400"/>
              <a:t> to Format Numbers (cont)?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parameters of the method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/>
              <a:t> consist of a format string and one or more data values.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format string is a combination of literal string information and formatting information.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formatting information consists of one or more format specifiers: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Begin with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2000"/>
              <a:t> character, and end with a letter that indicates the format type.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581400"/>
            <a:ext cx="7620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Using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US" sz="2600"/>
              <a:t> to Format Numbers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Commonly used format types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276600"/>
            <a:ext cx="6967538" cy="300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Using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US"/>
              <a:t> to Format Numbers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symbol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-US"/>
              <a:t> can be used to embed an end-of-line character in a format string.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symbol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%%</a:t>
            </a:r>
            <a:r>
              <a:rPr lang="en-US"/>
              <a:t> produces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/>
              <a:t> character.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Otherwise, when the compiler encounters a format specifier in a format string, it attempts to match it to an expression following the string.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two must match in type and position.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Text Justification and Multiple Columns: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Data-processing applications frequently display tables with columns of words and numbers.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Unless carefully formatted, these tables are unreadable.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column has a designated width, and the values are justified in the same manner (left, right or center).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Text Justification and Multiple Columns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table of sales figures shown with and without formatting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429000"/>
            <a:ext cx="38004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Text Justification and Multiple Columns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columns in Version 2 are produced by displaying pieces of text that are justified within fields.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Field</a:t>
            </a:r>
            <a:r>
              <a:rPr lang="en-US" sz="2400"/>
              <a:t>: a fixed number of columns within which the characters of a data value can be placed.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data value is left-justified when its display begins in the leftmost column of its field.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Trailing or leading spaces are used to occupy columns that are not filled by the value.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Text Justification and Multiple Columns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Format flags support the justification of text as well as other format styles.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267200"/>
            <a:ext cx="7591425" cy="173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3124200" y="5943600"/>
            <a:ext cx="29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commonly used format flags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Text Justification and Multiple Columns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To output data in formatted columns, establish the width of each field and then choose the appropriate format flags and specifiers to use with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/>
              <a:t>.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191000"/>
            <a:ext cx="7696200" cy="17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2514600" y="5943600"/>
            <a:ext cx="419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example format strings and their outputs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Formatted Output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/>
              <a:t> (continued)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Formatting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String.format</a:t>
            </a:r>
            <a:r>
              <a:rPr b="1" lang="en-US"/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method can be used to build a formatted string.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method expects the same parameters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and returns a formatted string.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 a query-driven terminal interface.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 a menu-driven terminal interface.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 a graphical user interface.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Format text, including numbers, for output.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Handle number format exceptions during input.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/>
          <p:nvPr>
            <p:ph type="title"/>
          </p:nvPr>
        </p:nvSpPr>
        <p:spPr>
          <a:xfrm>
            <a:off x="685800" y="762000"/>
            <a:ext cx="80772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Number Format Exceptions During Input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input data are invalid, the program can display an error message and prompt for the data again.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Typical errors are input numbers that are without a certain range.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Input methods must be able to detect if data is entered in an invalid format.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nextDouble</a:t>
            </a:r>
            <a:r>
              <a:rPr lang="en-US"/>
              <a:t> methods do.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Number Format Exceptions During Input (continued)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en-US" sz="2800"/>
              <a:t>When format errors are detected, these methods throw an exception that halts the program.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bad format is detected before the client code can react to the error.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Acceptable during testing and debugging, but the final product needs to respond to formatting errors without halting the program.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Number Format Exceptions During Input (continued)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programmer embeds the call to an input method in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r>
              <a:rPr lang="en-US"/>
              <a:t> statement: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statements within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/>
              <a:t> clause are executed until one throws an exception.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Then,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/>
              <a:t> clause is executed.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If no exception,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/>
              <a:t> clause is skipped.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352800"/>
            <a:ext cx="71628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</a:t>
            </a:r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GUI can present the user with entry fields for many data values simultaneously: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Command buttons, drop-down menus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Model/View/Controller Pattern: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Data model</a:t>
            </a:r>
            <a:r>
              <a:rPr lang="en-US" sz="2600"/>
              <a:t>: class type whose responsibilities include initializing and managing the data.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View</a:t>
            </a:r>
            <a:r>
              <a:rPr lang="en-US" sz="2600"/>
              <a:t>: class type such as windows, buttons, data files, and labels that display controls for user interaction.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 (continued)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The Model/View/Controller Pattern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Controller</a:t>
            </a:r>
            <a:r>
              <a:rPr lang="en-US" sz="2400"/>
              <a:t>: class type that are listeners. Responsible for handling user interaction.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Application</a:t>
            </a:r>
            <a:r>
              <a:rPr lang="en-US" sz="2400"/>
              <a:t>: class type that sets up the other elements in a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/>
              <a:t> method to provide an entry point for running a Java program. 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15" name="Google Shape;315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419600"/>
            <a:ext cx="2989263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5562600" y="5791200"/>
            <a:ext cx="2819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for the GUI-based temperature conversion program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 (continued)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grids, panels, and padding when designing the layout of labels and data fields.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Real GUI programs are event-driven.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When the program opens, it waits for events such as mouse click or typing characters in a field.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JVM runs in a loop behind the scenes.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make the program robust, allow the JVM to track the main window of the dialog box.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In this chapter, you learned: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terminal input/output (I/O) interface can be extended to handle repeated sets of inputs, by using either a query-based pattern or a menu-driven pattern.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graphical user interface (GUI) allows the user to interact with a program by displaying window objects and handling mouse events.</a:t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343" name="Google Shape;343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 a terminal-based program, the program controls most of the interaction with the user, whereas GUI-based programs are driven by user events.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two primary tasks of a GUI-based program are to arrange the window objects in a window and handle interactions with the user.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application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controller pattern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data model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event-driven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format flag</a:t>
            </a:r>
            <a:endParaRPr/>
          </a:p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format specifier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menu-driven program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model view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query-controlled input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Thermometer</a:t>
            </a:r>
            <a:r>
              <a:rPr lang="en-US"/>
              <a:t> Class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Used to convert temperatures between Fahrenheit and Celsius.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 stores temperature internally in Celsius, but it can be set and retrieved in either Fahrenheit or Celsius.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Repeating Sets of Inputs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Techniques for handling repeating set of inputs: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Count-controlled and sentinel-controlled already learned.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Query-controlled input: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Before each set of inputs after the first, the program asks the user if there are more inputs.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Repeating Sets of Inputs (continued)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Interface for a query-controlled temperature conversion program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5200"/>
            <a:ext cx="4533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Repeating Sets of Inputs (continued)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program is implemented by means of two classes: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One to handle user interface.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Thermometer</a:t>
            </a:r>
            <a:r>
              <a:rPr lang="en-US"/>
              <a:t> class.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code for the interface class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doItAgain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Controls how many times the loop repeats.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Menu-Driven Conversion Program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Menu-driven programs begin by displaying a list of options.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user selects an option.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Then the program prompts for additional inputs related to the option, and performs the needed computations.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menu displays again.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Code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-US"/>
              <a:t> statements to evaluate next step after each input.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Menu-Driven Conversion Program (continued)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38200" y="2362200"/>
            <a:ext cx="381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Interface for a menu-driven version of the temperature conversion program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438400"/>
            <a:ext cx="3271838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