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embeddedFontLst>
    <p:embeddedFont>
      <p:font typeface="Arimo"/>
      <p:regular r:id="rId41"/>
      <p:bold r:id="rId42"/>
      <p:italic r:id="rId43"/>
      <p:boldItalic r:id="rId44"/>
    </p:embeddedFont>
    <p:embeddedFont>
      <p:font typeface="Arial Narrow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0E5DA5-E1F3-4C5D-B15B-995AB4450D22}">
  <a:tblStyle styleId="{930E5DA5-E1F3-4C5D-B15B-995AB4450D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Arimo-bold.fntdata"/><Relationship Id="rId41" Type="http://schemas.openxmlformats.org/officeDocument/2006/relationships/font" Target="fonts/Arimo-regular.fntdata"/><Relationship Id="rId22" Type="http://schemas.openxmlformats.org/officeDocument/2006/relationships/slide" Target="slides/slide16.xml"/><Relationship Id="rId44" Type="http://schemas.openxmlformats.org/officeDocument/2006/relationships/font" Target="fonts/Arimo-boldItalic.fntdata"/><Relationship Id="rId21" Type="http://schemas.openxmlformats.org/officeDocument/2006/relationships/slide" Target="slides/slide15.xml"/><Relationship Id="rId43" Type="http://schemas.openxmlformats.org/officeDocument/2006/relationships/font" Target="fonts/Arimo-italic.fntdata"/><Relationship Id="rId24" Type="http://schemas.openxmlformats.org/officeDocument/2006/relationships/slide" Target="slides/slide18.xml"/><Relationship Id="rId46" Type="http://schemas.openxmlformats.org/officeDocument/2006/relationships/font" Target="fonts/ArialNarrow-bold.fntdata"/><Relationship Id="rId23" Type="http://schemas.openxmlformats.org/officeDocument/2006/relationships/slide" Target="slides/slide17.xml"/><Relationship Id="rId45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ArialNarrow-boldItalic.fntdata"/><Relationship Id="rId25" Type="http://schemas.openxmlformats.org/officeDocument/2006/relationships/slide" Target="slides/slide19.xml"/><Relationship Id="rId47" Type="http://schemas.openxmlformats.org/officeDocument/2006/relationships/font" Target="fonts/ArialNarrow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9350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9350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9350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9350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9350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9350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9350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981200" y="457200"/>
            <a:ext cx="304800" cy="274637"/>
          </a:xfrm>
          <a:prstGeom prst="ellipse">
            <a:avLst/>
          </a:prstGeom>
          <a:gradFill>
            <a:gsLst>
              <a:gs pos="0">
                <a:srgbClr val="FEFFFF"/>
              </a:gs>
              <a:gs pos="100000">
                <a:schemeClr val="folHlink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8329612" y="733425"/>
            <a:ext cx="720725" cy="531812"/>
            <a:chOff x="5247" y="462"/>
            <a:chExt cx="454" cy="335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5564" y="462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540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flipH="1" rot="10800000">
              <a:off x="524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Google Shape;15;p1"/>
          <p:cNvGrpSpPr/>
          <p:nvPr/>
        </p:nvGrpSpPr>
        <p:grpSpPr>
          <a:xfrm>
            <a:off x="76993" y="6040437"/>
            <a:ext cx="532606" cy="726282"/>
            <a:chOff x="48" y="3805"/>
            <a:chExt cx="335" cy="458"/>
          </a:xfrm>
        </p:grpSpPr>
        <p:sp>
          <p:nvSpPr>
            <p:cNvPr id="16" name="Google Shape;16;p1"/>
            <p:cNvSpPr/>
            <p:nvPr/>
          </p:nvSpPr>
          <p:spPr>
            <a:xfrm flipH="1" rot="5400000">
              <a:off x="148" y="3706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5400000">
              <a:off x="147" y="3869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 flipH="1" rot="5400000">
              <a:off x="147" y="4026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  <a:defRPr b="1" i="0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  <a:defRPr b="1" i="0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27012" y="0"/>
            <a:ext cx="2286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1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fmla="val 21221" name="adj"/>
            </a:avLst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81200" y="2179637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26;p1"/>
          <p:cNvGrpSpPr/>
          <p:nvPr/>
        </p:nvGrpSpPr>
        <p:grpSpPr>
          <a:xfrm>
            <a:off x="77787" y="5903118"/>
            <a:ext cx="533400" cy="750094"/>
            <a:chOff x="49" y="3719"/>
            <a:chExt cx="336" cy="472"/>
          </a:xfrm>
        </p:grpSpPr>
        <p:sp>
          <p:nvSpPr>
            <p:cNvPr id="27" name="Google Shape;27;p1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grpSp>
        <p:nvGrpSpPr>
          <p:cNvPr id="31" name="Google Shape;31;p1"/>
          <p:cNvGrpSpPr/>
          <p:nvPr/>
        </p:nvGrpSpPr>
        <p:grpSpPr>
          <a:xfrm>
            <a:off x="8189912" y="731837"/>
            <a:ext cx="739775" cy="533400"/>
            <a:chOff x="5159" y="461"/>
            <a:chExt cx="466" cy="336"/>
          </a:xfrm>
        </p:grpSpPr>
        <p:sp>
          <p:nvSpPr>
            <p:cNvPr id="32" name="Google Shape;32;p1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primes.jav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raderange.jav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nametag.jav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tunes.java" TargetMode="External"/><Relationship Id="rId4" Type="http://schemas.openxmlformats.org/officeDocument/2006/relationships/hyperlink" Target="http://cdcollection.java" TargetMode="External"/><Relationship Id="rId5" Type="http://schemas.openxmlformats.org/officeDocument/2006/relationships/hyperlink" Target="http://cd.jav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ortgrades.java" TargetMode="External"/><Relationship Id="rId4" Type="http://schemas.openxmlformats.org/officeDocument/2006/relationships/hyperlink" Target="http://sorts.jav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orts.java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ortphonelist.java" TargetMode="External"/><Relationship Id="rId4" Type="http://schemas.openxmlformats.org/officeDocument/2006/relationships/hyperlink" Target="http://contact.java" TargetMode="External"/><Relationship Id="rId5" Type="http://schemas.openxmlformats.org/officeDocument/2006/relationships/hyperlink" Target="http://sorts.jav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twodarray.java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beatles.jav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asicarray.jav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reversenumbers.java" TargetMode="External"/><Relationship Id="rId4" Type="http://schemas.openxmlformats.org/officeDocument/2006/relationships/hyperlink" Target="http://lettercount.jav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Arrays</a:t>
            </a:r>
            <a:endParaRPr/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ordered list of values</a:t>
            </a:r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2667000" y="2971800"/>
            <a:ext cx="5137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0     1     2     3     4     5     6     7     8     9</a:t>
            </a:r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>
            <a:off x="2546350" y="3429000"/>
            <a:ext cx="5380037" cy="714375"/>
            <a:chOff x="1533" y="3128"/>
            <a:chExt cx="3389" cy="450"/>
          </a:xfrm>
        </p:grpSpPr>
        <p:grpSp>
          <p:nvGrpSpPr>
            <p:cNvPr id="50" name="Google Shape;50;p3"/>
            <p:cNvGrpSpPr/>
            <p:nvPr/>
          </p:nvGrpSpPr>
          <p:grpSpPr>
            <a:xfrm>
              <a:off x="1533" y="3128"/>
              <a:ext cx="3389" cy="450"/>
              <a:chOff x="1533" y="3128"/>
              <a:chExt cx="3389" cy="45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533" y="3132"/>
                <a:ext cx="3389" cy="44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888" y="3132"/>
                <a:ext cx="333" cy="44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543" y="3132"/>
                <a:ext cx="333" cy="44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225" y="3132"/>
                <a:ext cx="333" cy="44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893" y="3132"/>
                <a:ext cx="333" cy="44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6" name="Google Shape;56;p3"/>
              <p:cNvCxnSpPr/>
              <p:nvPr/>
            </p:nvCxnSpPr>
            <p:spPr>
              <a:xfrm>
                <a:off x="4571" y="3128"/>
                <a:ext cx="0" cy="4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7" name="Google Shape;57;p3"/>
            <p:cNvSpPr txBox="1"/>
            <p:nvPr/>
          </p:nvSpPr>
          <p:spPr>
            <a:xfrm>
              <a:off x="1564" y="3216"/>
              <a:ext cx="33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79   87   94   82   67   98   87   81   74   91</a:t>
              </a:r>
              <a:endParaRPr/>
            </a:p>
          </p:txBody>
        </p:sp>
      </p:grpSp>
      <p:sp>
        <p:nvSpPr>
          <p:cNvPr id="58" name="Google Shape;58;p3"/>
          <p:cNvSpPr txBox="1"/>
          <p:nvPr/>
        </p:nvSpPr>
        <p:spPr>
          <a:xfrm>
            <a:off x="1828800" y="4648200"/>
            <a:ext cx="5160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of size N is indexed from zero to N-1</a:t>
            </a:r>
            <a:endParaRPr/>
          </a:p>
        </p:txBody>
      </p:sp>
      <p:grpSp>
        <p:nvGrpSpPr>
          <p:cNvPr id="59" name="Google Shape;59;p3"/>
          <p:cNvGrpSpPr/>
          <p:nvPr/>
        </p:nvGrpSpPr>
        <p:grpSpPr>
          <a:xfrm>
            <a:off x="914400" y="2133600"/>
            <a:ext cx="2079625" cy="1920875"/>
            <a:chOff x="576" y="1344"/>
            <a:chExt cx="1310" cy="1210"/>
          </a:xfrm>
        </p:grpSpPr>
        <p:sp>
          <p:nvSpPr>
            <p:cNvPr id="60" name="Google Shape;60;p3"/>
            <p:cNvSpPr txBox="1"/>
            <p:nvPr/>
          </p:nvSpPr>
          <p:spPr>
            <a:xfrm>
              <a:off x="864" y="2304"/>
              <a:ext cx="6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scores</a:t>
              </a:r>
              <a:endParaRPr/>
            </a:p>
          </p:txBody>
        </p:sp>
        <p:sp>
          <p:nvSpPr>
            <p:cNvPr id="61" name="Google Shape;61;p3"/>
            <p:cNvSpPr txBox="1"/>
            <p:nvPr/>
          </p:nvSpPr>
          <p:spPr>
            <a:xfrm>
              <a:off x="576" y="1344"/>
              <a:ext cx="131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entire array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has a single name</a:t>
              </a:r>
              <a:endParaRPr/>
            </a:p>
          </p:txBody>
        </p:sp>
        <p:cxnSp>
          <p:nvCxnSpPr>
            <p:cNvPr id="62" name="Google Shape;62;p3"/>
            <p:cNvCxnSpPr/>
            <p:nvPr/>
          </p:nvCxnSpPr>
          <p:spPr>
            <a:xfrm>
              <a:off x="1200" y="1824"/>
              <a:ext cx="0" cy="48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63" name="Google Shape;63;p3"/>
          <p:cNvGrpSpPr/>
          <p:nvPr/>
        </p:nvGrpSpPr>
        <p:grpSpPr>
          <a:xfrm>
            <a:off x="3435350" y="2209800"/>
            <a:ext cx="3603625" cy="838200"/>
            <a:chOff x="2164" y="1392"/>
            <a:chExt cx="2270" cy="528"/>
          </a:xfrm>
        </p:grpSpPr>
        <p:sp>
          <p:nvSpPr>
            <p:cNvPr id="64" name="Google Shape;64;p3"/>
            <p:cNvSpPr txBox="1"/>
            <p:nvPr/>
          </p:nvSpPr>
          <p:spPr>
            <a:xfrm>
              <a:off x="2164" y="1392"/>
              <a:ext cx="227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value has a numeric </a:t>
              </a:r>
              <a:r>
                <a:rPr b="1" i="1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index</a:t>
              </a:r>
              <a:endParaRPr/>
            </a:p>
          </p:txBody>
        </p:sp>
        <p:cxnSp>
          <p:nvCxnSpPr>
            <p:cNvPr id="65" name="Google Shape;65;p3"/>
            <p:cNvCxnSpPr/>
            <p:nvPr/>
          </p:nvCxnSpPr>
          <p:spPr>
            <a:xfrm flipH="1">
              <a:off x="3264" y="1632"/>
              <a:ext cx="336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66" name="Google Shape;66;p3"/>
          <p:cNvSpPr txBox="1"/>
          <p:nvPr/>
        </p:nvSpPr>
        <p:spPr>
          <a:xfrm>
            <a:off x="1484312" y="5257800"/>
            <a:ext cx="6111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array holds 10 values that are indexed from 0 to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1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Initializer Lists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initializer list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to instantiate and initialize an array in one step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are delimited by braces and separated by commas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units = {147, 323, 89, 933, 540,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269, 97, 114, 298, 476};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6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char[] letterGrades = {'A', 'B', 'C', 'D', 'F'};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1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Initializer Lists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when an initializer list is used: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is not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size value is specified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the array is determined by the number of items in the initializer list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initializer list can only be used in the declaration of an array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Primes.java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278)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Arrays as Parameters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entire array can be passed to a method as a parameter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any other object, the reference to the array is passed, making the formal and actual parameters aliases of each other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an array element in the method changes the original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element can be passed to a method as well, and will follow the parameter passing rules of that element's type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Arrays of Objects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of an array can be object references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declaration reserves space to store 25 references to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words = new String[25];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NOT create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themselves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object stored in an array must be instantiated separately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GradeRange.java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(page 280)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Command-Line Arguments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signature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indicates that it takes an array of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as a parameter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values come from command-line arguments that are provided when the interpreter is invoked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following invocation of the interpreter passes an array of three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into main: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java DoIt pennsylvania texas california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strings are stored at indexes 0-2 of the parameter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NameTag.java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(page 281)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Arrays of Objects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can have arrays as instance variables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fairly complex structures can be created simply with arrays and objects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designer must carefully determine an organization of data and objects that makes sense for the situation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Tunes.java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282)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CDCollection.java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(page 284)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CD.java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(page 286)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Sorting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is the process of arranging a list of items into a particular order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must be some value on which the order is based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algorithms for sorting a list of items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algorithms vary in efficiency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examine two specific algorithms: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Selection Sort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approach of Selection Sort: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one value and put it in its final place in the sort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for all other values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more detail: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smallest value in the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it with the value in the first position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next smallest value in the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it with the value in the second position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until all values are placed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Selection Sort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original:         3   9   6   1   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smallest is 1:    1   9   6   3   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smallest is 2:    1   2   6   3   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smallest is 3:    1   2   3   6   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smallest is 6:    1   2   3   6   9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SortGrades.java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289)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Sorts.java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290) --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selectionSort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Insertion Sort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approach of Insertion Sort: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any item and insert it into its proper place in a sorted sublist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until all items have been inserted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more detail: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first item to be a sorted sublist (of one item)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the second item into the sorted sublist, shifting items as necessary to make room to insert the new addition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the third item into the sorted sublist (of two items), shifting as necessary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until all values are inserted into their proper position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" name="Google Shape;72;p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Arrays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particular value in an array is referenced using the array name followed by the index in brackets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expression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scores[2]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refers to the value 94 (which is the 3rd value in the array)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expression represents a place to store a single integer, and can be used wherever an integer variable can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it can be assigned a value, printed, or used in a calculation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Insertion Sort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original:     3   9   6   1   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insert 9:     3   9   6   1   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insert 6:     3   6   9   1   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insert 1:     1   3   6   9   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insert 2:     1   2   3   6   9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Arial"/>
              <a:buNone/>
            </a:pPr>
            <a:r>
              <a:t/>
            </a:r>
            <a:endParaRPr b="1" i="0" sz="16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Sorts.java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(page 290) --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insertionSort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Sorting Objects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Integers have an inherent order, but the order of a set of objects must be defined by the person defining the class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a Java interface can be used as a type name and guarantees that a particular class has implemented particular methods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 to develop a generic sort for a set of objects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SortPhoneList.java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(page 294)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Contact.java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(page 295)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Sorts.java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(page 290)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Comparing Sorts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Selection and Insertion sorts are similar in efficiency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both have outer loops that scan all elements, and inner loops that compare the value of the outer loop with almost all values in the list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approximately n</a:t>
            </a:r>
            <a:r>
              <a:rPr b="1" baseline="30000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of comparisons are made to sort a list of size n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therefore say that these sorts are of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n</a:t>
            </a:r>
            <a:r>
              <a:rPr b="1" baseline="30000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sorts are more efficient: 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n log</a:t>
            </a:r>
            <a:r>
              <a:rPr b="1" baseline="-25000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Invoking Java Sorts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supplies the Merge Sort Bulit-In as part of the Arrays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Class also supports binary searches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sort an array of primitive data types, or any array of objects as long as the object implements the Comparable Interface.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	Arrays.sort(MyStringArray)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void, since array is passed by reference, the array is modified and comes back sorted.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2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Two-Dimensional Arrays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one-dimensional array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a simple list of values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two-dimensional array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thought of as a table of values, with rows and columns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two-dimensional array element is referenced using two index values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precise, a two-dimensional array in Java is an array of arrays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TwoDArray.java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(page 299)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Multidimensional Arrays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can have as many dimensions as needed, creating a multidimensional array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dimension subdivides the previous one into the specified number of elements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array dimension has its own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constant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each dimension is an array of array references, the arrays within one dimension could be of different lengths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Multidimensional Arrays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nNumbers[][];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nNumbers = new int [10][2]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nNumbers[0].length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nNumbers[1].length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nNumbers.length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nNumbers[0][0] = 10;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b="0" i="0" lang="en-US" sz="40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RC Cola, Row/Column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nNumbers[R][C]</a:t>
            </a:r>
            <a:endParaRPr/>
          </a:p>
        </p:txBody>
      </p:sp>
      <p:graphicFrame>
        <p:nvGraphicFramePr>
          <p:cNvPr id="249" name="Google Shape;249;p29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{930E5DA5-E1F3-4C5D-B15B-995AB4450D22}</a:tableStyleId>
              </a:tblPr>
              <a:tblGrid>
                <a:gridCol w="2032000"/>
                <a:gridCol w="2032000"/>
                <a:gridCol w="2032000"/>
              </a:tblGrid>
              <a:tr h="6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nNumbers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nNumbers[0][ ]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nNumbers[0][0]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nNumbers[0][1]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nNumbers[1][ ]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nNumbers[1][0]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nNumbers[1][1]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nNumbers[2][ ]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nNumbers[2][0]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nNumbers[2][1]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 . 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 . 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 . 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nNumbers[9][ ]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nNumbers[9][0]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99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nNumbers[9][1]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Class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of class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similar to an array in that it stores multiple values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a vector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stores objects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have the indexing syntax that arrays have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methods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are used to interact with the elements of a vector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part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Beatles.java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304)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Class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important difference between an array and a vector is that a vector can be thought of as a dynamic, able to change its size as needed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vector initially has a certain amount of memory space reserved for storing elements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element is added that doesn't fit in the existing space, more room is automatically acquired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Arrays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stores multiple values of the same type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type can be primitive types or objects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we can create an array of integers, or an array of characters, or an array of String objects, etc.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the array itself is an object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 name of the array is a object reference variable, and the array itself is instantiated separately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p3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Vector Class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implemented using an array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new space is required, a new, larger array is created, and the values are copied from the original to the new array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insert an element, existing elements are first copied, one by one, to another position in the array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 implementation of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API is not very efficient for inserting elements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Rounding with DecimalFormat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maximum number of fraction digits is lower than the actual number of fraction digits, then the </a:t>
            </a:r>
            <a:r>
              <a:rPr b="1" i="0" lang="en-US" sz="2400" u="none">
                <a:solidFill>
                  <a:srgbClr val="FFFF99"/>
                </a:solidFill>
                <a:latin typeface="Arimo"/>
                <a:ea typeface="Arimo"/>
                <a:cs typeface="Arimo"/>
                <a:sym typeface="Arimo"/>
              </a:rPr>
              <a:t>format()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will round the result to the maximum number of fraction digits. The rounding is performed according to the IEEE 754 default rounding mode known as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even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Numbers are rounded toward the nearest truncated value, unless both truncated values are equidistant, in which case the value ending in an even digit is chosen.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 The format() method uses half even rounding as described by the IEEE 754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Half Even Rounding, IEEE 754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formatting the number 1.2499 with a maximum of two fraction digits gives two possible values: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1.24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1.25    🡨 THE WINNER</a:t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to 1.24 is 0.0099 and the distance to 1.25 is 0.0001, so 1.25 is chosen.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rounding 1.245 to two fraction digits, the two possible values are: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1.24  🡨 THE WINNER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to each is the same: 0.005. In this case 1.24 is chosen because it ends in an even digit.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Math.round()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b="1" i="0" sz="20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double Round(double fNum, int nPlaces)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	double fMult = Math.pow(10,(double) nPlaces);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	return (Math.round(fNum * fMult) / fMult);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b="1" i="0" sz="20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Math.round() which rounds to the nearest interger.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moving the decimal right before rounding and then back left after rounding we can get the desired number of decimal places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Dynamic Arrays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make arrays of a dynamic size in Java.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the Array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class of static helper methods that work on Arrays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newInstance method will generate a dynamically sized array of anything.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trick is telling it what data type you want the new array to be.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Arial"/>
              <a:buNone/>
            </a:pPr>
            <a:r>
              <a:t/>
            </a:r>
            <a:endParaRPr b="1" i="0" sz="16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Arial"/>
              <a:buNone/>
            </a:pPr>
            <a:r>
              <a:rPr b="1" i="0" lang="en-US" sz="16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java.lang.reflect.*;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A50021"/>
              </a:buClr>
              <a:buSzPts val="1275"/>
              <a:buFont typeface="Arial"/>
              <a:buNone/>
            </a:pPr>
            <a:r>
              <a:rPr b="1" i="0" lang="en-US" sz="17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int[] nArray;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A50021"/>
              </a:buClr>
              <a:buSzPts val="1275"/>
              <a:buFont typeface="Arial"/>
              <a:buNone/>
            </a:pPr>
            <a:r>
              <a:rPr b="1" i="0" lang="en-US" sz="17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nArray = (int[]) Array.newInstance(nArray.getClass().getComponentType(), 20);</a:t>
            </a:r>
            <a:endParaRPr/>
          </a:p>
          <a:p>
            <a:pPr indent="-261937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A50021"/>
              </a:buClr>
              <a:buSzPts val="1275"/>
              <a:buFont typeface="Arial"/>
              <a:buNone/>
            </a:pPr>
            <a:r>
              <a:t/>
            </a:r>
            <a:endParaRPr b="1" i="0" sz="17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1937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A50021"/>
              </a:buClr>
              <a:buSzPts val="1275"/>
              <a:buFont typeface="Arial"/>
              <a:buNone/>
            </a:pPr>
            <a:r>
              <a:t/>
            </a:r>
            <a:endParaRPr b="1" i="0" sz="17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Declaring Arrays</a:t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 could be declared as follows: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new int[10];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type of the array does not specify its size, but each object of that type has a specific size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the variable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int[]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 array of integers)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set to a new array object that can hold 10 integers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BasicArray.java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270)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Declaring Arrays</a:t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examples of array declarations: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A50021"/>
              </a:buClr>
              <a:buSzPts val="525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float[] prices = new float[500];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boolean[] flags;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flags = new boolean[20];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A50021"/>
              </a:buClr>
              <a:buSzPts val="525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A50021"/>
              </a:buClr>
              <a:buSzPts val="525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char[] codes = new char[1750];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" name="Google Shape;100;p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Bounds Checking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an array is created, it has a fixed size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index used in an array reference must specify a valid element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the index value must be in bounds (0 to N-1)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interpreter will throw an exception if an array index is out of bounds 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automatic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bounds checking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Bounds Checking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 the array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codes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hold 100 values, it can only be indexed using the numbers 0 to 99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the value 100, then the following reference will cause an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ArrayOutOfBoundsException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 (codes[count]);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common to introduce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off-by-one errors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using arrays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1447800" y="5181600"/>
            <a:ext cx="6280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index=0; index &lt;= 100; index++)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codes[index] = index*50 + epsilon;</a:t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078412" y="4586287"/>
            <a:ext cx="1100137" cy="976312"/>
            <a:chOff x="3199" y="2889"/>
            <a:chExt cx="693" cy="615"/>
          </a:xfrm>
        </p:grpSpPr>
        <p:sp>
          <p:nvSpPr>
            <p:cNvPr id="110" name="Google Shape;110;p9"/>
            <p:cNvSpPr txBox="1"/>
            <p:nvPr/>
          </p:nvSpPr>
          <p:spPr>
            <a:xfrm>
              <a:off x="3199" y="2889"/>
              <a:ext cx="6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</a:t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3216" y="3264"/>
              <a:ext cx="672" cy="24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2" name="Google Shape;112;p9"/>
            <p:cNvCxnSpPr/>
            <p:nvPr/>
          </p:nvCxnSpPr>
          <p:spPr>
            <a:xfrm>
              <a:off x="3504" y="3120"/>
              <a:ext cx="48" cy="14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Bounds Checking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array object has a public constant called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stores the size of the array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referenced using the array name (just like any other object):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holds the number of elements, not the largest index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ReverseNumbers.java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272)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LetterCount.java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274)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1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Array Declarations Revisited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brackets of the array type can be associated with the element type or with the name of the array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 following declarations are equivalent: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float[] prices;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float prices[];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4" marL="20574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A50021"/>
              </a:buClr>
              <a:buSzPts val="525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format is generally more readable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1">
  <a:themeElements>
    <a:clrScheme name="CS1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2181B7"/>
      </a:accent3>
      <a:accent4>
        <a:srgbClr val="99FFCC"/>
      </a:accent4>
      <a:accent5>
        <a:srgbClr val="01B0FF"/>
      </a:accent5>
      <a:accent6>
        <a:srgbClr val="2181B7"/>
      </a:accent6>
      <a:hlink>
        <a:srgbClr val="FFFF99"/>
      </a:hlink>
      <a:folHlink>
        <a:srgbClr val="1C6D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