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sphere1.png" id="13" name="Google Shape;13;p2"/>
          <p:cNvPicPr preferRelativeResize="0"/>
          <p:nvPr/>
        </p:nvPicPr>
        <p:blipFill rotWithShape="1">
          <a:blip r:embed="rId2">
            <a:alphaModFix/>
          </a:blip>
          <a:srcRect b="0" l="0" r="0" t="0"/>
          <a:stretch/>
        </p:blipFill>
        <p:spPr>
          <a:xfrm>
            <a:off x="6850374" y="0"/>
            <a:ext cx="2293626" cy="6858000"/>
          </a:xfrm>
          <a:prstGeom prst="rect">
            <a:avLst/>
          </a:prstGeom>
          <a:noFill/>
          <a:ln>
            <a:noFill/>
          </a:ln>
        </p:spPr>
      </p:pic>
      <p:sp>
        <p:nvSpPr>
          <p:cNvPr id="14" name="Google Shape;14;p2"/>
          <p:cNvSpPr txBox="1"/>
          <p:nvPr>
            <p:ph idx="1" type="subTitle"/>
          </p:nvPr>
        </p:nvSpPr>
        <p:spPr>
          <a:xfrm>
            <a:off x="2438400" y="3581400"/>
            <a:ext cx="3962400" cy="2133600"/>
          </a:xfrm>
          <a:prstGeom prst="rect">
            <a:avLst/>
          </a:prstGeom>
          <a:noFill/>
          <a:ln>
            <a:noFill/>
          </a:ln>
        </p:spPr>
        <p:txBody>
          <a:bodyPr anchorCtr="0" anchor="t" bIns="45700" lIns="91425" spcFirstLastPara="1" rIns="91425" wrap="square" tIns="45700">
            <a:normAutofit/>
          </a:bodyPr>
          <a:lstStyle>
            <a:lvl1pPr lvl="0" algn="r">
              <a:spcBef>
                <a:spcPts val="280"/>
              </a:spcBef>
              <a:spcAft>
                <a:spcPts val="0"/>
              </a:spcAft>
              <a:buSzPts val="1400"/>
              <a:buNone/>
              <a:defRPr sz="1400">
                <a:solidFill>
                  <a:schemeClr val="dk2"/>
                </a:solidFill>
              </a:defRPr>
            </a:lvl1pPr>
            <a:lvl2pPr lvl="1" algn="ctr">
              <a:spcBef>
                <a:spcPts val="280"/>
              </a:spcBef>
              <a:spcAft>
                <a:spcPts val="0"/>
              </a:spcAft>
              <a:buSzPts val="1400"/>
              <a:buNone/>
              <a:defRPr>
                <a:solidFill>
                  <a:srgbClr val="888888"/>
                </a:solidFill>
              </a:defRPr>
            </a:lvl2pPr>
            <a:lvl3pPr lvl="2" algn="ctr">
              <a:spcBef>
                <a:spcPts val="280"/>
              </a:spcBef>
              <a:spcAft>
                <a:spcPts val="0"/>
              </a:spcAft>
              <a:buSzPts val="1400"/>
              <a:buNone/>
              <a:defRPr>
                <a:solidFill>
                  <a:srgbClr val="888888"/>
                </a:solidFill>
              </a:defRPr>
            </a:lvl3pPr>
            <a:lvl4pPr lvl="3" algn="ctr">
              <a:spcBef>
                <a:spcPts val="280"/>
              </a:spcBef>
              <a:spcAft>
                <a:spcPts val="0"/>
              </a:spcAft>
              <a:buSzPts val="14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8"/>
              </a:spcBef>
              <a:spcAft>
                <a:spcPts val="0"/>
              </a:spcAft>
              <a:buSzPts val="1400"/>
              <a:buNone/>
              <a:defRPr>
                <a:solidFill>
                  <a:srgbClr val="888888"/>
                </a:solidFill>
              </a:defRPr>
            </a:lvl6pPr>
            <a:lvl7pPr lvl="6" algn="ctr">
              <a:spcBef>
                <a:spcPts val="288"/>
              </a:spcBef>
              <a:spcAft>
                <a:spcPts val="0"/>
              </a:spcAft>
              <a:buSzPts val="1400"/>
              <a:buNone/>
              <a:defRPr>
                <a:solidFill>
                  <a:srgbClr val="888888"/>
                </a:solidFill>
              </a:defRPr>
            </a:lvl7pPr>
            <a:lvl8pPr lvl="7" algn="ctr">
              <a:spcBef>
                <a:spcPts val="288"/>
              </a:spcBef>
              <a:spcAft>
                <a:spcPts val="0"/>
              </a:spcAft>
              <a:buSzPts val="1400"/>
              <a:buNone/>
              <a:defRPr>
                <a:solidFill>
                  <a:srgbClr val="888888"/>
                </a:solidFill>
              </a:defRPr>
            </a:lvl8pPr>
            <a:lvl9pPr lvl="8" algn="ctr">
              <a:spcBef>
                <a:spcPts val="288"/>
              </a:spcBef>
              <a:spcAft>
                <a:spcPts val="0"/>
              </a:spcAft>
              <a:buSzPts val="1400"/>
              <a:buNone/>
              <a:defRPr>
                <a:solidFill>
                  <a:srgbClr val="888888"/>
                </a:solidFill>
              </a:defRPr>
            </a:lvl9pPr>
          </a:lstStyle>
          <a:p/>
        </p:txBody>
      </p:sp>
      <p:sp>
        <p:nvSpPr>
          <p:cNvPr id="15" name="Google Shape;15;p2"/>
          <p:cNvSpPr txBox="1"/>
          <p:nvPr>
            <p:ph type="title"/>
          </p:nvPr>
        </p:nvSpPr>
        <p:spPr>
          <a:xfrm>
            <a:off x="2438400" y="1447800"/>
            <a:ext cx="3962400" cy="21336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3582988"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414976" y="6400800"/>
            <a:ext cx="457200" cy="152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rgbClr val="7F7F7F"/>
                </a:solidFill>
                <a:latin typeface="Calibri"/>
                <a:ea typeface="Calibri"/>
                <a:cs typeface="Calibri"/>
                <a:sym typeface="Calibri"/>
              </a:defRPr>
            </a:lvl1pPr>
            <a:lvl2pPr indent="0" lvl="1" marL="0" algn="r">
              <a:spcBef>
                <a:spcPts val="0"/>
              </a:spcBef>
              <a:buNone/>
              <a:defRPr b="0" i="0" sz="1050" u="none" cap="none" strike="noStrike">
                <a:solidFill>
                  <a:srgbClr val="7F7F7F"/>
                </a:solidFill>
                <a:latin typeface="Calibri"/>
                <a:ea typeface="Calibri"/>
                <a:cs typeface="Calibri"/>
                <a:sym typeface="Calibri"/>
              </a:defRPr>
            </a:lvl2pPr>
            <a:lvl3pPr indent="0" lvl="2" marL="0" algn="r">
              <a:spcBef>
                <a:spcPts val="0"/>
              </a:spcBef>
              <a:buNone/>
              <a:defRPr b="0" i="0" sz="1050" u="none" cap="none" strike="noStrike">
                <a:solidFill>
                  <a:srgbClr val="7F7F7F"/>
                </a:solidFill>
                <a:latin typeface="Calibri"/>
                <a:ea typeface="Calibri"/>
                <a:cs typeface="Calibri"/>
                <a:sym typeface="Calibri"/>
              </a:defRPr>
            </a:lvl3pPr>
            <a:lvl4pPr indent="0" lvl="3" marL="0" algn="r">
              <a:spcBef>
                <a:spcPts val="0"/>
              </a:spcBef>
              <a:buNone/>
              <a:defRPr b="0" i="0" sz="1050" u="none" cap="none" strike="noStrike">
                <a:solidFill>
                  <a:srgbClr val="7F7F7F"/>
                </a:solidFill>
                <a:latin typeface="Calibri"/>
                <a:ea typeface="Calibri"/>
                <a:cs typeface="Calibri"/>
                <a:sym typeface="Calibri"/>
              </a:defRPr>
            </a:lvl4pPr>
            <a:lvl5pPr indent="0" lvl="4" marL="0" algn="r">
              <a:spcBef>
                <a:spcPts val="0"/>
              </a:spcBef>
              <a:buNone/>
              <a:defRPr b="0" i="0" sz="1050" u="none" cap="none" strike="noStrike">
                <a:solidFill>
                  <a:srgbClr val="7F7F7F"/>
                </a:solidFill>
                <a:latin typeface="Calibri"/>
                <a:ea typeface="Calibri"/>
                <a:cs typeface="Calibri"/>
                <a:sym typeface="Calibri"/>
              </a:defRPr>
            </a:lvl5pPr>
            <a:lvl6pPr indent="0" lvl="5" marL="0" algn="r">
              <a:spcBef>
                <a:spcPts val="0"/>
              </a:spcBef>
              <a:buNone/>
              <a:defRPr b="0" i="0" sz="1050" u="none" cap="none" strike="noStrike">
                <a:solidFill>
                  <a:srgbClr val="7F7F7F"/>
                </a:solidFill>
                <a:latin typeface="Calibri"/>
                <a:ea typeface="Calibri"/>
                <a:cs typeface="Calibri"/>
                <a:sym typeface="Calibri"/>
              </a:defRPr>
            </a:lvl6pPr>
            <a:lvl7pPr indent="0" lvl="6" marL="0" algn="r">
              <a:spcBef>
                <a:spcPts val="0"/>
              </a:spcBef>
              <a:buNone/>
              <a:defRPr b="0" i="0" sz="1050" u="none" cap="none" strike="noStrike">
                <a:solidFill>
                  <a:srgbClr val="7F7F7F"/>
                </a:solidFill>
                <a:latin typeface="Calibri"/>
                <a:ea typeface="Calibri"/>
                <a:cs typeface="Calibri"/>
                <a:sym typeface="Calibri"/>
              </a:defRPr>
            </a:lvl7pPr>
            <a:lvl8pPr indent="0" lvl="7" marL="0" algn="r">
              <a:spcBef>
                <a:spcPts val="0"/>
              </a:spcBef>
              <a:buNone/>
              <a:defRPr b="0" i="0" sz="1050" u="none" cap="none" strike="noStrike">
                <a:solidFill>
                  <a:srgbClr val="7F7F7F"/>
                </a:solidFill>
                <a:latin typeface="Calibri"/>
                <a:ea typeface="Calibri"/>
                <a:cs typeface="Calibri"/>
                <a:sym typeface="Calibri"/>
              </a:defRPr>
            </a:lvl8pPr>
            <a:lvl9pPr indent="0" lvl="8" marL="0" algn="r">
              <a:spcBef>
                <a:spcPts val="0"/>
              </a:spcBef>
              <a:buNone/>
              <a:defRPr b="0" i="0" sz="105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
          <p:cNvSpPr txBox="1"/>
          <p:nvPr>
            <p:ph idx="11" type="ftr"/>
          </p:nvPr>
        </p:nvSpPr>
        <p:spPr>
          <a:xfrm>
            <a:off x="3581400"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571499" y="1485899"/>
            <a:ext cx="5714999" cy="36576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
        <p:nvSpPr>
          <p:cNvPr id="74" name="Google Shape;74;p11"/>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1"/>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541338" y="190501"/>
            <a:ext cx="5851525" cy="60198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
        <p:nvSpPr>
          <p:cNvPr id="80" name="Google Shape;80;p12"/>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12"/>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9" name="Shape 19"/>
        <p:cNvGrpSpPr/>
        <p:nvPr/>
      </p:nvGrpSpPr>
      <p:grpSpPr>
        <a:xfrm>
          <a:off x="0" y="0"/>
          <a:ext cx="0" cy="0"/>
          <a:chOff x="0" y="0"/>
          <a:chExt cx="0" cy="0"/>
        </a:xfrm>
      </p:grpSpPr>
      <p:pic>
        <p:nvPicPr>
          <p:cNvPr descr="sphere1.png" id="20" name="Google Shape;20;p3"/>
          <p:cNvPicPr preferRelativeResize="0"/>
          <p:nvPr/>
        </p:nvPicPr>
        <p:blipFill rotWithShape="1">
          <a:blip r:embed="rId2">
            <a:alphaModFix/>
          </a:blip>
          <a:srcRect b="0" l="0" r="0" t="0"/>
          <a:stretch/>
        </p:blipFill>
        <p:spPr>
          <a:xfrm>
            <a:off x="6858000" y="0"/>
            <a:ext cx="2293626" cy="6858000"/>
          </a:xfrm>
          <a:prstGeom prst="rect">
            <a:avLst/>
          </a:prstGeom>
          <a:noFill/>
          <a:ln>
            <a:noFill/>
          </a:ln>
        </p:spPr>
      </p:pic>
      <p:sp>
        <p:nvSpPr>
          <p:cNvPr id="21" name="Google Shape;21;p3"/>
          <p:cNvSpPr txBox="1"/>
          <p:nvPr>
            <p:ph idx="10" type="dt"/>
          </p:nvPr>
        </p:nvSpPr>
        <p:spPr>
          <a:xfrm>
            <a:off x="839788"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4116388"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3"/>
          <p:cNvSpPr txBox="1"/>
          <p:nvPr>
            <p:ph idx="11" type="ftr"/>
          </p:nvPr>
        </p:nvSpPr>
        <p:spPr>
          <a:xfrm>
            <a:off x="838200"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type="title"/>
          </p:nvPr>
        </p:nvSpPr>
        <p:spPr>
          <a:xfrm>
            <a:off x="457200" y="1828800"/>
            <a:ext cx="3200400" cy="17526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3578224"/>
            <a:ext cx="3200645" cy="1459767"/>
          </a:xfrm>
          <a:prstGeom prst="rect">
            <a:avLst/>
          </a:prstGeom>
          <a:noFill/>
          <a:ln>
            <a:noFill/>
          </a:ln>
        </p:spPr>
        <p:txBody>
          <a:bodyPr anchorCtr="0" anchor="t" bIns="45700" lIns="91425" spcFirstLastPara="1" rIns="91425" wrap="square" tIns="45700">
            <a:normAutofit/>
          </a:bodyPr>
          <a:lstStyle>
            <a:lvl1pPr indent="-228600" lvl="0" marL="457200" algn="r">
              <a:spcBef>
                <a:spcPts val="280"/>
              </a:spcBef>
              <a:spcAft>
                <a:spcPts val="0"/>
              </a:spcAft>
              <a:buClr>
                <a:srgbClr val="7F7F7F"/>
              </a:buClr>
              <a:buSzPts val="1400"/>
              <a:buFont typeface="Noto Sans Symbols"/>
              <a:buNone/>
              <a:defRPr sz="1400">
                <a:solidFill>
                  <a:schemeClr val="dk2"/>
                </a:solidFill>
                <a:latin typeface="Calibri"/>
                <a:ea typeface="Calibri"/>
                <a:cs typeface="Calibri"/>
                <a:sym typeface="Calibri"/>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idx="1" type="body"/>
          </p:nvPr>
        </p:nvSpPr>
        <p:spPr>
          <a:xfrm>
            <a:off x="457200" y="3429000"/>
            <a:ext cx="3124200" cy="2667000"/>
          </a:xfrm>
          <a:prstGeom prst="rect">
            <a:avLst/>
          </a:prstGeom>
          <a:noFill/>
          <a:ln>
            <a:noFill/>
          </a:ln>
        </p:spPr>
        <p:txBody>
          <a:bodyPr anchorCtr="0" anchor="ctr" bIns="45700" lIns="91425" spcFirstLastPara="1" rIns="91425" wrap="square" tIns="45700">
            <a:norm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28" name="Google Shape;28;p4"/>
          <p:cNvSpPr txBox="1"/>
          <p:nvPr>
            <p:ph idx="2" type="body"/>
          </p:nvPr>
        </p:nvSpPr>
        <p:spPr>
          <a:xfrm>
            <a:off x="457200" y="457200"/>
            <a:ext cx="3124200" cy="2667000"/>
          </a:xfrm>
          <a:prstGeom prst="rect">
            <a:avLst/>
          </a:prstGeom>
          <a:noFill/>
          <a:ln>
            <a:noFill/>
          </a:ln>
        </p:spPr>
        <p:txBody>
          <a:bodyPr anchorCtr="0" anchor="ctr" bIns="45700" lIns="91425" spcFirstLastPara="1" rIns="91425" wrap="square" tIns="45700">
            <a:norm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29" name="Google Shape;29;p4"/>
          <p:cNvSpPr txBox="1"/>
          <p:nvPr>
            <p:ph type="title"/>
          </p:nvPr>
        </p:nvSpPr>
        <p:spPr>
          <a:xfrm>
            <a:off x="4876800" y="457200"/>
            <a:ext cx="2819400" cy="5714999"/>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4"/>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5"/>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5"/>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6"/>
          <p:cNvSpPr txBox="1"/>
          <p:nvPr>
            <p:ph idx="1" type="body"/>
          </p:nvPr>
        </p:nvSpPr>
        <p:spPr>
          <a:xfrm>
            <a:off x="457200" y="457200"/>
            <a:ext cx="3657600" cy="5714999"/>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17500" lvl="4" marL="2286000" algn="l">
              <a:spcBef>
                <a:spcPts val="280"/>
              </a:spcBef>
              <a:spcAft>
                <a:spcPts val="0"/>
              </a:spcAft>
              <a:buSzPts val="1400"/>
              <a:buChar char="▪"/>
              <a:defRPr/>
            </a:lvl5pPr>
            <a:lvl6pPr indent="-317500" lvl="5" marL="2743200" algn="l">
              <a:spcBef>
                <a:spcPts val="288"/>
              </a:spcBef>
              <a:spcAft>
                <a:spcPts val="0"/>
              </a:spcAft>
              <a:buSzPts val="1400"/>
              <a:buChar char="▪"/>
              <a:defRPr/>
            </a:lvl6pPr>
            <a:lvl7pPr indent="-317500" lvl="6" marL="3200400" algn="l">
              <a:spcBef>
                <a:spcPts val="288"/>
              </a:spcBef>
              <a:spcAft>
                <a:spcPts val="0"/>
              </a:spcAft>
              <a:buSzPts val="1400"/>
              <a:buChar char="▪"/>
              <a:defRPr/>
            </a:lvl7pPr>
            <a:lvl8pPr indent="-317500" lvl="7" marL="3657600" algn="l">
              <a:spcBef>
                <a:spcPts val="288"/>
              </a:spcBef>
              <a:spcAft>
                <a:spcPts val="0"/>
              </a:spcAft>
              <a:buSzPts val="1400"/>
              <a:buChar char="▪"/>
              <a:defRPr/>
            </a:lvl8pPr>
            <a:lvl9pPr indent="-317500" lvl="8" marL="4114800" algn="l">
              <a:spcBef>
                <a:spcPts val="288"/>
              </a:spcBef>
              <a:spcAft>
                <a:spcPts val="0"/>
              </a:spcAft>
              <a:buSzPts val="1400"/>
              <a:buChar char="▪"/>
              <a:defRPr/>
            </a:lvl9pPr>
          </a:lstStyle>
          <a:p/>
        </p:txBody>
      </p:sp>
      <p:sp>
        <p:nvSpPr>
          <p:cNvPr id="39" name="Google Shape;39;p6"/>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6"/>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idx="1" type="body"/>
          </p:nvPr>
        </p:nvSpPr>
        <p:spPr>
          <a:xfrm>
            <a:off x="457200" y="275238"/>
            <a:ext cx="3581400" cy="411162"/>
          </a:xfrm>
          <a:prstGeom prst="rect">
            <a:avLst/>
          </a:prstGeom>
          <a:noFill/>
          <a:ln>
            <a:noFill/>
          </a:ln>
        </p:spPr>
        <p:txBody>
          <a:bodyPr anchorCtr="0" anchor="b" bIns="45700" lIns="91425" spcFirstLastPara="1" rIns="91425" wrap="square" tIns="45700">
            <a:noAutofit/>
          </a:bodyPr>
          <a:lstStyle>
            <a:lvl1pPr indent="-228600" lvl="0" marL="457200" algn="ctr">
              <a:spcBef>
                <a:spcPts val="280"/>
              </a:spcBef>
              <a:spcAft>
                <a:spcPts val="0"/>
              </a:spcAft>
              <a:buSzPts val="1400"/>
              <a:buNone/>
              <a:defRPr b="0" sz="1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288"/>
              </a:spcBef>
              <a:spcAft>
                <a:spcPts val="0"/>
              </a:spcAft>
              <a:buSzPts val="1600"/>
              <a:buNone/>
              <a:defRPr b="1" sz="1600"/>
            </a:lvl6pPr>
            <a:lvl7pPr indent="-228600" lvl="6" marL="3200400" algn="l">
              <a:spcBef>
                <a:spcPts val="288"/>
              </a:spcBef>
              <a:spcAft>
                <a:spcPts val="0"/>
              </a:spcAft>
              <a:buSzPts val="1600"/>
              <a:buNone/>
              <a:defRPr b="1" sz="1600"/>
            </a:lvl7pPr>
            <a:lvl8pPr indent="-228600" lvl="7" marL="3657600" algn="l">
              <a:spcBef>
                <a:spcPts val="288"/>
              </a:spcBef>
              <a:spcAft>
                <a:spcPts val="0"/>
              </a:spcAft>
              <a:buSzPts val="1600"/>
              <a:buNone/>
              <a:defRPr b="1" sz="1600"/>
            </a:lvl8pPr>
            <a:lvl9pPr indent="-228600" lvl="8" marL="4114800" algn="l">
              <a:spcBef>
                <a:spcPts val="288"/>
              </a:spcBef>
              <a:spcAft>
                <a:spcPts val="0"/>
              </a:spcAft>
              <a:buSzPts val="1600"/>
              <a:buNone/>
              <a:defRPr b="1" sz="1600"/>
            </a:lvl9pPr>
          </a:lstStyle>
          <a:p/>
        </p:txBody>
      </p:sp>
      <p:sp>
        <p:nvSpPr>
          <p:cNvPr id="45" name="Google Shape;45;p7"/>
          <p:cNvSpPr txBox="1"/>
          <p:nvPr>
            <p:ph idx="2" type="body"/>
          </p:nvPr>
        </p:nvSpPr>
        <p:spPr>
          <a:xfrm>
            <a:off x="457200" y="675288"/>
            <a:ext cx="3581400" cy="2525112"/>
          </a:xfrm>
          <a:prstGeom prst="rect">
            <a:avLst/>
          </a:prstGeom>
          <a:noFill/>
          <a:ln>
            <a:noFill/>
          </a:ln>
        </p:spPr>
        <p:txBody>
          <a:bodyPr anchorCtr="0" anchor="t" bIns="45700" lIns="91425" spcFirstLastPara="1" rIns="91425" wrap="square" tIns="45700">
            <a:norm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Font typeface="Noto Sans Symbols"/>
              <a:buChar char="▪"/>
              <a:defRPr sz="1400"/>
            </a:lvl5pPr>
            <a:lvl6pPr indent="-317500" lvl="5" marL="2743200" algn="l">
              <a:spcBef>
                <a:spcPts val="288"/>
              </a:spcBef>
              <a:spcAft>
                <a:spcPts val="0"/>
              </a:spcAft>
              <a:buSzPts val="1400"/>
              <a:buFont typeface="Noto Sans Symbols"/>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46" name="Google Shape;46;p7"/>
          <p:cNvSpPr txBox="1"/>
          <p:nvPr>
            <p:ph idx="3" type="body"/>
          </p:nvPr>
        </p:nvSpPr>
        <p:spPr>
          <a:xfrm>
            <a:off x="457199" y="3429000"/>
            <a:ext cx="3581400" cy="411162"/>
          </a:xfrm>
          <a:prstGeom prst="rect">
            <a:avLst/>
          </a:prstGeom>
          <a:noFill/>
          <a:ln>
            <a:noFill/>
          </a:ln>
        </p:spPr>
        <p:txBody>
          <a:bodyPr anchorCtr="0" anchor="b" bIns="45700" lIns="91425" spcFirstLastPara="1" rIns="91425" wrap="square" tIns="45700">
            <a:noAutofit/>
          </a:bodyPr>
          <a:lstStyle>
            <a:lvl1pPr indent="-228600" lvl="0" marL="457200" algn="ctr">
              <a:spcBef>
                <a:spcPts val="280"/>
              </a:spcBef>
              <a:spcAft>
                <a:spcPts val="0"/>
              </a:spcAft>
              <a:buSzPts val="1400"/>
              <a:buNone/>
              <a:defRPr b="0" sz="1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288"/>
              </a:spcBef>
              <a:spcAft>
                <a:spcPts val="0"/>
              </a:spcAft>
              <a:buSzPts val="1600"/>
              <a:buNone/>
              <a:defRPr b="1" sz="1600"/>
            </a:lvl6pPr>
            <a:lvl7pPr indent="-228600" lvl="6" marL="3200400" algn="l">
              <a:spcBef>
                <a:spcPts val="288"/>
              </a:spcBef>
              <a:spcAft>
                <a:spcPts val="0"/>
              </a:spcAft>
              <a:buSzPts val="1600"/>
              <a:buNone/>
              <a:defRPr b="1" sz="1600"/>
            </a:lvl7pPr>
            <a:lvl8pPr indent="-228600" lvl="7" marL="3657600" algn="l">
              <a:spcBef>
                <a:spcPts val="288"/>
              </a:spcBef>
              <a:spcAft>
                <a:spcPts val="0"/>
              </a:spcAft>
              <a:buSzPts val="1600"/>
              <a:buNone/>
              <a:defRPr b="1" sz="1600"/>
            </a:lvl8pPr>
            <a:lvl9pPr indent="-228600" lvl="8" marL="4114800" algn="l">
              <a:spcBef>
                <a:spcPts val="288"/>
              </a:spcBef>
              <a:spcAft>
                <a:spcPts val="0"/>
              </a:spcAft>
              <a:buSzPts val="1600"/>
              <a:buNone/>
              <a:defRPr b="1" sz="1600"/>
            </a:lvl9pPr>
          </a:lstStyle>
          <a:p/>
        </p:txBody>
      </p:sp>
      <p:sp>
        <p:nvSpPr>
          <p:cNvPr id="47" name="Google Shape;47;p7"/>
          <p:cNvSpPr txBox="1"/>
          <p:nvPr>
            <p:ph idx="4" type="body"/>
          </p:nvPr>
        </p:nvSpPr>
        <p:spPr>
          <a:xfrm>
            <a:off x="457199" y="3840162"/>
            <a:ext cx="3581400" cy="2515198"/>
          </a:xfrm>
          <a:prstGeom prst="rect">
            <a:avLst/>
          </a:prstGeom>
          <a:noFill/>
          <a:ln>
            <a:noFill/>
          </a:ln>
        </p:spPr>
        <p:txBody>
          <a:bodyPr anchorCtr="0" anchor="t" bIns="45700" lIns="91425" spcFirstLastPara="1" rIns="91425" wrap="square" tIns="45700">
            <a:norm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48" name="Google Shape;48;p7"/>
          <p:cNvSpPr txBox="1"/>
          <p:nvPr>
            <p:ph type="title"/>
          </p:nvPr>
        </p:nvSpPr>
        <p:spPr>
          <a:xfrm>
            <a:off x="4876800" y="457200"/>
            <a:ext cx="2819400" cy="5714999"/>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1" name="Google Shape;51;p7"/>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3733800" y="457200"/>
            <a:ext cx="3962400" cy="5715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5181600" y="1676400"/>
            <a:ext cx="2514600" cy="1874837"/>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2000"/>
              <a:buFont typeface="Calibri"/>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04800" y="1676400"/>
            <a:ext cx="4700016" cy="3505200"/>
          </a:xfrm>
          <a:prstGeom prst="rect">
            <a:avLst/>
          </a:prstGeom>
          <a:noFill/>
          <a:ln>
            <a:noFill/>
          </a:ln>
        </p:spPr>
        <p:txBody>
          <a:bodyPr anchorCtr="0" anchor="ctr" bIns="45700" lIns="91425" spcFirstLastPara="1" rIns="91425" wrap="square" tIns="45700">
            <a:normAutofit/>
          </a:bodyPr>
          <a:lstStyle>
            <a:lvl1pPr indent="-304800" lvl="0" marL="457200" algn="l">
              <a:spcBef>
                <a:spcPts val="240"/>
              </a:spcBef>
              <a:spcAft>
                <a:spcPts val="0"/>
              </a:spcAft>
              <a:buSzPts val="1200"/>
              <a:buChar char="▪"/>
              <a:defRPr sz="1200"/>
            </a:lvl1pPr>
            <a:lvl2pPr indent="-304800" lvl="1" marL="914400" algn="l">
              <a:spcBef>
                <a:spcPts val="240"/>
              </a:spcBef>
              <a:spcAft>
                <a:spcPts val="0"/>
              </a:spcAft>
              <a:buSzPts val="1200"/>
              <a:buChar char="▪"/>
              <a:defRPr sz="1200"/>
            </a:lvl2pPr>
            <a:lvl3pPr indent="-304800" lvl="2" marL="1371600" algn="l">
              <a:spcBef>
                <a:spcPts val="240"/>
              </a:spcBef>
              <a:spcAft>
                <a:spcPts val="0"/>
              </a:spcAft>
              <a:buSzPts val="1200"/>
              <a:buChar char="▪"/>
              <a:defRPr sz="1200"/>
            </a:lvl3pPr>
            <a:lvl4pPr indent="-304800" lvl="3" marL="1828800" algn="l">
              <a:spcBef>
                <a:spcPts val="240"/>
              </a:spcBef>
              <a:spcAft>
                <a:spcPts val="0"/>
              </a:spcAft>
              <a:buSzPts val="1200"/>
              <a:buChar char="▪"/>
              <a:defRPr sz="1200"/>
            </a:lvl4pPr>
            <a:lvl5pPr indent="-304800" lvl="4" marL="2286000" algn="l">
              <a:spcBef>
                <a:spcPts val="240"/>
              </a:spcBef>
              <a:spcAft>
                <a:spcPts val="0"/>
              </a:spcAft>
              <a:buSzPts val="1200"/>
              <a:buChar char="▪"/>
              <a:defRPr sz="1200"/>
            </a:lvl5pPr>
            <a:lvl6pPr indent="-304800" lvl="5" marL="2743200" algn="l">
              <a:spcBef>
                <a:spcPts val="288"/>
              </a:spcBef>
              <a:spcAft>
                <a:spcPts val="0"/>
              </a:spcAft>
              <a:buSzPts val="1200"/>
              <a:buChar char="▪"/>
              <a:defRPr sz="1200"/>
            </a:lvl6pPr>
            <a:lvl7pPr indent="-304800" lvl="6" marL="3200400" algn="l">
              <a:spcBef>
                <a:spcPts val="288"/>
              </a:spcBef>
              <a:spcAft>
                <a:spcPts val="0"/>
              </a:spcAft>
              <a:buSzPts val="1200"/>
              <a:buChar char="▪"/>
              <a:defRPr sz="1200"/>
            </a:lvl7pPr>
            <a:lvl8pPr indent="-304800" lvl="7" marL="3657600" algn="l">
              <a:spcBef>
                <a:spcPts val="288"/>
              </a:spcBef>
              <a:spcAft>
                <a:spcPts val="0"/>
              </a:spcAft>
              <a:buSzPts val="1200"/>
              <a:buChar char="▪"/>
              <a:defRPr sz="1200"/>
            </a:lvl8pPr>
            <a:lvl9pPr indent="-304800" lvl="8" marL="4114800" algn="l">
              <a:spcBef>
                <a:spcPts val="288"/>
              </a:spcBef>
              <a:spcAft>
                <a:spcPts val="0"/>
              </a:spcAft>
              <a:buSzPts val="1200"/>
              <a:buChar char="▪"/>
              <a:defRPr sz="1200"/>
            </a:lvl9pPr>
          </a:lstStyle>
          <a:p/>
        </p:txBody>
      </p:sp>
      <p:sp>
        <p:nvSpPr>
          <p:cNvPr id="60" name="Google Shape;60;p9"/>
          <p:cNvSpPr txBox="1"/>
          <p:nvPr>
            <p:ph idx="2" type="body"/>
          </p:nvPr>
        </p:nvSpPr>
        <p:spPr>
          <a:xfrm>
            <a:off x="5486400" y="3552372"/>
            <a:ext cx="2209800" cy="1629228"/>
          </a:xfrm>
          <a:prstGeom prst="rect">
            <a:avLst/>
          </a:prstGeom>
          <a:noFill/>
          <a:ln>
            <a:noFill/>
          </a:ln>
        </p:spPr>
        <p:txBody>
          <a:bodyPr anchorCtr="0" anchor="t" bIns="45700" lIns="91425" spcFirstLastPara="1" rIns="91425" wrap="square" tIns="45700">
            <a:normAutofit/>
          </a:bodyPr>
          <a:lstStyle>
            <a:lvl1pPr indent="-228600" lvl="0" marL="457200" algn="r">
              <a:spcBef>
                <a:spcPts val="240"/>
              </a:spcBef>
              <a:spcAft>
                <a:spcPts val="0"/>
              </a:spcAft>
              <a:buSzPts val="1200"/>
              <a:buNone/>
              <a:defRPr sz="12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288"/>
              </a:spcBef>
              <a:spcAft>
                <a:spcPts val="0"/>
              </a:spcAft>
              <a:buSzPts val="900"/>
              <a:buNone/>
              <a:defRPr sz="900"/>
            </a:lvl6pPr>
            <a:lvl7pPr indent="-228600" lvl="6" marL="3200400" algn="l">
              <a:spcBef>
                <a:spcPts val="288"/>
              </a:spcBef>
              <a:spcAft>
                <a:spcPts val="0"/>
              </a:spcAft>
              <a:buSzPts val="900"/>
              <a:buNone/>
              <a:defRPr sz="900"/>
            </a:lvl7pPr>
            <a:lvl8pPr indent="-228600" lvl="7" marL="3657600" algn="l">
              <a:spcBef>
                <a:spcPts val="288"/>
              </a:spcBef>
              <a:spcAft>
                <a:spcPts val="0"/>
              </a:spcAft>
              <a:buSzPts val="900"/>
              <a:buNone/>
              <a:defRPr sz="900"/>
            </a:lvl8pPr>
            <a:lvl9pPr indent="-228600" lvl="8" marL="4114800" algn="l">
              <a:spcBef>
                <a:spcPts val="288"/>
              </a:spcBef>
              <a:spcAft>
                <a:spcPts val="0"/>
              </a:spcAft>
              <a:buSzPts val="900"/>
              <a:buNone/>
              <a:defRPr sz="900"/>
            </a:lvl9pPr>
          </a:lstStyle>
          <a:p/>
        </p:txBody>
      </p:sp>
      <p:sp>
        <p:nvSpPr>
          <p:cNvPr id="61" name="Google Shape;61;p9"/>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9"/>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p:nvPr>
            <p:ph idx="2" type="pic"/>
          </p:nvPr>
        </p:nvSpPr>
        <p:spPr>
          <a:xfrm>
            <a:off x="304800" y="1676400"/>
            <a:ext cx="4696967" cy="3505200"/>
          </a:xfrm>
          <a:prstGeom prst="rect">
            <a:avLst/>
          </a:prstGeom>
          <a:noFill/>
          <a:ln>
            <a:noFill/>
          </a:ln>
        </p:spPr>
      </p:sp>
      <p:sp>
        <p:nvSpPr>
          <p:cNvPr id="66" name="Google Shape;66;p10"/>
          <p:cNvSpPr txBox="1"/>
          <p:nvPr>
            <p:ph type="title"/>
          </p:nvPr>
        </p:nvSpPr>
        <p:spPr>
          <a:xfrm>
            <a:off x="5181600" y="1676400"/>
            <a:ext cx="2514600" cy="187597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2000"/>
              <a:buFont typeface="Calibri"/>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5486400" y="3552372"/>
            <a:ext cx="2209800" cy="1629228"/>
          </a:xfrm>
          <a:prstGeom prst="rect">
            <a:avLst/>
          </a:prstGeom>
          <a:noFill/>
          <a:ln>
            <a:noFill/>
          </a:ln>
        </p:spPr>
        <p:txBody>
          <a:bodyPr anchorCtr="0" anchor="t" bIns="45700" lIns="91425" spcFirstLastPara="1" rIns="91425" wrap="square" tIns="45700">
            <a:normAutofit/>
          </a:bodyPr>
          <a:lstStyle>
            <a:lvl1pPr indent="-228600" lvl="0" marL="457200" algn="r">
              <a:spcBef>
                <a:spcPts val="240"/>
              </a:spcBef>
              <a:spcAft>
                <a:spcPts val="0"/>
              </a:spcAft>
              <a:buSzPts val="1200"/>
              <a:buNone/>
              <a:defRPr sz="12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288"/>
              </a:spcBef>
              <a:spcAft>
                <a:spcPts val="0"/>
              </a:spcAft>
              <a:buSzPts val="900"/>
              <a:buNone/>
              <a:defRPr sz="900"/>
            </a:lvl6pPr>
            <a:lvl7pPr indent="-228600" lvl="6" marL="3200400" algn="l">
              <a:spcBef>
                <a:spcPts val="288"/>
              </a:spcBef>
              <a:spcAft>
                <a:spcPts val="0"/>
              </a:spcAft>
              <a:buSzPts val="900"/>
              <a:buNone/>
              <a:defRPr sz="900"/>
            </a:lvl7pPr>
            <a:lvl8pPr indent="-228600" lvl="7" marL="3657600" algn="l">
              <a:spcBef>
                <a:spcPts val="288"/>
              </a:spcBef>
              <a:spcAft>
                <a:spcPts val="0"/>
              </a:spcAft>
              <a:buSzPts val="900"/>
              <a:buNone/>
              <a:defRPr sz="900"/>
            </a:lvl8pPr>
            <a:lvl9pPr indent="-228600" lvl="8" marL="4114800" algn="l">
              <a:spcBef>
                <a:spcPts val="288"/>
              </a:spcBef>
              <a:spcAft>
                <a:spcPts val="0"/>
              </a:spcAft>
              <a:buSzPts val="900"/>
              <a:buNone/>
              <a:defRPr sz="900"/>
            </a:lvl9pPr>
          </a:lstStyle>
          <a:p/>
        </p:txBody>
      </p:sp>
      <p:sp>
        <p:nvSpPr>
          <p:cNvPr id="68" name="Google Shape;68;p10"/>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10"/>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sphere2.png" id="6" name="Google Shape;6;p1"/>
          <p:cNvPicPr preferRelativeResize="0"/>
          <p:nvPr/>
        </p:nvPicPr>
        <p:blipFill rotWithShape="1">
          <a:blip r:embed="rId1">
            <a:alphaModFix/>
          </a:blip>
          <a:srcRect b="0" l="0" r="0" t="0"/>
          <a:stretch/>
        </p:blipFill>
        <p:spPr>
          <a:xfrm>
            <a:off x="8823693" y="0"/>
            <a:ext cx="320307" cy="6858000"/>
          </a:xfrm>
          <a:prstGeom prst="rect">
            <a:avLst/>
          </a:prstGeom>
          <a:noFill/>
          <a:ln>
            <a:noFill/>
          </a:ln>
        </p:spPr>
      </p:pic>
      <p:sp>
        <p:nvSpPr>
          <p:cNvPr id="7" name="Google Shape;7;p1"/>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457200"/>
            <a:ext cx="3657600" cy="5714999"/>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360"/>
              </a:spcBef>
              <a:spcAft>
                <a:spcPts val="0"/>
              </a:spcAft>
              <a:buClr>
                <a:srgbClr val="7F7F7F"/>
              </a:buClr>
              <a:buSzPts val="1800"/>
              <a:buFont typeface="Noto Sans Symbols"/>
              <a:buChar char="▪"/>
              <a:defRPr b="0" i="0" sz="1800" u="none" cap="none" strike="noStrike">
                <a:solidFill>
                  <a:schemeClr val="dk1"/>
                </a:solidFill>
                <a:latin typeface="Calibri"/>
                <a:ea typeface="Calibri"/>
                <a:cs typeface="Calibri"/>
                <a:sym typeface="Calibri"/>
              </a:defRPr>
            </a:lvl1pPr>
            <a:lvl2pPr indent="-317500" lvl="1" marL="9144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50" u="none" cap="none" strike="noStrike">
                <a:solidFill>
                  <a:srgbClr val="7F7F7F"/>
                </a:solidFill>
                <a:latin typeface="Calibri"/>
                <a:ea typeface="Calibri"/>
                <a:cs typeface="Calibri"/>
                <a:sym typeface="Calibri"/>
              </a:defRPr>
            </a:lvl1pPr>
            <a:lvl2pPr indent="0" lvl="1" marL="0" marR="0" rtl="0" algn="ctr">
              <a:spcBef>
                <a:spcPts val="0"/>
              </a:spcBef>
              <a:buNone/>
              <a:defRPr b="0" i="0" sz="1050" u="none" cap="none" strike="noStrike">
                <a:solidFill>
                  <a:srgbClr val="7F7F7F"/>
                </a:solidFill>
                <a:latin typeface="Calibri"/>
                <a:ea typeface="Calibri"/>
                <a:cs typeface="Calibri"/>
                <a:sym typeface="Calibri"/>
              </a:defRPr>
            </a:lvl2pPr>
            <a:lvl3pPr indent="0" lvl="2" marL="0" marR="0" rtl="0" algn="ctr">
              <a:spcBef>
                <a:spcPts val="0"/>
              </a:spcBef>
              <a:buNone/>
              <a:defRPr b="0" i="0" sz="1050" u="none" cap="none" strike="noStrike">
                <a:solidFill>
                  <a:srgbClr val="7F7F7F"/>
                </a:solidFill>
                <a:latin typeface="Calibri"/>
                <a:ea typeface="Calibri"/>
                <a:cs typeface="Calibri"/>
                <a:sym typeface="Calibri"/>
              </a:defRPr>
            </a:lvl3pPr>
            <a:lvl4pPr indent="0" lvl="3" marL="0" marR="0" rtl="0" algn="ctr">
              <a:spcBef>
                <a:spcPts val="0"/>
              </a:spcBef>
              <a:buNone/>
              <a:defRPr b="0" i="0" sz="1050" u="none" cap="none" strike="noStrike">
                <a:solidFill>
                  <a:srgbClr val="7F7F7F"/>
                </a:solidFill>
                <a:latin typeface="Calibri"/>
                <a:ea typeface="Calibri"/>
                <a:cs typeface="Calibri"/>
                <a:sym typeface="Calibri"/>
              </a:defRPr>
            </a:lvl4pPr>
            <a:lvl5pPr indent="0" lvl="4" marL="0" marR="0" rtl="0" algn="ctr">
              <a:spcBef>
                <a:spcPts val="0"/>
              </a:spcBef>
              <a:buNone/>
              <a:defRPr b="0" i="0" sz="1050" u="none" cap="none" strike="noStrike">
                <a:solidFill>
                  <a:srgbClr val="7F7F7F"/>
                </a:solidFill>
                <a:latin typeface="Calibri"/>
                <a:ea typeface="Calibri"/>
                <a:cs typeface="Calibri"/>
                <a:sym typeface="Calibri"/>
              </a:defRPr>
            </a:lvl5pPr>
            <a:lvl6pPr indent="0" lvl="5" marL="0" marR="0" rtl="0" algn="ctr">
              <a:spcBef>
                <a:spcPts val="0"/>
              </a:spcBef>
              <a:buNone/>
              <a:defRPr b="0" i="0" sz="1050" u="none" cap="none" strike="noStrike">
                <a:solidFill>
                  <a:srgbClr val="7F7F7F"/>
                </a:solidFill>
                <a:latin typeface="Calibri"/>
                <a:ea typeface="Calibri"/>
                <a:cs typeface="Calibri"/>
                <a:sym typeface="Calibri"/>
              </a:defRPr>
            </a:lvl6pPr>
            <a:lvl7pPr indent="0" lvl="6" marL="0" marR="0" rtl="0" algn="ctr">
              <a:spcBef>
                <a:spcPts val="0"/>
              </a:spcBef>
              <a:buNone/>
              <a:defRPr b="0" i="0" sz="1050" u="none" cap="none" strike="noStrike">
                <a:solidFill>
                  <a:srgbClr val="7F7F7F"/>
                </a:solidFill>
                <a:latin typeface="Calibri"/>
                <a:ea typeface="Calibri"/>
                <a:cs typeface="Calibri"/>
                <a:sym typeface="Calibri"/>
              </a:defRPr>
            </a:lvl7pPr>
            <a:lvl8pPr indent="0" lvl="7" marL="0" marR="0" rtl="0" algn="ctr">
              <a:spcBef>
                <a:spcPts val="0"/>
              </a:spcBef>
              <a:buNone/>
              <a:defRPr b="0" i="0" sz="1050" u="none" cap="none" strike="noStrike">
                <a:solidFill>
                  <a:srgbClr val="7F7F7F"/>
                </a:solidFill>
                <a:latin typeface="Calibri"/>
                <a:ea typeface="Calibri"/>
                <a:cs typeface="Calibri"/>
                <a:sym typeface="Calibri"/>
              </a:defRPr>
            </a:lvl8pPr>
            <a:lvl9pPr indent="0" lvl="8" marL="0" marR="0" rtl="0" algn="ctr">
              <a:spcBef>
                <a:spcPts val="0"/>
              </a:spcBef>
              <a:buNone/>
              <a:defRPr b="0" i="0" sz="105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0" name="Google Shape;10;p1"/>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 type="subTitle"/>
          </p:nvPr>
        </p:nvSpPr>
        <p:spPr>
          <a:xfrm>
            <a:off x="2438400" y="3581400"/>
            <a:ext cx="3962400" cy="2133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200"/>
              <a:buNone/>
            </a:pPr>
            <a:r>
              <a:rPr lang="en-US" sz="3200"/>
              <a:t>Data File Basics</a:t>
            </a:r>
            <a:endParaRPr sz="3200"/>
          </a:p>
        </p:txBody>
      </p:sp>
      <p:sp>
        <p:nvSpPr>
          <p:cNvPr id="88" name="Google Shape;88;p13"/>
          <p:cNvSpPr txBox="1"/>
          <p:nvPr>
            <p:ph type="title"/>
          </p:nvPr>
        </p:nvSpPr>
        <p:spPr>
          <a:xfrm>
            <a:off x="2438400" y="1447800"/>
            <a:ext cx="3962400" cy="2133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600"/>
              <a:buFont typeface="Calibri"/>
              <a:buNone/>
            </a:pPr>
            <a:r>
              <a:rPr lang="en-US" sz="6600"/>
              <a:t>Chapter 11</a:t>
            </a:r>
            <a:endParaRPr sz="6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nvSpPr>
        <p:spPr>
          <a:xfrm>
            <a:off x="228600" y="76200"/>
            <a:ext cx="8229600" cy="6629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7F7F7F"/>
              </a:buClr>
              <a:buSzPts val="2400"/>
              <a:buFont typeface="Noto Sans Symbols"/>
              <a:buNone/>
            </a:pPr>
            <a:r>
              <a:rPr b="1" lang="en-US" sz="2400">
                <a:solidFill>
                  <a:schemeClr val="dk1"/>
                </a:solidFill>
                <a:latin typeface="Calibri"/>
                <a:ea typeface="Calibri"/>
                <a:cs typeface="Calibri"/>
                <a:sym typeface="Calibri"/>
              </a:rPr>
              <a:t>Prompting for File Names</a:t>
            </a:r>
            <a:endParaRPr/>
          </a:p>
          <a:p>
            <a:pPr indent="-182880" lvl="0" marL="182880" marR="0" rtl="0" algn="l">
              <a:spcBef>
                <a:spcPts val="400"/>
              </a:spcBef>
              <a:spcAft>
                <a:spcPts val="0"/>
              </a:spcAft>
              <a:buClr>
                <a:srgbClr val="7F7F7F"/>
              </a:buClr>
              <a:buSzPts val="2000"/>
              <a:buFont typeface="Noto Sans Symbols"/>
              <a:buChar char="▪"/>
            </a:pPr>
            <a:r>
              <a:rPr lang="en-US" sz="2000">
                <a:solidFill>
                  <a:schemeClr val="dk1"/>
                </a:solidFill>
                <a:latin typeface="Calibri"/>
                <a:ea typeface="Calibri"/>
                <a:cs typeface="Calibri"/>
                <a:sym typeface="Calibri"/>
              </a:rPr>
              <a:t>We can also work with file names that aren’t </a:t>
            </a:r>
            <a:r>
              <a:rPr i="1" lang="en-US" sz="2000">
                <a:solidFill>
                  <a:schemeClr val="dk1"/>
                </a:solidFill>
                <a:latin typeface="Calibri"/>
                <a:ea typeface="Calibri"/>
                <a:cs typeface="Calibri"/>
                <a:sym typeface="Calibri"/>
              </a:rPr>
              <a:t>hard coded</a:t>
            </a:r>
            <a:r>
              <a:rPr lang="en-US" sz="2000">
                <a:solidFill>
                  <a:schemeClr val="dk1"/>
                </a:solidFill>
                <a:latin typeface="Calibri"/>
                <a:ea typeface="Calibri"/>
                <a:cs typeface="Calibri"/>
                <a:sym typeface="Calibri"/>
              </a:rPr>
              <a:t> into the program by asking the user for the file name. </a:t>
            </a:r>
            <a:endParaRPr/>
          </a:p>
          <a:p>
            <a:pPr indent="-182880" lvl="0" marL="182880" marR="0" rtl="0" algn="l">
              <a:spcBef>
                <a:spcPts val="400"/>
              </a:spcBef>
              <a:spcAft>
                <a:spcPts val="0"/>
              </a:spcAft>
              <a:buClr>
                <a:srgbClr val="7F7F7F"/>
              </a:buClr>
              <a:buSzPts val="2000"/>
              <a:buFont typeface="Noto Sans Symbols"/>
              <a:buChar char="▪"/>
            </a:pPr>
            <a:r>
              <a:rPr lang="en-US" sz="2000">
                <a:solidFill>
                  <a:schemeClr val="dk1"/>
                </a:solidFill>
                <a:latin typeface="Calibri"/>
                <a:ea typeface="Calibri"/>
                <a:cs typeface="Calibri"/>
                <a:sym typeface="Calibri"/>
              </a:rPr>
              <a:t>Ex.</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char inputfile[13];</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char outputfile[13];</a:t>
            </a:r>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cout &lt;&lt; “Enter the name of the input file:”;</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cin.get(inputfile,13);</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cin.ignore()</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cout &lt;&lt; “Enter the name of the output file:”;</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cin.get(outputfile,13);</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cin.ignore()</a:t>
            </a:r>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infile.open(inputfile, ios::in);</a:t>
            </a:r>
            <a:endParaRPr/>
          </a:p>
          <a:p>
            <a:pPr indent="0" lvl="0" marL="0" marR="0" rtl="0" algn="l">
              <a:spcBef>
                <a:spcPts val="400"/>
              </a:spcBef>
              <a:spcAft>
                <a:spcPts val="0"/>
              </a:spcAft>
              <a:buClr>
                <a:srgbClr val="7F7F7F"/>
              </a:buClr>
              <a:buSzPts val="2000"/>
              <a:buFont typeface="Noto Sans Symbols"/>
              <a:buNone/>
            </a:pPr>
            <a:r>
              <a:rPr lang="en-US" sz="2000">
                <a:solidFill>
                  <a:schemeClr val="dk1"/>
                </a:solidFill>
                <a:latin typeface="Courier New"/>
                <a:ea typeface="Courier New"/>
                <a:cs typeface="Courier New"/>
                <a:sym typeface="Courier New"/>
              </a:rPr>
              <a:t>outfile.open(outputfile, ios::in);</a:t>
            </a:r>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228600" y="762000"/>
            <a:ext cx="8229600" cy="914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7F7F7F"/>
              </a:buClr>
              <a:buSzPts val="4000"/>
              <a:buFont typeface="Noto Sans Symbols"/>
              <a:buNone/>
            </a:pPr>
            <a:r>
              <a:rPr b="1" lang="en-US" sz="4000">
                <a:solidFill>
                  <a:schemeClr val="dk1"/>
                </a:solidFill>
                <a:latin typeface="Calibri"/>
                <a:ea typeface="Calibri"/>
                <a:cs typeface="Calibri"/>
                <a:sym typeface="Calibri"/>
              </a:rPr>
              <a:t>Key Terms:</a:t>
            </a:r>
            <a:endParaRPr/>
          </a:p>
          <a:p>
            <a:pPr indent="0" lvl="0" marL="0" marR="0" rtl="0" algn="l">
              <a:spcBef>
                <a:spcPts val="800"/>
              </a:spcBef>
              <a:spcAft>
                <a:spcPts val="0"/>
              </a:spcAft>
              <a:buClr>
                <a:srgbClr val="7F7F7F"/>
              </a:buClr>
              <a:buSzPts val="4000"/>
              <a:buFont typeface="Noto Sans Symbols"/>
              <a:buNone/>
            </a:pPr>
            <a:r>
              <a:t/>
            </a:r>
            <a:endParaRPr b="1" sz="4000">
              <a:solidFill>
                <a:schemeClr val="dk1"/>
              </a:solidFill>
              <a:latin typeface="Courier New"/>
              <a:ea typeface="Courier New"/>
              <a:cs typeface="Courier New"/>
              <a:sym typeface="Courier New"/>
            </a:endParaRPr>
          </a:p>
          <a:p>
            <a:pPr indent="0" lvl="0" marL="0" marR="0" rtl="0" algn="l">
              <a:spcBef>
                <a:spcPts val="720"/>
              </a:spcBef>
              <a:spcAft>
                <a:spcPts val="0"/>
              </a:spcAft>
              <a:buClr>
                <a:srgbClr val="7F7F7F"/>
              </a:buClr>
              <a:buSzPts val="3600"/>
              <a:buFont typeface="Noto Sans Symbols"/>
              <a:buNone/>
            </a:pPr>
            <a:r>
              <a:t/>
            </a:r>
            <a:endParaRPr sz="36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p:txBody>
      </p:sp>
      <p:sp>
        <p:nvSpPr>
          <p:cNvPr id="143" name="Google Shape;143;p23"/>
          <p:cNvSpPr txBox="1"/>
          <p:nvPr/>
        </p:nvSpPr>
        <p:spPr>
          <a:xfrm>
            <a:off x="457200" y="1926771"/>
            <a:ext cx="8229600" cy="3810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appending</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close </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file pointer</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hard coded</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open</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random-access file</a:t>
            </a:r>
            <a:endParaRPr/>
          </a:p>
          <a:p>
            <a:pPr indent="0" lvl="0" marL="0" marR="0" rtl="0" algn="l">
              <a:spcBef>
                <a:spcPts val="560"/>
              </a:spcBef>
              <a:spcAft>
                <a:spcPts val="0"/>
              </a:spcAft>
              <a:buClr>
                <a:srgbClr val="7F7F7F"/>
              </a:buClr>
              <a:buSzPts val="2800"/>
              <a:buFont typeface="Noto Sans Symbols"/>
              <a:buNone/>
            </a:pPr>
            <a:r>
              <a:t/>
            </a:r>
            <a:endParaRPr sz="2800">
              <a:solidFill>
                <a:schemeClr val="dk1"/>
              </a:solidFill>
              <a:latin typeface="Calibri"/>
              <a:ea typeface="Calibri"/>
              <a:cs typeface="Calibri"/>
              <a:sym typeface="Calibri"/>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reading</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relational database systems</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sequential-access file</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stream operation modes</a:t>
            </a:r>
            <a:endParaRPr/>
          </a:p>
          <a:p>
            <a:pPr indent="0" lvl="0" marL="0" marR="0" rtl="0" algn="l">
              <a:spcBef>
                <a:spcPts val="560"/>
              </a:spcBef>
              <a:spcAft>
                <a:spcPts val="0"/>
              </a:spcAft>
              <a:buClr>
                <a:srgbClr val="7F7F7F"/>
              </a:buClr>
              <a:buSzPts val="2800"/>
              <a:buFont typeface="Noto Sans Symbols"/>
              <a:buNone/>
            </a:pPr>
            <a:r>
              <a:rPr lang="en-US" sz="2800">
                <a:solidFill>
                  <a:schemeClr val="dk1"/>
                </a:solidFill>
                <a:latin typeface="Calibri"/>
                <a:ea typeface="Calibri"/>
                <a:cs typeface="Calibri"/>
                <a:sym typeface="Calibri"/>
              </a:rPr>
              <a:t>writing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457200" y="304800"/>
            <a:ext cx="6096000" cy="6248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000"/>
              <a:buNone/>
            </a:pPr>
            <a:r>
              <a:rPr b="1" lang="en-US" sz="2000"/>
              <a:t>Why use data files?</a:t>
            </a:r>
            <a:endParaRPr/>
          </a:p>
          <a:p>
            <a:pPr indent="0" lvl="0" marL="0" rtl="0" algn="l">
              <a:spcBef>
                <a:spcPts val="400"/>
              </a:spcBef>
              <a:spcAft>
                <a:spcPts val="0"/>
              </a:spcAft>
              <a:buSzPts val="2000"/>
              <a:buNone/>
            </a:pPr>
            <a:r>
              <a:rPr lang="en-US" sz="2000"/>
              <a:t>All of your programs data is stored on your computers RAM when you run your program. As soon as your program ends, all of that data on the RAM is lost, unless you save the data using data files.</a:t>
            </a:r>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b="1" lang="en-US" sz="2000"/>
              <a:t>Sequential-Access Files</a:t>
            </a:r>
            <a:endParaRPr/>
          </a:p>
          <a:p>
            <a:pPr indent="0" lvl="0" marL="0" rtl="0" algn="l">
              <a:spcBef>
                <a:spcPts val="400"/>
              </a:spcBef>
              <a:spcAft>
                <a:spcPts val="0"/>
              </a:spcAft>
              <a:buSzPts val="2000"/>
              <a:buNone/>
            </a:pPr>
            <a:r>
              <a:rPr lang="en-US" sz="2000"/>
              <a:t>Works like a audio cassette tape, must forward or rewind to get to specific song.  To retrieve this data, the computer must search through every part of the file previous to the part you want to access.</a:t>
            </a:r>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b="1" lang="en-US" sz="2000"/>
              <a:t>Random-Access Files</a:t>
            </a:r>
            <a:endParaRPr/>
          </a:p>
          <a:p>
            <a:pPr indent="0" lvl="0" marL="0" rtl="0" algn="l">
              <a:spcBef>
                <a:spcPts val="400"/>
              </a:spcBef>
              <a:spcAft>
                <a:spcPts val="0"/>
              </a:spcAft>
              <a:buSzPts val="2000"/>
              <a:buNone/>
            </a:pPr>
            <a:r>
              <a:rPr lang="en-US" sz="2000"/>
              <a:t>Works like a CD. Skips straight to song, or data you want to access. Most often used to store databases. All data in a random access file must be made of equally –sized blocks for storage, so the computer can use this standard size to find where the data is stored. A disadvantage of this is that random access files take up more disk space.</a:t>
            </a:r>
            <a:endParaRPr sz="2000"/>
          </a:p>
          <a:p>
            <a:pPr indent="0" lvl="0" marL="0" rtl="0" algn="l">
              <a:spcBef>
                <a:spcPts val="400"/>
              </a:spcBef>
              <a:spcAft>
                <a:spcPts val="0"/>
              </a:spcAft>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457200" y="533400"/>
            <a:ext cx="8001000" cy="5715000"/>
          </a:xfrm>
          <a:prstGeom prst="rect">
            <a:avLst/>
          </a:prstGeom>
          <a:noFill/>
          <a:ln>
            <a:noFill/>
          </a:ln>
        </p:spPr>
        <p:txBody>
          <a:bodyPr anchorCtr="0" anchor="ctr" bIns="45700" lIns="91425" spcFirstLastPara="1" rIns="91425" wrap="square" tIns="45700">
            <a:normAutofit lnSpcReduction="10000"/>
          </a:bodyPr>
          <a:lstStyle/>
          <a:p>
            <a:pPr indent="-182880" lvl="0" marL="228600" rtl="0" algn="l">
              <a:spcBef>
                <a:spcPts val="0"/>
              </a:spcBef>
              <a:spcAft>
                <a:spcPts val="0"/>
              </a:spcAft>
              <a:buSzPts val="2000"/>
              <a:buChar char="▪"/>
            </a:pPr>
            <a:r>
              <a:rPr b="1" lang="en-US" sz="2000"/>
              <a:t>We will use sequential access files for storing/retrieving.</a:t>
            </a:r>
            <a:endParaRPr/>
          </a:p>
          <a:p>
            <a:pPr indent="-182880" lvl="0" marL="228600" rtl="0" algn="l">
              <a:spcBef>
                <a:spcPts val="400"/>
              </a:spcBef>
              <a:spcAft>
                <a:spcPts val="0"/>
              </a:spcAft>
              <a:buSzPts val="2000"/>
              <a:buChar char="▪"/>
            </a:pPr>
            <a:r>
              <a:rPr lang="en-US" sz="2000"/>
              <a:t>In order to manipulate files, they need to be opened first, then data can be stored/retrieved, and finally the file has to be closed.</a:t>
            </a:r>
            <a:endParaRPr sz="2000"/>
          </a:p>
          <a:p>
            <a:pPr indent="-182880" lvl="0" marL="228600" rtl="0" algn="l">
              <a:spcBef>
                <a:spcPts val="400"/>
              </a:spcBef>
              <a:spcAft>
                <a:spcPts val="0"/>
              </a:spcAft>
              <a:buSzPts val="2000"/>
              <a:buChar char="▪"/>
            </a:pPr>
            <a:r>
              <a:rPr b="1" lang="en-US" sz="2000"/>
              <a:t>File Pointers</a:t>
            </a:r>
            <a:endParaRPr b="1" sz="2000"/>
          </a:p>
          <a:p>
            <a:pPr indent="-182880" lvl="0" marL="228600" rtl="0" algn="l">
              <a:spcBef>
                <a:spcPts val="400"/>
              </a:spcBef>
              <a:spcAft>
                <a:spcPts val="0"/>
              </a:spcAft>
              <a:buSzPts val="2000"/>
              <a:buChar char="▪"/>
            </a:pPr>
            <a:r>
              <a:rPr lang="en-US" sz="2000"/>
              <a:t>These are pointers used to work with files. Remember that pointers are constants or variables that point to a specific location in the memory.</a:t>
            </a:r>
            <a:endParaRPr/>
          </a:p>
          <a:p>
            <a:pPr indent="-182880" lvl="0" marL="228600" rtl="0" algn="l">
              <a:spcBef>
                <a:spcPts val="400"/>
              </a:spcBef>
              <a:spcAft>
                <a:spcPts val="0"/>
              </a:spcAft>
              <a:buSzPts val="2000"/>
              <a:buChar char="▪"/>
            </a:pPr>
            <a:r>
              <a:rPr lang="en-US" sz="2000"/>
              <a:t>They will be declared based on if you are writing (storing) or reading(retrieving) a file.</a:t>
            </a:r>
            <a:endParaRPr/>
          </a:p>
          <a:p>
            <a:pPr indent="-182880" lvl="0" marL="228600" rtl="0" algn="l">
              <a:spcBef>
                <a:spcPts val="400"/>
              </a:spcBef>
              <a:spcAft>
                <a:spcPts val="0"/>
              </a:spcAft>
              <a:buSzPts val="2000"/>
              <a:buChar char="▪"/>
            </a:pPr>
            <a:r>
              <a:rPr b="1" lang="en-US" sz="2000"/>
              <a:t>For writing:</a:t>
            </a:r>
            <a:endParaRPr/>
          </a:p>
          <a:p>
            <a:pPr indent="-182880" lvl="0" marL="228600" rtl="0" algn="l">
              <a:spcBef>
                <a:spcPts val="400"/>
              </a:spcBef>
              <a:spcAft>
                <a:spcPts val="0"/>
              </a:spcAft>
              <a:buSzPts val="2000"/>
              <a:buChar char="▪"/>
            </a:pPr>
            <a:r>
              <a:rPr lang="en-US" sz="2000">
                <a:latin typeface="Courier New"/>
                <a:ea typeface="Courier New"/>
                <a:cs typeface="Courier New"/>
                <a:sym typeface="Courier New"/>
              </a:rPr>
              <a:t>ofstream outfile;</a:t>
            </a:r>
            <a:endParaRPr/>
          </a:p>
          <a:p>
            <a:pPr indent="-182880" lvl="0" marL="228600" rtl="0" algn="l">
              <a:spcBef>
                <a:spcPts val="400"/>
              </a:spcBef>
              <a:spcAft>
                <a:spcPts val="0"/>
              </a:spcAft>
              <a:buSzPts val="2000"/>
              <a:buChar char="▪"/>
            </a:pPr>
            <a:r>
              <a:rPr lang="en-US" sz="2000"/>
              <a:t>The term </a:t>
            </a:r>
            <a:r>
              <a:rPr i="1" lang="en-US" sz="2000"/>
              <a:t>ofstream</a:t>
            </a:r>
            <a:r>
              <a:rPr lang="en-US" sz="2000"/>
              <a:t> is a file pointer that is a keyword. It basically opens a file and assigns it to the variable put afterward. The word </a:t>
            </a:r>
            <a:r>
              <a:rPr i="1" lang="en-US" sz="2000"/>
              <a:t>outfile</a:t>
            </a:r>
            <a:r>
              <a:rPr lang="en-US" sz="2000"/>
              <a:t> is an example of a variable used to identify and manipulate the file. This can also be used to describe the file, such as calling it </a:t>
            </a:r>
            <a:r>
              <a:rPr i="1" lang="en-US" sz="2000"/>
              <a:t>high_scores.</a:t>
            </a:r>
            <a:endParaRPr/>
          </a:p>
          <a:p>
            <a:pPr indent="-182880" lvl="0" marL="228600" rtl="0" algn="l">
              <a:spcBef>
                <a:spcPts val="400"/>
              </a:spcBef>
              <a:spcAft>
                <a:spcPts val="0"/>
              </a:spcAft>
              <a:buSzPts val="2000"/>
              <a:buChar char="▪"/>
            </a:pPr>
            <a:r>
              <a:rPr b="1" lang="en-US" sz="2000"/>
              <a:t>For reading:</a:t>
            </a:r>
            <a:endParaRPr/>
          </a:p>
          <a:p>
            <a:pPr indent="-182880" lvl="0" marL="228600" rtl="0" algn="l">
              <a:spcBef>
                <a:spcPts val="400"/>
              </a:spcBef>
              <a:spcAft>
                <a:spcPts val="0"/>
              </a:spcAft>
              <a:buSzPts val="2000"/>
              <a:buChar char="▪"/>
            </a:pPr>
            <a:r>
              <a:rPr lang="en-US" sz="2000">
                <a:latin typeface="Courier New"/>
                <a:ea typeface="Courier New"/>
                <a:cs typeface="Courier New"/>
                <a:sym typeface="Courier New"/>
              </a:rPr>
              <a:t>ifstream infile;</a:t>
            </a:r>
            <a:endParaRPr/>
          </a:p>
          <a:p>
            <a:pPr indent="-182880" lvl="0" marL="228600" rtl="0" algn="l">
              <a:spcBef>
                <a:spcPts val="400"/>
              </a:spcBef>
              <a:spcAft>
                <a:spcPts val="0"/>
              </a:spcAft>
              <a:buSzPts val="2000"/>
              <a:buChar char="▪"/>
            </a:pPr>
            <a:r>
              <a:rPr i="1" lang="en-US" sz="2000"/>
              <a:t>Infile</a:t>
            </a:r>
            <a:r>
              <a:rPr lang="en-US" sz="2000"/>
              <a:t> is the keyword used to write files. Similar to </a:t>
            </a:r>
            <a:r>
              <a:rPr i="1" lang="en-US" sz="2000"/>
              <a:t>ofstream.</a:t>
            </a:r>
            <a:endParaRPr i="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4294967295" type="body"/>
          </p:nvPr>
        </p:nvSpPr>
        <p:spPr>
          <a:xfrm>
            <a:off x="304800" y="277585"/>
            <a:ext cx="8229600" cy="60960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00"/>
              <a:buChar char="▪"/>
            </a:pPr>
            <a:r>
              <a:rPr lang="en-US" sz="2000"/>
              <a:t>When you </a:t>
            </a:r>
            <a:r>
              <a:rPr i="1" lang="en-US" sz="2000"/>
              <a:t>open</a:t>
            </a:r>
            <a:r>
              <a:rPr lang="en-US" sz="2000"/>
              <a:t> a file, you make the data on the disk file available to manipulate and use.</a:t>
            </a:r>
            <a:endParaRPr/>
          </a:p>
          <a:p>
            <a:pPr indent="-182880" lvl="0" marL="182880" rtl="0" algn="l">
              <a:spcBef>
                <a:spcPts val="400"/>
              </a:spcBef>
              <a:spcAft>
                <a:spcPts val="0"/>
              </a:spcAft>
              <a:buSzPts val="2000"/>
              <a:buChar char="▪"/>
            </a:pPr>
            <a:r>
              <a:rPr lang="en-US" sz="2000"/>
              <a:t>Ex. for writing to file</a:t>
            </a:r>
            <a:endParaRPr/>
          </a:p>
          <a:p>
            <a:pPr indent="0" lvl="0" marL="0" rtl="0" algn="l">
              <a:spcBef>
                <a:spcPts val="400"/>
              </a:spcBef>
              <a:spcAft>
                <a:spcPts val="0"/>
              </a:spcAft>
              <a:buSzPts val="2000"/>
              <a:buNone/>
            </a:pPr>
            <a:r>
              <a:rPr lang="en-US" sz="2000">
                <a:latin typeface="Courier New"/>
                <a:ea typeface="Courier New"/>
                <a:cs typeface="Courier New"/>
                <a:sym typeface="Courier New"/>
              </a:rPr>
              <a:t>ofsteam high_scores; //declares file pointer</a:t>
            </a:r>
            <a:endParaRPr/>
          </a:p>
          <a:p>
            <a:pPr indent="0" lvl="0" marL="0" rtl="0" algn="l">
              <a:spcBef>
                <a:spcPts val="400"/>
              </a:spcBef>
              <a:spcAft>
                <a:spcPts val="0"/>
              </a:spcAft>
              <a:buSzPts val="2000"/>
              <a:buNone/>
            </a:pPr>
            <a:r>
              <a:rPr lang="en-US" sz="2000">
                <a:latin typeface="Courier New"/>
                <a:ea typeface="Courier New"/>
                <a:cs typeface="Courier New"/>
                <a:sym typeface="Courier New"/>
              </a:rPr>
              <a:t>high_scores.open(“SCORES.dat:, ios::out); 						</a:t>
            </a:r>
            <a:endParaRPr sz="2000">
              <a:latin typeface="Courier New"/>
              <a:ea typeface="Courier New"/>
              <a:cs typeface="Courier New"/>
              <a:sym typeface="Courier New"/>
            </a:endParaRPr>
          </a:p>
          <a:p>
            <a:pPr indent="-182880" lvl="0" marL="182880" rtl="0" algn="l">
              <a:spcBef>
                <a:spcPts val="400"/>
              </a:spcBef>
              <a:spcAft>
                <a:spcPts val="0"/>
              </a:spcAft>
              <a:buSzPts val="2000"/>
              <a:buChar char="▪"/>
            </a:pPr>
            <a:r>
              <a:rPr lang="en-US" sz="2000"/>
              <a:t>Ex. for reading to file</a:t>
            </a:r>
            <a:endParaRPr/>
          </a:p>
          <a:p>
            <a:pPr indent="0" lvl="0" marL="0" rtl="0" algn="l">
              <a:spcBef>
                <a:spcPts val="400"/>
              </a:spcBef>
              <a:spcAft>
                <a:spcPts val="0"/>
              </a:spcAft>
              <a:buSzPts val="2000"/>
              <a:buNone/>
            </a:pPr>
            <a:r>
              <a:rPr lang="en-US" sz="2000">
                <a:latin typeface="Courier New"/>
                <a:ea typeface="Courier New"/>
                <a:cs typeface="Courier New"/>
                <a:sym typeface="Courier New"/>
              </a:rPr>
              <a:t>ifsteam infile;</a:t>
            </a:r>
            <a:endParaRPr/>
          </a:p>
          <a:p>
            <a:pPr indent="0" lvl="0" marL="0" rtl="0" algn="l">
              <a:spcBef>
                <a:spcPts val="400"/>
              </a:spcBef>
              <a:spcAft>
                <a:spcPts val="0"/>
              </a:spcAft>
              <a:buSzPts val="2000"/>
              <a:buNone/>
            </a:pPr>
            <a:r>
              <a:rPr lang="en-US" sz="2000">
                <a:latin typeface="Courier New"/>
                <a:ea typeface="Courier New"/>
                <a:cs typeface="Courier New"/>
                <a:sym typeface="Courier New"/>
              </a:rPr>
              <a:t>high_scores.open(“mydata.dat”:, ios::in); </a:t>
            </a:r>
            <a:endParaRPr/>
          </a:p>
          <a:p>
            <a:pPr indent="0" lvl="0" marL="0" rtl="0" algn="l">
              <a:spcBef>
                <a:spcPts val="400"/>
              </a:spcBef>
              <a:spcAft>
                <a:spcPts val="0"/>
              </a:spcAft>
              <a:buSzPts val="2000"/>
              <a:buNone/>
            </a:pPr>
            <a:r>
              <a:t/>
            </a:r>
            <a:endParaRPr sz="2000">
              <a:latin typeface="Courier New"/>
              <a:ea typeface="Courier New"/>
              <a:cs typeface="Courier New"/>
              <a:sym typeface="Courier New"/>
            </a:endParaRPr>
          </a:p>
          <a:p>
            <a:pPr indent="-182880" lvl="0" marL="182880" rtl="0" algn="l">
              <a:spcBef>
                <a:spcPts val="400"/>
              </a:spcBef>
              <a:spcAft>
                <a:spcPts val="0"/>
              </a:spcAft>
              <a:buSzPts val="2000"/>
              <a:buChar char="▪"/>
            </a:pPr>
            <a:r>
              <a:rPr lang="en-US" sz="2000"/>
              <a:t>The above </a:t>
            </a:r>
            <a:r>
              <a:rPr i="1" lang="en-US" sz="2000"/>
              <a:t>“scores.dat” </a:t>
            </a:r>
            <a:r>
              <a:rPr lang="en-US" sz="2000"/>
              <a:t>and </a:t>
            </a:r>
            <a:r>
              <a:rPr i="1" lang="en-US" sz="2000"/>
              <a:t>“mydata.dat” </a:t>
            </a:r>
            <a:r>
              <a:rPr lang="en-US" sz="2000"/>
              <a:t>are the paths (names) of the files.</a:t>
            </a:r>
            <a:endParaRPr/>
          </a:p>
          <a:p>
            <a:pPr indent="-182880" lvl="0" marL="182880" rtl="0" algn="l">
              <a:spcBef>
                <a:spcPts val="440"/>
              </a:spcBef>
              <a:spcAft>
                <a:spcPts val="0"/>
              </a:spcAft>
              <a:buSzPts val="2000"/>
              <a:buChar char="▪"/>
            </a:pPr>
            <a:r>
              <a:rPr i="1" lang="en-US" sz="2000"/>
              <a:t>ios::in </a:t>
            </a:r>
            <a:r>
              <a:rPr lang="en-US" sz="2000"/>
              <a:t>and </a:t>
            </a:r>
            <a:r>
              <a:rPr i="1" lang="en-US" sz="2000"/>
              <a:t>ios::out</a:t>
            </a:r>
            <a:r>
              <a:rPr lang="en-US" sz="2000"/>
              <a:t> are what is know as </a:t>
            </a:r>
            <a:r>
              <a:rPr i="1" lang="en-US" sz="2000"/>
              <a:t>stream operation modes</a:t>
            </a:r>
            <a:r>
              <a:rPr lang="en-US" sz="2000"/>
              <a:t>. These tell you how you want to work with the file. In this case, </a:t>
            </a:r>
            <a:r>
              <a:rPr i="1" lang="en-US" sz="2000"/>
              <a:t>in</a:t>
            </a:r>
            <a:r>
              <a:rPr lang="en-US" sz="2000"/>
              <a:t> is for input and </a:t>
            </a:r>
            <a:r>
              <a:rPr i="1" lang="en-US" sz="2000"/>
              <a:t>out</a:t>
            </a:r>
            <a:r>
              <a:rPr lang="en-US" sz="2000"/>
              <a:t> is for output.	</a:t>
            </a:r>
            <a:r>
              <a:rPr lang="en-US" sz="2200"/>
              <a:t>	</a:t>
            </a:r>
            <a:endParaRPr/>
          </a:p>
          <a:p>
            <a:pPr indent="0" lvl="0" marL="0" rtl="0" algn="l">
              <a:spcBef>
                <a:spcPts val="440"/>
              </a:spcBef>
              <a:spcAft>
                <a:spcPts val="0"/>
              </a:spcAft>
              <a:buSzPts val="2200"/>
              <a:buNone/>
            </a:pPr>
            <a:r>
              <a:t/>
            </a:r>
            <a:endParaRPr sz="2200"/>
          </a:p>
        </p:txBody>
      </p:sp>
      <p:grpSp>
        <p:nvGrpSpPr>
          <p:cNvPr id="104" name="Google Shape;104;p16"/>
          <p:cNvGrpSpPr/>
          <p:nvPr/>
        </p:nvGrpSpPr>
        <p:grpSpPr>
          <a:xfrm>
            <a:off x="4928623" y="1793286"/>
            <a:ext cx="3493264" cy="1852646"/>
            <a:chOff x="4959452" y="2231674"/>
            <a:chExt cx="3493264" cy="1852646"/>
          </a:xfrm>
        </p:grpSpPr>
        <p:sp>
          <p:nvSpPr>
            <p:cNvPr id="105" name="Google Shape;105;p16"/>
            <p:cNvSpPr txBox="1"/>
            <p:nvPr/>
          </p:nvSpPr>
          <p:spPr>
            <a:xfrm>
              <a:off x="4959452" y="2231674"/>
              <a:ext cx="3493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//create the output file</a:t>
              </a:r>
              <a:endParaRPr sz="1800">
                <a:solidFill>
                  <a:schemeClr val="dk1"/>
                </a:solidFill>
                <a:latin typeface="Courier New"/>
                <a:ea typeface="Courier New"/>
                <a:cs typeface="Courier New"/>
                <a:sym typeface="Courier New"/>
              </a:endParaRPr>
            </a:p>
          </p:txBody>
        </p:sp>
        <p:sp>
          <p:nvSpPr>
            <p:cNvPr id="106" name="Google Shape;106;p16"/>
            <p:cNvSpPr txBox="1"/>
            <p:nvPr/>
          </p:nvSpPr>
          <p:spPr>
            <a:xfrm>
              <a:off x="4981223" y="3714988"/>
              <a:ext cx="33554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//create the input file</a:t>
              </a:r>
              <a:endParaRPr sz="1800">
                <a:solidFill>
                  <a:schemeClr val="dk1"/>
                </a:solidFill>
                <a:latin typeface="Courier New"/>
                <a:ea typeface="Courier New"/>
                <a:cs typeface="Courier New"/>
                <a:sym typeface="Courier New"/>
              </a:endParaRPr>
            </a:p>
          </p:txBody>
        </p:sp>
      </p:grpSp>
      <p:sp>
        <p:nvSpPr>
          <p:cNvPr id="107" name="Google Shape;107;p16"/>
          <p:cNvSpPr txBox="1"/>
          <p:nvPr/>
        </p:nvSpPr>
        <p:spPr>
          <a:xfrm>
            <a:off x="415444" y="5666014"/>
            <a:ext cx="8001000" cy="7075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7F7F7F"/>
              </a:buClr>
              <a:buSzPts val="2000"/>
              <a:buFont typeface="Noto Sans Symbols"/>
              <a:buNone/>
            </a:pPr>
            <a:r>
              <a:rPr b="0" lang="en-US" sz="2000" u="none">
                <a:solidFill>
                  <a:schemeClr val="dk1"/>
                </a:solidFill>
                <a:latin typeface="Calibri"/>
                <a:ea typeface="Calibri"/>
                <a:cs typeface="Calibri"/>
                <a:sym typeface="Calibri"/>
              </a:rPr>
              <a:t>Note: In order to use </a:t>
            </a:r>
            <a:r>
              <a:rPr b="0" i="1" lang="en-US" sz="2000" u="none">
                <a:solidFill>
                  <a:schemeClr val="dk1"/>
                </a:solidFill>
                <a:latin typeface="Calibri"/>
                <a:ea typeface="Calibri"/>
                <a:cs typeface="Calibri"/>
                <a:sym typeface="Calibri"/>
              </a:rPr>
              <a:t>ofstream and ifstream</a:t>
            </a:r>
            <a:r>
              <a:rPr b="0" lang="en-US" sz="2000" u="none">
                <a:solidFill>
                  <a:schemeClr val="dk1"/>
                </a:solidFill>
                <a:latin typeface="Calibri"/>
                <a:ea typeface="Calibri"/>
                <a:cs typeface="Calibri"/>
                <a:sym typeface="Calibri"/>
              </a:rPr>
              <a:t>, the header file </a:t>
            </a:r>
            <a:r>
              <a:rPr b="0" i="1" lang="en-US" sz="2000" u="none">
                <a:solidFill>
                  <a:schemeClr val="dk1"/>
                </a:solidFill>
                <a:latin typeface="Calibri"/>
                <a:ea typeface="Calibri"/>
                <a:cs typeface="Calibri"/>
                <a:sym typeface="Calibri"/>
              </a:rPr>
              <a:t>fstream.h </a:t>
            </a:r>
            <a:r>
              <a:rPr b="0" lang="en-US" sz="2000" u="none">
                <a:solidFill>
                  <a:schemeClr val="dk1"/>
                </a:solidFill>
                <a:latin typeface="Calibri"/>
                <a:ea typeface="Calibri"/>
                <a:cs typeface="Calibri"/>
                <a:sym typeface="Calibri"/>
              </a:rPr>
              <a:t>must be used as a compiler directive.</a:t>
            </a:r>
            <a:endParaRPr b="0" i="1" sz="20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228600" y="152400"/>
            <a:ext cx="8229600" cy="6400800"/>
          </a:xfrm>
          <a:prstGeom prst="rect">
            <a:avLst/>
          </a:prstGeom>
          <a:noFill/>
          <a:ln>
            <a:noFill/>
          </a:ln>
        </p:spPr>
        <p:txBody>
          <a:bodyPr anchorCtr="0" anchor="t" bIns="45700" lIns="91425" spcFirstLastPara="1" rIns="91425" wrap="square" tIns="45700">
            <a:normAutofit fontScale="55000" lnSpcReduction="20000"/>
          </a:bodyPr>
          <a:lstStyle/>
          <a:p>
            <a:pPr indent="0" lvl="0" marL="0" marR="0" rtl="0" algn="l">
              <a:spcBef>
                <a:spcPts val="0"/>
              </a:spcBef>
              <a:spcAft>
                <a:spcPts val="0"/>
              </a:spcAft>
              <a:buClr>
                <a:srgbClr val="7F7F7F"/>
              </a:buClr>
              <a:buSzPct val="100000"/>
              <a:buFont typeface="Noto Sans Symbols"/>
              <a:buNone/>
            </a:pPr>
            <a:r>
              <a:rPr b="1" lang="en-US" sz="3600">
                <a:solidFill>
                  <a:schemeClr val="dk1"/>
                </a:solidFill>
                <a:latin typeface="Calibri"/>
                <a:ea typeface="Calibri"/>
                <a:cs typeface="Calibri"/>
                <a:sym typeface="Calibri"/>
              </a:rPr>
              <a:t>Writing Data to Files</a:t>
            </a:r>
            <a:endParaRPr/>
          </a:p>
          <a:p>
            <a:pPr indent="-182880" lvl="0" marL="182880" marR="0" rtl="0" algn="l">
              <a:spcBef>
                <a:spcPts val="396"/>
              </a:spcBef>
              <a:spcAft>
                <a:spcPts val="0"/>
              </a:spcAft>
              <a:buClr>
                <a:srgbClr val="7F7F7F"/>
              </a:buClr>
              <a:buSzPct val="100000"/>
              <a:buFont typeface="Noto Sans Symbols"/>
              <a:buChar char="▪"/>
            </a:pPr>
            <a:r>
              <a:rPr lang="en-US" sz="3600">
                <a:solidFill>
                  <a:schemeClr val="dk1"/>
                </a:solidFill>
                <a:latin typeface="Calibri"/>
                <a:ea typeface="Calibri"/>
                <a:cs typeface="Calibri"/>
                <a:sym typeface="Calibri"/>
              </a:rPr>
              <a:t>The first step to writing files is to put the statement </a:t>
            </a:r>
            <a:r>
              <a:rPr i="1" lang="en-US" sz="3600">
                <a:solidFill>
                  <a:schemeClr val="dk1"/>
                </a:solidFill>
                <a:latin typeface="Calibri"/>
                <a:ea typeface="Calibri"/>
                <a:cs typeface="Calibri"/>
                <a:sym typeface="Calibri"/>
              </a:rPr>
              <a:t>if (outfile !=0) </a:t>
            </a:r>
            <a:r>
              <a:rPr lang="en-US" sz="3600">
                <a:solidFill>
                  <a:schemeClr val="dk1"/>
                </a:solidFill>
                <a:latin typeface="Calibri"/>
                <a:ea typeface="Calibri"/>
                <a:cs typeface="Calibri"/>
                <a:sym typeface="Calibri"/>
              </a:rPr>
              <a:t>to test if the file was opened successfully. This can also be written as </a:t>
            </a:r>
            <a:r>
              <a:rPr i="1" lang="en-US" sz="3600">
                <a:solidFill>
                  <a:schemeClr val="dk1"/>
                </a:solidFill>
                <a:latin typeface="Calibri"/>
                <a:ea typeface="Calibri"/>
                <a:cs typeface="Calibri"/>
                <a:sym typeface="Calibri"/>
              </a:rPr>
              <a:t>if (outfile).</a:t>
            </a:r>
            <a:endParaRPr sz="3600">
              <a:solidFill>
                <a:schemeClr val="dk1"/>
              </a:solidFill>
              <a:latin typeface="Calibri"/>
              <a:ea typeface="Calibri"/>
              <a:cs typeface="Calibri"/>
              <a:sym typeface="Calibri"/>
            </a:endParaRPr>
          </a:p>
          <a:p>
            <a:pPr indent="-182880" lvl="0" marL="182880" marR="0" rtl="0" algn="l">
              <a:spcBef>
                <a:spcPts val="396"/>
              </a:spcBef>
              <a:spcAft>
                <a:spcPts val="0"/>
              </a:spcAft>
              <a:buClr>
                <a:srgbClr val="7F7F7F"/>
              </a:buClr>
              <a:buSzPct val="100000"/>
              <a:buFont typeface="Noto Sans Symbols"/>
              <a:buChar char="▪"/>
            </a:pPr>
            <a:r>
              <a:rPr lang="en-US" sz="3600">
                <a:solidFill>
                  <a:schemeClr val="dk1"/>
                </a:solidFill>
                <a:latin typeface="Calibri"/>
                <a:ea typeface="Calibri"/>
                <a:cs typeface="Calibri"/>
                <a:sym typeface="Calibri"/>
              </a:rPr>
              <a:t>Ex.</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#include&lt;iostream&gt;</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#include&lt;fstream.h&gt;</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int main()</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char user_name[25];</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int age;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ofstream outfile;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cout &lt;&lt; “enter name:”;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cin.get(user_name, 25);</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cout &lt;&lt; “enter age:”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cin &gt;&gt; age;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outfile.open(“myfile.dat”,ios::out);</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if (outfile)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outfile &lt;&lt; user_name &lt;&lt; endl; //</a:t>
            </a:r>
            <a:r>
              <a:rPr i="1" lang="en-US" sz="2500">
                <a:solidFill>
                  <a:schemeClr val="dk1"/>
                </a:solidFill>
                <a:latin typeface="Courier New"/>
                <a:ea typeface="Courier New"/>
                <a:cs typeface="Courier New"/>
                <a:sym typeface="Courier New"/>
              </a:rPr>
              <a:t>outfile</a:t>
            </a:r>
            <a:r>
              <a:rPr lang="en-US" sz="2500">
                <a:solidFill>
                  <a:schemeClr val="dk1"/>
                </a:solidFill>
                <a:latin typeface="Courier New"/>
                <a:ea typeface="Courier New"/>
                <a:cs typeface="Courier New"/>
                <a:sym typeface="Courier New"/>
              </a:rPr>
              <a:t> writes the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outfile &lt;&lt; age &lt;&lt; endl;         data to the file</a:t>
            </a:r>
            <a:endParaRPr sz="2500">
              <a:solidFill>
                <a:schemeClr val="dk1"/>
              </a:solidFill>
              <a:latin typeface="Courier New"/>
              <a:ea typeface="Courier New"/>
              <a:cs typeface="Courier New"/>
              <a:sym typeface="Courier New"/>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outfile.close();              //closes the file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else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cout &lt;&lt; “An error occurred while opening file”</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return 0;</a:t>
            </a:r>
            <a:endParaRPr/>
          </a:p>
          <a:p>
            <a:pPr indent="0" lvl="0" marL="0" marR="0" rtl="0" algn="l">
              <a:spcBef>
                <a:spcPts val="275"/>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42"/>
              </a:spcBef>
              <a:spcAft>
                <a:spcPts val="0"/>
              </a:spcAft>
              <a:buClr>
                <a:srgbClr val="7F7F7F"/>
              </a:buClr>
              <a:buSzPct val="100000"/>
              <a:buFont typeface="Noto Sans Symbols"/>
              <a:buNone/>
            </a:pPr>
            <a:r>
              <a:t/>
            </a:r>
            <a:endParaRPr sz="2200">
              <a:solidFill>
                <a:schemeClr val="dk1"/>
              </a:solidFill>
              <a:latin typeface="Courier New"/>
              <a:ea typeface="Courier New"/>
              <a:cs typeface="Courier New"/>
              <a:sym typeface="Courier New"/>
            </a:endParaRPr>
          </a:p>
          <a:p>
            <a:pPr indent="0" lvl="0" marL="0" marR="0" rtl="0" algn="l">
              <a:spcBef>
                <a:spcPts val="220"/>
              </a:spcBef>
              <a:spcAft>
                <a:spcPts val="0"/>
              </a:spcAft>
              <a:buClr>
                <a:srgbClr val="7F7F7F"/>
              </a:buClr>
              <a:buSzPct val="100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220"/>
              </a:spcBef>
              <a:spcAft>
                <a:spcPts val="0"/>
              </a:spcAft>
              <a:buClr>
                <a:srgbClr val="7F7F7F"/>
              </a:buClr>
              <a:buSzPct val="100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220"/>
              </a:spcBef>
              <a:spcAft>
                <a:spcPts val="0"/>
              </a:spcAft>
              <a:buClr>
                <a:srgbClr val="7F7F7F"/>
              </a:buClr>
              <a:buSzPct val="100000"/>
              <a:buFont typeface="Noto Sans Symbols"/>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228600" y="76200"/>
            <a:ext cx="8229600" cy="67818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spcBef>
                <a:spcPts val="0"/>
              </a:spcBef>
              <a:spcAft>
                <a:spcPts val="0"/>
              </a:spcAft>
              <a:buClr>
                <a:srgbClr val="7F7F7F"/>
              </a:buClr>
              <a:buSzPct val="100000"/>
              <a:buFont typeface="Noto Sans Symbols"/>
              <a:buNone/>
            </a:pPr>
            <a:r>
              <a:rPr b="1" lang="en-US" sz="3600">
                <a:solidFill>
                  <a:schemeClr val="dk1"/>
                </a:solidFill>
                <a:latin typeface="Calibri"/>
                <a:ea typeface="Calibri"/>
                <a:cs typeface="Calibri"/>
                <a:sym typeface="Calibri"/>
              </a:rPr>
              <a:t>Reading Data from Files</a:t>
            </a:r>
            <a:endParaRPr/>
          </a:p>
          <a:p>
            <a:pPr indent="-182880" lvl="0" marL="182880" marR="0" rtl="0" algn="l">
              <a:spcBef>
                <a:spcPts val="323"/>
              </a:spcBef>
              <a:spcAft>
                <a:spcPts val="0"/>
              </a:spcAft>
              <a:buClr>
                <a:srgbClr val="7F7F7F"/>
              </a:buClr>
              <a:buSzPct val="100000"/>
              <a:buFont typeface="Noto Sans Symbols"/>
              <a:buChar char="▪"/>
            </a:pPr>
            <a:r>
              <a:rPr lang="en-US" sz="3400">
                <a:solidFill>
                  <a:schemeClr val="dk1"/>
                </a:solidFill>
                <a:latin typeface="Calibri"/>
                <a:ea typeface="Calibri"/>
                <a:cs typeface="Calibri"/>
                <a:sym typeface="Calibri"/>
              </a:rPr>
              <a:t>Numbers can be read as strings or integers. If read as strings, they must be converted back to numerical value suing the </a:t>
            </a:r>
            <a:r>
              <a:rPr i="1" lang="en-US" sz="3400">
                <a:solidFill>
                  <a:schemeClr val="dk1"/>
                </a:solidFill>
                <a:latin typeface="Calibri"/>
                <a:ea typeface="Calibri"/>
                <a:cs typeface="Calibri"/>
                <a:sym typeface="Calibri"/>
              </a:rPr>
              <a:t>atoi </a:t>
            </a:r>
            <a:r>
              <a:rPr lang="en-US" sz="3400">
                <a:solidFill>
                  <a:schemeClr val="dk1"/>
                </a:solidFill>
                <a:latin typeface="Calibri"/>
                <a:ea typeface="Calibri"/>
                <a:cs typeface="Calibri"/>
                <a:sym typeface="Calibri"/>
              </a:rPr>
              <a:t>function. As seen below.</a:t>
            </a:r>
            <a:endParaRPr sz="3400">
              <a:solidFill>
                <a:schemeClr val="dk1"/>
              </a:solidFill>
              <a:latin typeface="Calibri"/>
              <a:ea typeface="Calibri"/>
              <a:cs typeface="Calibri"/>
              <a:sym typeface="Calibri"/>
            </a:endParaRPr>
          </a:p>
          <a:p>
            <a:pPr indent="-182880" lvl="0" marL="182880" marR="0" rtl="0" algn="l">
              <a:spcBef>
                <a:spcPts val="323"/>
              </a:spcBef>
              <a:spcAft>
                <a:spcPts val="0"/>
              </a:spcAft>
              <a:buClr>
                <a:srgbClr val="7F7F7F"/>
              </a:buClr>
              <a:buSzPct val="100000"/>
              <a:buFont typeface="Noto Sans Symbols"/>
              <a:buChar char="▪"/>
            </a:pPr>
            <a:r>
              <a:rPr lang="en-US" sz="3400">
                <a:solidFill>
                  <a:schemeClr val="dk1"/>
                </a:solidFill>
                <a:latin typeface="Calibri"/>
                <a:ea typeface="Calibri"/>
                <a:cs typeface="Calibri"/>
                <a:sym typeface="Calibri"/>
              </a:rPr>
              <a:t>Ex.</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#include&lt;iostream&gt;</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#include&lt;fstream.h&gt;</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#include&lt;iomanip&gt;</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int main()</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char user_name[25];</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char user_age[4];</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int age;  </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ifstream infile;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infile.open(“myfile.dat”,ios::in);</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if (infile)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infile.get(user_name,25); //reads name from the file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infile.ignore();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infile.get(user_age,4);  //reads number from file as string</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infile.ignore();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age = atoi(user_age);    //converts the string </a:t>
            </a:r>
            <a:r>
              <a:rPr i="1" lang="en-US" sz="2500">
                <a:solidFill>
                  <a:schemeClr val="dk1"/>
                </a:solidFill>
                <a:latin typeface="Courier New"/>
                <a:ea typeface="Courier New"/>
                <a:cs typeface="Courier New"/>
                <a:sym typeface="Courier New"/>
              </a:rPr>
              <a:t>user_age</a:t>
            </a:r>
            <a:r>
              <a:rPr lang="en-US" sz="2500">
                <a:solidFill>
                  <a:schemeClr val="dk1"/>
                </a:solidFill>
                <a:latin typeface="Courier New"/>
                <a:ea typeface="Courier New"/>
                <a:cs typeface="Courier New"/>
                <a:sym typeface="Courier New"/>
              </a:rPr>
              <a:t> to an integer value.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cout &lt;&lt; “The name is “ &lt;&lt; user_name &lt;&lt; endl;</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cout &lt;&lt; “The age is “ &lt;&lt; age &lt;&lt; endl;</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else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cout &lt;&lt; “An error occurred while opening file”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infile.close();     // closes input file</a:t>
            </a:r>
            <a:endParaRPr sz="2500">
              <a:solidFill>
                <a:schemeClr val="dk1"/>
              </a:solidFill>
              <a:latin typeface="Courier New"/>
              <a:ea typeface="Courier New"/>
              <a:cs typeface="Courier New"/>
              <a:sym typeface="Courier New"/>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return 0;</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 }</a:t>
            </a:r>
            <a:endParaRPr/>
          </a:p>
          <a:p>
            <a:pPr indent="0" lvl="0" marL="0" marR="0" rtl="0" algn="l">
              <a:spcBef>
                <a:spcPts val="209"/>
              </a:spcBef>
              <a:spcAft>
                <a:spcPts val="0"/>
              </a:spcAft>
              <a:buClr>
                <a:srgbClr val="7F7F7F"/>
              </a:buClr>
              <a:buSzPct val="100000"/>
              <a:buFont typeface="Noto Sans Symbols"/>
              <a:buNone/>
            </a:pPr>
            <a:r>
              <a:t/>
            </a:r>
            <a:endParaRPr sz="2200">
              <a:solidFill>
                <a:schemeClr val="dk1"/>
              </a:solidFill>
              <a:latin typeface="Courier New"/>
              <a:ea typeface="Courier New"/>
              <a:cs typeface="Courier New"/>
              <a:sym typeface="Courier New"/>
            </a:endParaRPr>
          </a:p>
          <a:p>
            <a:pPr indent="-182880" lvl="0" marL="182880" marR="0" rtl="0" algn="l">
              <a:spcBef>
                <a:spcPts val="323"/>
              </a:spcBef>
              <a:spcAft>
                <a:spcPts val="0"/>
              </a:spcAft>
              <a:buClr>
                <a:srgbClr val="7F7F7F"/>
              </a:buClr>
              <a:buSzPct val="100000"/>
              <a:buFont typeface="Noto Sans Symbols"/>
              <a:buChar char="▪"/>
            </a:pPr>
            <a:r>
              <a:rPr lang="en-US" sz="3400">
                <a:solidFill>
                  <a:schemeClr val="dk1"/>
                </a:solidFill>
                <a:latin typeface="Calibri"/>
                <a:ea typeface="Calibri"/>
                <a:cs typeface="Calibri"/>
                <a:sym typeface="Calibri"/>
              </a:rPr>
              <a:t>Numerical data can also be read similar to how it was stored. For the above program, it would look like:</a:t>
            </a:r>
            <a:endParaRPr/>
          </a:p>
          <a:p>
            <a:pPr indent="0" lvl="0" marL="0" marR="0" rtl="0" algn="l">
              <a:spcBef>
                <a:spcPts val="237"/>
              </a:spcBef>
              <a:spcAft>
                <a:spcPts val="0"/>
              </a:spcAft>
              <a:buClr>
                <a:srgbClr val="7F7F7F"/>
              </a:buClr>
              <a:buSzPct val="100000"/>
              <a:buFont typeface="Noto Sans Symbols"/>
              <a:buNone/>
            </a:pPr>
            <a:r>
              <a:rPr lang="en-US" sz="2500">
                <a:solidFill>
                  <a:schemeClr val="dk1"/>
                </a:solidFill>
                <a:latin typeface="Courier New"/>
                <a:ea typeface="Courier New"/>
                <a:cs typeface="Courier New"/>
                <a:sym typeface="Courier New"/>
              </a:rPr>
              <a:t>infile &gt;&gt; age;</a:t>
            </a:r>
            <a:endParaRPr sz="2500">
              <a:solidFill>
                <a:schemeClr val="dk1"/>
              </a:solidFill>
              <a:latin typeface="Courier New"/>
              <a:ea typeface="Courier New"/>
              <a:cs typeface="Courier New"/>
              <a:sym typeface="Courier New"/>
            </a:endParaRPr>
          </a:p>
          <a:p>
            <a:pPr indent="0" lvl="0" marL="0" marR="0" rtl="0" algn="l">
              <a:spcBef>
                <a:spcPts val="190"/>
              </a:spcBef>
              <a:spcAft>
                <a:spcPts val="0"/>
              </a:spcAft>
              <a:buClr>
                <a:srgbClr val="7F7F7F"/>
              </a:buClr>
              <a:buSzPct val="100000"/>
              <a:buFont typeface="Noto Sans Symbols"/>
              <a:buNone/>
            </a:pPr>
            <a:r>
              <a:t/>
            </a:r>
            <a:endParaRPr sz="2000">
              <a:solidFill>
                <a:schemeClr val="dk1"/>
              </a:solidFill>
              <a:latin typeface="Courier New"/>
              <a:ea typeface="Courier New"/>
              <a:cs typeface="Courier New"/>
              <a:sym typeface="Courier New"/>
            </a:endParaRPr>
          </a:p>
          <a:p>
            <a:pPr indent="0" lvl="0" marL="0" marR="0" rtl="0" algn="l">
              <a:spcBef>
                <a:spcPts val="190"/>
              </a:spcBef>
              <a:spcAft>
                <a:spcPts val="0"/>
              </a:spcAft>
              <a:buClr>
                <a:srgbClr val="7F7F7F"/>
              </a:buClr>
              <a:buSzPct val="100000"/>
              <a:buFont typeface="Noto Sans Symbols"/>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228600" y="76200"/>
            <a:ext cx="8229600" cy="66294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spcBef>
                <a:spcPts val="0"/>
              </a:spcBef>
              <a:spcAft>
                <a:spcPts val="0"/>
              </a:spcAft>
              <a:buClr>
                <a:srgbClr val="7F7F7F"/>
              </a:buClr>
              <a:buSzPct val="100000"/>
              <a:buFont typeface="Noto Sans Symbols"/>
              <a:buNone/>
            </a:pPr>
            <a:r>
              <a:rPr b="1" lang="en-US" sz="3800">
                <a:solidFill>
                  <a:schemeClr val="dk1"/>
                </a:solidFill>
                <a:latin typeface="Calibri"/>
                <a:ea typeface="Calibri"/>
                <a:cs typeface="Calibri"/>
                <a:sym typeface="Calibri"/>
              </a:rPr>
              <a:t>Appending a File</a:t>
            </a:r>
            <a:endParaRPr/>
          </a:p>
          <a:p>
            <a:pPr indent="-182880" lvl="0" marL="182880" marR="0" rtl="0" algn="l">
              <a:spcBef>
                <a:spcPts val="361"/>
              </a:spcBef>
              <a:spcAft>
                <a:spcPts val="0"/>
              </a:spcAft>
              <a:buClr>
                <a:srgbClr val="7F7F7F"/>
              </a:buClr>
              <a:buSzPct val="100000"/>
              <a:buFont typeface="Noto Sans Symbols"/>
              <a:buChar char="▪"/>
            </a:pPr>
            <a:r>
              <a:rPr lang="en-US" sz="3800">
                <a:solidFill>
                  <a:schemeClr val="dk1"/>
                </a:solidFill>
                <a:latin typeface="Calibri"/>
                <a:ea typeface="Calibri"/>
                <a:cs typeface="Calibri"/>
                <a:sym typeface="Calibri"/>
              </a:rPr>
              <a:t>Normally, with just reading and writing, if you wanted to insert data somewhere, the whole file would have to be written. Adding data to an existing file is call </a:t>
            </a:r>
            <a:r>
              <a:rPr i="1" lang="en-US" sz="3800">
                <a:solidFill>
                  <a:schemeClr val="dk1"/>
                </a:solidFill>
                <a:latin typeface="Calibri"/>
                <a:ea typeface="Calibri"/>
                <a:cs typeface="Calibri"/>
                <a:sym typeface="Calibri"/>
              </a:rPr>
              <a:t>appending</a:t>
            </a:r>
            <a:r>
              <a:rPr lang="en-US" sz="3800">
                <a:solidFill>
                  <a:schemeClr val="dk1"/>
                </a:solidFill>
                <a:latin typeface="Calibri"/>
                <a:ea typeface="Calibri"/>
                <a:cs typeface="Calibri"/>
                <a:sym typeface="Calibri"/>
              </a:rPr>
              <a:t>. To do this, just use the </a:t>
            </a:r>
            <a:r>
              <a:rPr i="1" lang="en-US" sz="3800">
                <a:solidFill>
                  <a:schemeClr val="dk1"/>
                </a:solidFill>
                <a:latin typeface="Calibri"/>
                <a:ea typeface="Calibri"/>
                <a:cs typeface="Calibri"/>
                <a:sym typeface="Calibri"/>
              </a:rPr>
              <a:t>ios::app </a:t>
            </a:r>
            <a:r>
              <a:rPr lang="en-US" sz="3800">
                <a:solidFill>
                  <a:schemeClr val="dk1"/>
                </a:solidFill>
                <a:latin typeface="Calibri"/>
                <a:ea typeface="Calibri"/>
                <a:cs typeface="Calibri"/>
                <a:sym typeface="Calibri"/>
              </a:rPr>
              <a:t>stream operation.</a:t>
            </a:r>
            <a:endParaRPr/>
          </a:p>
          <a:p>
            <a:pPr indent="-182880" lvl="0" marL="182880" marR="0" rtl="0" algn="l">
              <a:spcBef>
                <a:spcPts val="361"/>
              </a:spcBef>
              <a:spcAft>
                <a:spcPts val="0"/>
              </a:spcAft>
              <a:buClr>
                <a:srgbClr val="7F7F7F"/>
              </a:buClr>
              <a:buSzPct val="100000"/>
              <a:buFont typeface="Noto Sans Symbols"/>
              <a:buChar char="▪"/>
            </a:pPr>
            <a:r>
              <a:rPr lang="en-US" sz="3800">
                <a:solidFill>
                  <a:schemeClr val="dk1"/>
                </a:solidFill>
                <a:latin typeface="Calibri"/>
                <a:ea typeface="Calibri"/>
                <a:cs typeface="Calibri"/>
                <a:sym typeface="Calibri"/>
              </a:rPr>
              <a:t>Ex.</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#include&lt;iostream&gt;</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#include&lt;fstream.h&gt;</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int main()</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char user_name[25];</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int age;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ofstream outfile;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cout &lt;&lt; “enter name:”;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cin.get(user_name, 25);</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cout &lt;&lt; “enter age:”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cin &gt;&gt; age;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outfile.open(“myfile.dat”,ios::app); //the only difference</a:t>
            </a:r>
            <a:endParaRPr sz="2900">
              <a:solidFill>
                <a:schemeClr val="dk1"/>
              </a:solidFill>
              <a:latin typeface="Courier New"/>
              <a:ea typeface="Courier New"/>
              <a:cs typeface="Courier New"/>
              <a:sym typeface="Courier New"/>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if (outfile)                           from the writing code.</a:t>
            </a:r>
            <a:endParaRPr sz="2900">
              <a:solidFill>
                <a:schemeClr val="dk1"/>
              </a:solidFill>
              <a:latin typeface="Courier New"/>
              <a:ea typeface="Courier New"/>
              <a:cs typeface="Courier New"/>
              <a:sym typeface="Courier New"/>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outfile &lt;&lt; user_name &lt;&lt; endl; </a:t>
            </a:r>
            <a:endParaRPr sz="2900">
              <a:solidFill>
                <a:schemeClr val="dk1"/>
              </a:solidFill>
              <a:latin typeface="Courier New"/>
              <a:ea typeface="Courier New"/>
              <a:cs typeface="Courier New"/>
              <a:sym typeface="Courier New"/>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outfile &lt;&lt; age &lt;&lt; endl;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else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cout &lt;&lt; “An error occurred while opening file”</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outfile.close(); </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return 0;</a:t>
            </a:r>
            <a:endParaRPr/>
          </a:p>
          <a:p>
            <a:pPr indent="0" lvl="0" marL="0" marR="0" rtl="0" algn="l">
              <a:spcBef>
                <a:spcPts val="275"/>
              </a:spcBef>
              <a:spcAft>
                <a:spcPts val="0"/>
              </a:spcAft>
              <a:buClr>
                <a:srgbClr val="7F7F7F"/>
              </a:buClr>
              <a:buSzPct val="100000"/>
              <a:buFont typeface="Noto Sans Symbols"/>
              <a:buNone/>
            </a:pPr>
            <a:r>
              <a:rPr lang="en-US" sz="2900">
                <a:solidFill>
                  <a:schemeClr val="dk1"/>
                </a:solidFill>
                <a:latin typeface="Courier New"/>
                <a:ea typeface="Courier New"/>
                <a:cs typeface="Courier New"/>
                <a:sym typeface="Courier New"/>
              </a:rPr>
              <a:t> }</a:t>
            </a:r>
            <a:endParaRPr/>
          </a:p>
          <a:p>
            <a:pPr indent="0" lvl="0" marL="0" marR="0" rtl="0" algn="l">
              <a:spcBef>
                <a:spcPts val="190"/>
              </a:spcBef>
              <a:spcAft>
                <a:spcPts val="0"/>
              </a:spcAft>
              <a:buClr>
                <a:srgbClr val="7F7F7F"/>
              </a:buClr>
              <a:buSzPct val="100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190"/>
              </a:spcBef>
              <a:spcAft>
                <a:spcPts val="0"/>
              </a:spcAft>
              <a:buClr>
                <a:srgbClr val="7F7F7F"/>
              </a:buClr>
              <a:buSzPct val="100000"/>
              <a:buFont typeface="Noto Sans Symbols"/>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228600" y="76200"/>
            <a:ext cx="8229600" cy="6629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7F7F7F"/>
              </a:buClr>
              <a:buSzPts val="2400"/>
              <a:buFont typeface="Noto Sans Symbols"/>
              <a:buNone/>
            </a:pPr>
            <a:r>
              <a:rPr b="1" lang="en-US" sz="2400">
                <a:solidFill>
                  <a:schemeClr val="dk1"/>
                </a:solidFill>
                <a:latin typeface="Calibri"/>
                <a:ea typeface="Calibri"/>
                <a:cs typeface="Calibri"/>
                <a:sym typeface="Calibri"/>
              </a:rPr>
              <a:t>Detecting the End of a File</a:t>
            </a:r>
            <a:endParaRPr/>
          </a:p>
          <a:p>
            <a:pPr indent="-182880" lvl="0" marL="182880" marR="0" rtl="0" algn="l">
              <a:spcBef>
                <a:spcPts val="480"/>
              </a:spcBef>
              <a:spcAft>
                <a:spcPts val="0"/>
              </a:spcAft>
              <a:buClr>
                <a:srgbClr val="7F7F7F"/>
              </a:buClr>
              <a:buSzPts val="2400"/>
              <a:buFont typeface="Noto Sans Symbols"/>
              <a:buChar char="▪"/>
            </a:pPr>
            <a:r>
              <a:rPr lang="en-US" sz="2400">
                <a:solidFill>
                  <a:schemeClr val="dk1"/>
                </a:solidFill>
                <a:latin typeface="Calibri"/>
                <a:ea typeface="Calibri"/>
                <a:cs typeface="Calibri"/>
                <a:sym typeface="Calibri"/>
              </a:rPr>
              <a:t>If you read past the end of a file, errors such as reading the last line or reading blank lines may happen. So, we must find out a file’s length to read it properly. This can be done with the </a:t>
            </a:r>
            <a:r>
              <a:rPr i="1" lang="en-US" sz="2400">
                <a:solidFill>
                  <a:schemeClr val="dk1"/>
                </a:solidFill>
                <a:latin typeface="Calibri"/>
                <a:ea typeface="Calibri"/>
                <a:cs typeface="Calibri"/>
                <a:sym typeface="Calibri"/>
              </a:rPr>
              <a:t>eof()</a:t>
            </a:r>
            <a:r>
              <a:rPr lang="en-US" sz="2400">
                <a:solidFill>
                  <a:schemeClr val="dk1"/>
                </a:solidFill>
                <a:latin typeface="Calibri"/>
                <a:ea typeface="Calibri"/>
                <a:cs typeface="Calibri"/>
                <a:sym typeface="Calibri"/>
              </a:rPr>
              <a:t> function.</a:t>
            </a:r>
            <a:endParaRPr/>
          </a:p>
          <a:p>
            <a:pPr indent="-182880" lvl="0" marL="182880" marR="0" rtl="0" algn="l">
              <a:spcBef>
                <a:spcPts val="480"/>
              </a:spcBef>
              <a:spcAft>
                <a:spcPts val="0"/>
              </a:spcAft>
              <a:buClr>
                <a:srgbClr val="7F7F7F"/>
              </a:buClr>
              <a:buSzPts val="2400"/>
              <a:buFont typeface="Noto Sans Symbols"/>
              <a:buChar char="▪"/>
            </a:pPr>
            <a:r>
              <a:rPr lang="en-US" sz="2400">
                <a:solidFill>
                  <a:schemeClr val="dk1"/>
                </a:solidFill>
                <a:latin typeface="Calibri"/>
                <a:ea typeface="Calibri"/>
                <a:cs typeface="Calibri"/>
                <a:sym typeface="Calibri"/>
              </a:rPr>
              <a:t>Ex.</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do </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infile &gt;&gt; x;</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if (!infile.eof()) // this line tests if the end has</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                    been reached</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cout &lt;&lt; x &lt;&lt; endl;</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 }</a:t>
            </a:r>
            <a:endParaRPr/>
          </a:p>
          <a:p>
            <a:pPr indent="0" lvl="0" marL="0" marR="0" rtl="0" algn="l">
              <a:spcBef>
                <a:spcPts val="360"/>
              </a:spcBef>
              <a:spcAft>
                <a:spcPts val="0"/>
              </a:spcAft>
              <a:buClr>
                <a:srgbClr val="7F7F7F"/>
              </a:buClr>
              <a:buSzPts val="1800"/>
              <a:buFont typeface="Noto Sans Symbols"/>
              <a:buNone/>
            </a:pPr>
            <a:r>
              <a:rPr lang="en-US" sz="1800">
                <a:solidFill>
                  <a:schemeClr val="dk1"/>
                </a:solidFill>
                <a:latin typeface="Courier New"/>
                <a:ea typeface="Courier New"/>
                <a:cs typeface="Courier New"/>
                <a:sym typeface="Courier New"/>
              </a:rPr>
              <a:t>while (!infile.eof());</a:t>
            </a:r>
            <a:endParaRPr/>
          </a:p>
          <a:p>
            <a:pPr indent="0" lvl="0" marL="0" marR="0" rtl="0" algn="l">
              <a:spcBef>
                <a:spcPts val="360"/>
              </a:spcBef>
              <a:spcAft>
                <a:spcPts val="0"/>
              </a:spcAft>
              <a:buClr>
                <a:srgbClr val="7F7F7F"/>
              </a:buClr>
              <a:buSzPts val="1800"/>
              <a:buFont typeface="Noto Sans Symbols"/>
              <a:buNone/>
            </a:pPr>
            <a:r>
              <a:t/>
            </a:r>
            <a:endParaRPr sz="1800">
              <a:solidFill>
                <a:schemeClr val="dk1"/>
              </a:solidFill>
              <a:latin typeface="Courier New"/>
              <a:ea typeface="Courier New"/>
              <a:cs typeface="Courier New"/>
              <a:sym typeface="Courier New"/>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228600" y="76200"/>
            <a:ext cx="8229600" cy="6629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7F7F7F"/>
              </a:buClr>
              <a:buSzPts val="2400"/>
              <a:buFont typeface="Noto Sans Symbols"/>
              <a:buNone/>
            </a:pPr>
            <a:r>
              <a:rPr b="1" lang="en-US" sz="2400">
                <a:solidFill>
                  <a:schemeClr val="dk1"/>
                </a:solidFill>
                <a:latin typeface="Calibri"/>
                <a:ea typeface="Calibri"/>
                <a:cs typeface="Calibri"/>
                <a:sym typeface="Calibri"/>
              </a:rPr>
              <a:t>Using Multiple Files</a:t>
            </a:r>
            <a:endParaRPr/>
          </a:p>
          <a:p>
            <a:pPr indent="-182880" lvl="0" marL="182880" marR="0" rtl="0" algn="l">
              <a:spcBef>
                <a:spcPts val="480"/>
              </a:spcBef>
              <a:spcAft>
                <a:spcPts val="0"/>
              </a:spcAft>
              <a:buClr>
                <a:srgbClr val="7F7F7F"/>
              </a:buClr>
              <a:buSzPts val="2400"/>
              <a:buFont typeface="Noto Sans Symbols"/>
              <a:buChar char="▪"/>
            </a:pPr>
            <a:r>
              <a:rPr lang="en-US" sz="2400">
                <a:solidFill>
                  <a:schemeClr val="dk1"/>
                </a:solidFill>
                <a:latin typeface="Calibri"/>
                <a:ea typeface="Calibri"/>
                <a:cs typeface="Calibri"/>
                <a:sym typeface="Calibri"/>
              </a:rPr>
              <a:t>Multiple files could be used for things such as adding data in the middle of the file, which would need to write the current file to another while not writing over itself. </a:t>
            </a:r>
            <a:endParaRPr/>
          </a:p>
          <a:p>
            <a:pPr indent="-182880" lvl="0" marL="182880" marR="0" rtl="0" algn="l">
              <a:spcBef>
                <a:spcPts val="480"/>
              </a:spcBef>
              <a:spcAft>
                <a:spcPts val="0"/>
              </a:spcAft>
              <a:buClr>
                <a:srgbClr val="7F7F7F"/>
              </a:buClr>
              <a:buSzPts val="2400"/>
              <a:buFont typeface="Noto Sans Symbols"/>
              <a:buChar char="▪"/>
            </a:pPr>
            <a:r>
              <a:rPr lang="en-US" sz="2400">
                <a:solidFill>
                  <a:schemeClr val="dk1"/>
                </a:solidFill>
                <a:latin typeface="Calibri"/>
                <a:ea typeface="Calibri"/>
                <a:cs typeface="Calibri"/>
                <a:sym typeface="Calibri"/>
              </a:rPr>
              <a:t>Another use of multiple files is in large database programs, called </a:t>
            </a:r>
            <a:r>
              <a:rPr i="1" lang="en-US" sz="2400">
                <a:solidFill>
                  <a:schemeClr val="dk1"/>
                </a:solidFill>
                <a:latin typeface="Calibri"/>
                <a:ea typeface="Calibri"/>
                <a:cs typeface="Calibri"/>
                <a:sym typeface="Calibri"/>
              </a:rPr>
              <a:t>relational database systems.</a:t>
            </a:r>
            <a:r>
              <a:rPr lang="en-US" sz="2400">
                <a:solidFill>
                  <a:schemeClr val="dk1"/>
                </a:solidFill>
                <a:latin typeface="Calibri"/>
                <a:ea typeface="Calibri"/>
                <a:cs typeface="Calibri"/>
                <a:sym typeface="Calibri"/>
              </a:rPr>
              <a:t> In this, files can link to each other based on relations. </a:t>
            </a:r>
            <a:endParaRPr sz="1800">
              <a:solidFill>
                <a:schemeClr val="dk1"/>
              </a:solidFill>
              <a:latin typeface="Calibri"/>
              <a:ea typeface="Calibri"/>
              <a:cs typeface="Calibri"/>
              <a:sym typeface="Calibri"/>
            </a:endParaRPr>
          </a:p>
          <a:p>
            <a:pPr indent="-182880" lvl="0" marL="182880" marR="0" rtl="0" algn="l">
              <a:spcBef>
                <a:spcPts val="480"/>
              </a:spcBef>
              <a:spcAft>
                <a:spcPts val="0"/>
              </a:spcAft>
              <a:buClr>
                <a:srgbClr val="7F7F7F"/>
              </a:buClr>
              <a:buSzPts val="2400"/>
              <a:buFont typeface="Noto Sans Symbols"/>
              <a:buChar char="▪"/>
            </a:pPr>
            <a:r>
              <a:rPr lang="en-US" sz="2400">
                <a:solidFill>
                  <a:schemeClr val="dk1"/>
                </a:solidFill>
                <a:latin typeface="Calibri"/>
                <a:ea typeface="Calibri"/>
                <a:cs typeface="Calibri"/>
                <a:sym typeface="Calibri"/>
              </a:rPr>
              <a:t>An example use would be having to use two files to read a file of lower case letters, and write them as uppercase letters to another file. This would require reading the file, manipulating the data, and then writing the letters to the other file. An example of this code is on page 220.</a:t>
            </a:r>
            <a:endParaRPr sz="24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Clr>
                <a:srgbClr val="7F7F7F"/>
              </a:buClr>
              <a:buSzPts val="2000"/>
              <a:buFont typeface="Noto Sans Symbols"/>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omposite">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