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295400" y="3886200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Math Operations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381000" y="1524000"/>
            <a:ext cx="8305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922200"/>
                </a:solidFill>
                <a:latin typeface="Georgia"/>
                <a:ea typeface="Georgia"/>
                <a:cs typeface="Georgia"/>
                <a:sym typeface="Georgia"/>
              </a:rPr>
              <a:t>CHAPTER 5</a:t>
            </a:r>
            <a:endParaRPr b="1" i="0" sz="8800" u="none" cap="none" strike="noStrike">
              <a:solidFill>
                <a:srgbClr val="9222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Mixing Data Types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1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C++ uses </a:t>
            </a:r>
            <a:r>
              <a:rPr b="1" lang="en-US"/>
              <a:t>promotion</a:t>
            </a:r>
            <a:r>
              <a:rPr lang="en-US"/>
              <a:t> to automatically mix data types, but you can direct the compiler on how to handle the data called </a:t>
            </a:r>
            <a:r>
              <a:rPr b="1" lang="en-US"/>
              <a:t>typecasting</a:t>
            </a:r>
            <a:endParaRPr/>
          </a:p>
          <a:p>
            <a:pPr indent="-11823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56031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Promotion</a:t>
            </a:r>
            <a:r>
              <a:rPr lang="en-US"/>
              <a:t> of a data type can only occur while an expression is being evaluated.</a:t>
            </a:r>
            <a:endParaRPr/>
          </a:p>
          <a:p>
            <a:pPr indent="-256031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 typecast a variable, simply the name of the data type you want to use to interpret the variable, followed by variable placed in parenthesis. </a:t>
            </a:r>
            <a:endParaRPr/>
          </a:p>
          <a:p>
            <a:pPr indent="-11823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56031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Ex: </a:t>
            </a:r>
            <a:r>
              <a:rPr lang="en-US"/>
              <a:t>C = PI * float(diameter); (diameter is type casted to float)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Note: If the data type to which you want to typecast is more thatn one word, place both the data type and the variable in parentheses as shown in the example below. </a:t>
            </a:r>
            <a:endParaRPr/>
          </a:p>
          <a:p>
            <a:pPr indent="-11823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Overflow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Condition where an integer becomes too large for its data type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Ex: j=i+2000; (results in a value of 34000, which is too large for the short data type)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This will cause an overflow that results in an incorrect answer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Underflow: occurs with floating-point numbers when a number is too small for the data type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Floating-Point Rounding Errors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Can produce incorrect results if you fail to take the precision of floating-point data types into account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When working with very large or very small floating-point numbers, you can use a form of exponential notation, called “E” notation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990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Key Terms to Remember (if not covered refer to Chapter 5 on pg 70)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++operator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--operator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arithmetic operators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assignment operator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compound operators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decrementing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“E” notation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expression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incrementing</a:t>
            </a:r>
            <a:endParaRPr/>
          </a:p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modulus operator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order of operations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overflow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promotion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truncate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typecast operators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typecasting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underflow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 to pg 86 for a summary of this chapter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1143000"/>
            <a:ext cx="8686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Overview – The Fundamental Operators (Sec 5.1)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8232" lvl="0" marL="36576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Several types of operators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Assignment Operator 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Arithmetic Operators 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Special Operators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Assignment Operator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Changes the value of the variable to the left of the operator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Ex: </a:t>
            </a:r>
            <a:r>
              <a:rPr b="1" lang="en-US"/>
              <a:t>i = 25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Pg</a:t>
            </a:r>
            <a:r>
              <a:rPr lang="en-US"/>
              <a:t> </a:t>
            </a:r>
            <a:r>
              <a:rPr b="1" lang="en-US"/>
              <a:t>70</a:t>
            </a:r>
            <a:r>
              <a:rPr lang="en-US"/>
              <a:t> and </a:t>
            </a:r>
            <a:r>
              <a:rPr b="1" lang="en-US"/>
              <a:t>72 </a:t>
            </a:r>
            <a:r>
              <a:rPr lang="en-US"/>
              <a:t>for more explanation on assignment operator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Arithmetic Operations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Used to perform calculations in C++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Often used on the right side of the assignment operator called </a:t>
            </a:r>
            <a:r>
              <a:rPr b="1" lang="en-US"/>
              <a:t>expresssion</a:t>
            </a:r>
            <a:endParaRPr b="1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Ex: </a:t>
            </a:r>
            <a:r>
              <a:rPr b="1" lang="en-US"/>
              <a:t>area = 1 * w</a:t>
            </a:r>
            <a:endParaRPr/>
          </a:p>
          <a:p>
            <a:pPr indent="-9156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Modulus operator</a:t>
            </a:r>
            <a:r>
              <a:rPr lang="en-US"/>
              <a:t>: used for integer division, returns the remainder rather than the result of the division. Use </a:t>
            </a:r>
            <a:r>
              <a:rPr b="1" lang="en-US"/>
              <a:t>%, ex: </a:t>
            </a:r>
            <a:r>
              <a:rPr lang="en-US"/>
              <a:t> r= 5 % 2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ct val="100000"/>
              <a:buChar char="▫"/>
            </a:pPr>
            <a:r>
              <a:rPr lang="en-US"/>
              <a:t>Modulus operator allows you to obtain the fractional part of the result of as an integer remainder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Special Operators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Dividing zero always generates an error message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Compound operators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+=	Ex: i+=2; (i=i+2)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-=	Ex: i-=2; (i=i-2)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*=	Ex: i+*2; (i=i*2)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/=	Ex: i/=2; (i=i/2)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%=	Ex: i%=2; (i=i%2)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Overview – Counting by One and the Order of Operations (Sec 5.2)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Incrementing: adding 1 to a variable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Decrementing: subtracting 1 from a variable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Incrementing and Decrementing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/>
              <a:t>Compound operators: </a:t>
            </a:r>
            <a:r>
              <a:rPr lang="en-US"/>
              <a:t>++ and – operators increment or decrement</a:t>
            </a:r>
            <a:endParaRPr b="1"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Ex: counter++; (counter=counter + 1)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Ex: counter- -;  (counter=counter – 1)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Operator placement: compound operators can be placed before and after the variable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Ex: </a:t>
            </a:r>
            <a:r>
              <a:rPr b="1" lang="en-US"/>
              <a:t>k=++j</a:t>
            </a:r>
            <a:r>
              <a:rPr lang="en-US"/>
              <a:t> (</a:t>
            </a:r>
            <a:r>
              <a:rPr b="1" lang="en-US"/>
              <a:t>k</a:t>
            </a:r>
            <a:r>
              <a:rPr lang="en-US"/>
              <a:t> is assigned a value of </a:t>
            </a:r>
            <a:r>
              <a:rPr b="1" lang="en-US"/>
              <a:t>j</a:t>
            </a:r>
            <a:r>
              <a:rPr lang="en-US"/>
              <a:t> after </a:t>
            </a:r>
            <a:r>
              <a:rPr b="1" lang="en-US"/>
              <a:t>j</a:t>
            </a:r>
            <a:r>
              <a:rPr lang="en-US"/>
              <a:t> is incremented to </a:t>
            </a:r>
            <a:r>
              <a:rPr b="1" lang="en-US"/>
              <a:t>1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/>
              <a:t>Order of Operations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Rules related to the order in which operations are performed from your math classes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1. Minus sign used to change sign (-)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2. Multiplication and division (*/%)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3. Addition and subtraction (+ -)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en-US"/>
              <a:t>Overview – How Data Types Affect Calculation (Sec 5.3)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C++ allows you mix data types in calculations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en-US"/>
              <a:t>It should be avoided whenever possible, it can be done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Sometimes you need to perform operations that mix data types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