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embeddedFontLst>
    <p:embeddedFont>
      <p:font typeface="Libre Franklin"/>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fntdata"/><Relationship Id="rId11" Type="http://schemas.openxmlformats.org/officeDocument/2006/relationships/slide" Target="slides/slide6.xml"/><Relationship Id="rId22" Type="http://schemas.openxmlformats.org/officeDocument/2006/relationships/font" Target="fonts/LibreFranklin-boldItalic.fntdata"/><Relationship Id="rId10" Type="http://schemas.openxmlformats.org/officeDocument/2006/relationships/slide" Target="slides/slide5.xml"/><Relationship Id="rId21" Type="http://schemas.openxmlformats.org/officeDocument/2006/relationships/font" Target="fonts/LibreFranklin-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262626"/>
            </a:gs>
            <a:gs pos="30000">
              <a:srgbClr val="2E2E2E"/>
            </a:gs>
            <a:gs pos="100000">
              <a:srgbClr val="7C7C7C"/>
            </a:gs>
          </a:gsLst>
          <a:lin ang="13000000" scaled="0"/>
        </a:gradFill>
      </p:bgPr>
    </p:bg>
    <p:spTree>
      <p:nvGrpSpPr>
        <p:cNvPr id="13" name="Shape 13"/>
        <p:cNvGrpSpPr/>
        <p:nvPr/>
      </p:nvGrpSpPr>
      <p:grpSpPr>
        <a:xfrm>
          <a:off x="0" y="0"/>
          <a:ext cx="0" cy="0"/>
          <a:chOff x="0" y="0"/>
          <a:chExt cx="0" cy="0"/>
        </a:xfrm>
      </p:grpSpPr>
      <p:sp>
        <p:nvSpPr>
          <p:cNvPr id="14" name="Google Shape;14;p2"/>
          <p:cNvSpPr/>
          <p:nvPr/>
        </p:nvSpPr>
        <p:spPr>
          <a:xfrm>
            <a:off x="0" y="4752126"/>
            <a:ext cx="9144000" cy="2112962"/>
          </a:xfrm>
          <a:custGeom>
            <a:rect b="b" l="l" r="r" t="t"/>
            <a:pathLst>
              <a:path extrusionOk="0" h="1331" w="5760">
                <a:moveTo>
                  <a:pt x="0" y="1066"/>
                </a:moveTo>
                <a:lnTo>
                  <a:pt x="0" y="1331"/>
                </a:lnTo>
                <a:lnTo>
                  <a:pt x="5760" y="1331"/>
                </a:lnTo>
                <a:lnTo>
                  <a:pt x="5760" y="0"/>
                </a:lnTo>
                <a:cubicBezTo>
                  <a:pt x="3220" y="1206"/>
                  <a:pt x="2250" y="1146"/>
                  <a:pt x="0" y="1066"/>
                </a:cubicBezTo>
                <a:close/>
              </a:path>
            </a:pathLst>
          </a:custGeom>
          <a:solidFill>
            <a:srgbClr val="7B7B7B">
              <a:alpha val="44705"/>
            </a:srgbClr>
          </a:solidFill>
          <a:ln>
            <a:noFill/>
          </a:ln>
          <a:effectLst>
            <a:outerShdw blurRad="50800" rotWithShape="0" algn="ctr" dir="16200000" dist="4445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 name="Google Shape;15;p2"/>
          <p:cNvSpPr/>
          <p:nvPr/>
        </p:nvSpPr>
        <p:spPr>
          <a:xfrm>
            <a:off x="6105525" y="0"/>
            <a:ext cx="3038475" cy="6858000"/>
          </a:xfrm>
          <a:custGeom>
            <a:rect b="b" l="l" r="r" t="t"/>
            <a:pathLst>
              <a:path extrusionOk="0" h="4329" w="1914">
                <a:moveTo>
                  <a:pt x="1914" y="9"/>
                </a:moveTo>
                <a:lnTo>
                  <a:pt x="1914" y="4329"/>
                </a:lnTo>
                <a:lnTo>
                  <a:pt x="204" y="4327"/>
                </a:lnTo>
                <a:cubicBezTo>
                  <a:pt x="1288" y="3574"/>
                  <a:pt x="1608" y="1590"/>
                  <a:pt x="0" y="0"/>
                </a:cubicBezTo>
                <a:lnTo>
                  <a:pt x="1914" y="9"/>
                </a:lnTo>
                <a:close/>
              </a:path>
            </a:pathLst>
          </a:custGeom>
          <a:solidFill>
            <a:srgbClr val="5A5A5A">
              <a:alpha val="40000"/>
            </a:srgbClr>
          </a:solidFill>
          <a:ln>
            <a:noFill/>
          </a:ln>
          <a:effectLst>
            <a:outerShdw blurRad="50800" rotWithShape="0" algn="ctr" dir="10800000" dist="50800">
              <a:srgbClr val="000000">
                <a:alpha val="4470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 name="Google Shape;16;p2"/>
          <p:cNvSpPr txBox="1"/>
          <p:nvPr>
            <p:ph type="ctrTitle"/>
          </p:nvPr>
        </p:nvSpPr>
        <p:spPr>
          <a:xfrm>
            <a:off x="429064" y="3337560"/>
            <a:ext cx="6480048" cy="2301240"/>
          </a:xfrm>
          <a:prstGeom prst="rect">
            <a:avLst/>
          </a:prstGeom>
          <a:noFill/>
          <a:ln>
            <a:noFill/>
          </a:ln>
        </p:spPr>
        <p:txBody>
          <a:bodyPr anchorCtr="0" anchor="t" bIns="45700" lIns="45700" spcFirstLastPara="1" rIns="45700" wrap="square" tIns="45700">
            <a:normAutofit/>
          </a:bodyPr>
          <a:lstStyle>
            <a:lvl1pPr lvl="0" algn="r">
              <a:spcBef>
                <a:spcPts val="0"/>
              </a:spcBef>
              <a:spcAft>
                <a:spcPts val="0"/>
              </a:spcAft>
              <a:buClr>
                <a:srgbClr val="9FD4E6"/>
              </a:buClr>
              <a:buSzPts val="4600"/>
              <a:buFont typeface="Libre Franklin"/>
              <a:buNone/>
              <a:defRPr b="1" cap="none">
                <a:solidFill>
                  <a:srgbClr val="9FD4E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433050" y="1544812"/>
            <a:ext cx="6480048" cy="1752600"/>
          </a:xfrm>
          <a:prstGeom prst="rect">
            <a:avLst/>
          </a:prstGeom>
          <a:noFill/>
          <a:ln>
            <a:noFill/>
          </a:ln>
        </p:spPr>
        <p:txBody>
          <a:bodyPr anchorCtr="0" anchor="b" bIns="0" lIns="91425" spcFirstLastPara="1" rIns="45700" wrap="square" tIns="0">
            <a:normAutofit/>
          </a:bodyPr>
          <a:lstStyle>
            <a:lvl1pPr lvl="0" algn="r">
              <a:spcBef>
                <a:spcPts val="400"/>
              </a:spcBef>
              <a:spcAft>
                <a:spcPts val="0"/>
              </a:spcAft>
              <a:buSzPts val="1600"/>
              <a:buNone/>
              <a:defRPr sz="2000">
                <a:solidFill>
                  <a:schemeClr val="lt1"/>
                </a:solidFill>
              </a:defRPr>
            </a:lvl1pPr>
            <a:lvl2pPr lvl="1" algn="ctr">
              <a:spcBef>
                <a:spcPts val="360"/>
              </a:spcBef>
              <a:spcAft>
                <a:spcPts val="0"/>
              </a:spcAft>
              <a:buSzPts val="1620"/>
              <a:buNone/>
              <a:defRPr/>
            </a:lvl2pPr>
            <a:lvl3pPr lvl="2" algn="ctr">
              <a:spcBef>
                <a:spcPts val="360"/>
              </a:spcBef>
              <a:spcAft>
                <a:spcPts val="0"/>
              </a:spcAft>
              <a:buSzPts val="1530"/>
              <a:buNone/>
              <a:defRPr/>
            </a:lvl3pPr>
            <a:lvl4pPr lvl="3" algn="ctr">
              <a:spcBef>
                <a:spcPts val="360"/>
              </a:spcBef>
              <a:spcAft>
                <a:spcPts val="0"/>
              </a:spcAft>
              <a:buSzPts val="162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18" name="Google Shape;18;p2"/>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422064"/>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1928018" y="129381"/>
            <a:ext cx="4525963" cy="74676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31469" lvl="1" marL="914400" algn="l">
              <a:spcBef>
                <a:spcPts val="360"/>
              </a:spcBef>
              <a:spcAft>
                <a:spcPts val="0"/>
              </a:spcAft>
              <a:buSzPts val="1620"/>
              <a:buChar char="⚫"/>
              <a:defRPr/>
            </a:lvl2pPr>
            <a:lvl3pPr indent="-325755" lvl="2" marL="1371600" algn="l">
              <a:spcBef>
                <a:spcPts val="360"/>
              </a:spcBef>
              <a:spcAft>
                <a:spcPts val="0"/>
              </a:spcAft>
              <a:buSzPts val="1530"/>
              <a:buChar char="○"/>
              <a:defRPr/>
            </a:lvl3pPr>
            <a:lvl4pPr indent="-331469" lvl="3" marL="1828800" algn="l">
              <a:spcBef>
                <a:spcPts val="360"/>
              </a:spcBef>
              <a:spcAft>
                <a:spcPts val="0"/>
              </a:spcAft>
              <a:buSzPts val="162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11"/>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3124200" y="6422064"/>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4732337" y="2171700"/>
            <a:ext cx="5851525" cy="2057400"/>
          </a:xfrm>
          <a:prstGeom prst="rect">
            <a:avLst/>
          </a:prstGeom>
          <a:noFill/>
          <a:ln>
            <a:noFill/>
          </a:ln>
        </p:spPr>
        <p:txBody>
          <a:bodyPr anchorCtr="0" anchor="ctr" bIns="45700" lIns="45700" spcFirstLastPara="1" rIns="45700" wrap="square" tIns="45700">
            <a:norm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31469" lvl="1" marL="914400" algn="l">
              <a:spcBef>
                <a:spcPts val="360"/>
              </a:spcBef>
              <a:spcAft>
                <a:spcPts val="0"/>
              </a:spcAft>
              <a:buSzPts val="1620"/>
              <a:buChar char="⚫"/>
              <a:defRPr/>
            </a:lvl2pPr>
            <a:lvl3pPr indent="-325755" lvl="2" marL="1371600" algn="l">
              <a:spcBef>
                <a:spcPts val="360"/>
              </a:spcBef>
              <a:spcAft>
                <a:spcPts val="0"/>
              </a:spcAft>
              <a:buSzPts val="1530"/>
              <a:buChar char="○"/>
              <a:defRPr/>
            </a:lvl3pPr>
            <a:lvl4pPr indent="-331469" lvl="3" marL="1828800" algn="l">
              <a:spcBef>
                <a:spcPts val="360"/>
              </a:spcBef>
              <a:spcAft>
                <a:spcPts val="0"/>
              </a:spcAft>
              <a:buSzPts val="162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12"/>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3124200" y="6422064"/>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lvl1pPr lvl="0" algn="l">
              <a:spcBef>
                <a:spcPts val="0"/>
              </a:spcBef>
              <a:spcAft>
                <a:spcPts val="0"/>
              </a:spcAft>
              <a:buClr>
                <a:schemeClr val="lt1"/>
              </a:buClr>
              <a:buSzPts val="46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7467600" cy="4525963"/>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31469" lvl="1" marL="914400" algn="l">
              <a:spcBef>
                <a:spcPts val="360"/>
              </a:spcBef>
              <a:spcAft>
                <a:spcPts val="0"/>
              </a:spcAft>
              <a:buSzPts val="1620"/>
              <a:buChar char="⚫"/>
              <a:defRPr/>
            </a:lvl2pPr>
            <a:lvl3pPr indent="-325755" lvl="2" marL="1371600" algn="l">
              <a:spcBef>
                <a:spcPts val="360"/>
              </a:spcBef>
              <a:spcAft>
                <a:spcPts val="0"/>
              </a:spcAft>
              <a:buSzPts val="1530"/>
              <a:buChar char="○"/>
              <a:defRPr/>
            </a:lvl3pPr>
            <a:lvl4pPr indent="-331469" lvl="3" marL="1828800" algn="l">
              <a:spcBef>
                <a:spcPts val="360"/>
              </a:spcBef>
              <a:spcAft>
                <a:spcPts val="0"/>
              </a:spcAft>
              <a:buSzPts val="162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4" name="Google Shape;24;p3"/>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422064"/>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rgbClr val="262626"/>
            </a:gs>
            <a:gs pos="30000">
              <a:srgbClr val="2E2E2E"/>
            </a:gs>
            <a:gs pos="100000">
              <a:srgbClr val="7C7C7C"/>
            </a:gs>
          </a:gsLst>
          <a:lin ang="13000000" scaled="0"/>
        </a:gradFill>
      </p:bgPr>
    </p:bg>
    <p:spTree>
      <p:nvGrpSpPr>
        <p:cNvPr id="27" name="Shape 27"/>
        <p:cNvGrpSpPr/>
        <p:nvPr/>
      </p:nvGrpSpPr>
      <p:grpSpPr>
        <a:xfrm>
          <a:off x="0" y="0"/>
          <a:ext cx="0" cy="0"/>
          <a:chOff x="0" y="0"/>
          <a:chExt cx="0" cy="0"/>
        </a:xfrm>
      </p:grpSpPr>
      <p:sp>
        <p:nvSpPr>
          <p:cNvPr id="28" name="Google Shape;28;p4"/>
          <p:cNvSpPr/>
          <p:nvPr/>
        </p:nvSpPr>
        <p:spPr>
          <a:xfrm>
            <a:off x="0" y="4752126"/>
            <a:ext cx="9144000" cy="2112962"/>
          </a:xfrm>
          <a:custGeom>
            <a:rect b="b" l="l" r="r" t="t"/>
            <a:pathLst>
              <a:path extrusionOk="0" h="1331" w="5760">
                <a:moveTo>
                  <a:pt x="0" y="1066"/>
                </a:moveTo>
                <a:lnTo>
                  <a:pt x="0" y="1331"/>
                </a:lnTo>
                <a:lnTo>
                  <a:pt x="5760" y="1331"/>
                </a:lnTo>
                <a:lnTo>
                  <a:pt x="5760" y="0"/>
                </a:lnTo>
                <a:cubicBezTo>
                  <a:pt x="3220" y="1206"/>
                  <a:pt x="2250" y="1146"/>
                  <a:pt x="0" y="1066"/>
                </a:cubicBezTo>
                <a:close/>
              </a:path>
            </a:pathLst>
          </a:custGeom>
          <a:solidFill>
            <a:srgbClr val="7B7B7B">
              <a:alpha val="44705"/>
            </a:srgbClr>
          </a:solidFill>
          <a:ln>
            <a:noFill/>
          </a:ln>
          <a:effectLst>
            <a:outerShdw blurRad="50800" rotWithShape="0" algn="ctr" dir="16200000" dist="4445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9" name="Google Shape;29;p4"/>
          <p:cNvSpPr/>
          <p:nvPr/>
        </p:nvSpPr>
        <p:spPr>
          <a:xfrm>
            <a:off x="6105525" y="0"/>
            <a:ext cx="3038475" cy="6858000"/>
          </a:xfrm>
          <a:custGeom>
            <a:rect b="b" l="l" r="r" t="t"/>
            <a:pathLst>
              <a:path extrusionOk="0" h="4329" w="1914">
                <a:moveTo>
                  <a:pt x="1914" y="9"/>
                </a:moveTo>
                <a:lnTo>
                  <a:pt x="1914" y="4329"/>
                </a:lnTo>
                <a:lnTo>
                  <a:pt x="204" y="4327"/>
                </a:lnTo>
                <a:cubicBezTo>
                  <a:pt x="1288" y="3574"/>
                  <a:pt x="1608" y="1590"/>
                  <a:pt x="0" y="0"/>
                </a:cubicBezTo>
                <a:lnTo>
                  <a:pt x="1914" y="9"/>
                </a:lnTo>
                <a:close/>
              </a:path>
            </a:pathLst>
          </a:custGeom>
          <a:solidFill>
            <a:srgbClr val="5A5A5A">
              <a:alpha val="40000"/>
            </a:srgbClr>
          </a:solidFill>
          <a:ln>
            <a:noFill/>
          </a:ln>
          <a:effectLst>
            <a:outerShdw blurRad="50800" rotWithShape="0" algn="ctr" dir="10800000" dist="50800">
              <a:srgbClr val="000000">
                <a:alpha val="4470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0" name="Google Shape;30;p4"/>
          <p:cNvSpPr txBox="1"/>
          <p:nvPr>
            <p:ph type="title"/>
          </p:nvPr>
        </p:nvSpPr>
        <p:spPr>
          <a:xfrm>
            <a:off x="685800" y="3583837"/>
            <a:ext cx="6629400" cy="1826363"/>
          </a:xfrm>
          <a:prstGeom prst="rect">
            <a:avLst/>
          </a:prstGeom>
          <a:noFill/>
          <a:ln>
            <a:noFill/>
          </a:ln>
        </p:spPr>
        <p:txBody>
          <a:bodyPr anchorCtr="0" anchor="t" bIns="0" lIns="45700" spcFirstLastPara="1" rIns="45700" wrap="square" tIns="0">
            <a:normAutofit/>
          </a:bodyPr>
          <a:lstStyle>
            <a:lvl1pPr lvl="0" algn="l">
              <a:spcBef>
                <a:spcPts val="0"/>
              </a:spcBef>
              <a:spcAft>
                <a:spcPts val="0"/>
              </a:spcAft>
              <a:buClr>
                <a:srgbClr val="9FD4E6"/>
              </a:buClr>
              <a:buSzPts val="4200"/>
              <a:buFont typeface="Libre Franklin"/>
              <a:buNone/>
              <a:defRPr b="1" sz="4200" cap="none">
                <a:solidFill>
                  <a:srgbClr val="9FD4E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685800" y="2485800"/>
            <a:ext cx="6629400" cy="1066688"/>
          </a:xfrm>
          <a:prstGeom prst="rect">
            <a:avLst/>
          </a:prstGeom>
          <a:noFill/>
          <a:ln>
            <a:noFill/>
          </a:ln>
        </p:spPr>
        <p:txBody>
          <a:bodyPr anchorCtr="0" anchor="b" bIns="0" lIns="45700" spcFirstLastPara="1" rIns="45700" wrap="square" tIns="0">
            <a:normAutofit/>
          </a:bodyPr>
          <a:lstStyle>
            <a:lvl1pPr indent="-228600" lvl="0" marL="457200" algn="l">
              <a:spcBef>
                <a:spcPts val="400"/>
              </a:spcBef>
              <a:spcAft>
                <a:spcPts val="0"/>
              </a:spcAft>
              <a:buSzPts val="1600"/>
              <a:buNone/>
              <a:defRPr sz="2000">
                <a:solidFill>
                  <a:schemeClr val="lt1"/>
                </a:solidFill>
              </a:defRPr>
            </a:lvl1pPr>
            <a:lvl2pPr indent="-228600" lvl="1" marL="914400" algn="l">
              <a:spcBef>
                <a:spcPts val="360"/>
              </a:spcBef>
              <a:spcAft>
                <a:spcPts val="0"/>
              </a:spcAft>
              <a:buSzPts val="1620"/>
              <a:buNone/>
              <a:defRPr sz="1800">
                <a:solidFill>
                  <a:schemeClr val="lt1"/>
                </a:solidFill>
              </a:defRPr>
            </a:lvl2pPr>
            <a:lvl3pPr indent="-228600" lvl="2" marL="1371600" algn="l">
              <a:spcBef>
                <a:spcPts val="320"/>
              </a:spcBef>
              <a:spcAft>
                <a:spcPts val="0"/>
              </a:spcAft>
              <a:buSzPts val="1360"/>
              <a:buNone/>
              <a:defRPr sz="1600">
                <a:solidFill>
                  <a:schemeClr val="lt1"/>
                </a:solidFill>
              </a:defRPr>
            </a:lvl3pPr>
            <a:lvl4pPr indent="-228600" lvl="3" marL="1828800" algn="l">
              <a:spcBef>
                <a:spcPts val="280"/>
              </a:spcBef>
              <a:spcAft>
                <a:spcPts val="0"/>
              </a:spcAft>
              <a:buSzPts val="126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2" name="Google Shape;32;p4"/>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124200" y="6422064"/>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457200" y="1600200"/>
            <a:ext cx="3657600" cy="4525963"/>
          </a:xfrm>
          <a:prstGeom prst="rect">
            <a:avLst/>
          </a:prstGeom>
          <a:noFill/>
          <a:ln>
            <a:noFill/>
          </a:ln>
        </p:spPr>
        <p:txBody>
          <a:bodyPr anchorCtr="0" anchor="t" bIns="45700" lIns="91425" spcFirstLastPara="1" rIns="91425" wrap="square" tIns="45700">
            <a:normAutofit/>
          </a:bodyPr>
          <a:lstStyle>
            <a:lvl1pPr indent="-360680" lvl="0" marL="457200" algn="l">
              <a:spcBef>
                <a:spcPts val="520"/>
              </a:spcBef>
              <a:spcAft>
                <a:spcPts val="0"/>
              </a:spcAft>
              <a:buSzPts val="2080"/>
              <a:buChar char="⦿"/>
              <a:defRPr sz="2600"/>
            </a:lvl1pPr>
            <a:lvl2pPr indent="-354330" lvl="1" marL="914400" algn="l">
              <a:spcBef>
                <a:spcPts val="440"/>
              </a:spcBef>
              <a:spcAft>
                <a:spcPts val="0"/>
              </a:spcAft>
              <a:buSzPts val="1980"/>
              <a:buChar char="⚫"/>
              <a:defRPr sz="2200"/>
            </a:lvl2pPr>
            <a:lvl3pPr indent="-336550" lvl="2" marL="1371600" algn="l">
              <a:spcBef>
                <a:spcPts val="400"/>
              </a:spcBef>
              <a:spcAft>
                <a:spcPts val="0"/>
              </a:spcAft>
              <a:buSzPts val="1700"/>
              <a:buChar char="○"/>
              <a:defRPr sz="2000"/>
            </a:lvl3pPr>
            <a:lvl4pPr indent="-331469" lvl="3" marL="1828800" algn="l">
              <a:spcBef>
                <a:spcPts val="360"/>
              </a:spcBef>
              <a:spcAft>
                <a:spcPts val="0"/>
              </a:spcAft>
              <a:buSzPts val="162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8" name="Google Shape;38;p5"/>
          <p:cNvSpPr txBox="1"/>
          <p:nvPr>
            <p:ph idx="2" type="body"/>
          </p:nvPr>
        </p:nvSpPr>
        <p:spPr>
          <a:xfrm>
            <a:off x="4267200" y="1600200"/>
            <a:ext cx="3657600" cy="4525963"/>
          </a:xfrm>
          <a:prstGeom prst="rect">
            <a:avLst/>
          </a:prstGeom>
          <a:noFill/>
          <a:ln>
            <a:noFill/>
          </a:ln>
        </p:spPr>
        <p:txBody>
          <a:bodyPr anchorCtr="0" anchor="t" bIns="45700" lIns="91425" spcFirstLastPara="1" rIns="91425" wrap="square" tIns="45700">
            <a:normAutofit/>
          </a:bodyPr>
          <a:lstStyle>
            <a:lvl1pPr indent="-360680" lvl="0" marL="457200" algn="l">
              <a:spcBef>
                <a:spcPts val="520"/>
              </a:spcBef>
              <a:spcAft>
                <a:spcPts val="0"/>
              </a:spcAft>
              <a:buSzPts val="2080"/>
              <a:buChar char="⦿"/>
              <a:defRPr sz="2600"/>
            </a:lvl1pPr>
            <a:lvl2pPr indent="-354330" lvl="1" marL="914400" algn="l">
              <a:spcBef>
                <a:spcPts val="440"/>
              </a:spcBef>
              <a:spcAft>
                <a:spcPts val="0"/>
              </a:spcAft>
              <a:buSzPts val="1980"/>
              <a:buChar char="⚫"/>
              <a:defRPr sz="2200"/>
            </a:lvl2pPr>
            <a:lvl3pPr indent="-336550" lvl="2" marL="1371600" algn="l">
              <a:spcBef>
                <a:spcPts val="400"/>
              </a:spcBef>
              <a:spcAft>
                <a:spcPts val="0"/>
              </a:spcAft>
              <a:buSzPts val="1700"/>
              <a:buChar char="○"/>
              <a:defRPr sz="2000"/>
            </a:lvl3pPr>
            <a:lvl4pPr indent="-331469" lvl="3" marL="1828800" algn="l">
              <a:spcBef>
                <a:spcPts val="360"/>
              </a:spcBef>
              <a:spcAft>
                <a:spcPts val="0"/>
              </a:spcAft>
              <a:buSzPts val="162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9" name="Google Shape;39;p5"/>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3124200" y="6422064"/>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457200" y="273050"/>
            <a:ext cx="8229600" cy="1143000"/>
          </a:xfrm>
          <a:prstGeom prst="rect">
            <a:avLst/>
          </a:prstGeom>
          <a:noFill/>
          <a:ln>
            <a:noFill/>
          </a:ln>
        </p:spPr>
        <p:txBody>
          <a:bodyPr anchorCtr="0" anchor="ctr" bIns="45700" lIns="45700" spcFirstLastPara="1" rIns="45700" wrap="square" tIns="45700">
            <a:normAutofit/>
          </a:bodyPr>
          <a:lstStyle>
            <a:lvl1pPr lvl="0" algn="l">
              <a:spcBef>
                <a:spcPts val="0"/>
              </a:spcBef>
              <a:spcAft>
                <a:spcPts val="0"/>
              </a:spcAft>
              <a:buClr>
                <a:schemeClr val="lt1"/>
              </a:buClr>
              <a:buSzPts val="46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457200" y="5486400"/>
            <a:ext cx="4040188" cy="838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SzPts val="1920"/>
              <a:buNone/>
              <a:defRPr b="1" sz="2400">
                <a:solidFill>
                  <a:schemeClr val="accent1"/>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530"/>
              <a:buNone/>
              <a:defRPr b="1" sz="1800"/>
            </a:lvl3pPr>
            <a:lvl4pPr indent="-228600" lvl="3" marL="1828800" algn="l">
              <a:spcBef>
                <a:spcPts val="320"/>
              </a:spcBef>
              <a:spcAft>
                <a:spcPts val="0"/>
              </a:spcAft>
              <a:buSzPts val="144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5" name="Google Shape;45;p6"/>
          <p:cNvSpPr txBox="1"/>
          <p:nvPr>
            <p:ph idx="2" type="body"/>
          </p:nvPr>
        </p:nvSpPr>
        <p:spPr>
          <a:xfrm>
            <a:off x="4645025" y="5486400"/>
            <a:ext cx="4041775" cy="838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SzPts val="1920"/>
              <a:buNone/>
              <a:defRPr b="1" sz="2400">
                <a:solidFill>
                  <a:schemeClr val="accent1"/>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530"/>
              <a:buNone/>
              <a:defRPr b="1" sz="1800"/>
            </a:lvl3pPr>
            <a:lvl4pPr indent="-228600" lvl="3" marL="1828800" algn="l">
              <a:spcBef>
                <a:spcPts val="320"/>
              </a:spcBef>
              <a:spcAft>
                <a:spcPts val="0"/>
              </a:spcAft>
              <a:buSzPts val="144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6"/>
          <p:cNvSpPr txBox="1"/>
          <p:nvPr>
            <p:ph idx="3" type="body"/>
          </p:nvPr>
        </p:nvSpPr>
        <p:spPr>
          <a:xfrm>
            <a:off x="457200" y="1516912"/>
            <a:ext cx="4040188" cy="3941763"/>
          </a:xfrm>
          <a:prstGeom prst="rect">
            <a:avLst/>
          </a:prstGeom>
          <a:noFill/>
          <a:ln>
            <a:noFill/>
          </a:ln>
        </p:spPr>
        <p:txBody>
          <a:bodyPr anchorCtr="0" anchor="t" bIns="45700" lIns="91425" spcFirstLastPara="1" rIns="91425" wrap="square" tIns="45700">
            <a:normAutofit/>
          </a:bodyPr>
          <a:lstStyle>
            <a:lvl1pPr indent="-350520" lvl="0" marL="457200" algn="l">
              <a:spcBef>
                <a:spcPts val="480"/>
              </a:spcBef>
              <a:spcAft>
                <a:spcPts val="0"/>
              </a:spcAft>
              <a:buSzPts val="1920"/>
              <a:buChar char="⦿"/>
              <a:defRPr sz="2400"/>
            </a:lvl1pPr>
            <a:lvl2pPr indent="-342900" lvl="1" marL="914400" algn="l">
              <a:spcBef>
                <a:spcPts val="400"/>
              </a:spcBef>
              <a:spcAft>
                <a:spcPts val="0"/>
              </a:spcAft>
              <a:buSzPts val="1800"/>
              <a:buChar char="⚫"/>
              <a:defRPr sz="2000"/>
            </a:lvl2pPr>
            <a:lvl3pPr indent="-325755" lvl="2" marL="1371600" algn="l">
              <a:spcBef>
                <a:spcPts val="360"/>
              </a:spcBef>
              <a:spcAft>
                <a:spcPts val="0"/>
              </a:spcAft>
              <a:buSzPts val="1530"/>
              <a:buChar char="○"/>
              <a:defRPr sz="1800"/>
            </a:lvl3pPr>
            <a:lvl4pPr indent="-320039" lvl="3" marL="1828800" algn="l">
              <a:spcBef>
                <a:spcPts val="320"/>
              </a:spcBef>
              <a:spcAft>
                <a:spcPts val="0"/>
              </a:spcAft>
              <a:buSzPts val="144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7" name="Google Shape;47;p6"/>
          <p:cNvSpPr txBox="1"/>
          <p:nvPr>
            <p:ph idx="4" type="body"/>
          </p:nvPr>
        </p:nvSpPr>
        <p:spPr>
          <a:xfrm>
            <a:off x="4645025" y="1516912"/>
            <a:ext cx="4041775" cy="3941763"/>
          </a:xfrm>
          <a:prstGeom prst="rect">
            <a:avLst/>
          </a:prstGeom>
          <a:noFill/>
          <a:ln>
            <a:noFill/>
          </a:ln>
        </p:spPr>
        <p:txBody>
          <a:bodyPr anchorCtr="0" anchor="t" bIns="45700" lIns="91425" spcFirstLastPara="1" rIns="91425" wrap="square" tIns="45700">
            <a:normAutofit/>
          </a:bodyPr>
          <a:lstStyle>
            <a:lvl1pPr indent="-350520" lvl="0" marL="457200" algn="l">
              <a:spcBef>
                <a:spcPts val="480"/>
              </a:spcBef>
              <a:spcAft>
                <a:spcPts val="0"/>
              </a:spcAft>
              <a:buSzPts val="1920"/>
              <a:buChar char="⦿"/>
              <a:defRPr sz="2400"/>
            </a:lvl1pPr>
            <a:lvl2pPr indent="-342900" lvl="1" marL="914400" algn="l">
              <a:spcBef>
                <a:spcPts val="400"/>
              </a:spcBef>
              <a:spcAft>
                <a:spcPts val="0"/>
              </a:spcAft>
              <a:buSzPts val="1800"/>
              <a:buChar char="⚫"/>
              <a:defRPr sz="2000"/>
            </a:lvl2pPr>
            <a:lvl3pPr indent="-325755" lvl="2" marL="1371600" algn="l">
              <a:spcBef>
                <a:spcPts val="360"/>
              </a:spcBef>
              <a:spcAft>
                <a:spcPts val="0"/>
              </a:spcAft>
              <a:buSzPts val="1530"/>
              <a:buChar char="○"/>
              <a:defRPr sz="1800"/>
            </a:lvl3pPr>
            <a:lvl4pPr indent="-320039" lvl="3" marL="1828800" algn="l">
              <a:spcBef>
                <a:spcPts val="320"/>
              </a:spcBef>
              <a:spcAft>
                <a:spcPts val="0"/>
              </a:spcAft>
              <a:buSzPts val="144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6"/>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3124200" y="6422064"/>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457200" y="274320"/>
            <a:ext cx="7470648" cy="1143000"/>
          </a:xfrm>
          <a:prstGeom prst="rect">
            <a:avLst/>
          </a:prstGeom>
          <a:noFill/>
          <a:ln>
            <a:noFill/>
          </a:ln>
        </p:spPr>
        <p:txBody>
          <a:bodyPr anchorCtr="0" anchor="ctr" bIns="45700" lIns="45700" spcFirstLastPara="1" rIns="45700" wrap="square" tIns="45700">
            <a:normAutofit/>
          </a:bodyPr>
          <a:lstStyle>
            <a:lvl1pPr lvl="0" algn="l">
              <a:spcBef>
                <a:spcPts val="0"/>
              </a:spcBef>
              <a:spcAft>
                <a:spcPts val="0"/>
              </a:spcAft>
              <a:buClr>
                <a:schemeClr val="lt1"/>
              </a:buClr>
              <a:buSzPts val="4600"/>
              <a:buFont typeface="Libre Franklin"/>
              <a:buNone/>
              <a:defRPr sz="4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7"/>
          <p:cNvSpPr txBox="1"/>
          <p:nvPr>
            <p:ph idx="11" type="ftr"/>
          </p:nvPr>
        </p:nvSpPr>
        <p:spPr>
          <a:xfrm>
            <a:off x="3124200" y="6422064"/>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3124200" y="6422064"/>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457200" y="1185528"/>
            <a:ext cx="3200400" cy="730250"/>
          </a:xfrm>
          <a:prstGeom prst="rect">
            <a:avLst/>
          </a:prstGeom>
          <a:noFill/>
          <a:ln>
            <a:noFill/>
          </a:ln>
        </p:spPr>
        <p:txBody>
          <a:bodyPr anchorCtr="0" anchor="t" bIns="0" lIns="45700" spcFirstLastPara="1" rIns="45700" wrap="square" tIns="0">
            <a:normAutofit/>
          </a:bodyPr>
          <a:lstStyle>
            <a:lvl1pPr lvl="0" algn="l">
              <a:spcBef>
                <a:spcPts val="0"/>
              </a:spcBef>
              <a:spcAft>
                <a:spcPts val="0"/>
              </a:spcAft>
              <a:buClr>
                <a:schemeClr val="accent1"/>
              </a:buClr>
              <a:buSzPts val="1800"/>
              <a:buFont typeface="Libre Franklin"/>
              <a:buNone/>
              <a:defRPr b="1" sz="1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457200" y="214424"/>
            <a:ext cx="2743200" cy="914400"/>
          </a:xfrm>
          <a:prstGeom prst="rect">
            <a:avLst/>
          </a:prstGeom>
          <a:noFill/>
          <a:ln>
            <a:noFill/>
          </a:ln>
        </p:spPr>
        <p:txBody>
          <a:bodyPr anchorCtr="0" anchor="b" bIns="0" lIns="45700" spcFirstLastPara="1" rIns="45700" wrap="square" tIns="0">
            <a:norm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850"/>
              <a:buNone/>
              <a:defRPr sz="1000"/>
            </a:lvl3pPr>
            <a:lvl4pPr indent="-228600" lvl="3" marL="1828800" algn="l">
              <a:spcBef>
                <a:spcPts val="180"/>
              </a:spcBef>
              <a:spcAft>
                <a:spcPts val="0"/>
              </a:spcAft>
              <a:buSzPts val="810"/>
              <a:buNone/>
              <a:defRPr sz="900"/>
            </a:lvl4pPr>
            <a:lvl5pPr indent="-228600" lvl="4" marL="2286000" algn="l">
              <a:spcBef>
                <a:spcPts val="180"/>
              </a:spcBef>
              <a:spcAft>
                <a:spcPts val="0"/>
              </a:spcAft>
              <a:buSzPts val="900"/>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9"/>
          <p:cNvSpPr txBox="1"/>
          <p:nvPr>
            <p:ph idx="2" type="body"/>
          </p:nvPr>
        </p:nvSpPr>
        <p:spPr>
          <a:xfrm>
            <a:off x="457200" y="1981200"/>
            <a:ext cx="7086600" cy="3810000"/>
          </a:xfrm>
          <a:prstGeom prst="rect">
            <a:avLst/>
          </a:prstGeom>
          <a:noFill/>
          <a:ln>
            <a:noFill/>
          </a:ln>
        </p:spPr>
        <p:txBody>
          <a:bodyPr anchorCtr="0" anchor="t" bIns="45700" lIns="91425" spcFirstLastPara="1" rIns="91425" wrap="square" tIns="45700">
            <a:normAutofit/>
          </a:bodyPr>
          <a:lstStyle>
            <a:lvl1pPr indent="-370840" lvl="0" marL="457200" algn="l">
              <a:spcBef>
                <a:spcPts val="560"/>
              </a:spcBef>
              <a:spcAft>
                <a:spcPts val="0"/>
              </a:spcAft>
              <a:buSzPts val="2240"/>
              <a:buChar char="⦿"/>
              <a:defRPr sz="2800"/>
            </a:lvl1pPr>
            <a:lvl2pPr indent="-365760" lvl="1" marL="914400" algn="l">
              <a:spcBef>
                <a:spcPts val="480"/>
              </a:spcBef>
              <a:spcAft>
                <a:spcPts val="0"/>
              </a:spcAft>
              <a:buSzPts val="2160"/>
              <a:buChar char="⚫"/>
              <a:defRPr sz="2400"/>
            </a:lvl2pPr>
            <a:lvl3pPr indent="-347344" lvl="2" marL="1371600" algn="l">
              <a:spcBef>
                <a:spcPts val="440"/>
              </a:spcBef>
              <a:spcAft>
                <a:spcPts val="0"/>
              </a:spcAft>
              <a:buSzPts val="1870"/>
              <a:buChar char="○"/>
              <a:defRPr sz="2200"/>
            </a:lvl3pPr>
            <a:lvl4pPr indent="-342900" lvl="3" marL="1828800" algn="l">
              <a:spcBef>
                <a:spcPts val="400"/>
              </a:spcBef>
              <a:spcAft>
                <a:spcPts val="0"/>
              </a:spcAft>
              <a:buSzPts val="1800"/>
              <a:buChar char="⚫"/>
              <a:defRPr sz="2000"/>
            </a:lvl4pPr>
            <a:lvl5pPr indent="-355600" lvl="4" marL="2286000" algn="l">
              <a:spcBef>
                <a:spcPts val="400"/>
              </a:spcBef>
              <a:spcAft>
                <a:spcPts val="0"/>
              </a:spcAft>
              <a:buSzPts val="2000"/>
              <a:buChar char="-"/>
              <a:defRPr sz="20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9"/>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3124200" y="6422064"/>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8156448" y="6422064"/>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5556732" y="1705709"/>
            <a:ext cx="3053868" cy="1253808"/>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accent1"/>
              </a:buClr>
              <a:buSzPts val="2200"/>
              <a:buFont typeface="Libre Franklin"/>
              <a:buNone/>
              <a:defRPr b="1" sz="2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1065628" y="1019907"/>
            <a:ext cx="4114800" cy="4114800"/>
          </a:xfrm>
          <a:prstGeom prst="ellipse">
            <a:avLst/>
          </a:prstGeom>
          <a:solidFill>
            <a:srgbClr val="2B2B2B"/>
          </a:solidFill>
          <a:ln cap="flat" cmpd="sng" w="50800">
            <a:solidFill>
              <a:schemeClr val="dk2"/>
            </a:solidFill>
            <a:prstDash val="solid"/>
            <a:miter lim="800000"/>
            <a:headEnd len="sm" w="sm" type="none"/>
            <a:tailEnd len="sm" w="sm" type="none"/>
          </a:ln>
          <a:effectLst>
            <a:outerShdw blurRad="152000" sx="-80000" rotWithShape="0" dir="5400000" dist="345000" sy="-18000">
              <a:srgbClr val="000000">
                <a:alpha val="24705"/>
              </a:srgbClr>
            </a:outerShdw>
          </a:effectLst>
        </p:spPr>
      </p:sp>
      <p:sp>
        <p:nvSpPr>
          <p:cNvPr id="70" name="Google Shape;70;p10"/>
          <p:cNvSpPr txBox="1"/>
          <p:nvPr>
            <p:ph idx="1" type="body"/>
          </p:nvPr>
        </p:nvSpPr>
        <p:spPr>
          <a:xfrm>
            <a:off x="5556734" y="2998765"/>
            <a:ext cx="3053866" cy="2663482"/>
          </a:xfrm>
          <a:prstGeom prst="rect">
            <a:avLst/>
          </a:prstGeom>
          <a:noFill/>
          <a:ln>
            <a:noFill/>
          </a:ln>
        </p:spPr>
        <p:txBody>
          <a:bodyPr anchorCtr="0" anchor="t" bIns="45700" lIns="45700" spcFirstLastPara="1" rIns="45700" wrap="square" tIns="45700">
            <a:normAutofit/>
          </a:bodyPr>
          <a:lstStyle>
            <a:lvl1pPr indent="-228600" lvl="0" marL="457200" algn="l">
              <a:spcBef>
                <a:spcPts val="240"/>
              </a:spcBef>
              <a:spcAft>
                <a:spcPts val="0"/>
              </a:spcAft>
              <a:buSzPts val="960"/>
              <a:buFont typeface="Arial"/>
              <a:buNone/>
              <a:defRPr sz="1200"/>
            </a:lvl1pPr>
            <a:lvl2pPr indent="-228600" lvl="1" marL="914400" algn="l">
              <a:spcBef>
                <a:spcPts val="240"/>
              </a:spcBef>
              <a:spcAft>
                <a:spcPts val="0"/>
              </a:spcAft>
              <a:buSzPts val="1080"/>
              <a:buFont typeface="Arial"/>
              <a:buNone/>
              <a:defRPr sz="1200"/>
            </a:lvl2pPr>
            <a:lvl3pPr indent="-228600" lvl="2" marL="1371600" algn="l">
              <a:spcBef>
                <a:spcPts val="200"/>
              </a:spcBef>
              <a:spcAft>
                <a:spcPts val="0"/>
              </a:spcAft>
              <a:buSzPts val="850"/>
              <a:buFont typeface="Arial"/>
              <a:buNone/>
              <a:defRPr sz="1000"/>
            </a:lvl3pPr>
            <a:lvl4pPr indent="-228600" lvl="3" marL="1828800" algn="l">
              <a:spcBef>
                <a:spcPts val="180"/>
              </a:spcBef>
              <a:spcAft>
                <a:spcPts val="0"/>
              </a:spcAft>
              <a:buSzPts val="810"/>
              <a:buFont typeface="Arial"/>
              <a:buNone/>
              <a:defRPr sz="900"/>
            </a:lvl4pPr>
            <a:lvl5pPr indent="-228600" lvl="4" marL="2286000" algn="l">
              <a:spcBef>
                <a:spcPts val="180"/>
              </a:spcBef>
              <a:spcAft>
                <a:spcPts val="0"/>
              </a:spcAft>
              <a:buSzPts val="900"/>
              <a:buFont typeface="Arial"/>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1" name="Google Shape;71;p10"/>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3124200" y="6422064"/>
            <a:ext cx="2895600" cy="365125"/>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1"/>
          <p:cNvSpPr/>
          <p:nvPr/>
        </p:nvSpPr>
        <p:spPr>
          <a:xfrm>
            <a:off x="0" y="4752126"/>
            <a:ext cx="9144000" cy="2112962"/>
          </a:xfrm>
          <a:custGeom>
            <a:rect b="b" l="l" r="r" t="t"/>
            <a:pathLst>
              <a:path extrusionOk="0" h="1331" w="5760">
                <a:moveTo>
                  <a:pt x="0" y="1066"/>
                </a:moveTo>
                <a:lnTo>
                  <a:pt x="0" y="1331"/>
                </a:lnTo>
                <a:lnTo>
                  <a:pt x="5760" y="1331"/>
                </a:lnTo>
                <a:lnTo>
                  <a:pt x="5760" y="0"/>
                </a:lnTo>
                <a:cubicBezTo>
                  <a:pt x="3220" y="1206"/>
                  <a:pt x="2250" y="1146"/>
                  <a:pt x="0" y="1066"/>
                </a:cubicBezTo>
                <a:close/>
              </a:path>
            </a:pathLst>
          </a:custGeom>
          <a:solidFill>
            <a:srgbClr val="7B7B7B">
              <a:alpha val="44705"/>
            </a:srgbClr>
          </a:solidFill>
          <a:ln>
            <a:noFill/>
          </a:ln>
          <a:effectLst>
            <a:outerShdw blurRad="50800" rotWithShape="0" algn="ctr" dir="16200000" dist="4445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7" name="Google Shape;7;p1"/>
          <p:cNvSpPr/>
          <p:nvPr/>
        </p:nvSpPr>
        <p:spPr>
          <a:xfrm>
            <a:off x="7315200" y="0"/>
            <a:ext cx="1828800" cy="6858000"/>
          </a:xfrm>
          <a:custGeom>
            <a:rect b="b" l="l" r="r" t="t"/>
            <a:pathLst>
              <a:path extrusionOk="0" h="4329" w="1914">
                <a:moveTo>
                  <a:pt x="1914" y="9"/>
                </a:moveTo>
                <a:lnTo>
                  <a:pt x="1914" y="4329"/>
                </a:lnTo>
                <a:lnTo>
                  <a:pt x="204" y="4327"/>
                </a:lnTo>
                <a:cubicBezTo>
                  <a:pt x="1288" y="3574"/>
                  <a:pt x="2082" y="1734"/>
                  <a:pt x="0" y="0"/>
                </a:cubicBezTo>
                <a:lnTo>
                  <a:pt x="1914" y="9"/>
                </a:lnTo>
                <a:close/>
              </a:path>
            </a:pathLst>
          </a:custGeom>
          <a:solidFill>
            <a:srgbClr val="5A5A5A">
              <a:alpha val="40000"/>
            </a:srgbClr>
          </a:solidFill>
          <a:ln>
            <a:noFill/>
          </a:ln>
          <a:effectLst>
            <a:outerShdw blurRad="50800" rotWithShape="0" algn="ctr" dir="10800000" dist="50800">
              <a:srgbClr val="000000">
                <a:alpha val="4470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8" name="Google Shape;8;p1"/>
          <p:cNvSpPr txBox="1"/>
          <p:nvPr>
            <p:ph type="title"/>
          </p:nvPr>
        </p:nvSpPr>
        <p:spPr>
          <a:xfrm>
            <a:off x="457200" y="274638"/>
            <a:ext cx="7467600" cy="1143000"/>
          </a:xfrm>
          <a:prstGeom prst="rect">
            <a:avLst/>
          </a:prstGeom>
          <a:noFill/>
          <a:ln>
            <a:noFill/>
          </a:ln>
        </p:spPr>
        <p:txBody>
          <a:bodyPr anchorCtr="0" anchor="ctr" bIns="45700" lIns="45700" spcFirstLastPara="1" rIns="45700" wrap="square" tIns="45700">
            <a:normAutofit/>
          </a:bodyPr>
          <a:lstStyle>
            <a:lvl1pPr lvl="0" marR="0" rtl="0" algn="l">
              <a:spcBef>
                <a:spcPts val="0"/>
              </a:spcBef>
              <a:spcAft>
                <a:spcPts val="0"/>
              </a:spcAft>
              <a:buClr>
                <a:schemeClr val="lt1"/>
              </a:buClr>
              <a:buSzPts val="4600"/>
              <a:buFont typeface="Libre Franklin"/>
              <a:buNone/>
              <a:defRPr b="0" i="0" sz="4600" u="none" cap="none" strike="noStrike">
                <a:solidFill>
                  <a:schemeClr val="lt1"/>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457200" y="1600200"/>
            <a:ext cx="7467600" cy="4525963"/>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Arial"/>
                <a:ea typeface="Arial"/>
                <a:cs typeface="Arial"/>
                <a:sym typeface="Arial"/>
              </a:defRPr>
            </a:lvl1pPr>
            <a:lvl2pPr indent="-377190" lvl="1" marL="914400" marR="0" rtl="0" algn="l">
              <a:spcBef>
                <a:spcPts val="520"/>
              </a:spcBef>
              <a:spcAft>
                <a:spcPts val="0"/>
              </a:spcAft>
              <a:buClr>
                <a:schemeClr val="accent1"/>
              </a:buClr>
              <a:buSzPts val="2340"/>
              <a:buFont typeface="Noto Sans Symbols"/>
              <a:buChar char="⚫"/>
              <a:defRPr b="0" i="0" sz="2600" u="none" cap="none" strike="noStrike">
                <a:solidFill>
                  <a:schemeClr val="lt1"/>
                </a:solidFill>
                <a:latin typeface="Arial"/>
                <a:ea typeface="Arial"/>
                <a:cs typeface="Arial"/>
                <a:sym typeface="Arial"/>
              </a:defRPr>
            </a:lvl2pPr>
            <a:lvl3pPr indent="-358139" lvl="2" marL="1371600" marR="0" rtl="0" algn="l">
              <a:spcBef>
                <a:spcPts val="480"/>
              </a:spcBef>
              <a:spcAft>
                <a:spcPts val="0"/>
              </a:spcAft>
              <a:buClr>
                <a:schemeClr val="accent2"/>
              </a:buClr>
              <a:buSzPts val="2040"/>
              <a:buFont typeface="Arial"/>
              <a:buChar char="○"/>
              <a:defRPr b="0" i="0" sz="24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chemeClr val="accent3"/>
              </a:buClr>
              <a:buSzPts val="18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accent4"/>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10" name="Google Shape;10;p1"/>
          <p:cNvSpPr txBox="1"/>
          <p:nvPr>
            <p:ph idx="10" type="dt"/>
          </p:nvPr>
        </p:nvSpPr>
        <p:spPr>
          <a:xfrm>
            <a:off x="457200" y="6422064"/>
            <a:ext cx="2133600" cy="365125"/>
          </a:xfrm>
          <a:prstGeom prst="rect">
            <a:avLst/>
          </a:prstGeom>
          <a:noFill/>
          <a:ln>
            <a:noFill/>
          </a:ln>
        </p:spPr>
        <p:txBody>
          <a:bodyPr anchorCtr="0" anchor="b" bIns="0" lIns="91425" spcFirstLastPara="1" rIns="91425" wrap="square" tIns="45700">
            <a:noAutofit/>
          </a:bodyPr>
          <a:lstStyle>
            <a:lvl1pPr lvl="0" marR="0" rtl="0" algn="l">
              <a:spcBef>
                <a:spcPts val="0"/>
              </a:spcBef>
              <a:spcAft>
                <a:spcPts val="0"/>
              </a:spcAft>
              <a:buSzPts val="1400"/>
              <a:buNone/>
              <a:defRPr sz="1000">
                <a:solidFill>
                  <a:srgbClr val="9A9997"/>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 name="Google Shape;11;p1"/>
          <p:cNvSpPr txBox="1"/>
          <p:nvPr>
            <p:ph idx="11" type="ftr"/>
          </p:nvPr>
        </p:nvSpPr>
        <p:spPr>
          <a:xfrm>
            <a:off x="3124200" y="6422064"/>
            <a:ext cx="2895600" cy="365125"/>
          </a:xfrm>
          <a:prstGeom prst="rect">
            <a:avLst/>
          </a:prstGeom>
          <a:noFill/>
          <a:ln>
            <a:noFill/>
          </a:ln>
        </p:spPr>
        <p:txBody>
          <a:bodyPr anchorCtr="0" anchor="b" bIns="0" lIns="0" spcFirstLastPara="1" rIns="0" wrap="square" tIns="45700">
            <a:noAutofit/>
          </a:bodyPr>
          <a:lstStyle>
            <a:lvl1pPr lvl="0" marR="0" rtl="0" algn="ctr">
              <a:spcBef>
                <a:spcPts val="0"/>
              </a:spcBef>
              <a:spcAft>
                <a:spcPts val="0"/>
              </a:spcAft>
              <a:buSzPts val="1400"/>
              <a:buNone/>
              <a:defRPr sz="1000">
                <a:solidFill>
                  <a:srgbClr val="9A9997"/>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 name="Google Shape;12;p1"/>
          <p:cNvSpPr txBox="1"/>
          <p:nvPr>
            <p:ph idx="12" type="sldNum"/>
          </p:nvPr>
        </p:nvSpPr>
        <p:spPr>
          <a:xfrm>
            <a:off x="8153400" y="6422064"/>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000" u="none">
                <a:solidFill>
                  <a:srgbClr val="9A9997"/>
                </a:solidFill>
                <a:latin typeface="Arial"/>
                <a:ea typeface="Arial"/>
                <a:cs typeface="Arial"/>
                <a:sym typeface="Arial"/>
              </a:defRPr>
            </a:lvl1pPr>
            <a:lvl2pPr indent="0" lvl="1" marL="0" marR="0" rtl="0" algn="r">
              <a:spcBef>
                <a:spcPts val="0"/>
              </a:spcBef>
              <a:buNone/>
              <a:defRPr b="0" sz="1000" u="none">
                <a:solidFill>
                  <a:srgbClr val="9A9997"/>
                </a:solidFill>
                <a:latin typeface="Arial"/>
                <a:ea typeface="Arial"/>
                <a:cs typeface="Arial"/>
                <a:sym typeface="Arial"/>
              </a:defRPr>
            </a:lvl2pPr>
            <a:lvl3pPr indent="0" lvl="2" marL="0" marR="0" rtl="0" algn="r">
              <a:spcBef>
                <a:spcPts val="0"/>
              </a:spcBef>
              <a:buNone/>
              <a:defRPr b="0" sz="1000" u="none">
                <a:solidFill>
                  <a:srgbClr val="9A9997"/>
                </a:solidFill>
                <a:latin typeface="Arial"/>
                <a:ea typeface="Arial"/>
                <a:cs typeface="Arial"/>
                <a:sym typeface="Arial"/>
              </a:defRPr>
            </a:lvl3pPr>
            <a:lvl4pPr indent="0" lvl="3" marL="0" marR="0" rtl="0" algn="r">
              <a:spcBef>
                <a:spcPts val="0"/>
              </a:spcBef>
              <a:buNone/>
              <a:defRPr b="0" sz="1000" u="none">
                <a:solidFill>
                  <a:srgbClr val="9A9997"/>
                </a:solidFill>
                <a:latin typeface="Arial"/>
                <a:ea typeface="Arial"/>
                <a:cs typeface="Arial"/>
                <a:sym typeface="Arial"/>
              </a:defRPr>
            </a:lvl4pPr>
            <a:lvl5pPr indent="0" lvl="4" marL="0" marR="0" rtl="0" algn="r">
              <a:spcBef>
                <a:spcPts val="0"/>
              </a:spcBef>
              <a:buNone/>
              <a:defRPr b="0" sz="1000" u="none">
                <a:solidFill>
                  <a:srgbClr val="9A9997"/>
                </a:solidFill>
                <a:latin typeface="Arial"/>
                <a:ea typeface="Arial"/>
                <a:cs typeface="Arial"/>
                <a:sym typeface="Arial"/>
              </a:defRPr>
            </a:lvl5pPr>
            <a:lvl6pPr indent="0" lvl="5" marL="0" marR="0" rtl="0" algn="r">
              <a:spcBef>
                <a:spcPts val="0"/>
              </a:spcBef>
              <a:buNone/>
              <a:defRPr b="0" sz="1000" u="none">
                <a:solidFill>
                  <a:srgbClr val="9A9997"/>
                </a:solidFill>
                <a:latin typeface="Arial"/>
                <a:ea typeface="Arial"/>
                <a:cs typeface="Arial"/>
                <a:sym typeface="Arial"/>
              </a:defRPr>
            </a:lvl6pPr>
            <a:lvl7pPr indent="0" lvl="6" marL="0" marR="0" rtl="0" algn="r">
              <a:spcBef>
                <a:spcPts val="0"/>
              </a:spcBef>
              <a:buNone/>
              <a:defRPr b="0" sz="1000" u="none">
                <a:solidFill>
                  <a:srgbClr val="9A9997"/>
                </a:solidFill>
                <a:latin typeface="Arial"/>
                <a:ea typeface="Arial"/>
                <a:cs typeface="Arial"/>
                <a:sym typeface="Arial"/>
              </a:defRPr>
            </a:lvl7pPr>
            <a:lvl8pPr indent="0" lvl="7" marL="0" marR="0" rtl="0" algn="r">
              <a:spcBef>
                <a:spcPts val="0"/>
              </a:spcBef>
              <a:buNone/>
              <a:defRPr b="0" sz="1000" u="none">
                <a:solidFill>
                  <a:srgbClr val="9A9997"/>
                </a:solidFill>
                <a:latin typeface="Arial"/>
                <a:ea typeface="Arial"/>
                <a:cs typeface="Arial"/>
                <a:sym typeface="Arial"/>
              </a:defRPr>
            </a:lvl8pPr>
            <a:lvl9pPr indent="0" lvl="8" marL="0" marR="0" rtl="0" algn="r">
              <a:spcBef>
                <a:spcPts val="0"/>
              </a:spcBef>
              <a:buNone/>
              <a:defRPr b="0" sz="1000" u="none">
                <a:solidFill>
                  <a:srgbClr val="9A999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ctrTitle"/>
          </p:nvPr>
        </p:nvSpPr>
        <p:spPr>
          <a:xfrm>
            <a:off x="429064" y="3337560"/>
            <a:ext cx="6480048" cy="2301240"/>
          </a:xfrm>
          <a:prstGeom prst="rect">
            <a:avLst/>
          </a:prstGeom>
          <a:noFill/>
          <a:ln>
            <a:noFill/>
          </a:ln>
        </p:spPr>
        <p:txBody>
          <a:bodyPr anchorCtr="0" anchor="t" bIns="45700" lIns="45700" spcFirstLastPara="1" rIns="45700" wrap="square" tIns="45700">
            <a:normAutofit/>
          </a:bodyPr>
          <a:lstStyle/>
          <a:p>
            <a:pPr indent="0" lvl="0" marL="0" rtl="0" algn="r">
              <a:spcBef>
                <a:spcPts val="0"/>
              </a:spcBef>
              <a:spcAft>
                <a:spcPts val="0"/>
              </a:spcAft>
              <a:buClr>
                <a:srgbClr val="9FD4E6"/>
              </a:buClr>
              <a:buSzPts val="4600"/>
              <a:buFont typeface="Libre Franklin"/>
              <a:buNone/>
            </a:pPr>
            <a:r>
              <a:rPr lang="en-US"/>
              <a:t>CHAPTER 9</a:t>
            </a:r>
            <a:endParaRPr/>
          </a:p>
        </p:txBody>
      </p:sp>
      <p:sp>
        <p:nvSpPr>
          <p:cNvPr id="91" name="Google Shape;91;p13"/>
          <p:cNvSpPr txBox="1"/>
          <p:nvPr>
            <p:ph idx="1" type="subTitle"/>
          </p:nvPr>
        </p:nvSpPr>
        <p:spPr>
          <a:xfrm>
            <a:off x="433050" y="1544812"/>
            <a:ext cx="6480048" cy="1752600"/>
          </a:xfrm>
          <a:prstGeom prst="rect">
            <a:avLst/>
          </a:prstGeom>
          <a:noFill/>
          <a:ln>
            <a:noFill/>
          </a:ln>
        </p:spPr>
        <p:txBody>
          <a:bodyPr anchorCtr="0" anchor="b" bIns="0" lIns="91425" spcFirstLastPara="1" rIns="45700" wrap="square" tIns="0">
            <a:normAutofit/>
          </a:bodyPr>
          <a:lstStyle/>
          <a:p>
            <a:pPr indent="0" lvl="0" marL="0" rtl="0" algn="r">
              <a:spcBef>
                <a:spcPts val="0"/>
              </a:spcBef>
              <a:spcAft>
                <a:spcPts val="0"/>
              </a:spcAft>
              <a:buSzPts val="1600"/>
              <a:buNone/>
            </a:pPr>
            <a:r>
              <a:rPr lang="en-US"/>
              <a:t>Functions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idx="1" type="body"/>
          </p:nvPr>
        </p:nvSpPr>
        <p:spPr>
          <a:xfrm>
            <a:off x="914400" y="1524000"/>
            <a:ext cx="7467600" cy="5440363"/>
          </a:xfrm>
          <a:prstGeom prst="rect">
            <a:avLst/>
          </a:prstGeom>
          <a:noFill/>
          <a:ln>
            <a:noFill/>
          </a:ln>
        </p:spPr>
        <p:txBody>
          <a:bodyPr anchorCtr="0" anchor="t" bIns="45700" lIns="91425" spcFirstLastPara="1" rIns="91425" wrap="square" tIns="45700">
            <a:normAutofit/>
          </a:bodyPr>
          <a:lstStyle/>
          <a:p>
            <a:pPr indent="-384047" lvl="0" marL="420624" rtl="0" algn="l">
              <a:spcBef>
                <a:spcPts val="0"/>
              </a:spcBef>
              <a:spcAft>
                <a:spcPts val="0"/>
              </a:spcAft>
              <a:buSzPts val="1920"/>
              <a:buChar char="⦿"/>
            </a:pPr>
            <a:r>
              <a:rPr i="1" lang="en-US" sz="2400"/>
              <a:t>Passing by address </a:t>
            </a:r>
            <a:r>
              <a:rPr lang="en-US" sz="2400"/>
              <a:t>is used for passing arrays (such as character arrays).</a:t>
            </a:r>
            <a:endParaRPr/>
          </a:p>
          <a:p>
            <a:pPr indent="-384047" lvl="0" marL="420624" rtl="0" algn="l">
              <a:spcBef>
                <a:spcPts val="480"/>
              </a:spcBef>
              <a:spcAft>
                <a:spcPts val="0"/>
              </a:spcAft>
              <a:buSzPts val="1920"/>
              <a:buChar char="⦿"/>
            </a:pPr>
            <a:r>
              <a:rPr lang="en-US" sz="2400"/>
              <a:t>Syntax looks like passing by value, but it is not.</a:t>
            </a:r>
            <a:endParaRPr/>
          </a:p>
          <a:p>
            <a:pPr indent="-384047" lvl="0" marL="420624" rtl="0" algn="l">
              <a:spcBef>
                <a:spcPts val="480"/>
              </a:spcBef>
              <a:spcAft>
                <a:spcPts val="0"/>
              </a:spcAft>
              <a:buSzPts val="1920"/>
              <a:buChar char="⦿"/>
            </a:pPr>
            <a:r>
              <a:rPr lang="en-US" sz="2400"/>
              <a:t>Passing by address finds the first element of the array in the memory  to use it. </a:t>
            </a:r>
            <a:endParaRPr/>
          </a:p>
          <a:p>
            <a:pPr indent="-384047" lvl="0" marL="420624" rtl="0" algn="l">
              <a:spcBef>
                <a:spcPts val="480"/>
              </a:spcBef>
              <a:spcAft>
                <a:spcPts val="0"/>
              </a:spcAft>
              <a:buSzPts val="1920"/>
              <a:buChar char="⦿"/>
            </a:pPr>
            <a:r>
              <a:rPr lang="en-US" sz="2400"/>
              <a:t>So, any changes made to the array in a function remains that way and these changes carry back to the call function.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idx="1" type="body"/>
          </p:nvPr>
        </p:nvSpPr>
        <p:spPr>
          <a:xfrm>
            <a:off x="533400" y="533400"/>
            <a:ext cx="7467600" cy="5791200"/>
          </a:xfrm>
          <a:prstGeom prst="rect">
            <a:avLst/>
          </a:prstGeom>
          <a:noFill/>
          <a:ln>
            <a:noFill/>
          </a:ln>
        </p:spPr>
        <p:txBody>
          <a:bodyPr anchorCtr="0" anchor="t" bIns="45700" lIns="91425" spcFirstLastPara="1" rIns="91425" wrap="square" tIns="45700">
            <a:normAutofit fontScale="92500" lnSpcReduction="10000"/>
          </a:bodyPr>
          <a:lstStyle/>
          <a:p>
            <a:pPr indent="-384047" lvl="0" marL="420624" rtl="0" algn="l">
              <a:spcBef>
                <a:spcPts val="0"/>
              </a:spcBef>
              <a:spcAft>
                <a:spcPts val="0"/>
              </a:spcAft>
              <a:buSzPct val="80000"/>
              <a:buChar char="⦿"/>
            </a:pPr>
            <a:r>
              <a:rPr lang="en-US" sz="2000"/>
              <a:t>Remember the return keyword?</a:t>
            </a:r>
            <a:endParaRPr/>
          </a:p>
          <a:p>
            <a:pPr indent="-384047" lvl="0" marL="420624" rtl="0" algn="l">
              <a:spcBef>
                <a:spcPts val="370"/>
              </a:spcBef>
              <a:spcAft>
                <a:spcPts val="0"/>
              </a:spcAft>
              <a:buSzPct val="80000"/>
              <a:buChar char="⦿"/>
            </a:pPr>
            <a:r>
              <a:rPr lang="en-US" sz="2000"/>
              <a:t>Any function not declared with </a:t>
            </a:r>
            <a:r>
              <a:rPr i="1" lang="en-US" sz="2000"/>
              <a:t>void</a:t>
            </a:r>
            <a:r>
              <a:rPr lang="en-US" sz="2000"/>
              <a:t> will return a value to the call function.</a:t>
            </a:r>
            <a:endParaRPr/>
          </a:p>
          <a:p>
            <a:pPr indent="-384047" lvl="0" marL="420624" rtl="0" algn="l">
              <a:spcBef>
                <a:spcPts val="370"/>
              </a:spcBef>
              <a:spcAft>
                <a:spcPts val="0"/>
              </a:spcAft>
              <a:buSzPct val="80000"/>
              <a:buChar char="⦿"/>
            </a:pPr>
            <a:r>
              <a:rPr lang="en-US" sz="2000"/>
              <a:t>This is specified using a </a:t>
            </a:r>
            <a:r>
              <a:rPr i="1" lang="en-US" sz="2000"/>
              <a:t>return </a:t>
            </a:r>
            <a:r>
              <a:rPr lang="en-US" sz="2000"/>
              <a:t>statement.</a:t>
            </a:r>
            <a:endParaRPr/>
          </a:p>
          <a:p>
            <a:pPr indent="-384047" lvl="0" marL="420624" rtl="0" algn="l">
              <a:spcBef>
                <a:spcPts val="370"/>
              </a:spcBef>
              <a:spcAft>
                <a:spcPts val="0"/>
              </a:spcAft>
              <a:buSzPct val="80000"/>
              <a:buChar char="⦿"/>
            </a:pPr>
            <a:r>
              <a:rPr lang="en-US" sz="2000"/>
              <a:t>Ex.</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float celcius_to_fahrenheit(float c)</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 {</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  float f;</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  f = c * (9.0/5.0) + 32.0;</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  return(f);</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 }</a:t>
            </a:r>
            <a:endParaRPr/>
          </a:p>
          <a:p>
            <a:pPr indent="-384047" lvl="0" marL="420624" rtl="0" algn="l">
              <a:spcBef>
                <a:spcPts val="370"/>
              </a:spcBef>
              <a:spcAft>
                <a:spcPts val="0"/>
              </a:spcAft>
              <a:buSzPct val="80000"/>
              <a:buChar char="⦿"/>
            </a:pPr>
            <a:r>
              <a:rPr lang="en-US" sz="2000"/>
              <a:t>Since it is returning a float, the function is declared as </a:t>
            </a:r>
            <a:r>
              <a:rPr i="1" lang="en-US" sz="2000"/>
              <a:t>float</a:t>
            </a:r>
            <a:r>
              <a:rPr lang="en-US" sz="2000"/>
              <a:t>.</a:t>
            </a:r>
            <a:endParaRPr sz="2000"/>
          </a:p>
          <a:p>
            <a:pPr indent="-384047" lvl="0" marL="420624" rtl="0" algn="l">
              <a:spcBef>
                <a:spcPts val="370"/>
              </a:spcBef>
              <a:spcAft>
                <a:spcPts val="0"/>
              </a:spcAft>
              <a:buSzPct val="80000"/>
              <a:buChar char="⦿"/>
            </a:pPr>
            <a:r>
              <a:rPr lang="en-US" sz="2000"/>
              <a:t>Also can be returned as:</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float celcius_to_fahrenheit(float c)</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 {</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  return(c * (9.0/5.0) + 32.0);</a:t>
            </a:r>
            <a:endParaRPr sz="2000">
              <a:latin typeface="Courier New"/>
              <a:ea typeface="Courier New"/>
              <a:cs typeface="Courier New"/>
              <a:sym typeface="Courier New"/>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 }</a:t>
            </a:r>
            <a:endParaRPr sz="2000">
              <a:latin typeface="Courier New"/>
              <a:ea typeface="Courier New"/>
              <a:cs typeface="Courier New"/>
              <a:sym typeface="Courier New"/>
            </a:endParaRPr>
          </a:p>
          <a:p>
            <a:pPr indent="0" lvl="0" marL="36576" rtl="0" algn="l">
              <a:spcBef>
                <a:spcPts val="370"/>
              </a:spcBef>
              <a:spcAft>
                <a:spcPts val="0"/>
              </a:spcAft>
              <a:buSzPct val="80000"/>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idx="1" type="body"/>
          </p:nvPr>
        </p:nvSpPr>
        <p:spPr>
          <a:xfrm>
            <a:off x="457200" y="685800"/>
            <a:ext cx="7467600" cy="5821363"/>
          </a:xfrm>
          <a:prstGeom prst="rect">
            <a:avLst/>
          </a:prstGeom>
          <a:noFill/>
          <a:ln>
            <a:noFill/>
          </a:ln>
        </p:spPr>
        <p:txBody>
          <a:bodyPr anchorCtr="0" anchor="t" bIns="45700" lIns="91425" spcFirstLastPara="1" rIns="91425" wrap="square" tIns="45700">
            <a:normAutofit/>
          </a:bodyPr>
          <a:lstStyle/>
          <a:p>
            <a:pPr indent="-384047" lvl="0" marL="420624" rtl="0" algn="l">
              <a:spcBef>
                <a:spcPts val="0"/>
              </a:spcBef>
              <a:spcAft>
                <a:spcPts val="0"/>
              </a:spcAft>
              <a:buSzPts val="1760"/>
              <a:buChar char="⦿"/>
            </a:pPr>
            <a:r>
              <a:rPr lang="en-US" sz="2200"/>
              <a:t>Functions that already come with your compiler are called </a:t>
            </a:r>
            <a:r>
              <a:rPr i="1" lang="en-US" sz="2200"/>
              <a:t>library functions</a:t>
            </a:r>
            <a:r>
              <a:rPr lang="en-US" sz="2200"/>
              <a:t>.</a:t>
            </a:r>
            <a:endParaRPr/>
          </a:p>
          <a:p>
            <a:pPr indent="-384047" lvl="0" marL="420624" rtl="0" algn="l">
              <a:spcBef>
                <a:spcPts val="440"/>
              </a:spcBef>
              <a:spcAft>
                <a:spcPts val="0"/>
              </a:spcAft>
              <a:buSzPts val="1760"/>
              <a:buChar char="⦿"/>
            </a:pPr>
            <a:r>
              <a:rPr lang="en-US" sz="2200"/>
              <a:t>These are provided with the </a:t>
            </a:r>
            <a:r>
              <a:rPr i="1" lang="en-US" sz="2200"/>
              <a:t>#include </a:t>
            </a:r>
            <a:r>
              <a:rPr lang="en-US" sz="2200"/>
              <a:t>compiler directives.</a:t>
            </a:r>
            <a:endParaRPr/>
          </a:p>
          <a:p>
            <a:pPr indent="-384047" lvl="0" marL="420624" rtl="0" algn="l">
              <a:spcBef>
                <a:spcPts val="440"/>
              </a:spcBef>
              <a:spcAft>
                <a:spcPts val="0"/>
              </a:spcAft>
              <a:buSzPts val="1760"/>
              <a:buChar char="⦿"/>
            </a:pPr>
            <a:r>
              <a:rPr lang="en-US" sz="2200"/>
              <a:t>Ex. </a:t>
            </a:r>
            <a:endParaRPr/>
          </a:p>
          <a:p>
            <a:pPr indent="0" lvl="0" marL="36576" rtl="0" algn="l">
              <a:spcBef>
                <a:spcPts val="440"/>
              </a:spcBef>
              <a:spcAft>
                <a:spcPts val="0"/>
              </a:spcAft>
              <a:buSzPts val="1760"/>
              <a:buNone/>
            </a:pPr>
            <a:r>
              <a:rPr lang="en-US" sz="2200">
                <a:latin typeface="Courier New"/>
                <a:ea typeface="Courier New"/>
                <a:cs typeface="Courier New"/>
                <a:sym typeface="Courier New"/>
              </a:rPr>
              <a:t>double pow(double x, double y);</a:t>
            </a:r>
            <a:endParaRPr/>
          </a:p>
          <a:p>
            <a:pPr indent="-384047" lvl="0" marL="420624" rtl="0" algn="l">
              <a:spcBef>
                <a:spcPts val="440"/>
              </a:spcBef>
              <a:spcAft>
                <a:spcPts val="0"/>
              </a:spcAft>
              <a:buSzPts val="1760"/>
              <a:buChar char="⦿"/>
            </a:pPr>
            <a:r>
              <a:rPr lang="en-US" sz="2200"/>
              <a:t>This is and example of the pow() function, which raises numbers to a power. Used to put </a:t>
            </a:r>
            <a:r>
              <a:rPr i="1" lang="en-US" sz="2200"/>
              <a:t>x</a:t>
            </a:r>
            <a:r>
              <a:rPr lang="en-US" sz="2200"/>
              <a:t> to the </a:t>
            </a:r>
            <a:r>
              <a:rPr i="1" lang="en-US" sz="2200"/>
              <a:t>y</a:t>
            </a:r>
            <a:r>
              <a:rPr lang="en-US" sz="2200"/>
              <a:t> power.</a:t>
            </a:r>
            <a:endParaRPr/>
          </a:p>
          <a:p>
            <a:pPr indent="-384047" lvl="0" marL="420624" rtl="0" algn="l">
              <a:spcBef>
                <a:spcPts val="440"/>
              </a:spcBef>
              <a:spcAft>
                <a:spcPts val="0"/>
              </a:spcAft>
              <a:buSzPts val="1760"/>
              <a:buChar char="⦿"/>
            </a:pPr>
            <a:r>
              <a:rPr lang="en-US" sz="2200"/>
              <a:t>Ex. </a:t>
            </a:r>
            <a:endParaRPr/>
          </a:p>
          <a:p>
            <a:pPr indent="0" lvl="0" marL="36576" rtl="0" algn="l">
              <a:spcBef>
                <a:spcPts val="440"/>
              </a:spcBef>
              <a:spcAft>
                <a:spcPts val="0"/>
              </a:spcAft>
              <a:buSzPts val="1760"/>
              <a:buNone/>
            </a:pPr>
            <a:r>
              <a:rPr lang="en-US" sz="2200">
                <a:latin typeface="Courier New"/>
                <a:ea typeface="Courier New"/>
                <a:cs typeface="Courier New"/>
                <a:sym typeface="Courier New"/>
              </a:rPr>
              <a:t>x_to_the_y = pow(x,y);</a:t>
            </a:r>
            <a:endParaRPr/>
          </a:p>
          <a:p>
            <a:pPr indent="-384047" lvl="0" marL="420624" rtl="0" algn="l">
              <a:spcBef>
                <a:spcPts val="440"/>
              </a:spcBef>
              <a:spcAft>
                <a:spcPts val="0"/>
              </a:spcAft>
              <a:buSzPts val="1760"/>
              <a:buChar char="⦿"/>
            </a:pPr>
            <a:r>
              <a:rPr lang="en-US" sz="2200"/>
              <a:t>It is put in the compiler by including the </a:t>
            </a:r>
            <a:r>
              <a:rPr i="1" lang="en-US" sz="2200"/>
              <a:t>header file</a:t>
            </a:r>
            <a:r>
              <a:rPr lang="en-US" sz="2200"/>
              <a:t> math.h.</a:t>
            </a:r>
            <a:endParaRPr/>
          </a:p>
          <a:p>
            <a:pPr indent="-384047" lvl="0" marL="420624" rtl="0" algn="l">
              <a:spcBef>
                <a:spcPts val="440"/>
              </a:spcBef>
              <a:spcAft>
                <a:spcPts val="0"/>
              </a:spcAft>
              <a:buSzPts val="1760"/>
              <a:buChar char="⦿"/>
            </a:pPr>
            <a:r>
              <a:rPr lang="en-US" sz="2200">
                <a:latin typeface="Courier New"/>
                <a:ea typeface="Courier New"/>
                <a:cs typeface="Courier New"/>
                <a:sym typeface="Courier New"/>
              </a:rPr>
              <a:t>Ex.</a:t>
            </a:r>
            <a:endParaRPr/>
          </a:p>
          <a:p>
            <a:pPr indent="0" lvl="0" marL="36576" rtl="0" algn="l">
              <a:spcBef>
                <a:spcPts val="440"/>
              </a:spcBef>
              <a:spcAft>
                <a:spcPts val="0"/>
              </a:spcAft>
              <a:buSzPts val="1760"/>
              <a:buNone/>
            </a:pPr>
            <a:r>
              <a:rPr lang="en-US" sz="2200">
                <a:latin typeface="Courier New"/>
                <a:ea typeface="Courier New"/>
                <a:cs typeface="Courier New"/>
                <a:sym typeface="Courier New"/>
              </a:rPr>
              <a:t>#include&lt;math.h&gt;</a:t>
            </a:r>
            <a:endParaRPr/>
          </a:p>
          <a:p>
            <a:pPr indent="-384047" lvl="0" marL="420624" rtl="0" algn="l">
              <a:spcBef>
                <a:spcPts val="400"/>
              </a:spcBef>
              <a:spcAft>
                <a:spcPts val="0"/>
              </a:spcAft>
              <a:buSzPts val="1600"/>
              <a:buChar char="⦿"/>
            </a:pPr>
            <a:r>
              <a:rPr lang="en-US" sz="2000"/>
              <a:t>More library functions in C++ are listed on pg. 171-172.</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1" type="body"/>
          </p:nvPr>
        </p:nvSpPr>
        <p:spPr>
          <a:xfrm>
            <a:off x="914400" y="2133600"/>
            <a:ext cx="7467600" cy="3535363"/>
          </a:xfrm>
          <a:prstGeom prst="rect">
            <a:avLst/>
          </a:prstGeom>
          <a:noFill/>
          <a:ln>
            <a:noFill/>
          </a:ln>
        </p:spPr>
        <p:txBody>
          <a:bodyPr anchorCtr="0" anchor="t" bIns="45700" lIns="91425" spcFirstLastPara="1" rIns="91425" wrap="square" tIns="45700">
            <a:normAutofit fontScale="92500" lnSpcReduction="20000"/>
          </a:bodyPr>
          <a:lstStyle/>
          <a:p>
            <a:pPr indent="0" lvl="0" marL="36576" rtl="0" algn="l">
              <a:spcBef>
                <a:spcPts val="0"/>
              </a:spcBef>
              <a:spcAft>
                <a:spcPts val="0"/>
              </a:spcAft>
              <a:buSzPct val="80000"/>
              <a:buNone/>
            </a:pPr>
            <a:r>
              <a:rPr lang="en-US" sz="2800"/>
              <a:t>argument</a:t>
            </a:r>
            <a:endParaRPr/>
          </a:p>
          <a:p>
            <a:pPr indent="0" lvl="0" marL="36576" rtl="0" algn="l">
              <a:spcBef>
                <a:spcPts val="518"/>
              </a:spcBef>
              <a:spcAft>
                <a:spcPts val="0"/>
              </a:spcAft>
              <a:buSzPct val="80000"/>
              <a:buNone/>
            </a:pPr>
            <a:r>
              <a:rPr lang="en-US" sz="2800"/>
              <a:t>bottom-up design</a:t>
            </a:r>
            <a:endParaRPr/>
          </a:p>
          <a:p>
            <a:pPr indent="0" lvl="0" marL="36576" rtl="0" algn="l">
              <a:spcBef>
                <a:spcPts val="518"/>
              </a:spcBef>
              <a:spcAft>
                <a:spcPts val="0"/>
              </a:spcAft>
              <a:buSzPct val="80000"/>
              <a:buNone/>
            </a:pPr>
            <a:r>
              <a:rPr lang="en-US" sz="2800"/>
              <a:t>encapsulation</a:t>
            </a:r>
            <a:endParaRPr/>
          </a:p>
          <a:p>
            <a:pPr indent="0" lvl="0" marL="36576" rtl="0" algn="l">
              <a:spcBef>
                <a:spcPts val="518"/>
              </a:spcBef>
              <a:spcAft>
                <a:spcPts val="0"/>
              </a:spcAft>
              <a:buSzPct val="80000"/>
              <a:buNone/>
            </a:pPr>
            <a:r>
              <a:rPr lang="en-US" sz="2800"/>
              <a:t>external variable</a:t>
            </a:r>
            <a:endParaRPr/>
          </a:p>
          <a:p>
            <a:pPr indent="0" lvl="0" marL="36576" rtl="0" algn="l">
              <a:spcBef>
                <a:spcPts val="518"/>
              </a:spcBef>
              <a:spcAft>
                <a:spcPts val="0"/>
              </a:spcAft>
              <a:buSzPct val="80000"/>
              <a:buNone/>
            </a:pPr>
            <a:r>
              <a:rPr lang="en-US" sz="2800"/>
              <a:t>global variable</a:t>
            </a:r>
            <a:endParaRPr/>
          </a:p>
          <a:p>
            <a:pPr indent="0" lvl="0" marL="36576" rtl="0" algn="l">
              <a:spcBef>
                <a:spcPts val="518"/>
              </a:spcBef>
              <a:spcAft>
                <a:spcPts val="0"/>
              </a:spcAft>
              <a:buSzPct val="80000"/>
              <a:buNone/>
            </a:pPr>
            <a:r>
              <a:rPr lang="en-US" sz="2800"/>
              <a:t>header file</a:t>
            </a:r>
            <a:endParaRPr/>
          </a:p>
          <a:p>
            <a:pPr indent="0" lvl="0" marL="36576" rtl="0" algn="l">
              <a:spcBef>
                <a:spcPts val="518"/>
              </a:spcBef>
              <a:spcAft>
                <a:spcPts val="0"/>
              </a:spcAft>
              <a:buSzPct val="80000"/>
              <a:buNone/>
            </a:pPr>
            <a:r>
              <a:rPr lang="en-US" sz="2800"/>
              <a:t>library functions</a:t>
            </a:r>
            <a:endParaRPr/>
          </a:p>
          <a:p>
            <a:pPr indent="0" lvl="0" marL="36576" rtl="0" algn="l">
              <a:spcBef>
                <a:spcPts val="518"/>
              </a:spcBef>
              <a:spcAft>
                <a:spcPts val="0"/>
              </a:spcAft>
              <a:buSzPct val="80000"/>
              <a:buNone/>
            </a:pPr>
            <a:r>
              <a:rPr lang="en-US" sz="2800"/>
              <a:t>local variables</a:t>
            </a:r>
            <a:endParaRPr/>
          </a:p>
          <a:p>
            <a:pPr indent="0" lvl="0" marL="36576" rtl="0" algn="l">
              <a:spcBef>
                <a:spcPts val="518"/>
              </a:spcBef>
              <a:spcAft>
                <a:spcPts val="0"/>
              </a:spcAft>
              <a:buSzPct val="80000"/>
              <a:buNone/>
            </a:pPr>
            <a:r>
              <a:rPr lang="en-US" sz="2800"/>
              <a:t>parameter</a:t>
            </a:r>
            <a:endParaRPr/>
          </a:p>
          <a:p>
            <a:pPr indent="0" lvl="0" marL="36576" rtl="0" algn="l">
              <a:spcBef>
                <a:spcPts val="518"/>
              </a:spcBef>
              <a:spcAft>
                <a:spcPts val="0"/>
              </a:spcAft>
              <a:buSzPct val="80000"/>
              <a:buNone/>
            </a:pPr>
            <a:r>
              <a:rPr lang="en-US" sz="2800"/>
              <a:t>pass</a:t>
            </a:r>
            <a:endParaRPr/>
          </a:p>
          <a:p>
            <a:pPr indent="0" lvl="0" marL="36576" rtl="0" algn="l">
              <a:spcBef>
                <a:spcPts val="518"/>
              </a:spcBef>
              <a:spcAft>
                <a:spcPts val="0"/>
              </a:spcAft>
              <a:buSzPct val="80000"/>
              <a:buNone/>
            </a:pPr>
            <a:r>
              <a:rPr lang="en-US" sz="2800"/>
              <a:t>passing by address</a:t>
            </a:r>
            <a:endParaRPr/>
          </a:p>
          <a:p>
            <a:pPr indent="0" lvl="0" marL="36576" rtl="0" algn="l">
              <a:spcBef>
                <a:spcPts val="518"/>
              </a:spcBef>
              <a:spcAft>
                <a:spcPts val="0"/>
              </a:spcAft>
              <a:buSzPct val="80000"/>
              <a:buNone/>
            </a:pPr>
            <a:r>
              <a:rPr lang="en-US" sz="2800"/>
              <a:t>passing by reference</a:t>
            </a:r>
            <a:endParaRPr/>
          </a:p>
          <a:p>
            <a:pPr indent="0" lvl="0" marL="36576" rtl="0" algn="l">
              <a:spcBef>
                <a:spcPts val="518"/>
              </a:spcBef>
              <a:spcAft>
                <a:spcPts val="0"/>
              </a:spcAft>
              <a:buSzPct val="80000"/>
              <a:buNone/>
            </a:pPr>
            <a:r>
              <a:rPr lang="en-US" sz="2800"/>
              <a:t>passing by value</a:t>
            </a:r>
            <a:endParaRPr/>
          </a:p>
          <a:p>
            <a:pPr indent="0" lvl="0" marL="36576" rtl="0" algn="l">
              <a:spcBef>
                <a:spcPts val="518"/>
              </a:spcBef>
              <a:spcAft>
                <a:spcPts val="0"/>
              </a:spcAft>
              <a:buSzPct val="80000"/>
              <a:buNone/>
            </a:pPr>
            <a:r>
              <a:rPr lang="en-US" sz="2800"/>
              <a:t>prototype</a:t>
            </a:r>
            <a:endParaRPr/>
          </a:p>
          <a:p>
            <a:pPr indent="0" lvl="0" marL="36576" rtl="0" algn="l">
              <a:spcBef>
                <a:spcPts val="518"/>
              </a:spcBef>
              <a:spcAft>
                <a:spcPts val="0"/>
              </a:spcAft>
              <a:buSzPct val="80000"/>
              <a:buNone/>
            </a:pPr>
            <a:r>
              <a:rPr lang="en-US" sz="2800"/>
              <a:t>scope</a:t>
            </a:r>
            <a:endParaRPr/>
          </a:p>
          <a:p>
            <a:pPr indent="0" lvl="0" marL="36576" rtl="0" algn="l">
              <a:spcBef>
                <a:spcPts val="518"/>
              </a:spcBef>
              <a:spcAft>
                <a:spcPts val="0"/>
              </a:spcAft>
              <a:buSzPct val="80000"/>
              <a:buNone/>
            </a:pPr>
            <a:r>
              <a:rPr lang="en-US" sz="2800"/>
              <a:t>top-down design</a:t>
            </a:r>
            <a:endParaRPr/>
          </a:p>
          <a:p>
            <a:pPr indent="0" lvl="0" marL="36576" rtl="0" algn="l">
              <a:spcBef>
                <a:spcPts val="370"/>
              </a:spcBef>
              <a:spcAft>
                <a:spcPts val="0"/>
              </a:spcAft>
              <a:buSzPct val="80000"/>
              <a:buNone/>
            </a:pPr>
            <a:r>
              <a:t/>
            </a:r>
            <a:endParaRPr sz="2000"/>
          </a:p>
        </p:txBody>
      </p:sp>
      <p:sp>
        <p:nvSpPr>
          <p:cNvPr id="154" name="Google Shape;154;p25"/>
          <p:cNvSpPr txBox="1"/>
          <p:nvPr/>
        </p:nvSpPr>
        <p:spPr>
          <a:xfrm>
            <a:off x="1066800" y="762000"/>
            <a:ext cx="4191000"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A7C5CF"/>
                </a:solidFill>
                <a:latin typeface="Arial"/>
                <a:ea typeface="Arial"/>
                <a:cs typeface="Arial"/>
                <a:sym typeface="Arial"/>
              </a:rPr>
              <a:t>Key Terms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idx="1" type="body"/>
          </p:nvPr>
        </p:nvSpPr>
        <p:spPr>
          <a:xfrm>
            <a:off x="457200" y="762000"/>
            <a:ext cx="7467600" cy="5364163"/>
          </a:xfrm>
          <a:prstGeom prst="rect">
            <a:avLst/>
          </a:prstGeom>
          <a:noFill/>
          <a:ln>
            <a:noFill/>
          </a:ln>
        </p:spPr>
        <p:txBody>
          <a:bodyPr anchorCtr="0" anchor="t" bIns="45700" lIns="91425" spcFirstLastPara="1" rIns="91425" wrap="square" tIns="45700">
            <a:normAutofit/>
          </a:bodyPr>
          <a:lstStyle/>
          <a:p>
            <a:pPr indent="-384047" lvl="0" marL="420624" rtl="0" algn="l">
              <a:spcBef>
                <a:spcPts val="0"/>
              </a:spcBef>
              <a:spcAft>
                <a:spcPts val="0"/>
              </a:spcAft>
              <a:buSzPts val="1600"/>
              <a:buChar char="⦿"/>
            </a:pPr>
            <a:r>
              <a:rPr i="1" lang="en-US" sz="2000"/>
              <a:t>Functions </a:t>
            </a:r>
            <a:r>
              <a:rPr lang="en-US" sz="2000"/>
              <a:t>divide a program into specific tasks.</a:t>
            </a:r>
            <a:endParaRPr/>
          </a:p>
          <a:p>
            <a:pPr indent="-384047" lvl="0" marL="420624" rtl="0" algn="l">
              <a:spcBef>
                <a:spcPts val="400"/>
              </a:spcBef>
              <a:spcAft>
                <a:spcPts val="0"/>
              </a:spcAft>
              <a:buSzPts val="1600"/>
              <a:buChar char="⦿"/>
            </a:pPr>
            <a:r>
              <a:rPr lang="en-US" sz="2000"/>
              <a:t>Things to consider when creating a function</a:t>
            </a:r>
            <a:endParaRPr/>
          </a:p>
          <a:p>
            <a:pPr indent="-274320" lvl="1" marL="722376" rtl="0" algn="l">
              <a:spcBef>
                <a:spcPts val="320"/>
              </a:spcBef>
              <a:spcAft>
                <a:spcPts val="0"/>
              </a:spcAft>
              <a:buSzPts val="1440"/>
              <a:buChar char="⚫"/>
            </a:pPr>
            <a:r>
              <a:rPr lang="en-US" sz="1600"/>
              <a:t>Organization – A well organized program containing multiple functions is easier to debug.</a:t>
            </a:r>
            <a:endParaRPr/>
          </a:p>
          <a:p>
            <a:pPr indent="-274320" lvl="1" marL="722376" rtl="0" algn="l">
              <a:spcBef>
                <a:spcPts val="320"/>
              </a:spcBef>
              <a:spcAft>
                <a:spcPts val="0"/>
              </a:spcAft>
              <a:buSzPts val="1440"/>
              <a:buChar char="⚫"/>
            </a:pPr>
            <a:r>
              <a:rPr lang="en-US" sz="1600"/>
              <a:t>Autonomy – The function does not depend on code outside of it any more than necessary.</a:t>
            </a:r>
            <a:endParaRPr/>
          </a:p>
          <a:p>
            <a:pPr indent="-274320" lvl="1" marL="722376" rtl="0" algn="l">
              <a:spcBef>
                <a:spcPts val="320"/>
              </a:spcBef>
              <a:spcAft>
                <a:spcPts val="0"/>
              </a:spcAft>
              <a:buSzPts val="1440"/>
              <a:buChar char="⚫"/>
            </a:pPr>
            <a:r>
              <a:rPr lang="en-US" sz="1600"/>
              <a:t>Encapsulation – Enclosing details of a function within itself, so specific details don’t need to be known in order to use it.</a:t>
            </a:r>
            <a:endParaRPr/>
          </a:p>
          <a:p>
            <a:pPr indent="-274320" lvl="1" marL="722376" rtl="0" algn="l">
              <a:spcBef>
                <a:spcPts val="320"/>
              </a:spcBef>
              <a:spcAft>
                <a:spcPts val="0"/>
              </a:spcAft>
              <a:buSzPts val="1440"/>
              <a:buChar char="⚫"/>
            </a:pPr>
            <a:r>
              <a:rPr lang="en-US" sz="1600"/>
              <a:t>Reusability – So the function can be applicable for multiple uses in a program.</a:t>
            </a:r>
            <a:endParaRPr/>
          </a:p>
          <a:p>
            <a:pPr indent="0" lvl="1" marL="448056" rtl="0" algn="l">
              <a:spcBef>
                <a:spcPts val="320"/>
              </a:spcBef>
              <a:spcAft>
                <a:spcPts val="0"/>
              </a:spcAft>
              <a:buSzPts val="1440"/>
              <a:buNone/>
            </a:pPr>
            <a:r>
              <a:t/>
            </a:r>
            <a:endParaRPr sz="1600"/>
          </a:p>
        </p:txBody>
      </p:sp>
      <p:pic>
        <p:nvPicPr>
          <p:cNvPr descr="C:\Users\Verma Laptop7\AppData\Local\Temp\157.jpg" id="97" name="Google Shape;97;p14"/>
          <p:cNvPicPr preferRelativeResize="0"/>
          <p:nvPr/>
        </p:nvPicPr>
        <p:blipFill rotWithShape="1">
          <a:blip r:embed="rId3">
            <a:alphaModFix/>
          </a:blip>
          <a:srcRect b="9681" l="25550" r="21184" t="69207"/>
          <a:stretch/>
        </p:blipFill>
        <p:spPr>
          <a:xfrm>
            <a:off x="2362200" y="3962400"/>
            <a:ext cx="4114801" cy="22429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457200" y="274638"/>
            <a:ext cx="7467600" cy="1630362"/>
          </a:xfrm>
          <a:prstGeom prst="rect">
            <a:avLst/>
          </a:prstGeom>
          <a:noFill/>
          <a:ln>
            <a:noFill/>
          </a:ln>
        </p:spPr>
        <p:txBody>
          <a:bodyPr anchorCtr="0" anchor="ctr" bIns="45700" lIns="45700" spcFirstLastPara="1" rIns="45700" wrap="square" tIns="45700">
            <a:normAutofit fontScale="90000"/>
          </a:bodyPr>
          <a:lstStyle/>
          <a:p>
            <a:pPr indent="0" lvl="0" marL="0" rtl="0" algn="l">
              <a:spcBef>
                <a:spcPts val="0"/>
              </a:spcBef>
              <a:spcAft>
                <a:spcPts val="0"/>
              </a:spcAft>
              <a:buClr>
                <a:schemeClr val="lt1"/>
              </a:buClr>
              <a:buSzPct val="100000"/>
              <a:buFont typeface="Arial"/>
              <a:buNone/>
            </a:pPr>
            <a:r>
              <a:rPr lang="en-US" sz="2000">
                <a:latin typeface="Arial"/>
                <a:ea typeface="Arial"/>
                <a:cs typeface="Arial"/>
                <a:sym typeface="Arial"/>
              </a:rPr>
              <a:t>Note: There are two popular methods of designing programs. A </a:t>
            </a:r>
            <a:r>
              <a:rPr i="1" lang="en-US" sz="2000">
                <a:latin typeface="Arial"/>
                <a:ea typeface="Arial"/>
                <a:cs typeface="Arial"/>
                <a:sym typeface="Arial"/>
              </a:rPr>
              <a:t>top-down design</a:t>
            </a:r>
            <a:r>
              <a:rPr lang="en-US" sz="2000">
                <a:latin typeface="Arial"/>
                <a:ea typeface="Arial"/>
                <a:cs typeface="Arial"/>
                <a:sym typeface="Arial"/>
              </a:rPr>
              <a:t> puts functions at the top of your code, and functions are written before other parts of the program are written. A </a:t>
            </a:r>
            <a:r>
              <a:rPr i="1" lang="en-US" sz="2000">
                <a:latin typeface="Arial"/>
                <a:ea typeface="Arial"/>
                <a:cs typeface="Arial"/>
                <a:sym typeface="Arial"/>
              </a:rPr>
              <a:t>bottom-up design</a:t>
            </a:r>
            <a:r>
              <a:rPr lang="en-US" sz="2000">
                <a:latin typeface="Arial"/>
                <a:ea typeface="Arial"/>
                <a:cs typeface="Arial"/>
                <a:sym typeface="Arial"/>
              </a:rPr>
              <a:t> is the opposite, in which you work going up through your code. Some programmers use this to work out specifics and details first, and bring the overall organization and flow together later.</a:t>
            </a:r>
            <a:endParaRPr sz="2000">
              <a:latin typeface="Arial"/>
              <a:ea typeface="Arial"/>
              <a:cs typeface="Arial"/>
              <a:sym typeface="Arial"/>
            </a:endParaRPr>
          </a:p>
        </p:txBody>
      </p:sp>
      <p:sp>
        <p:nvSpPr>
          <p:cNvPr id="103" name="Google Shape;103;p15"/>
          <p:cNvSpPr txBox="1"/>
          <p:nvPr>
            <p:ph idx="1" type="body"/>
          </p:nvPr>
        </p:nvSpPr>
        <p:spPr>
          <a:xfrm>
            <a:off x="457200" y="2332037"/>
            <a:ext cx="7467600" cy="4525963"/>
          </a:xfrm>
          <a:prstGeom prst="rect">
            <a:avLst/>
          </a:prstGeom>
          <a:noFill/>
          <a:ln>
            <a:noFill/>
          </a:ln>
        </p:spPr>
        <p:txBody>
          <a:bodyPr anchorCtr="0" anchor="t" bIns="45700" lIns="91425" spcFirstLastPara="1" rIns="91425" wrap="square" tIns="45700">
            <a:normAutofit/>
          </a:bodyPr>
          <a:lstStyle/>
          <a:p>
            <a:pPr indent="-384047" lvl="0" marL="420624" rtl="0" algn="l">
              <a:spcBef>
                <a:spcPts val="0"/>
              </a:spcBef>
              <a:spcAft>
                <a:spcPts val="0"/>
              </a:spcAft>
              <a:buSzPts val="1600"/>
              <a:buChar char="⦿"/>
            </a:pPr>
            <a:r>
              <a:rPr lang="en-US" sz="2000"/>
              <a:t>The basic syntax of functions can be seen in one we already used - </a:t>
            </a:r>
            <a:r>
              <a:rPr i="1" lang="en-US" sz="2000"/>
              <a:t>int main().</a:t>
            </a:r>
            <a:endParaRPr i="1" sz="2000"/>
          </a:p>
          <a:p>
            <a:pPr indent="-384047" lvl="0" marL="420624" rtl="0" algn="l">
              <a:spcBef>
                <a:spcPts val="400"/>
              </a:spcBef>
              <a:spcAft>
                <a:spcPts val="0"/>
              </a:spcAft>
              <a:buSzPts val="1600"/>
              <a:buChar char="⦿"/>
            </a:pPr>
            <a:r>
              <a:rPr i="1" lang="en-US" sz="2000">
                <a:latin typeface="Courier New"/>
                <a:ea typeface="Courier New"/>
                <a:cs typeface="Courier New"/>
                <a:sym typeface="Courier New"/>
              </a:rPr>
              <a:t>Ex.</a:t>
            </a:r>
            <a:endParaRPr/>
          </a:p>
          <a:p>
            <a:pPr indent="0" lvl="0" marL="36576" rtl="0" algn="l">
              <a:spcBef>
                <a:spcPts val="400"/>
              </a:spcBef>
              <a:spcAft>
                <a:spcPts val="0"/>
              </a:spcAft>
              <a:buSzPts val="1600"/>
              <a:buNone/>
            </a:pPr>
            <a:r>
              <a:rPr i="1" lang="en-US" sz="2000">
                <a:latin typeface="Courier New"/>
                <a:ea typeface="Courier New"/>
                <a:cs typeface="Courier New"/>
                <a:sym typeface="Courier New"/>
              </a:rPr>
              <a:t>int main() </a:t>
            </a:r>
            <a:endParaRPr/>
          </a:p>
          <a:p>
            <a:pPr indent="0" lvl="0" marL="36576" rtl="0" algn="l">
              <a:spcBef>
                <a:spcPts val="400"/>
              </a:spcBef>
              <a:spcAft>
                <a:spcPts val="0"/>
              </a:spcAft>
              <a:buSzPts val="1600"/>
              <a:buNone/>
            </a:pPr>
            <a:r>
              <a:rPr i="1" lang="en-US" sz="2000">
                <a:latin typeface="Courier New"/>
                <a:ea typeface="Courier New"/>
                <a:cs typeface="Courier New"/>
                <a:sym typeface="Courier New"/>
              </a:rPr>
              <a:t> {</a:t>
            </a:r>
            <a:endParaRPr/>
          </a:p>
          <a:p>
            <a:pPr indent="0" lvl="0" marL="36576" rtl="0" algn="l">
              <a:spcBef>
                <a:spcPts val="400"/>
              </a:spcBef>
              <a:spcAft>
                <a:spcPts val="0"/>
              </a:spcAft>
              <a:buSzPts val="1600"/>
              <a:buNone/>
            </a:pPr>
            <a:r>
              <a:rPr i="1" lang="en-US" sz="2000">
                <a:latin typeface="Courier New"/>
                <a:ea typeface="Courier New"/>
                <a:cs typeface="Courier New"/>
                <a:sym typeface="Courier New"/>
              </a:rPr>
              <a:t>  //body of program</a:t>
            </a:r>
            <a:endParaRPr/>
          </a:p>
          <a:p>
            <a:pPr indent="0" lvl="0" marL="36576" rtl="0" algn="l">
              <a:spcBef>
                <a:spcPts val="400"/>
              </a:spcBef>
              <a:spcAft>
                <a:spcPts val="0"/>
              </a:spcAft>
              <a:buSzPts val="1600"/>
              <a:buNone/>
            </a:pPr>
            <a:r>
              <a:rPr i="1" lang="en-US" sz="2000">
                <a:latin typeface="Courier New"/>
                <a:ea typeface="Courier New"/>
                <a:cs typeface="Courier New"/>
                <a:sym typeface="Courier New"/>
              </a:rPr>
              <a:t>  return 0;</a:t>
            </a:r>
            <a:endParaRPr/>
          </a:p>
          <a:p>
            <a:pPr indent="0" lvl="0" marL="36576" rtl="0" algn="l">
              <a:spcBef>
                <a:spcPts val="400"/>
              </a:spcBef>
              <a:spcAft>
                <a:spcPts val="0"/>
              </a:spcAft>
              <a:buSzPts val="1600"/>
              <a:buNone/>
            </a:pPr>
            <a:r>
              <a:rPr i="1" lang="en-US" sz="2000">
                <a:latin typeface="Courier New"/>
                <a:ea typeface="Courier New"/>
                <a:cs typeface="Courier New"/>
                <a:sym typeface="Courier New"/>
              </a:rPr>
              <a:t> }</a:t>
            </a:r>
            <a:endParaRPr/>
          </a:p>
          <a:p>
            <a:pPr indent="-384047" lvl="0" marL="420624" rtl="0" algn="l">
              <a:spcBef>
                <a:spcPts val="400"/>
              </a:spcBef>
              <a:spcAft>
                <a:spcPts val="0"/>
              </a:spcAft>
              <a:buSzPts val="1600"/>
              <a:buChar char="⦿"/>
            </a:pPr>
            <a:r>
              <a:rPr lang="en-US" sz="2000"/>
              <a:t>The</a:t>
            </a:r>
            <a:r>
              <a:rPr i="1" lang="en-US" sz="2000"/>
              <a:t> return 0; </a:t>
            </a:r>
            <a:r>
              <a:rPr lang="en-US" sz="2000"/>
              <a:t>returns the value of 0 to the operating system, to tell that the program ran normally.</a:t>
            </a:r>
            <a:endParaRPr/>
          </a:p>
          <a:p>
            <a:pPr indent="-384047" lvl="0" marL="420624" rtl="0" algn="l">
              <a:spcBef>
                <a:spcPts val="400"/>
              </a:spcBef>
              <a:spcAft>
                <a:spcPts val="0"/>
              </a:spcAft>
              <a:buSzPts val="1600"/>
              <a:buChar char="⦿"/>
            </a:pPr>
            <a:r>
              <a:rPr lang="en-US" sz="2000"/>
              <a:t>This </a:t>
            </a:r>
            <a:r>
              <a:rPr i="1" lang="en-US" sz="2000"/>
              <a:t>return statement </a:t>
            </a:r>
            <a:r>
              <a:rPr lang="en-US" sz="2000"/>
              <a:t>can return values in other functions. As you will see later.</a:t>
            </a:r>
            <a:endParaRPr/>
          </a:p>
          <a:p>
            <a:pPr indent="0" lvl="0" marL="36576" rtl="0" algn="l">
              <a:spcBef>
                <a:spcPts val="400"/>
              </a:spcBef>
              <a:spcAft>
                <a:spcPts val="0"/>
              </a:spcAft>
              <a:buSzPts val="16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idx="1" type="body"/>
          </p:nvPr>
        </p:nvSpPr>
        <p:spPr>
          <a:xfrm>
            <a:off x="533400" y="685800"/>
            <a:ext cx="8077200" cy="5943600"/>
          </a:xfrm>
          <a:prstGeom prst="rect">
            <a:avLst/>
          </a:prstGeom>
          <a:noFill/>
          <a:ln>
            <a:noFill/>
          </a:ln>
        </p:spPr>
        <p:txBody>
          <a:bodyPr anchorCtr="0" anchor="t" bIns="45700" lIns="91425" spcFirstLastPara="1" rIns="91425" wrap="square" tIns="45700">
            <a:normAutofit lnSpcReduction="10000"/>
          </a:bodyPr>
          <a:lstStyle/>
          <a:p>
            <a:pPr indent="-384047" lvl="0" marL="420624" rtl="0" algn="l">
              <a:spcBef>
                <a:spcPts val="0"/>
              </a:spcBef>
              <a:spcAft>
                <a:spcPts val="0"/>
              </a:spcAft>
              <a:buSzPts val="1600"/>
              <a:buChar char="⦿"/>
            </a:pPr>
            <a:r>
              <a:rPr lang="en-US" sz="2000"/>
              <a:t>A function that returns nothing can be declared as a </a:t>
            </a:r>
            <a:r>
              <a:rPr i="1" lang="en-US" sz="2000"/>
              <a:t>void</a:t>
            </a:r>
            <a:r>
              <a:rPr lang="en-US" sz="2000"/>
              <a:t>. </a:t>
            </a:r>
            <a:endParaRPr sz="2000"/>
          </a:p>
          <a:p>
            <a:pPr indent="-384047" lvl="0" marL="420624" rtl="0" algn="l">
              <a:spcBef>
                <a:spcPts val="400"/>
              </a:spcBef>
              <a:spcAft>
                <a:spcPts val="0"/>
              </a:spcAft>
              <a:buSzPts val="1600"/>
              <a:buChar char="⦿"/>
            </a:pPr>
            <a:r>
              <a:rPr lang="en-US" sz="2000"/>
              <a:t>Ex.</a:t>
            </a:r>
            <a:endParaRPr/>
          </a:p>
          <a:p>
            <a:pPr indent="0" lvl="0" marL="36576" rtl="0" algn="l">
              <a:spcBef>
                <a:spcPts val="400"/>
              </a:spcBef>
              <a:spcAft>
                <a:spcPts val="0"/>
              </a:spcAft>
              <a:buSzPts val="1600"/>
              <a:buNone/>
            </a:pPr>
            <a:r>
              <a:rPr lang="en-US" sz="2000">
                <a:latin typeface="Courier New"/>
                <a:ea typeface="Courier New"/>
                <a:cs typeface="Courier New"/>
                <a:sym typeface="Courier New"/>
              </a:rPr>
              <a:t>Void print_title()</a:t>
            </a:r>
            <a:endParaRPr/>
          </a:p>
          <a:p>
            <a:pPr indent="0" lvl="0" marL="36576" rtl="0" algn="l">
              <a:spcBef>
                <a:spcPts val="400"/>
              </a:spcBef>
              <a:spcAft>
                <a:spcPts val="0"/>
              </a:spcAft>
              <a:buSzPts val="1600"/>
              <a:buNone/>
            </a:pPr>
            <a:r>
              <a:rPr lang="en-US" sz="2000">
                <a:latin typeface="Courier New"/>
                <a:ea typeface="Courier New"/>
                <a:cs typeface="Courier New"/>
                <a:sym typeface="Courier New"/>
              </a:rPr>
              <a:t> {</a:t>
            </a:r>
            <a:endParaRPr/>
          </a:p>
          <a:p>
            <a:pPr indent="0" lvl="0" marL="36576" rtl="0" algn="l">
              <a:spcBef>
                <a:spcPts val="400"/>
              </a:spcBef>
              <a:spcAft>
                <a:spcPts val="0"/>
              </a:spcAft>
              <a:buSzPts val="1600"/>
              <a:buNone/>
            </a:pPr>
            <a:r>
              <a:rPr lang="en-US" sz="2000">
                <a:latin typeface="Courier New"/>
                <a:ea typeface="Courier New"/>
                <a:cs typeface="Courier New"/>
                <a:sym typeface="Courier New"/>
              </a:rPr>
              <a:t>  cout &lt;&lt; “Ping Pong Tournament Scheduler Program”</a:t>
            </a:r>
            <a:endParaRPr/>
          </a:p>
          <a:p>
            <a:pPr indent="0" lvl="0" marL="36576" rtl="0" algn="l">
              <a:spcBef>
                <a:spcPts val="400"/>
              </a:spcBef>
              <a:spcAft>
                <a:spcPts val="0"/>
              </a:spcAft>
              <a:buSzPts val="1600"/>
              <a:buNone/>
            </a:pPr>
            <a:r>
              <a:rPr lang="en-US" sz="2000">
                <a:latin typeface="Courier New"/>
                <a:ea typeface="Courier New"/>
                <a:cs typeface="Courier New"/>
                <a:sym typeface="Courier New"/>
              </a:rPr>
              <a:t> }</a:t>
            </a:r>
            <a:endParaRPr/>
          </a:p>
          <a:p>
            <a:pPr indent="-384047" lvl="0" marL="420624" rtl="0" algn="l">
              <a:spcBef>
                <a:spcPts val="400"/>
              </a:spcBef>
              <a:spcAft>
                <a:spcPts val="0"/>
              </a:spcAft>
              <a:buSzPts val="1600"/>
              <a:buChar char="⦿"/>
            </a:pPr>
            <a:r>
              <a:rPr lang="en-US" sz="2000"/>
              <a:t>A function like this can be called upon in the main to perform the code it contains. </a:t>
            </a:r>
            <a:endParaRPr/>
          </a:p>
          <a:p>
            <a:pPr indent="-384047" lvl="0" marL="420624" rtl="0" algn="l">
              <a:spcBef>
                <a:spcPts val="400"/>
              </a:spcBef>
              <a:spcAft>
                <a:spcPts val="0"/>
              </a:spcAft>
              <a:buSzPts val="1600"/>
              <a:buChar char="⦿"/>
            </a:pPr>
            <a:r>
              <a:rPr lang="en-US" sz="2000"/>
              <a:t>Ex.</a:t>
            </a:r>
            <a:endParaRPr/>
          </a:p>
          <a:p>
            <a:pPr indent="0" lvl="0" marL="36576" rtl="0" algn="l">
              <a:spcBef>
                <a:spcPts val="400"/>
              </a:spcBef>
              <a:spcAft>
                <a:spcPts val="0"/>
              </a:spcAft>
              <a:buSzPts val="1600"/>
              <a:buNone/>
            </a:pPr>
            <a:r>
              <a:rPr lang="en-US" sz="2000">
                <a:latin typeface="Courier New"/>
                <a:ea typeface="Courier New"/>
                <a:cs typeface="Courier New"/>
                <a:sym typeface="Courier New"/>
              </a:rPr>
              <a:t>int main()</a:t>
            </a:r>
            <a:endParaRPr/>
          </a:p>
          <a:p>
            <a:pPr indent="0" lvl="0" marL="36576" rtl="0" algn="l">
              <a:spcBef>
                <a:spcPts val="400"/>
              </a:spcBef>
              <a:spcAft>
                <a:spcPts val="0"/>
              </a:spcAft>
              <a:buSzPts val="1600"/>
              <a:buNone/>
            </a:pPr>
            <a:r>
              <a:rPr lang="en-US" sz="2000">
                <a:latin typeface="Courier New"/>
                <a:ea typeface="Courier New"/>
                <a:cs typeface="Courier New"/>
                <a:sym typeface="Courier New"/>
              </a:rPr>
              <a:t> {</a:t>
            </a:r>
            <a:endParaRPr/>
          </a:p>
          <a:p>
            <a:pPr indent="0" lvl="0" marL="36576" rtl="0" algn="l">
              <a:spcBef>
                <a:spcPts val="400"/>
              </a:spcBef>
              <a:spcAft>
                <a:spcPts val="0"/>
              </a:spcAft>
              <a:buSzPts val="1600"/>
              <a:buNone/>
            </a:pPr>
            <a:r>
              <a:rPr lang="en-US" sz="2000">
                <a:latin typeface="Courier New"/>
                <a:ea typeface="Courier New"/>
                <a:cs typeface="Courier New"/>
                <a:sym typeface="Courier New"/>
              </a:rPr>
              <a:t>print_title();  //calling function</a:t>
            </a:r>
            <a:r>
              <a:rPr i="1" lang="en-US" sz="2000">
                <a:latin typeface="Courier New"/>
                <a:ea typeface="Courier New"/>
                <a:cs typeface="Courier New"/>
                <a:sym typeface="Courier New"/>
              </a:rPr>
              <a:t>	                                   </a:t>
            </a:r>
            <a:r>
              <a:rPr lang="en-US" sz="2000">
                <a:latin typeface="Courier New"/>
                <a:ea typeface="Courier New"/>
                <a:cs typeface="Courier New"/>
                <a:sym typeface="Courier New"/>
              </a:rPr>
              <a:t>return 0;</a:t>
            </a:r>
            <a:r>
              <a:rPr i="1" lang="en-US" sz="2000">
                <a:latin typeface="Courier New"/>
                <a:ea typeface="Courier New"/>
                <a:cs typeface="Courier New"/>
                <a:sym typeface="Courier New"/>
              </a:rPr>
              <a:t> </a:t>
            </a:r>
            <a:endParaRPr/>
          </a:p>
          <a:p>
            <a:pPr indent="0" lvl="0" marL="36576" rtl="0" algn="l">
              <a:spcBef>
                <a:spcPts val="400"/>
              </a:spcBef>
              <a:spcAft>
                <a:spcPts val="0"/>
              </a:spcAft>
              <a:buSzPts val="1600"/>
              <a:buNone/>
            </a:pPr>
            <a:r>
              <a:rPr i="1" lang="en-US" sz="2000">
                <a:latin typeface="Courier New"/>
                <a:ea typeface="Courier New"/>
                <a:cs typeface="Courier New"/>
                <a:sym typeface="Courier New"/>
              </a:rPr>
              <a:t> </a:t>
            </a:r>
            <a:r>
              <a:rPr lang="en-US" sz="2000">
                <a:latin typeface="Courier New"/>
                <a:ea typeface="Courier New"/>
                <a:cs typeface="Courier New"/>
                <a:sym typeface="Courier New"/>
              </a:rPr>
              <a:t>} </a:t>
            </a:r>
            <a:endParaRPr/>
          </a:p>
          <a:p>
            <a:pPr indent="-384047" lvl="0" marL="420624" rtl="0" algn="l">
              <a:spcBef>
                <a:spcPts val="400"/>
              </a:spcBef>
              <a:spcAft>
                <a:spcPts val="0"/>
              </a:spcAft>
              <a:buSzPts val="1600"/>
              <a:buChar char="⦿"/>
            </a:pPr>
            <a:r>
              <a:rPr lang="en-US" sz="2000"/>
              <a:t>The calling function calls the above </a:t>
            </a:r>
            <a:r>
              <a:rPr i="1" lang="en-US" sz="2000"/>
              <a:t>void print_title</a:t>
            </a:r>
            <a:r>
              <a:rPr lang="en-US" sz="2000"/>
              <a:t>, which was placed outside the main. Once reached, the code within print_title will be executed.</a:t>
            </a:r>
            <a:endParaRPr/>
          </a:p>
          <a:p>
            <a:pPr indent="0" lvl="0" marL="36576" rtl="0" algn="l">
              <a:spcBef>
                <a:spcPts val="400"/>
              </a:spcBef>
              <a:spcAft>
                <a:spcPts val="0"/>
              </a:spcAft>
              <a:buSzPts val="1600"/>
              <a:buNone/>
            </a:pPr>
            <a:r>
              <a:rPr lang="en-US" sz="2000"/>
              <a:t>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idx="1" type="body"/>
          </p:nvPr>
        </p:nvSpPr>
        <p:spPr>
          <a:xfrm>
            <a:off x="457200" y="685800"/>
            <a:ext cx="7467600" cy="5440363"/>
          </a:xfrm>
          <a:prstGeom prst="rect">
            <a:avLst/>
          </a:prstGeom>
          <a:noFill/>
          <a:ln>
            <a:noFill/>
          </a:ln>
        </p:spPr>
        <p:txBody>
          <a:bodyPr anchorCtr="0" anchor="t" bIns="45700" lIns="91425" spcFirstLastPara="1" rIns="91425" wrap="square" tIns="45700">
            <a:normAutofit fontScale="92500"/>
          </a:bodyPr>
          <a:lstStyle/>
          <a:p>
            <a:pPr indent="-384047" lvl="0" marL="420624" rtl="0" algn="l">
              <a:spcBef>
                <a:spcPts val="0"/>
              </a:spcBef>
              <a:spcAft>
                <a:spcPts val="0"/>
              </a:spcAft>
              <a:buSzPct val="80000"/>
              <a:buChar char="⦿"/>
            </a:pPr>
            <a:r>
              <a:rPr lang="en-US" sz="2000"/>
              <a:t>Functions must be declared at the top of the program as well. This is called the </a:t>
            </a:r>
            <a:r>
              <a:rPr i="1" lang="en-US" sz="2000"/>
              <a:t>function prototype</a:t>
            </a:r>
            <a:r>
              <a:rPr lang="en-US" sz="2000"/>
              <a:t>.</a:t>
            </a:r>
            <a:endParaRPr/>
          </a:p>
          <a:p>
            <a:pPr indent="-384047" lvl="0" marL="420624" rtl="0" algn="l">
              <a:spcBef>
                <a:spcPts val="370"/>
              </a:spcBef>
              <a:spcAft>
                <a:spcPts val="0"/>
              </a:spcAft>
              <a:buSzPct val="80000"/>
              <a:buChar char="⦿"/>
            </a:pPr>
            <a:r>
              <a:rPr lang="en-US" sz="2000"/>
              <a:t>Ex.</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void print_title();      //prototype</a:t>
            </a:r>
            <a:endParaRPr/>
          </a:p>
          <a:p>
            <a:pPr indent="0" lvl="0" marL="36576" rtl="0" algn="l">
              <a:spcBef>
                <a:spcPts val="370"/>
              </a:spcBef>
              <a:spcAft>
                <a:spcPts val="0"/>
              </a:spcAft>
              <a:buSzPct val="80000"/>
              <a:buNone/>
            </a:pPr>
            <a:r>
              <a:t/>
            </a:r>
            <a:endParaRPr sz="2000">
              <a:latin typeface="Courier New"/>
              <a:ea typeface="Courier New"/>
              <a:cs typeface="Courier New"/>
              <a:sym typeface="Courier New"/>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int main()               </a:t>
            </a:r>
            <a:endParaRPr sz="2000">
              <a:latin typeface="Courier New"/>
              <a:ea typeface="Courier New"/>
              <a:cs typeface="Courier New"/>
              <a:sym typeface="Courier New"/>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 {</a:t>
            </a:r>
            <a:endParaRPr sz="2000">
              <a:latin typeface="Courier New"/>
              <a:ea typeface="Courier New"/>
              <a:cs typeface="Courier New"/>
              <a:sym typeface="Courier New"/>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  print_title();         //calling upon function </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  return 0;</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 }</a:t>
            </a:r>
            <a:endParaRPr sz="2000">
              <a:latin typeface="Courier New"/>
              <a:ea typeface="Courier New"/>
              <a:cs typeface="Courier New"/>
              <a:sym typeface="Courier New"/>
            </a:endParaRPr>
          </a:p>
          <a:p>
            <a:pPr indent="0" lvl="0" marL="36576" rtl="0" algn="l">
              <a:spcBef>
                <a:spcPts val="370"/>
              </a:spcBef>
              <a:spcAft>
                <a:spcPts val="0"/>
              </a:spcAft>
              <a:buSzPct val="80000"/>
              <a:buNone/>
            </a:pPr>
            <a:r>
              <a:t/>
            </a:r>
            <a:endParaRPr sz="2000">
              <a:latin typeface="Courier New"/>
              <a:ea typeface="Courier New"/>
              <a:cs typeface="Courier New"/>
              <a:sym typeface="Courier New"/>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void print_title()       //actual function   </a:t>
            </a:r>
            <a:endParaRPr sz="2000">
              <a:latin typeface="Courier New"/>
              <a:ea typeface="Courier New"/>
              <a:cs typeface="Courier New"/>
              <a:sym typeface="Courier New"/>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 {</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  cout &lt;&lt; “Ping Pong Tournament Scheduler Program”</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 }</a:t>
            </a:r>
            <a:endParaRPr/>
          </a:p>
          <a:p>
            <a:pPr indent="0" lvl="0" marL="36576" rtl="0" algn="l">
              <a:spcBef>
                <a:spcPts val="555"/>
              </a:spcBef>
              <a:spcAft>
                <a:spcPts val="0"/>
              </a:spcAft>
              <a:buSzPct val="8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idx="1" type="body"/>
          </p:nvPr>
        </p:nvSpPr>
        <p:spPr>
          <a:xfrm>
            <a:off x="304800" y="381000"/>
            <a:ext cx="8458200" cy="6400800"/>
          </a:xfrm>
          <a:prstGeom prst="rect">
            <a:avLst/>
          </a:prstGeom>
          <a:noFill/>
          <a:ln>
            <a:noFill/>
          </a:ln>
        </p:spPr>
        <p:txBody>
          <a:bodyPr anchorCtr="0" anchor="t" bIns="45700" lIns="91425" spcFirstLastPara="1" rIns="91425" wrap="square" tIns="45700">
            <a:normAutofit fontScale="92500" lnSpcReduction="10000"/>
          </a:bodyPr>
          <a:lstStyle/>
          <a:p>
            <a:pPr indent="-384047" lvl="0" marL="420624" rtl="0" algn="l">
              <a:spcBef>
                <a:spcPts val="0"/>
              </a:spcBef>
              <a:spcAft>
                <a:spcPts val="0"/>
              </a:spcAft>
              <a:buSzPct val="80000"/>
              <a:buChar char="⦿"/>
            </a:pPr>
            <a:r>
              <a:rPr lang="en-US" sz="2000"/>
              <a:t>So far we’ve only been declaring variables in the </a:t>
            </a:r>
            <a:r>
              <a:rPr i="1" lang="en-US" sz="2000"/>
              <a:t>main()</a:t>
            </a:r>
            <a:r>
              <a:rPr lang="en-US" sz="2000"/>
              <a:t>. </a:t>
            </a:r>
            <a:endParaRPr/>
          </a:p>
          <a:p>
            <a:pPr indent="-384047" lvl="0" marL="420624" rtl="0" algn="l">
              <a:spcBef>
                <a:spcPts val="370"/>
              </a:spcBef>
              <a:spcAft>
                <a:spcPts val="0"/>
              </a:spcAft>
              <a:buSzPct val="80000"/>
              <a:buChar char="⦿"/>
            </a:pPr>
            <a:r>
              <a:rPr lang="en-US" sz="2000"/>
              <a:t>These variables would be inaccessible outside the main. The availability of a variable is called the </a:t>
            </a:r>
            <a:r>
              <a:rPr i="1" lang="en-US" sz="2000"/>
              <a:t>scope.</a:t>
            </a:r>
            <a:r>
              <a:rPr lang="en-US" sz="2000"/>
              <a:t> </a:t>
            </a:r>
            <a:endParaRPr/>
          </a:p>
          <a:p>
            <a:pPr indent="-384047" lvl="0" marL="420624" rtl="0" algn="l">
              <a:spcBef>
                <a:spcPts val="370"/>
              </a:spcBef>
              <a:spcAft>
                <a:spcPts val="0"/>
              </a:spcAft>
              <a:buSzPct val="80000"/>
              <a:buChar char="⦿"/>
            </a:pPr>
            <a:r>
              <a:rPr lang="en-US" sz="2000"/>
              <a:t>There are two types of variables. </a:t>
            </a:r>
            <a:r>
              <a:rPr i="1" lang="en-US" sz="2000"/>
              <a:t>Global Variables </a:t>
            </a:r>
            <a:r>
              <a:rPr lang="en-US" sz="2000"/>
              <a:t> and </a:t>
            </a:r>
            <a:r>
              <a:rPr i="1" lang="en-US" sz="2000"/>
              <a:t>Local Variables</a:t>
            </a:r>
            <a:r>
              <a:rPr lang="en-US" sz="2000"/>
              <a:t>. </a:t>
            </a:r>
            <a:endParaRPr/>
          </a:p>
          <a:p>
            <a:pPr indent="-384047" lvl="0" marL="420624" rtl="0" algn="l">
              <a:spcBef>
                <a:spcPts val="370"/>
              </a:spcBef>
              <a:spcAft>
                <a:spcPts val="0"/>
              </a:spcAft>
              <a:buSzPct val="80000"/>
              <a:buChar char="⦿"/>
            </a:pPr>
            <a:r>
              <a:rPr lang="en-US" sz="2000"/>
              <a:t>Local Variables can only be accessed inside of one function.</a:t>
            </a:r>
            <a:endParaRPr/>
          </a:p>
          <a:p>
            <a:pPr indent="-384047" lvl="0" marL="420624" rtl="0" algn="l">
              <a:spcBef>
                <a:spcPts val="370"/>
              </a:spcBef>
              <a:spcAft>
                <a:spcPts val="0"/>
              </a:spcAft>
              <a:buSzPct val="80000"/>
              <a:buChar char="⦿"/>
            </a:pPr>
            <a:r>
              <a:rPr lang="en-US" sz="2000"/>
              <a:t>Global Variables are accessible by any function. </a:t>
            </a:r>
            <a:endParaRPr/>
          </a:p>
          <a:p>
            <a:pPr indent="-384047" lvl="0" marL="420624" rtl="0" algn="l">
              <a:spcBef>
                <a:spcPts val="370"/>
              </a:spcBef>
              <a:spcAft>
                <a:spcPts val="0"/>
              </a:spcAft>
              <a:buSzPct val="80000"/>
              <a:buChar char="⦿"/>
            </a:pPr>
            <a:r>
              <a:rPr lang="en-US" sz="2000"/>
              <a:t>Ex.</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#include &lt;iostream&gt;</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int i = 3;       //global variable</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void myfunction();</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int main()</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 {</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  int j;         //local variable</a:t>
            </a:r>
            <a:endParaRPr sz="2000">
              <a:latin typeface="Courier New"/>
              <a:ea typeface="Courier New"/>
              <a:cs typeface="Courier New"/>
              <a:sym typeface="Courier New"/>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  return 0;        </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 }</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void myfunction()</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 {</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  int k;         //local variable</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 }</a:t>
            </a:r>
            <a:endParaRPr sz="2000">
              <a:latin typeface="Courier New"/>
              <a:ea typeface="Courier New"/>
              <a:cs typeface="Courier New"/>
              <a:sym typeface="Courier New"/>
            </a:endParaRPr>
          </a:p>
          <a:p>
            <a:pPr indent="0" lvl="0" marL="36576" rtl="0" algn="l">
              <a:spcBef>
                <a:spcPts val="370"/>
              </a:spcBef>
              <a:spcAft>
                <a:spcPts val="0"/>
              </a:spcAft>
              <a:buSzPct val="80000"/>
              <a:buNone/>
            </a:pPr>
            <a:r>
              <a:t/>
            </a:r>
            <a:endParaRPr sz="20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1" type="body"/>
          </p:nvPr>
        </p:nvSpPr>
        <p:spPr>
          <a:xfrm>
            <a:off x="457200" y="381000"/>
            <a:ext cx="7467600" cy="5943600"/>
          </a:xfrm>
          <a:prstGeom prst="rect">
            <a:avLst/>
          </a:prstGeom>
          <a:noFill/>
          <a:ln>
            <a:noFill/>
          </a:ln>
        </p:spPr>
        <p:txBody>
          <a:bodyPr anchorCtr="0" anchor="t" bIns="45700" lIns="91425" spcFirstLastPara="1" rIns="91425" wrap="square" tIns="45700">
            <a:normAutofit fontScale="92500" lnSpcReduction="10000"/>
          </a:bodyPr>
          <a:lstStyle/>
          <a:p>
            <a:pPr indent="-384047" lvl="0" marL="420624" rtl="0" algn="l">
              <a:spcBef>
                <a:spcPts val="0"/>
              </a:spcBef>
              <a:spcAft>
                <a:spcPts val="0"/>
              </a:spcAft>
              <a:buSzPct val="80000"/>
              <a:buChar char="⦿"/>
            </a:pPr>
            <a:r>
              <a:rPr lang="en-US" sz="2000"/>
              <a:t>Though global variables can be used in every function, they should be kept to a minimal, as it is easier to maintain and debug code that uses local variables more often.</a:t>
            </a:r>
            <a:endParaRPr/>
          </a:p>
          <a:p>
            <a:pPr indent="-384047" lvl="0" marL="420624" rtl="0" algn="l">
              <a:spcBef>
                <a:spcPts val="370"/>
              </a:spcBef>
              <a:spcAft>
                <a:spcPts val="0"/>
              </a:spcAft>
              <a:buSzPct val="80000"/>
              <a:buChar char="⦿"/>
            </a:pPr>
            <a:r>
              <a:rPr lang="en-US" sz="2000"/>
              <a:t>Local variables can be </a:t>
            </a:r>
            <a:r>
              <a:rPr i="1" lang="en-US" sz="2000"/>
              <a:t>passed</a:t>
            </a:r>
            <a:r>
              <a:rPr lang="en-US" sz="2000"/>
              <a:t> in functions to use them between different functions. This is done in the </a:t>
            </a:r>
            <a:r>
              <a:rPr i="1" lang="en-US" sz="2000"/>
              <a:t>argument,</a:t>
            </a:r>
            <a:r>
              <a:rPr lang="en-US" sz="2000"/>
              <a:t> the parenthesis after a function.</a:t>
            </a:r>
            <a:endParaRPr/>
          </a:p>
          <a:p>
            <a:pPr indent="-384047" lvl="0" marL="420624" rtl="0" algn="l">
              <a:spcBef>
                <a:spcPts val="370"/>
              </a:spcBef>
              <a:spcAft>
                <a:spcPts val="0"/>
              </a:spcAft>
              <a:buSzPct val="80000"/>
              <a:buChar char="⦿"/>
            </a:pPr>
            <a:r>
              <a:rPr lang="en-US" sz="2000"/>
              <a:t>When you are </a:t>
            </a:r>
            <a:r>
              <a:rPr i="1" lang="en-US" sz="2000"/>
              <a:t>passing by value</a:t>
            </a:r>
            <a:r>
              <a:rPr lang="en-US" sz="2000"/>
              <a:t>, a copy of they value of the variable is given to the function to use. If it is changed within the function, the original copy of the variable in the calling function remains the same. </a:t>
            </a:r>
            <a:endParaRPr/>
          </a:p>
          <a:p>
            <a:pPr indent="-384047" lvl="0" marL="420624" rtl="0" algn="l">
              <a:spcBef>
                <a:spcPts val="370"/>
              </a:spcBef>
              <a:spcAft>
                <a:spcPts val="0"/>
              </a:spcAft>
              <a:buSzPct val="80000"/>
              <a:buChar char="⦿"/>
            </a:pPr>
            <a:r>
              <a:rPr lang="en-US" sz="2000"/>
              <a:t>Ex.</a:t>
            </a:r>
            <a:endParaRPr/>
          </a:p>
          <a:p>
            <a:pPr indent="0" lvl="0" marL="36576" rtl="0" algn="l">
              <a:spcBef>
                <a:spcPts val="370"/>
              </a:spcBef>
              <a:spcAft>
                <a:spcPts val="0"/>
              </a:spcAft>
              <a:buSzPct val="80000"/>
              <a:buNone/>
            </a:pPr>
            <a:r>
              <a:rPr lang="en-US" sz="2000">
                <a:latin typeface="Courier New"/>
                <a:ea typeface="Courier New"/>
                <a:cs typeface="Courier New"/>
                <a:sym typeface="Courier New"/>
              </a:rPr>
              <a:t>void print_true_or_false(int True_False)</a:t>
            </a:r>
            <a:endParaRPr/>
          </a:p>
          <a:p>
            <a:pPr indent="-384047" lvl="0" marL="420624" rtl="0" algn="l">
              <a:spcBef>
                <a:spcPts val="370"/>
              </a:spcBef>
              <a:spcAft>
                <a:spcPts val="0"/>
              </a:spcAft>
              <a:buSzPct val="80000"/>
              <a:buChar char="⦿"/>
            </a:pPr>
            <a:r>
              <a:rPr lang="en-US" sz="2000"/>
              <a:t>In this statement, the </a:t>
            </a:r>
            <a:r>
              <a:rPr i="1" lang="en-US" sz="2000"/>
              <a:t>True_False</a:t>
            </a:r>
            <a:r>
              <a:rPr lang="en-US" sz="2000"/>
              <a:t> variable is called a parameter. </a:t>
            </a:r>
            <a:endParaRPr sz="2000"/>
          </a:p>
          <a:p>
            <a:pPr indent="0" lvl="0" marL="36576" rtl="0" algn="l">
              <a:spcBef>
                <a:spcPts val="370"/>
              </a:spcBef>
              <a:spcAft>
                <a:spcPts val="0"/>
              </a:spcAft>
              <a:buSzPct val="80000"/>
              <a:buNone/>
            </a:pPr>
            <a:r>
              <a:t/>
            </a:r>
            <a:endParaRPr sz="2000"/>
          </a:p>
          <a:p>
            <a:pPr indent="0" lvl="0" marL="36576" rtl="0" algn="l">
              <a:spcBef>
                <a:spcPts val="370"/>
              </a:spcBef>
              <a:spcAft>
                <a:spcPts val="0"/>
              </a:spcAft>
              <a:buSzPct val="80000"/>
              <a:buNone/>
            </a:pPr>
            <a:r>
              <a:rPr lang="en-US" sz="2000"/>
              <a:t>Note: Arguments and parameters are actually different. An argument is a value or expression passed through the parenthesis when a function is called. A parameter is the variable that receives the value or any other identifier in the parenthesis of the function declaration. Basically, and argument is passed to a function, but once in the function, it is a parameter.</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idx="1" type="body"/>
          </p:nvPr>
        </p:nvSpPr>
        <p:spPr>
          <a:xfrm>
            <a:off x="304800" y="533400"/>
            <a:ext cx="8382000" cy="6172200"/>
          </a:xfrm>
          <a:prstGeom prst="rect">
            <a:avLst/>
          </a:prstGeom>
          <a:noFill/>
          <a:ln>
            <a:noFill/>
          </a:ln>
        </p:spPr>
        <p:txBody>
          <a:bodyPr anchorCtr="0" anchor="t" bIns="45700" lIns="91425" spcFirstLastPara="1" rIns="91425" wrap="square" tIns="45700">
            <a:normAutofit fontScale="85000" lnSpcReduction="20000"/>
          </a:bodyPr>
          <a:lstStyle/>
          <a:p>
            <a:pPr indent="-384047" lvl="0" marL="420624" rtl="0" algn="l">
              <a:spcBef>
                <a:spcPts val="0"/>
              </a:spcBef>
              <a:spcAft>
                <a:spcPts val="0"/>
              </a:spcAft>
              <a:buSzPct val="80000"/>
              <a:buChar char="⦿"/>
            </a:pPr>
            <a:r>
              <a:rPr lang="en-US" sz="2000"/>
              <a:t>When you write a function, you can put any variable of literal in the parenthesis to be passed, as long as the data types don’t conflict.</a:t>
            </a:r>
            <a:endParaRPr/>
          </a:p>
          <a:p>
            <a:pPr indent="-384047" lvl="0" marL="420624" rtl="0" algn="l">
              <a:spcBef>
                <a:spcPts val="340"/>
              </a:spcBef>
              <a:spcAft>
                <a:spcPts val="0"/>
              </a:spcAft>
              <a:buSzPct val="80000"/>
              <a:buChar char="⦿"/>
            </a:pPr>
            <a:r>
              <a:rPr lang="en-US" sz="2000"/>
              <a:t>Ex.</a:t>
            </a:r>
            <a:endParaRPr/>
          </a:p>
          <a:p>
            <a:pPr indent="0" lvl="0" marL="36576" rtl="0" algn="l">
              <a:spcBef>
                <a:spcPts val="306"/>
              </a:spcBef>
              <a:spcAft>
                <a:spcPts val="0"/>
              </a:spcAft>
              <a:buSzPct val="79999"/>
              <a:buNone/>
            </a:pPr>
            <a:r>
              <a:rPr lang="en-US" sz="1800">
                <a:latin typeface="Courier New"/>
                <a:ea typeface="Courier New"/>
                <a:cs typeface="Courier New"/>
                <a:sym typeface="Courier New"/>
              </a:rPr>
              <a:t>print_true_or_false(complete);          //passes a variable</a:t>
            </a:r>
            <a:endParaRPr/>
          </a:p>
          <a:p>
            <a:pPr indent="0" lvl="0" marL="36576" rtl="0" algn="l">
              <a:spcBef>
                <a:spcPts val="306"/>
              </a:spcBef>
              <a:spcAft>
                <a:spcPts val="0"/>
              </a:spcAft>
              <a:buSzPct val="79999"/>
              <a:buNone/>
            </a:pPr>
            <a:r>
              <a:rPr lang="en-US" sz="1800">
                <a:latin typeface="Courier New"/>
                <a:ea typeface="Courier New"/>
                <a:cs typeface="Courier New"/>
                <a:sym typeface="Courier New"/>
              </a:rPr>
              <a:t>print_true_or_false(1);                 //passes a literal</a:t>
            </a:r>
            <a:endParaRPr/>
          </a:p>
          <a:p>
            <a:pPr indent="0" lvl="0" marL="36576" rtl="0" algn="l">
              <a:spcBef>
                <a:spcPts val="306"/>
              </a:spcBef>
              <a:spcAft>
                <a:spcPts val="0"/>
              </a:spcAft>
              <a:buSzPct val="79999"/>
              <a:buNone/>
            </a:pPr>
            <a:r>
              <a:rPr lang="en-US" sz="1800">
                <a:latin typeface="Courier New"/>
                <a:ea typeface="Courier New"/>
                <a:cs typeface="Courier New"/>
                <a:sym typeface="Courier New"/>
              </a:rPr>
              <a:t>print_true_or_false(j == 3 &amp;&amp; k == 2);  //passes result of</a:t>
            </a:r>
            <a:endParaRPr/>
          </a:p>
          <a:p>
            <a:pPr indent="0" lvl="0" marL="36576" rtl="0" algn="l">
              <a:spcBef>
                <a:spcPts val="306"/>
              </a:spcBef>
              <a:spcAft>
                <a:spcPts val="0"/>
              </a:spcAft>
              <a:buSzPct val="79999"/>
              <a:buNone/>
            </a:pPr>
            <a:r>
              <a:rPr lang="en-US" sz="1800">
                <a:latin typeface="Courier New"/>
                <a:ea typeface="Courier New"/>
                <a:cs typeface="Courier New"/>
                <a:sym typeface="Courier New"/>
              </a:rPr>
              <a:t>						  an expression</a:t>
            </a:r>
            <a:endParaRPr sz="1800">
              <a:latin typeface="Courier New"/>
              <a:ea typeface="Courier New"/>
              <a:cs typeface="Courier New"/>
              <a:sym typeface="Courier New"/>
            </a:endParaRPr>
          </a:p>
          <a:p>
            <a:pPr indent="-384047" lvl="0" marL="420624" rtl="0" algn="l">
              <a:spcBef>
                <a:spcPts val="340"/>
              </a:spcBef>
              <a:spcAft>
                <a:spcPts val="0"/>
              </a:spcAft>
              <a:buSzPct val="80000"/>
              <a:buChar char="⦿"/>
            </a:pPr>
            <a:r>
              <a:rPr lang="en-US" sz="2000"/>
              <a:t>The variable name in two functions don’t have to correspond. Just the data types.</a:t>
            </a:r>
            <a:endParaRPr/>
          </a:p>
          <a:p>
            <a:pPr indent="-384047" lvl="0" marL="420624" rtl="0" algn="l">
              <a:spcBef>
                <a:spcPts val="340"/>
              </a:spcBef>
              <a:spcAft>
                <a:spcPts val="0"/>
              </a:spcAft>
              <a:buSzPct val="80000"/>
              <a:buChar char="⦿"/>
            </a:pPr>
            <a:r>
              <a:rPr lang="en-US" sz="2000"/>
              <a:t>Ex.</a:t>
            </a:r>
            <a:endParaRPr/>
          </a:p>
          <a:p>
            <a:pPr indent="0" lvl="0" marL="36576" rtl="0" algn="l">
              <a:spcBef>
                <a:spcPts val="306"/>
              </a:spcBef>
              <a:spcAft>
                <a:spcPts val="0"/>
              </a:spcAft>
              <a:buSzPct val="79999"/>
              <a:buNone/>
            </a:pPr>
            <a:r>
              <a:rPr lang="en-US" sz="1800">
                <a:latin typeface="Courier New"/>
                <a:ea typeface="Courier New"/>
                <a:cs typeface="Courier New"/>
                <a:sym typeface="Courier New"/>
              </a:rPr>
              <a:t>#include&lt;iostream&gt;</a:t>
            </a:r>
            <a:endParaRPr/>
          </a:p>
          <a:p>
            <a:pPr indent="0" lvl="0" marL="36576" rtl="0" algn="l">
              <a:spcBef>
                <a:spcPts val="306"/>
              </a:spcBef>
              <a:spcAft>
                <a:spcPts val="0"/>
              </a:spcAft>
              <a:buSzPct val="79999"/>
              <a:buNone/>
            </a:pPr>
            <a:r>
              <a:rPr lang="en-US" sz="1800">
                <a:latin typeface="Courier New"/>
                <a:ea typeface="Courier New"/>
                <a:cs typeface="Courier New"/>
                <a:sym typeface="Courier New"/>
              </a:rPr>
              <a:t>void print_value(int j);</a:t>
            </a:r>
            <a:endParaRPr/>
          </a:p>
          <a:p>
            <a:pPr indent="0" lvl="0" marL="36576" rtl="0" algn="l">
              <a:spcBef>
                <a:spcPts val="306"/>
              </a:spcBef>
              <a:spcAft>
                <a:spcPts val="0"/>
              </a:spcAft>
              <a:buSzPct val="79999"/>
              <a:buNone/>
            </a:pPr>
            <a:r>
              <a:rPr lang="en-US" sz="1800">
                <a:latin typeface="Courier New"/>
                <a:ea typeface="Courier New"/>
                <a:cs typeface="Courier New"/>
                <a:sym typeface="Courier New"/>
              </a:rPr>
              <a:t>int main()</a:t>
            </a:r>
            <a:endParaRPr/>
          </a:p>
          <a:p>
            <a:pPr indent="0" lvl="0" marL="36576" rtl="0" algn="l">
              <a:spcBef>
                <a:spcPts val="306"/>
              </a:spcBef>
              <a:spcAft>
                <a:spcPts val="0"/>
              </a:spcAft>
              <a:buSzPct val="79999"/>
              <a:buNone/>
            </a:pPr>
            <a:r>
              <a:rPr lang="en-US" sz="1800">
                <a:latin typeface="Courier New"/>
                <a:ea typeface="Courier New"/>
                <a:cs typeface="Courier New"/>
                <a:sym typeface="Courier New"/>
              </a:rPr>
              <a:t> {</a:t>
            </a:r>
            <a:endParaRPr/>
          </a:p>
          <a:p>
            <a:pPr indent="0" lvl="0" marL="36576" rtl="0" algn="l">
              <a:spcBef>
                <a:spcPts val="306"/>
              </a:spcBef>
              <a:spcAft>
                <a:spcPts val="0"/>
              </a:spcAft>
              <a:buSzPct val="79999"/>
              <a:buNone/>
            </a:pPr>
            <a:r>
              <a:rPr lang="en-US" sz="1800">
                <a:latin typeface="Courier New"/>
                <a:ea typeface="Courier New"/>
                <a:cs typeface="Courier New"/>
                <a:sym typeface="Courier New"/>
              </a:rPr>
              <a:t>  int i = 2;</a:t>
            </a:r>
            <a:endParaRPr/>
          </a:p>
          <a:p>
            <a:pPr indent="0" lvl="0" marL="36576" rtl="0" algn="l">
              <a:spcBef>
                <a:spcPts val="306"/>
              </a:spcBef>
              <a:spcAft>
                <a:spcPts val="0"/>
              </a:spcAft>
              <a:buSzPct val="79999"/>
              <a:buNone/>
            </a:pPr>
            <a:r>
              <a:rPr lang="en-US" sz="1800">
                <a:latin typeface="Courier New"/>
                <a:ea typeface="Courier New"/>
                <a:cs typeface="Courier New"/>
                <a:sym typeface="Courier New"/>
              </a:rPr>
              <a:t>  cout &lt;&lt; “before function” &lt;&lt; i;</a:t>
            </a:r>
            <a:endParaRPr/>
          </a:p>
          <a:p>
            <a:pPr indent="0" lvl="0" marL="36576" rtl="0" algn="l">
              <a:spcBef>
                <a:spcPts val="306"/>
              </a:spcBef>
              <a:spcAft>
                <a:spcPts val="0"/>
              </a:spcAft>
              <a:buSzPct val="79999"/>
              <a:buNone/>
            </a:pPr>
            <a:r>
              <a:rPr lang="en-US" sz="1800">
                <a:latin typeface="Courier New"/>
                <a:ea typeface="Courier New"/>
                <a:cs typeface="Courier New"/>
                <a:sym typeface="Courier New"/>
              </a:rPr>
              <a:t>  print_value(i);</a:t>
            </a:r>
            <a:endParaRPr/>
          </a:p>
          <a:p>
            <a:pPr indent="0" lvl="0" marL="36576" rtl="0" algn="l">
              <a:spcBef>
                <a:spcPts val="306"/>
              </a:spcBef>
              <a:spcAft>
                <a:spcPts val="0"/>
              </a:spcAft>
              <a:buSzPct val="79999"/>
              <a:buNone/>
            </a:pPr>
            <a:r>
              <a:rPr lang="en-US" sz="1800">
                <a:latin typeface="Courier New"/>
                <a:ea typeface="Courier New"/>
                <a:cs typeface="Courier New"/>
                <a:sym typeface="Courier New"/>
              </a:rPr>
              <a:t>  cout &lt;&lt; “after function” &lt;&lt; i;  // will output a 4.</a:t>
            </a:r>
            <a:endParaRPr/>
          </a:p>
          <a:p>
            <a:pPr indent="0" lvl="0" marL="36576" rtl="0" algn="l">
              <a:spcBef>
                <a:spcPts val="306"/>
              </a:spcBef>
              <a:spcAft>
                <a:spcPts val="0"/>
              </a:spcAft>
              <a:buSzPct val="79999"/>
              <a:buNone/>
            </a:pPr>
            <a:r>
              <a:rPr lang="en-US" sz="1800">
                <a:latin typeface="Courier New"/>
                <a:ea typeface="Courier New"/>
                <a:cs typeface="Courier New"/>
                <a:sym typeface="Courier New"/>
              </a:rPr>
              <a:t>  return 0;</a:t>
            </a:r>
            <a:endParaRPr/>
          </a:p>
          <a:p>
            <a:pPr indent="0" lvl="0" marL="36576" rtl="0" algn="l">
              <a:spcBef>
                <a:spcPts val="306"/>
              </a:spcBef>
              <a:spcAft>
                <a:spcPts val="0"/>
              </a:spcAft>
              <a:buSzPct val="79999"/>
              <a:buNone/>
            </a:pPr>
            <a:r>
              <a:rPr lang="en-US" sz="1800">
                <a:latin typeface="Courier New"/>
                <a:ea typeface="Courier New"/>
                <a:cs typeface="Courier New"/>
                <a:sym typeface="Courier New"/>
              </a:rPr>
              <a:t> }</a:t>
            </a:r>
            <a:endParaRPr/>
          </a:p>
          <a:p>
            <a:pPr indent="0" lvl="0" marL="36576" rtl="0" algn="l">
              <a:spcBef>
                <a:spcPts val="306"/>
              </a:spcBef>
              <a:spcAft>
                <a:spcPts val="0"/>
              </a:spcAft>
              <a:buSzPct val="79999"/>
              <a:buNone/>
            </a:pPr>
            <a:r>
              <a:rPr lang="en-US" sz="1800">
                <a:latin typeface="Courier New"/>
                <a:ea typeface="Courier New"/>
                <a:cs typeface="Courier New"/>
                <a:sym typeface="Courier New"/>
              </a:rPr>
              <a:t>void print_value(int j)   // notice how the variable name can be different</a:t>
            </a:r>
            <a:endParaRPr/>
          </a:p>
          <a:p>
            <a:pPr indent="0" lvl="0" marL="36576" rtl="0" algn="l">
              <a:spcBef>
                <a:spcPts val="306"/>
              </a:spcBef>
              <a:spcAft>
                <a:spcPts val="0"/>
              </a:spcAft>
              <a:buSzPct val="79999"/>
              <a:buNone/>
            </a:pPr>
            <a:r>
              <a:rPr lang="en-US" sz="1800">
                <a:latin typeface="Courier New"/>
                <a:ea typeface="Courier New"/>
                <a:cs typeface="Courier New"/>
                <a:sym typeface="Courier New"/>
              </a:rPr>
              <a:t> {</a:t>
            </a:r>
            <a:endParaRPr/>
          </a:p>
          <a:p>
            <a:pPr indent="0" lvl="0" marL="36576" rtl="0" algn="l">
              <a:spcBef>
                <a:spcPts val="306"/>
              </a:spcBef>
              <a:spcAft>
                <a:spcPts val="0"/>
              </a:spcAft>
              <a:buSzPct val="79999"/>
              <a:buNone/>
            </a:pPr>
            <a:r>
              <a:rPr lang="en-US" sz="1800">
                <a:latin typeface="Courier New"/>
                <a:ea typeface="Courier New"/>
                <a:cs typeface="Courier New"/>
                <a:sym typeface="Courier New"/>
              </a:rPr>
              <a:t>  j  = j * 2;</a:t>
            </a:r>
            <a:endParaRPr/>
          </a:p>
          <a:p>
            <a:pPr indent="0" lvl="0" marL="36576" rtl="0" algn="l">
              <a:spcBef>
                <a:spcPts val="306"/>
              </a:spcBef>
              <a:spcAft>
                <a:spcPts val="0"/>
              </a:spcAft>
              <a:buSzPct val="79999"/>
              <a:buNone/>
            </a:pPr>
            <a:r>
              <a:rPr lang="en-US" sz="1800">
                <a:latin typeface="Courier New"/>
                <a:ea typeface="Courier New"/>
                <a:cs typeface="Courier New"/>
                <a:sym typeface="Courier New"/>
              </a:rPr>
              <a:t> }</a:t>
            </a:r>
            <a:endParaRPr/>
          </a:p>
          <a:p>
            <a:pPr indent="0" lvl="0" marL="36576" rtl="0" algn="l">
              <a:spcBef>
                <a:spcPts val="306"/>
              </a:spcBef>
              <a:spcAft>
                <a:spcPts val="0"/>
              </a:spcAft>
              <a:buSzPct val="79999"/>
              <a:buNone/>
            </a:pPr>
            <a:r>
              <a:t/>
            </a:r>
            <a:endParaRPr sz="1800">
              <a:latin typeface="Courier New"/>
              <a:ea typeface="Courier New"/>
              <a:cs typeface="Courier New"/>
              <a:sym typeface="Courier New"/>
            </a:endParaRPr>
          </a:p>
          <a:p>
            <a:pPr indent="0" lvl="0" marL="36576" rtl="0" algn="l">
              <a:spcBef>
                <a:spcPts val="340"/>
              </a:spcBef>
              <a:spcAft>
                <a:spcPts val="0"/>
              </a:spcAft>
              <a:buSzPct val="80000"/>
              <a:buNone/>
            </a:pPr>
            <a:r>
              <a:t/>
            </a:r>
            <a:endParaRPr sz="2000"/>
          </a:p>
          <a:p>
            <a:pPr indent="0" lvl="0" marL="36576" rtl="0" algn="l">
              <a:spcBef>
                <a:spcPts val="340"/>
              </a:spcBef>
              <a:spcAft>
                <a:spcPts val="0"/>
              </a:spcAft>
              <a:buSzPct val="80000"/>
              <a:buNone/>
            </a:pPr>
            <a:r>
              <a:t/>
            </a:r>
            <a:endParaRPr sz="20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idx="1" type="body"/>
          </p:nvPr>
        </p:nvSpPr>
        <p:spPr>
          <a:xfrm>
            <a:off x="457200" y="304800"/>
            <a:ext cx="7467600" cy="5821363"/>
          </a:xfrm>
          <a:prstGeom prst="rect">
            <a:avLst/>
          </a:prstGeom>
          <a:noFill/>
          <a:ln>
            <a:noFill/>
          </a:ln>
        </p:spPr>
        <p:txBody>
          <a:bodyPr anchorCtr="0" anchor="t" bIns="45700" lIns="91425" spcFirstLastPara="1" rIns="91425" wrap="square" tIns="45700">
            <a:normAutofit/>
          </a:bodyPr>
          <a:lstStyle/>
          <a:p>
            <a:pPr indent="-384047" lvl="0" marL="420624" rtl="0" algn="l">
              <a:spcBef>
                <a:spcPts val="0"/>
              </a:spcBef>
              <a:spcAft>
                <a:spcPts val="0"/>
              </a:spcAft>
              <a:buSzPts val="1600"/>
              <a:buChar char="⦿"/>
            </a:pPr>
            <a:r>
              <a:rPr i="1" lang="en-US" sz="2000"/>
              <a:t>Passing by reference</a:t>
            </a:r>
            <a:r>
              <a:rPr lang="en-US" sz="2000"/>
              <a:t> will pass any changes made to the variable back to the calling function. </a:t>
            </a:r>
            <a:endParaRPr i="1" sz="2000"/>
          </a:p>
          <a:p>
            <a:pPr indent="-384047" lvl="0" marL="420624" rtl="0" algn="l">
              <a:spcBef>
                <a:spcPts val="400"/>
              </a:spcBef>
              <a:spcAft>
                <a:spcPts val="0"/>
              </a:spcAft>
              <a:buSzPts val="1600"/>
              <a:buChar char="⦿"/>
            </a:pPr>
            <a:r>
              <a:rPr i="1" lang="en-US" sz="2000"/>
              <a:t>Ex. </a:t>
            </a:r>
            <a:endParaRPr/>
          </a:p>
          <a:p>
            <a:pPr indent="0" lvl="0" marL="36576" rtl="0" algn="l">
              <a:spcBef>
                <a:spcPts val="400"/>
              </a:spcBef>
              <a:spcAft>
                <a:spcPts val="0"/>
              </a:spcAft>
              <a:buSzPts val="1600"/>
              <a:buNone/>
            </a:pPr>
            <a:r>
              <a:rPr lang="en-US" sz="2000">
                <a:latin typeface="Courier New"/>
                <a:ea typeface="Courier New"/>
                <a:cs typeface="Courier New"/>
                <a:sym typeface="Courier New"/>
              </a:rPr>
              <a:t>void get_values(float &amp;income, float &amp;expense)</a:t>
            </a:r>
            <a:endParaRPr/>
          </a:p>
          <a:p>
            <a:pPr indent="0" lvl="0" marL="36576" rtl="0" algn="l">
              <a:spcBef>
                <a:spcPts val="400"/>
              </a:spcBef>
              <a:spcAft>
                <a:spcPts val="0"/>
              </a:spcAft>
              <a:buSzPts val="1600"/>
              <a:buNone/>
            </a:pPr>
            <a:r>
              <a:rPr lang="en-US" sz="2000">
                <a:latin typeface="Courier New"/>
                <a:ea typeface="Courier New"/>
                <a:cs typeface="Courier New"/>
                <a:sym typeface="Courier New"/>
              </a:rPr>
              <a:t> {</a:t>
            </a:r>
            <a:endParaRPr/>
          </a:p>
          <a:p>
            <a:pPr indent="0" lvl="0" marL="36576" rtl="0" algn="l">
              <a:spcBef>
                <a:spcPts val="400"/>
              </a:spcBef>
              <a:spcAft>
                <a:spcPts val="0"/>
              </a:spcAft>
              <a:buSzPts val="1600"/>
              <a:buNone/>
            </a:pPr>
            <a:r>
              <a:rPr lang="en-US" sz="2000">
                <a:latin typeface="Courier New"/>
                <a:ea typeface="Courier New"/>
                <a:cs typeface="Courier New"/>
                <a:sym typeface="Courier New"/>
              </a:rPr>
              <a:t>  cout &lt;&lt; “Enter income amount”;</a:t>
            </a:r>
            <a:endParaRPr/>
          </a:p>
          <a:p>
            <a:pPr indent="0" lvl="0" marL="36576" rtl="0" algn="l">
              <a:spcBef>
                <a:spcPts val="400"/>
              </a:spcBef>
              <a:spcAft>
                <a:spcPts val="0"/>
              </a:spcAft>
              <a:buSzPts val="1600"/>
              <a:buNone/>
            </a:pPr>
            <a:r>
              <a:rPr lang="en-US" sz="2000">
                <a:latin typeface="Courier New"/>
                <a:ea typeface="Courier New"/>
                <a:cs typeface="Courier New"/>
                <a:sym typeface="Courier New"/>
              </a:rPr>
              <a:t>  cin &gt;&gt; income; </a:t>
            </a:r>
            <a:endParaRPr sz="2000">
              <a:latin typeface="Courier New"/>
              <a:ea typeface="Courier New"/>
              <a:cs typeface="Courier New"/>
              <a:sym typeface="Courier New"/>
            </a:endParaRPr>
          </a:p>
          <a:p>
            <a:pPr indent="0" lvl="0" marL="36576" rtl="0" algn="l">
              <a:spcBef>
                <a:spcPts val="400"/>
              </a:spcBef>
              <a:spcAft>
                <a:spcPts val="0"/>
              </a:spcAft>
              <a:buSzPts val="1600"/>
              <a:buNone/>
            </a:pPr>
            <a:r>
              <a:rPr lang="en-US" sz="2000">
                <a:latin typeface="Courier New"/>
                <a:ea typeface="Courier New"/>
                <a:cs typeface="Courier New"/>
                <a:sym typeface="Courier New"/>
              </a:rPr>
              <a:t>  cout &lt;&lt; “Enter expenses amount”;</a:t>
            </a:r>
            <a:endParaRPr/>
          </a:p>
          <a:p>
            <a:pPr indent="0" lvl="0" marL="36576" rtl="0" algn="l">
              <a:spcBef>
                <a:spcPts val="400"/>
              </a:spcBef>
              <a:spcAft>
                <a:spcPts val="0"/>
              </a:spcAft>
              <a:buSzPts val="1600"/>
              <a:buNone/>
            </a:pPr>
            <a:r>
              <a:rPr lang="en-US" sz="2000">
                <a:latin typeface="Courier New"/>
                <a:ea typeface="Courier New"/>
                <a:cs typeface="Courier New"/>
                <a:sym typeface="Courier New"/>
              </a:rPr>
              <a:t>  cin &gt;&gt; expense;</a:t>
            </a:r>
            <a:endParaRPr/>
          </a:p>
          <a:p>
            <a:pPr indent="0" lvl="0" marL="36576" rtl="0" algn="l">
              <a:spcBef>
                <a:spcPts val="400"/>
              </a:spcBef>
              <a:spcAft>
                <a:spcPts val="0"/>
              </a:spcAft>
              <a:buSzPts val="1600"/>
              <a:buNone/>
            </a:pPr>
            <a:r>
              <a:rPr lang="en-US" sz="2000">
                <a:latin typeface="Courier New"/>
                <a:ea typeface="Courier New"/>
                <a:cs typeface="Courier New"/>
                <a:sym typeface="Courier New"/>
              </a:rPr>
              <a:t> }</a:t>
            </a:r>
            <a:endParaRPr/>
          </a:p>
          <a:p>
            <a:pPr indent="-384047" lvl="0" marL="420624" rtl="0" algn="l">
              <a:spcBef>
                <a:spcPts val="400"/>
              </a:spcBef>
              <a:spcAft>
                <a:spcPts val="0"/>
              </a:spcAft>
              <a:buSzPts val="1600"/>
              <a:buChar char="⦿"/>
            </a:pPr>
            <a:r>
              <a:rPr lang="en-US" sz="2000"/>
              <a:t>To pass by reference, just put an ampersand(&amp;) in front of the variable.</a:t>
            </a:r>
            <a:endParaRPr/>
          </a:p>
          <a:p>
            <a:pPr indent="-384047" lvl="0" marL="420624" rtl="0" algn="l">
              <a:spcBef>
                <a:spcPts val="400"/>
              </a:spcBef>
              <a:spcAft>
                <a:spcPts val="0"/>
              </a:spcAft>
              <a:buSzPts val="1600"/>
              <a:buChar char="⦿"/>
            </a:pPr>
            <a:r>
              <a:rPr lang="en-US" sz="2000"/>
              <a:t>Passing by reference should be used more sparingly than passing by value.</a:t>
            </a:r>
            <a:endParaRPr/>
          </a:p>
          <a:p>
            <a:pPr indent="-384047" lvl="0" marL="420624" rtl="0" algn="l">
              <a:spcBef>
                <a:spcPts val="400"/>
              </a:spcBef>
              <a:spcAft>
                <a:spcPts val="0"/>
              </a:spcAft>
              <a:buSzPts val="1600"/>
              <a:buChar char="⦿"/>
            </a:pPr>
            <a:r>
              <a:rPr lang="en-US" sz="2000"/>
              <a:t>Only pass by reference when data needs to be passed back to the calling function.</a:t>
            </a:r>
            <a:endParaRPr sz="2000"/>
          </a:p>
          <a:p>
            <a:pPr indent="0" lvl="0" marL="36576" rtl="0" algn="l">
              <a:spcBef>
                <a:spcPts val="400"/>
              </a:spcBef>
              <a:spcAft>
                <a:spcPts val="0"/>
              </a:spcAft>
              <a:buSzPts val="1600"/>
              <a:buNone/>
            </a:pPr>
            <a:r>
              <a:t/>
            </a:r>
            <a:endParaRPr sz="200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