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46C8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ABEC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D8E3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ABECE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rentron.com/datatypes.htm" TargetMode="External"/><Relationship Id="rId4" Type="http://schemas.openxmlformats.org/officeDocument/2006/relationships/hyperlink" Target="http://www.functionx.com/vb6/Lesson04.htm" TargetMode="External"/><Relationship Id="rId5" Type="http://schemas.openxmlformats.org/officeDocument/2006/relationships/hyperlink" Target="http://visualbasic.freetutes.com/learn-vb6/lesson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oogle.com/url?sa=i&amp;rct=j&amp;q=&amp;esrc=s&amp;frm=1&amp;source=images&amp;cd=&amp;cad=rja&amp;docid=1RdObVsufU-8GM&amp;tbnid=iW2aPKvXUSTooM:&amp;ved=0CAUQjRw&amp;url=http%3A%2F%2Fblog.lawinfo.com%2F2013%2F02%2F08%2Fweird-laws-true-or-false-edition-21%2F&amp;ei=7kyiUb6OGYebygHo9ICoAg&amp;bvm=bv.47008514,d.aWc&amp;psig=AFQjCNHU68UFDFoOVqwFC53gsnS0Sh3XDg&amp;ust=1369677418357785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Variable Types 101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Visual Basic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To declare a variable that can hold either date values, time values, or both, use the </a:t>
            </a:r>
            <a:r>
              <a:rPr b="1" lang="en-US"/>
              <a:t>Date</a:t>
            </a:r>
            <a:r>
              <a:rPr lang="en-US"/>
              <a:t> keyword. After the variable has been declared, you will configure it to the appropriate value.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DateofBirth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Date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C:\Users\Sonia\AppData\Local\Microsoft\Windows\Temporary Internet Files\Content.IE5\CALAKIIF\MC900432664[1].png"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743200"/>
            <a:ext cx="30670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Byte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byte is a small natural positive number that ranges from 0 to 255.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be used to hold small values such as a person's age, the number of fingers on an animal, etc.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StudentAge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Byte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User-Defined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User-defined Types (UDTs) are VB's way of implementing data structures. In C/C++, they are called </a:t>
            </a:r>
            <a:r>
              <a:rPr i="1" lang="en-US"/>
              <a:t>structs</a:t>
            </a:r>
            <a:r>
              <a:rPr lang="en-US"/>
              <a:t>, in Pascal and COBOL they are called </a:t>
            </a:r>
            <a:r>
              <a:rPr i="1" lang="en-US"/>
              <a:t>records</a:t>
            </a:r>
            <a:r>
              <a:rPr lang="en-US"/>
              <a:t> (they are also called "group" items in COBOL).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The following rules apply to UDTs: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may be declared only at the module-level (you may not declare a UDT in an individual Sub or Function)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may have Public (project-level) or Private (module-level) scope. If the keyword Public or Private is omitted, the default is Public.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with Public scope may only be defined in standard modules, not forms.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The syntax for defining a UDT is: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[Public | Private] Type </a:t>
            </a:r>
            <a:r>
              <a:rPr b="1" i="1" lang="en-US"/>
              <a:t>TypeName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i="1" lang="en-US"/>
              <a:t>Variable1</a:t>
            </a:r>
            <a:r>
              <a:rPr b="1" lang="en-US"/>
              <a:t> As </a:t>
            </a:r>
            <a:r>
              <a:rPr b="1" i="1" lang="en-US"/>
              <a:t>datatype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...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i="1" lang="en-US"/>
              <a:t>Variablen</a:t>
            </a:r>
            <a:r>
              <a:rPr b="1" lang="en-US"/>
              <a:t> As </a:t>
            </a:r>
            <a:r>
              <a:rPr b="1" i="1" lang="en-US"/>
              <a:t>datatype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End Type</a:t>
            </a:r>
            <a:endParaRPr/>
          </a:p>
          <a:p>
            <a:pPr indent="-199644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http://www.rentron.com/datatypes.htm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http://www.functionx.com/vb6/Lesson04.htm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http://visualbasic.freetutes.com/learn-vb6/lesson2.html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Whole numbers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Range : -32,768 to +32,767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 16-bit number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should be used when you are working with values that can not contain fractional numbers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Integer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Integer</a:t>
            </a:r>
            <a:endParaRPr/>
          </a:p>
        </p:txBody>
      </p:sp>
      <p:pic>
        <p:nvPicPr>
          <p:cNvPr descr="https://encrypted-tbn2.gstatic.com/images?q=tbn:ANd9GcTz5Qfx_A6KKjetliTQWSIuf3SnktIgvcERwu6hjp5n4SSP3k2l"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81000"/>
            <a:ext cx="2362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Long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Whole numbers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Range : -2,147,483,648 to +2,147,483,647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Visual Basic does not recognize numbers with commas in expressions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Examples are the population of a city, the distance between places of different countries, the number of words of a book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WorldPopulation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Long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Single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Decimal numbers and whole numbers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Range : -3.402823E38 to -1.401298E-45 for negative numbers and 1.401298E-45 to 3.402823E38 for positive numbers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 32-bit number </a:t>
            </a:r>
            <a:endParaRPr sz="2400"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When you need fractional numbers within this range, this is the data type to use</a:t>
            </a:r>
            <a:endParaRPr sz="2400"/>
          </a:p>
          <a:p>
            <a:pPr indent="-152400" lvl="1" marL="64008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AvgHeight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Single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Double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Decimal numbers and whole numbers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The Double data type is a 64-bit floating point number used when high accuracy is needed.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 These variables can range from -1.79769313486232e308 to -4.94065645841247e-324 for negative values and from 4.94065645841247e-324 to 1.79769313486232e308 for positive values.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PreciseRatio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Double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Currency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Dollar amounts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Singles can also be used, but in the conversion from decimal to binary and back, round-off error can occur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GrossPay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Currency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https://encrypted-tbn3.gstatic.com/images?q=tbn:ANd9GcRQsfzA0mV1z8xwAjbe7lzU3JXGt39tQsXZSHByp7Lf0V8Bs0mHdQ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124200"/>
            <a:ext cx="20031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 (x86)\Microsoft Office\MEDIA\CAGCAT10\j0222015.wmf"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685800"/>
            <a:ext cx="813969" cy="81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usually used as a variable-length type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A variable-length string can contain up to approximately 2 billion characters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Each character has a value ranging from 0 to 255 based on the ASCII character set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Strings are used when Text is involved.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Characters including: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Text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Special characters such as the pound sign(#), the underscore (_), and the tilde(~)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Digits, 0-9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A set of characters contained in double quotes is called a string literal or string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Two types of variables to hold strings: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Fixed-length string variables hold only the number of characters you specify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Variable-length string variables can hold strings up to about 65,000 characters long</a:t>
            </a:r>
            <a:endParaRPr/>
          </a:p>
          <a:p>
            <a:pPr indent="-183642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83642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pic>
        <p:nvPicPr>
          <p:cNvPr descr="C:\Users\Sonia\AppData\Local\Microsoft\Windows\Temporary Internet Files\Content.IE5\0P91KTLP\MP900309615[1].jpg"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04800"/>
            <a:ext cx="1905000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219200" y="457200"/>
            <a:ext cx="525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Word1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Variant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</a:t>
            </a:r>
            <a:r>
              <a:rPr b="1" lang="en-US"/>
              <a:t>Variant</a:t>
            </a:r>
            <a:r>
              <a:rPr lang="en-US"/>
              <a:t> can be used to declare any kind of variable. You can use a variant when you can't make up your mind regarding a variable but, as a beginning programmer, you should avoid it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FlexValue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Variant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Boolean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Boolean data type has only two states, </a:t>
            </a:r>
            <a:r>
              <a:rPr b="1" lang="en-US"/>
              <a:t>True</a:t>
            </a:r>
            <a:r>
              <a:rPr lang="en-US"/>
              <a:t> and </a:t>
            </a:r>
            <a:r>
              <a:rPr b="1" lang="en-US"/>
              <a:t>False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These types of variables are stored as 16-bit (2 Byte) numbers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usually used for flags.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IsOperable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Boolean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http://blog.lawinfo.com/wp-content/uploads/2013/02/True-or-False-300x300.jpg" id="191" name="Google Shape;19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31242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