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858000" cy="9144000"/>
  <p:embeddedFontLst>
    <p:embeddedFont>
      <p:font typeface="Arial Black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ArialBlack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2"/>
          <p:cNvSpPr txBox="1"/>
          <p:nvPr/>
        </p:nvSpPr>
        <p:spPr>
          <a:xfrm>
            <a:off x="0" y="64611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ctrTitle"/>
          </p:nvPr>
        </p:nvSpPr>
        <p:spPr>
          <a:xfrm>
            <a:off x="2819400" y="1981200"/>
            <a:ext cx="6096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Design Essentials</a:t>
            </a:r>
            <a:endParaRPr/>
          </a:p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Communications</a:t>
            </a:r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bus topology, only one computer can send information at a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performance slows as more computers are placed on the bus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is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topology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only listen for data being sent; not responsible for moving data to next computer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of one computer has no effect on rest of 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topology, computers regenerate signals;  move data through network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 Bounce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 move from point of transmission to both ends of any bus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must stop signals when they reach end of bus to avoid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 bounce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2-2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attached to end of cable absorbs electronic signal, prevents signals from bouncing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2-3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 Bounce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Terminated Bus Network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Failure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break means bus network is no longer terminated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termination, signals bounce and halt all network activity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2-4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Break 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4478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Network Expansion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expand bus network by using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10Base2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thinnet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barrel connectors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Longer network segments can cause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attenuation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weakening of signal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regenerates incoming signals to eliminate signal attenuation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correct incoming errors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topology not so popular because of single cable failure and troubleshooting and management problems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Topology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Dominant topology in today’s networks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2-5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computers to central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receives and transmits signals to all devices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computer to which packet is addressed processes 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centralization of resources, but requires more cable and has single point of failure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hub fails, network is down, but failure of single computer or cable does not affect  network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troubleshoot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Network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 Topology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attached in a circle with no termination necessary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 travel in one direction around ring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computer receives signal and passes it along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2-6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passes around ring with computer able to communicate only when it has token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physically wired as a star with central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 passing token in a circle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 network layout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various networking topologies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hubs into your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of switches into your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variations of standard networking topologies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best network topology for your environment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your network layout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457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 Network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 Network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networks use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 counter-rotating rings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speed and redundancy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 Distributed Data Interface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(FDDI),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computer failing can bring down single-ring network unless it has smart hub that automatically removes failed computer from 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one ring fails, dual ring network uses secondary ring and continues to 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Shares network resources equally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9" name="Google Shape;209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Topologies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cables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LANs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centralized device similar to hub to control communication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star topology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 travel through one central device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Hubs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point of concentration for star network, as shown in Figure 2-7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active or passive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hub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also called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multiport repeater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regenerates signal and passes it along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 hub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simply central connection point, with no amplification or regeneration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hubs maximize network’s efficiency by interconnecting different types of cables and topologies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29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 Connection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Switches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connecting point for star topology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Determines destination of message and sends it only to destination port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full bandwidth to each station on network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several conversations at once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expensive than hubs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better performance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of choice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" name="Google Shape;237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Variations on the Major Topologies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variations of major network topologies are combinations of topologies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Bus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Ring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" name="Google Shape;244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Mesh Topology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fault tolerant topology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multiple connections to each device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intricate cabling configuration; every device connected to every other device in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Expensive to implement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is mesh topology with multiple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paths to key junction points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1" name="Google Shape;251;p33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Mesh Topology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447800"/>
            <a:ext cx="6729412" cy="504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" name="Google Shape;258;p34"/>
          <p:cNvSpPr txBox="1"/>
          <p:nvPr>
            <p:ph idx="4294967295"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Bus Topology</a:t>
            </a:r>
            <a:endParaRPr/>
          </a:p>
        </p:txBody>
      </p:sp>
      <p:sp>
        <p:nvSpPr>
          <p:cNvPr id="259" name="Google Shape;259;p34"/>
          <p:cNvSpPr txBox="1"/>
          <p:nvPr>
            <p:ph idx="4294967295" type="body"/>
          </p:nvPr>
        </p:nvSpPr>
        <p:spPr>
          <a:xfrm>
            <a:off x="457200" y="2057400"/>
            <a:ext cx="3048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bus backbone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Interconnects two or more hubs</a:t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1752600"/>
            <a:ext cx="5053012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  <a:endParaRPr/>
          </a:p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network design includes: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network requirement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a network topology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equipment to fit that topology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idx="4294967295"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Ring Topology</a:t>
            </a:r>
            <a:endParaRPr/>
          </a:p>
        </p:txBody>
      </p:sp>
      <p:sp>
        <p:nvSpPr>
          <p:cNvPr id="267" name="Google Shape;267;p35"/>
          <p:cNvSpPr txBox="1"/>
          <p:nvPr>
            <p:ph idx="4294967295" type="body"/>
          </p:nvPr>
        </p:nvSpPr>
        <p:spPr>
          <a:xfrm>
            <a:off x="5562600" y="1905000"/>
            <a:ext cx="312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as star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traffic like 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have several outer hubs connected to inner hub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computer failure does not affect network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48006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a Topology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selecting network topology, consider many factors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2-1 summarizes advantages and disadvantages of bus topology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2-2 summarizes advantages and disadvantages of ring topology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2-3 summarizes advantages and disadvantages of star topology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of the Bus Topology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002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457200" y="457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of the Ring Topology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of the Star Topology</a:t>
            </a:r>
            <a:endParaRPr/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669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Constructing a Network Layout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914400" y="1828800"/>
            <a:ext cx="7391400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step in network design is evaluating underlying requirements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questions to consider include: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clients will be attached?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servers will be attached?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company’s plans for expansion?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applications will run?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this be peer-to-peer or server-based network?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much fault tolerance do applications require?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much money is available to build network?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41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Constructing a Network Layout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533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step is to sketch a basic network layout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blueprints of building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all planned locations of network resources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third-party application, such as netViz,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map network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2-11 shows simple network layout diagram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enough detail for  technician to use diagram for troubleshooting problems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network diagram up to date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Network Layout Diagram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914400" y="1524000"/>
            <a:ext cx="7086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 build upon one of three basic topologies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topology is easy to install but is outdated topology not used for new installations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topology offers centralized management and higher degree of fault tolerance since single cable or computer failure does not affect rest of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topology is topology choice for today’s networks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 topology offers computers equal time on  network, but network performance degrades when more computers are added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Hub, a central point of concentration for star network, passes electronic signals to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hub regenerates signals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 hub simply passes signals along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a Network Layout</a:t>
            </a:r>
            <a:endParaRPr/>
          </a:p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refers to physical layout including computers, cables, and other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Determines how components communicate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network design is referred to as topology, layout, diagram, and map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topology refers to arrangement of cabling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topology refers to how data travels between computers on the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may use one physical topology but a different logical topology to pass data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7" name="Google Shape;337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offers greater bandwidth and intelligence, providing significant performance advantages over hubs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Switches have become device of choice in corporate star topology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Variations on major topologies allow greater fault tolerance and flexibility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Mesh is most fault tolerant of all network topologies, allowing every computer to communicate with every other computer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914400" y="1981200"/>
            <a:ext cx="746760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bus or star ring combines centralized management of star and best of bus and ring topologies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layout should be consistent with existing network and accurately maintained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network changes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third-party tools can assist in design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maintenance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a Network Layout</a:t>
            </a:r>
            <a:endParaRPr/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Topology affects network’s performance and growth potential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Topology determines type of equipment to purchase and how to manage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designing a network, you must understand different topologies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growth and security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design grows and adapts as needs change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Topologies</a:t>
            </a:r>
            <a:endParaRPr/>
          </a:p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Today’s network designs are based on three topologies: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consists of series of computers connected along a single cable segment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connects computers via central connection point or hub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connects computers to form a loop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" name="Google Shape;104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endParaRPr/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topology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connect via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backbone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single cable segment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2-1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weakness is single cable break can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halt entire network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" name="Google Shape;111;p13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Topology Network</a:t>
            </a:r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6754812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Sending the Signal</a:t>
            </a:r>
            <a:endParaRPr/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computers, regardless of topology, communicate by addressing data to one or more computers and transmitting it across cable as electronic signals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broken into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sent as electronic signals that travel on the cable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computer to which the data is addressed accepts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