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Arial Black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04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04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ialBlack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4" name="Google Shape;24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7" name="Google Shape;27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" name="Google Shape;9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21" name="Google Shape;21;p1"/>
          <p:cNvCxnSpPr/>
          <p:nvPr/>
        </p:nvCxnSpPr>
        <p:spPr>
          <a:xfrm>
            <a:off x="685800" y="15240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ctrTitle"/>
          </p:nvPr>
        </p:nvSpPr>
        <p:spPr>
          <a:xfrm>
            <a:off x="2895600" y="22860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US" sz="3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 Interface Card</a:t>
            </a:r>
            <a:endParaRPr/>
          </a:p>
        </p:txBody>
      </p: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Chapter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NICs and Packets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Packets are basic unit of data for network transmission and reception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NICs create packets of  bits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 packets serially onto network medium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as gatekeeper, allowing only inbound packets intended for its computer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Address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 has unique identifier, called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Access Control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(MAC) address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Programmed into ROM chip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48-bit number, written as six two-digit hexadecimal numbers separated by colons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part identifies manufacturer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part unique to each NIC 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Buses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Industry Standard Architecture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(ISA) uses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8- or 16- bit bus with top speed of 10 MHz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Industry Standard Architecture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(EISA) offers 32-bit bus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 Channel Architecture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(MCA) is IBM’s proprietary 32-bit bus with speed up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66 MHz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Buses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Peripheral Component Interface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(PCI) is newest 64-bit version of high-speed local bus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card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credit-card size expansion card; includes NICs, even wireless NICs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Accelerated Graphics Port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(AGP) is high speed graphics port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PC Bus Architectures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PC Interfaces Used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Networking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 Serial Bus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(USB) is serial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for low-speed peripheral devices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FireWire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(IEEE 1394) is high-speed serial bus with bandwidth up to 400 Mbps used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digital cameras and video devices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version, 1394b, supports transfers up to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3200 Mbps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Principles of NIC Configuration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NIC to slot on PC or external connection such as USB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 and Play usually configures NIC recognized by power-on self-test (POST)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necessary, manually configure NIC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 configuration involves three settings: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Interrupt Request line (IRQ)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I/O port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memory address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the Network Attachment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 performs several roles: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Establishes physical link to networking medium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Generates signals that traverse networking medium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Receives incoming signals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Implements controls that determine when signals transmit to or are received from network medium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Connections on NIC determine media type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need to set jumpers or DIP switches to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media used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23"/>
          <p:cNvSpPr txBox="1"/>
          <p:nvPr>
            <p:ph idx="4294967295"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Choosing Network Adapters for Best Performance</a:t>
            </a:r>
            <a:endParaRPr/>
          </a:p>
        </p:txBody>
      </p:sp>
      <p:sp>
        <p:nvSpPr>
          <p:cNvPr id="181" name="Google Shape;181;p23"/>
          <p:cNvSpPr txBox="1"/>
          <p:nvPr>
            <p:ph idx="4294967295" type="body"/>
          </p:nvPr>
        </p:nvSpPr>
        <p:spPr>
          <a:xfrm>
            <a:off x="990600" y="3116262"/>
            <a:ext cx="3505200" cy="313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Memory Access (DMA)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adapter memory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system memory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mastering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 buffering</a:t>
            </a:r>
            <a:endParaRPr/>
          </a:p>
        </p:txBody>
      </p:sp>
      <p:sp>
        <p:nvSpPr>
          <p:cNvPr id="182" name="Google Shape;182;p23"/>
          <p:cNvSpPr txBox="1"/>
          <p:nvPr>
            <p:ph idx="4294967295" type="body"/>
          </p:nvPr>
        </p:nvSpPr>
        <p:spPr>
          <a:xfrm>
            <a:off x="4648200" y="3116262"/>
            <a:ext cx="3657600" cy="320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On-board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co-processors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features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Traffic management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tolerance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management features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066800" y="1524000"/>
            <a:ext cx="7696200" cy="133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◆"/>
            </a:pPr>
            <a:r>
              <a:rPr b="0" i="0" lang="en-US" sz="28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NICs affect network performance</a:t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◆"/>
            </a:pPr>
            <a:r>
              <a:rPr b="0" i="0" lang="en-US" sz="28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several enhancements that can   </a:t>
            </a:r>
            <a:br>
              <a:rPr b="0" i="0" lang="en-US" sz="28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affect speed and data-handling capabilities: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Special-Purpose NICs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type of NICs deliver specialized capabilities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Adapters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Boot Adapters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304800" y="1676400"/>
            <a:ext cx="8229600" cy="48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role a network adapter card plays in networked communications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how network adapters prepare data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transmission, accept incoming network traffic, and control how networked communications flow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variety of configurable options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network adapters, and describe common settings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Adapters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some or all of these components: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Indoor antenna and antenna cable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to enable adapter to work with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particular network environment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Diagnostic software to check installation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troubleshoot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Installation software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Boot Adapters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with wireless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point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add wireless devices to existing wired network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Boot Adapters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Diskless workstations boot up by reading information from disk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 has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 PROM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(programmable read-only memory) that is PXE compliant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hardwired code to start computer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access the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remote boot adapters include cost saving, better reliability, and increased security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 Software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 requires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device driver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specialized program that manages communications between operating system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Poorly written or incorrect drivers may prevent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from booting or may have detrimental impact on network performance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Earlier, each NIC vendor built its own driver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operating system vendors define drivers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 Software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9144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major vendor standards for drivers: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Device Interface Specification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(NDIS) defines interface between MAC sublayer and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 driver; lets NIC to use multiple protocols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Win32 Driver Model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(WDM) defines interface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PCs with modern Windows operating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systems; improves driver quality by dividing drivers by function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Data-link Interface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(ODI) defined by Apple and Novell allows NIC to use multiple protocols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 Software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Installing NIC driver is usually easy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operating systems include drivers for most popular NICs or NICs may come with drivers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installation programs provide GUI to help with installation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4-4 shows how to install network connection on Windows 2000, including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driver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supplies configuration information, such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IRQ and base I/O port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and Dial-up Connections Dialog Box</a:t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 Software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 drivers continue to evolve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manual for NIC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vendor’s Web site and technical support line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manufacturers supply knowledgebase with problems and resolutions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drivers when newer one is available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5" name="Google Shape;245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interface cards (NICS) provide interface between computer and networking medium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NICs prepare, send, and control data flow across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send data, NIC must reformat outgoing data from parallel to serial and reverse the process to receive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NIC has unique hardware network address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NICs have configurable options that must be set for the adapter to make a network connection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NICs may require unique interrupt request line (IRQ), base I/O port, and base memory address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options may be selected by Plug and Play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connector of NIC must match PC slot into which it will plug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NICs media attachment must match network medium and connector type to which it will connect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NICs have profound effect on overall network performance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Options, such as Direct Memory Access (DMA), shared adapter or system memory, and bus mastering, enhance capabilities of NIC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RAM buffering or incorporating on-board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co-processor can improve performance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NICs include specialized capabilities, such as hot plug, dual ports, security settings, management interfaces, wireless communications, and remote boot support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8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304800" y="152400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important characteristics for selecting adapter cards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Recount network adapter enhancements that can improve performance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role of driver software in network adapters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this checklist when selecting a NIC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width: wider is better, use PCI or PCI-X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type: use PCI-X for servers when possible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transfer: shared memory outpaces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or DMA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features required: security, management, protocol handling, hug-plug capable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mastering: important for servers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Vendor factors: quality, reliability, staying power, reputation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 software is crucial for NIC to communicate with computer’s operating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080"/>
              <a:buFont typeface="Noto Sans Symbols"/>
              <a:buChar char="◻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valid driver is available for your operating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080"/>
              <a:buFont typeface="Noto Sans Symbols"/>
              <a:buChar char="◻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use latest driver version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080"/>
              <a:buFont typeface="Noto Sans Symbols"/>
              <a:buChar char="◻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regular driver upgrades part of network maintenance routine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Interface Card (NIC) Basics</a:t>
            </a:r>
            <a:endParaRPr/>
          </a:p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Plugs into expansion slot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physical interface between computer and network medium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Performs two crucial tasks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Establishes and manages computer’s network connection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Translates data into signals for outgoing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messages and translates signals for incoming messages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Parallel to Serial, and Vice Versa</a:t>
            </a:r>
            <a:endParaRPr/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computers use parallel data lines, called bus, to send data between CPU and adapter cards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networking media transmits data in single line, called serial transmission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 translates parallel into serial for outgoing messages and serial into parallel for incoming messages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4-1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 Allows the Computer and the Network Cable to Communicate</a:t>
            </a:r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the Bus</a:t>
            </a:r>
            <a:endParaRPr/>
          </a:p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width refers to number of parallel lines, each able to move one bit at a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Industry Standard Architecture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(ISA) has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8- or 16-bit bus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32-bit and 64-bit buses were introduced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64-bit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Peripheral Component Interconnect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(PCI) is fastest and most popular bus today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Transceiver</a:t>
            </a:r>
            <a:endParaRPr/>
          </a:p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for specific medium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 accesses transceiver to transmit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NICs include transceiver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can use variety of media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Ethernet NICs offer multiple interfaces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4-2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Newer NICs have only one type of media connector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NIC</a:t>
            </a:r>
            <a:endParaRPr/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