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2971800" y="24384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Making Networks Work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Structure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plus drivers equal network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layer of OSI model communicates and interacts with layers immediately above and below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layer responsible for different aspect of data exchange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layer puts electronic envelope around data as it sends it down layers or removes it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it travels up layers for delivery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Structure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boundaries separate layers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layer communicates only adjacent layers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“Peer layers” describes logical or virtual communication between same layer on both sending and receiving computers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5-2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 Among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Layers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Structure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is broken into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PDUs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 moves down stack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PDU stands for protocol data unit, packet data unit, or payload data unit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PDU is self-contained data structure from one layer to another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sending end, each layer adds special formatting or addressing to PDU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receiving end, each layer reads packet and strips off information added by corresponding layer at sending 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7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top layer of OSI reference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general network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set of interfaces for applications to access variety of networked services such 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message handling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query processing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also include error recovery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Layer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6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handles data formatting and protocol conversion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Converts outgoing data to generic networked format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data encryption and decryption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character set issues and graphics commands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include data compression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redirector software that redirects service requests across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Layer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5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opens and closes sessions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data and message exchanges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 session identification and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name lookup and user login and logout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synchronization services on both ends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Determines which side transmits data, when, and for how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keep-alive messages to keep connection open during periods of inactivity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Layer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conveys data from sender to receiver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long data payloads into chunks called segments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error checks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Re-sequences chunks into original data on receipt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flow control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Layer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addresses messages for delivery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logical network address into physical MAC address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 how to route transmissions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packet switching, data routing, and congestion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fragmentation or segmentation, breaks data segments from Layer 4 into smaller data packets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Reassembles data packets on receiving end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 Layer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creates data frames to send to Layer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receiving side, takes raw data from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1 and packages into data frames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frame is basic unit for network traffic 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5-3 for contents of typical data frame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Cyclic Redundancy Check (CRC)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verify data integrity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Detects errors and discards frames containing errors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533400" y="1828800"/>
            <a:ext cx="800100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explain OSI reference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explain IEEE 802 networking model and related standards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OSI reference model’s layers and their relationship to networking hardware and software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Frame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Layer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converts bits into signals for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outgoing messages and signals into bits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incoming messages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computer’s interface to medium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Instructs driver software and network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to send data across medium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timing and interpretation of signals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medium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and screens incoming data for delivery to receiving computer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of Each layer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Networking Specifications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Electrical and Electronic Engineers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(IEEE) started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802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define LAN standards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standards to ensure compatibility among network interfaces and cabling from different manufacturers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Concentrates on physical elements of network like NICs, cables, connectors, and signaling technologies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Concentrates on lower two levels of OSI model: Physical and Data Link layers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Specifications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802 includes many standards, numbered 802.1 through 802.18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5-2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information about 802 standards,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http://www.ieee.org/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Standards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Extensions to the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specification expanded OSI reference model at Physical and Data Link layers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Data Link layer into two sublayers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Link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(LLC) for error recovery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flow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Access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(MAC) for access control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5-4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Standard with two Sublayers of OSI Data Link Layer 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Extensions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802.2 defines two Data Link sublayers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Link Control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(LLC) sublayer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logical interface points, called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Access Points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(SAPs) that transfer information from the LLC sublayer to upper OSI layers; includes error detection and recovery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Access Control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(MAC) sublayer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Communicates with NIC to read physical address from PROM; responsible for error-free data transmission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5-5 for IEEE specifications 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802.x Specification Map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OSI Reference Model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and 802 Networking Models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create intellectual framework to clarify network concepts and activities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Systems Interconnection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(OSI) reference model is most successful model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by International Organization for Standardization (ISO)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networking model is an influential set of networking standards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Encompasses most network types and is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open-ended, allowing additions for new types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and IEEE Project 802 define frame of reference for networking and specify lower-layer behaviors for most of today’s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describe complex processes and operations involved in sending and receiving information across a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breaks networking across seven layers, each with its own purposes and related activities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bottom up, the seven layers of the OSI reference model are: Physical, Data Link, Network, Transport, Session, Presentation, and Application.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network products and technologies are positioned in terms of the layers they occupy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 help describe features and functions that products and technologies deliver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 project elaborates on functions of Physical and Data Link layers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 Layer is broken into two sublayers: Logical Link Control (LLC)  and Media Access Control (MAC)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Together, these sublayers handle media access, addressing, control (through MAC sublayer) and provide reliable error-free delivery of data frames from one computer to another (through the LLC sublayer)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of a Reference Model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Networking is built on common framework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clarifies process by breaking down features and functionality into layers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comprehend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with component compatibility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useful way to describe and think about networking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networking down into series of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tasks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aspect is conceptualized as a layer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task can be handled separately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Layers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Layering helps clarify process of networking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 related tasks and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model provides theoretical frame of reference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Clarifies what networks are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Explains how they work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Structure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networked communications into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seven layers, as seen in Figure 5-1: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Seven Layers of OSI Reference Model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Reference Model Structure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must have a protocol stack to access a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network protocol stacks include: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Control Protocol/Internet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(TCP/IP)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Internetwork Packet Exchange/Sequenced Packet Exchange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(IPX/SPX)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NetBIOS Enhanced User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(NetBEUI)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AppleTalk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Network Architecture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(SNA)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