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6858000" cx="9144000"/>
  <p:notesSz cx="6858000" cy="9144000"/>
  <p:embeddedFontLst>
    <p:embeddedFont>
      <p:font typeface="Arial Black"/>
      <p:regular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5" Type="http://schemas.openxmlformats.org/officeDocument/2006/relationships/font" Target="fonts/ArialBlack-regular.fntdata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7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7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8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8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8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8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8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8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9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9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9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9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9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9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9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9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ctrTitle"/>
          </p:nvPr>
        </p:nvSpPr>
        <p:spPr>
          <a:xfrm>
            <a:off x="3352800" y="2286000"/>
            <a:ext cx="548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Architectures</a:t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Chapter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Pathway Violates 5-4-3 Rule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10Base5 Ethernet Summary</a:t>
            </a:r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10Base2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 supported 200-meter cable segment, but shortened to 185 meters to improve performance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allow for patch cables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more flexible thinnet coaxial cable with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ohm cable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 5-4-3 rule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Barrel connector joins two shorter thinnet cables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up to 30 devices per cable segment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install, cheaper, but now rarely used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7-2 summarizes 10Base2 standard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10Base2 Ethernet Summary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10BaseT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Category 3, 4, or 5 unshielded twisted-pair (UTP) cable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cost makes it most popular Ethernet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as star topology but uses bus signaling system internally, as shown in Figure 7-4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more than five cabling segments, no more than four hubs between communicating workstations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1024 computers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10BaseT Network Uses Star Topology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10BaseT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meter maximum cable segment length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 length by connecting hubs with 10Base2 or 10Base 5 cable, as seen in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7-5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7-3 summarizes 10BaseT Ethernet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10BaseT with Coaxial Cable Connecting Hubs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10BaseT Ethernet Summary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10BaseF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fiber-optic cable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subcategories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10BaseFL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links computers in LAN environment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10BaseFP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links computers using passive hubs; maximum cable segment length of 500 meters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10BaseFB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uses fiber-optic cable as backbone between hubs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wired as a star with maximum of 1024 nodes connected by repeaters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7-4 summarizes 10BaseF Ethernet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914400" y="1828800"/>
            <a:ext cx="7467600" cy="46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different major network architectures, including Ethernet, token ring, AppleTalk, ARCnet, FDDI, and ATM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standards governing network architectures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limitations, advantages, and disadvantages of each standard or architecture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10BaseF Ethernet Summary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Mbps IEEE Standards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most popular 100 Mbps Ethernet standards are: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VG-AnyLAN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also called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Ethernet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100VG-AnyLAN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by Hewlett-Packard and AT&amp;T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Ethernet and token ring architecture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demand priority channel access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Intelligent hubs control network communications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Hubs can cascade from root or parent hub, as shown in Figure 7-6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UTP Category 3 or higher cable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Biggest limitation is cost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7-5 summarizes 100VG-AnyLAN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Hubs Form Star Topology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100 VG-AnyLAN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100BaseT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IEEE standard is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802.3u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substandards define cable type: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100BaseT4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four-pair Category 3, 4, or 5 UTP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100BaseTX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two-pair Category 5 UTP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100BaseFX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two-strand fiber-optic cable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100BaseT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100BaseT hubs: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may have only one between communicating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may have maximum of two between devices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7-7 shows switches interconnecting multiple hubs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7-6 summarizes 100BaseT Ethernet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Interconnects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100BaseT Hubs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100BaseT Ethernet</a:t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Gigabit Ethernet: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Gbps IEEE 802.3z Standards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1000BaseX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identifies various Gigabit Ethernet standards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different signaling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8B/10B coding scheme with 8 bits of data and 2 bits of error-correction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use full-duplex mode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experiments in early 1960s and 1970s to connect several computers and share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ALOHA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 at University of Hawaii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version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developed at Xerox’s Palo Alto Research Center in 1972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(Digital, Intel, Xerox) developed standard that transferred at 10 Mbps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used it as basis 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specification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Gigabit Ethernet: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Gbps IEEE 802.3z Standards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separate extensions cover 1000BaseX and 1000BaseT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802.3z-1998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covers 1000BaseX including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long-wave-length laser/fiber-optic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short wavelength laser/fiber-optic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copper jumper cables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802.3ab-1999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covers1000BaseT requiring four pairs of 100-ohm Category 5 cable or better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1000BaseLX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fiber-optic media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wavelengths between 1270 and 1355 nanometers with single mode and multimode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specifies maximum cable length of 5000 meters, but special transceivers extend that length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7-7 summarizes 1000BaseLX Ethernet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1000BaseLX Ethernet</a:t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1000BaseSX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fiber-optic media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wavelengths between 770 and 860 nanometers with multimode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7-8 summarizes 1000BaseSX Ethernet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1000BaseSX Ethernet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1000BaseCX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specially shielded copper jumper cables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to 25 meters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primarily in wiring closets or equipment racks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7-9 summarizes 1000BaseCX Ethernet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1000BaseCX Ethernet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097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1000BaseT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Standard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802.3ab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100-meter segments of balanced Category 5 copper cable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Transmits 250 Mbps over each of four required pairs of wires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full-duplex by using special equipment 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cancellers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same two signal methods as 100 Mbps Ethernet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7-10 summarizes 1000BaseT Ethernet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1000BaseT Ethernet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Gigabit Ethernet: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Gbps IEEE 802.3ae Standard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Anticipated ratification in late 2002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only on fiber-optic cabling, using both single-mode and multi-mode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length is 5 km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full-duplex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Likely to be used as network backbone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Storage Area Networks (SANs)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scale from 10 Mbps to 10 Gbps speeds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Ethernet</a:t>
            </a:r>
            <a:endParaRPr/>
          </a:p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network architecture with many advantages: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Ease of installation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cost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different media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include packing data into frames, using CSMA/CD channel access, and using hardware (MAC) address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Divided into three categories based on transmission, speed, and media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Frame Types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unique Ethernet frame 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802.3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by IPX/SPX on Novell NetWare 2.x or 3.x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802.2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by IPX/SPX on Novell 3.12 and 4.x networks; default with Microsoft NWLink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SNAP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with EtherTalk and mainframes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II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by TCP/IP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must match for two devices to communicate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size ranges from 64 to 1518 bytes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802.3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raw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completely comply with 802.3 specifications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with Novell NetWare 2.x or 3.x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7-8 shows frame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802.3 frame</a:t>
            </a:r>
            <a:endParaRPr/>
          </a:p>
        </p:txBody>
      </p:sp>
      <p:pic>
        <p:nvPicPr>
          <p:cNvPr id="345" name="Google Shape;3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802.2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complies with 802.3 standard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Fields are similar to those of 802.3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three additional Logical Link Control (LLC) fields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SNAP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SubNetwork Address Protocol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AppleTalk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protocol type field with identification of network protocol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II</a:t>
            </a:r>
            <a:endParaRPr/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TCP/IP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Differs slightly from 802.3 frames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field instead of length field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7-9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2" name="Google Shape;372;p50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II Frame</a:t>
            </a:r>
            <a:endParaRPr/>
          </a:p>
        </p:txBody>
      </p:sp>
      <p:pic>
        <p:nvPicPr>
          <p:cNvPr id="373" name="Google Shape;37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/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network down into manageable pieces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network segments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for more efficient network traffic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7-10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6" name="Google Shape;386;p52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Segments Network</a:t>
            </a:r>
            <a:endParaRPr/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Ethernet: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802.11b</a:t>
            </a:r>
            <a:endParaRPr/>
          </a:p>
        </p:txBody>
      </p:sp>
      <p:sp>
        <p:nvSpPr>
          <p:cNvPr id="394" name="Google Shape;394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access point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(WAP) as center of star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Workstations have wireless NICs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CSMA/CA access method with acknowledgement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packet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Handshaking before transmission prevents hidden node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specifies transmission rate of 11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fixed segment lengths, but maximum distance usually 300 feet with no obstructions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Mbps IEEE Standards</a:t>
            </a:r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major implementations: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10Base5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using thick coaxial cable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using thinnet coaxial cable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using unshielded twisted-pair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(UTP) cable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using fiber-optic cable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0" name="Google Shape;400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Ring</a:t>
            </a:r>
            <a:endParaRPr/>
          </a:p>
        </p:txBody>
      </p:sp>
      <p:sp>
        <p:nvSpPr>
          <p:cNvPr id="401" name="Google Shape;401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by IBM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fast reliable transport using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twisted-pair cable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in physical star topology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logical 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7-11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5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Ring: Physical Star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Logical Ring</a:t>
            </a:r>
            <a:endParaRPr/>
          </a:p>
        </p:txBody>
      </p:sp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00200"/>
            <a:ext cx="6805612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4" name="Google Shape;414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Ring Function</a:t>
            </a:r>
            <a:endParaRPr/>
          </a:p>
        </p:txBody>
      </p:sp>
      <p:sp>
        <p:nvSpPr>
          <p:cNvPr id="415" name="Google Shape;415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token-passing channel access method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Receives token 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Nearest Active Upstream Neighbor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(NAUN)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Passes token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Nearest Active Downstream Neighbor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(NADN)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equal access to all computers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larger packets, between 4000 and 17,800 bytes with no collisions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 operated at 4 Mbps, but newer version increased speed to 16 Mbps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5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Beaconing</a:t>
            </a:r>
            <a:endParaRPr/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 automatically isolates faults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computer powered on network becomes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monitor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managing beaconing process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computers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standby monitors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computer sends special packet to nearest downstream neighbor every 7 seconds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announces address of active monitor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is intact if packet travels around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and returns to active monitor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17-12 shows ability to reconfigure network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problem area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8" name="Google Shape;428;p58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Ring Reconfiguration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Break</a:t>
            </a:r>
            <a:endParaRPr/>
          </a:p>
        </p:txBody>
      </p:sp>
      <p:pic>
        <p:nvPicPr>
          <p:cNvPr id="429" name="Google Shape;42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5" name="Google Shape;435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Components</a:t>
            </a:r>
            <a:endParaRPr/>
          </a:p>
        </p:txBody>
      </p:sp>
      <p:sp>
        <p:nvSpPr>
          <p:cNvPr id="436" name="Google Shape;436;p5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Multistation Access Unit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(MAU or MSAU) 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Multistation Access Unit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(SMAU)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ports connect hubs in a 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 Out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(RO) port on one hub connects to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 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(RI) port on next hub to form 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IBM’s implementation allows connection of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 hubs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 maximum of 260 stations per network; now doubled to 520 maximum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2" name="Google Shape;442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Cabling in a Token Ring Environment</a:t>
            </a:r>
            <a:endParaRPr/>
          </a:p>
        </p:txBody>
      </p:sp>
      <p:sp>
        <p:nvSpPr>
          <p:cNvPr id="443" name="Google Shape;443;p6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defined cable types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American Wire Gauge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(AWG) standard that specified wire diameters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7-11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7-12 summarizes token ring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IBM/Token Ring Cabling</a:t>
            </a:r>
            <a:endParaRPr/>
          </a:p>
        </p:txBody>
      </p:sp>
      <p:pic>
        <p:nvPicPr>
          <p:cNvPr id="450" name="Google Shape;45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6" name="Google Shape;456;p6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Token Ring</a:t>
            </a:r>
            <a:endParaRPr/>
          </a:p>
        </p:txBody>
      </p:sp>
      <p:pic>
        <p:nvPicPr>
          <p:cNvPr id="457" name="Google Shape;4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3" name="Google Shape;463;p6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 and ARCnet</a:t>
            </a:r>
            <a:endParaRPr/>
          </a:p>
        </p:txBody>
      </p:sp>
      <p:sp>
        <p:nvSpPr>
          <p:cNvPr id="464" name="Google Shape;464;p6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by Apple Computers, Inc., for Macintosh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rarely used today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LocalTalk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physical implementation of AppleTalk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10Base5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transceivers attached to thicknet by vampire tap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cable connects transceiver to NIC’s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AUI or DIX port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Stringent distance limitations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7-1 shows 10Base5 network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0" name="Google Shape;470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 Environment</a:t>
            </a:r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easy-to-implement network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built-in network interface on Macintoshes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 refers to overall network architecture, while LocalTalk refers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cabling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dynamic addressing scheme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chooses numeric address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broadcasts it to make sure it is unused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7" name="Google Shape;477;p6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 Environment</a:t>
            </a:r>
            <a:endParaRPr/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supported only 32 computers per network but was later increased to 254 computers and devices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introduced EtherTalk and TokenTalk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Allowed AppleTalk protocols to operate over Ethernet and token ring networks, respectively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maximum computers on AppleTalk network to more than 16 million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4" name="Google Shape;484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LocalTalk</a:t>
            </a:r>
            <a:endParaRPr/>
          </a:p>
        </p:txBody>
      </p:sp>
      <p:sp>
        <p:nvSpPr>
          <p:cNvPr id="485" name="Google Shape;485;p6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STP in bus topology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Connector consists of three connectors: one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computer and two that join devices, as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seen in Figure 7-13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LocalTalk network resembles tree, as seen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Figure 7-14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CSMA/CA channel access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transmission speed is only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230.4 Kbps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1" name="Google Shape;491;p6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LocalTalk Connector</a:t>
            </a:r>
            <a:endParaRPr/>
          </a:p>
        </p:txBody>
      </p:sp>
      <p:pic>
        <p:nvPicPr>
          <p:cNvPr id="492" name="Google Shape;49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LocalTalk Bus Networks Resemble Tree</a:t>
            </a:r>
            <a:endParaRPr/>
          </a:p>
        </p:txBody>
      </p:sp>
      <p:pic>
        <p:nvPicPr>
          <p:cNvPr id="499" name="Google Shape;49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5" name="Google Shape;505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EtherTalk and TokenTalk</a:t>
            </a:r>
            <a:endParaRPr/>
          </a:p>
        </p:txBody>
      </p:sp>
      <p:sp>
        <p:nvSpPr>
          <p:cNvPr id="506" name="Google Shape;506;p6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EtherTalk runs over 10 Mbps IEEE 802.3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supports AppleTalk Phase 2 and extended addressing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7-13 summaries LocalTalk standard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2" name="Google Shape;512;p7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LocalTalk</a:t>
            </a:r>
            <a:endParaRPr/>
          </a:p>
        </p:txBody>
      </p:sp>
      <p:pic>
        <p:nvPicPr>
          <p:cNvPr id="513" name="Google Shape;51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38300"/>
            <a:ext cx="6754812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9" name="Google Shape;519;p7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Environment</a:t>
            </a:r>
            <a:endParaRPr/>
          </a:p>
        </p:txBody>
      </p:sp>
      <p:sp>
        <p:nvSpPr>
          <p:cNvPr id="520" name="Google Shape;520;p7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Attached Resource Computer Network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(ARCnet) introduced by Datapoint Corporation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token-passing channel access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Transmits up to 2.5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like bus or star, but operates in virtual token ring, as seen in Figure 7-15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UPT, coaxial, or fiber-optic cable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6" name="Google Shape;526;p7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Network</a:t>
            </a:r>
            <a:endParaRPr/>
          </a:p>
        </p:txBody>
      </p:sp>
      <p:pic>
        <p:nvPicPr>
          <p:cNvPr id="527" name="Google Shape;52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3" name="Google Shape;533;p7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Environment</a:t>
            </a:r>
            <a:endParaRPr/>
          </a:p>
        </p:txBody>
      </p:sp>
      <p:sp>
        <p:nvSpPr>
          <p:cNvPr id="534" name="Google Shape;534;p7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passes between computers based on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 identifiers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(SIDs)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bank of DIP switches to set SID for each computer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 ranges from 1-255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computer must have SID 255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returns token to SID 1, as seen in Figure 7-16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10Base5 Network</a:t>
            </a:r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478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0" name="Google Shape;540;p7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Network Passes Token in SID Order</a:t>
            </a:r>
            <a:endParaRPr/>
          </a:p>
        </p:txBody>
      </p:sp>
      <p:pic>
        <p:nvPicPr>
          <p:cNvPr id="541" name="Google Shape;54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7" name="Google Shape;547;p7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Environment</a:t>
            </a:r>
            <a:endParaRPr/>
          </a:p>
        </p:txBody>
      </p:sp>
      <p:sp>
        <p:nvSpPr>
          <p:cNvPr id="548" name="Google Shape;548;p7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disadvantages, including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network efficiency due to token passing based on SID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configuration of SID numbers and possibility of duplicate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speed; limited to 2.5 Mbps, but new version ARCnetPlus transmits up to 20 Mbps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Inability to connect with other network architectures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7-14 summaries ARCnet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4" name="Google Shape;554;p7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ARCnet</a:t>
            </a:r>
            <a:endParaRPr/>
          </a:p>
        </p:txBody>
      </p:sp>
      <p:pic>
        <p:nvPicPr>
          <p:cNvPr id="555" name="Google Shape;55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1" name="Google Shape;561;p7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FDDI</a:t>
            </a:r>
            <a:endParaRPr/>
          </a:p>
        </p:txBody>
      </p:sp>
      <p:sp>
        <p:nvSpPr>
          <p:cNvPr id="562" name="Google Shape;562;p7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 Distributed Data Interface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token-passing channel access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dual counter-rotating rings for redundancy, as seen in Figure 7-17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Transmits at 100 Mbps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up to 500 nodes over distance of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km (60 miles)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as physical ring, uses no hubs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concentrators as central connection point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8" name="Google Shape;568;p7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FDDI Network with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Counter-Rotating Rings</a:t>
            </a:r>
            <a:endParaRPr/>
          </a:p>
        </p:txBody>
      </p:sp>
      <p:pic>
        <p:nvPicPr>
          <p:cNvPr id="569" name="Google Shape;56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5" name="Google Shape;575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FDDI</a:t>
            </a:r>
            <a:endParaRPr/>
          </a:p>
        </p:txBody>
      </p:sp>
      <p:sp>
        <p:nvSpPr>
          <p:cNvPr id="576" name="Google Shape;576;p7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with token can send more than one data frame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Avoids collisions by calculating network latency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assign priority level to particular station or type of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 counter-rotating rings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travels on primary ring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of break, data moves to secondary ring,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shown in Figure 7-18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2" name="Google Shape;582;p8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 Rings in FDDI Ensures Data Reaches Destination</a:t>
            </a:r>
            <a:endParaRPr/>
          </a:p>
        </p:txBody>
      </p:sp>
      <p:pic>
        <p:nvPicPr>
          <p:cNvPr id="583" name="Google Shape;58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9" name="Google Shape;589;p8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FDDI</a:t>
            </a:r>
            <a:endParaRPr/>
          </a:p>
        </p:txBody>
      </p:sp>
      <p:sp>
        <p:nvSpPr>
          <p:cNvPr id="590" name="Google Shape;590;p8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two types of NICs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 Attachment Stations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(DAS) – attaches to both rings; used for servers and concentrators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Attachment Stations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(SAS) – connects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only one ring; used for workstations attached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concentrators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7-15 summarizes FDDI architecture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6" name="Google Shape;596;p8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FDDI</a:t>
            </a:r>
            <a:endParaRPr/>
          </a:p>
        </p:txBody>
      </p:sp>
      <p:pic>
        <p:nvPicPr>
          <p:cNvPr id="597" name="Google Shape;59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3" name="Google Shape;603;p8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Networking Alternatives</a:t>
            </a:r>
            <a:endParaRPr/>
          </a:p>
        </p:txBody>
      </p:sp>
      <p:sp>
        <p:nvSpPr>
          <p:cNvPr id="604" name="Google Shape;604;p8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broadband technologies, including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Subscriber 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(DSL)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technologies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Transfer Mode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(ATM)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10Base5</a:t>
            </a:r>
            <a:endParaRPr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coaxial Ethernet follow 5-4-3 end-to-end rule to prevent attenuation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of five segments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repeaters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 attached to three segments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7-2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applies only to individual segments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7-3 shows larger network with numerous segments and repeaters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7-1 summarizes 10Base5 Ethernet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0" name="Google Shape;610;p8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Broadband Technologies</a:t>
            </a:r>
            <a:endParaRPr/>
          </a:p>
        </p:txBody>
      </p:sp>
      <p:sp>
        <p:nvSpPr>
          <p:cNvPr id="611" name="Google Shape;611;p8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analog techniques to encode information across continuous range of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Baseband uses digital encoding scheme at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fixed frequency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continuous electromagnetic or optical waves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channels necessary to send and receive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extremely high-speed, reliable connectivity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7" name="Google Shape;617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 Technology</a:t>
            </a:r>
            <a:endParaRPr/>
          </a:p>
        </p:txBody>
      </p:sp>
      <p:sp>
        <p:nvSpPr>
          <p:cNvPr id="618" name="Google Shape;618;p8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Delivers Internet access over standard cable television coaxial cable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Official standard is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Data-Over-Cable 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Interface Specification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(DOCSIS)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asymmetrical communication with different downstream and upstream rates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Upstream may be 10 Mbps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Downstream usually between 256 Kbps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Mbps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7-19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4" name="Google Shape;624;p8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Cable Modem Network</a:t>
            </a:r>
            <a:endParaRPr/>
          </a:p>
        </p:txBody>
      </p:sp>
      <p:pic>
        <p:nvPicPr>
          <p:cNvPr id="625" name="Google Shape;62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1" name="Google Shape;631;p8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Subscriber Line (DSL)</a:t>
            </a:r>
            <a:endParaRPr/>
          </a:p>
        </p:txBody>
      </p:sp>
      <p:sp>
        <p:nvSpPr>
          <p:cNvPr id="632" name="Google Shape;632;p8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existing phone lines to carry voice and data simultaneously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prominent variety is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Asymmetric DSL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(ADSL)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Downloads and upload speeds differ significantly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speeds from 256 Kbps to 8 Mbps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speeds from 16 Kbps to 640 Kbps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Divides phone line into two frequency ranges, with frequencies below 4 KHz used for voice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8" name="Google Shape;638;p8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Technologies</a:t>
            </a:r>
            <a:endParaRPr/>
          </a:p>
        </p:txBody>
      </p:sp>
      <p:sp>
        <p:nvSpPr>
          <p:cNvPr id="639" name="Google Shape;639;p8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Internet access by satellite television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connects to service provider by regular modem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provider, such as DirectTV, sends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to satellite at speeds up to 400 Kbps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5" name="Google Shape;645;p8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Transfer Mode (ATM)</a:t>
            </a:r>
            <a:endParaRPr/>
          </a:p>
        </p:txBody>
      </p:sp>
      <p:sp>
        <p:nvSpPr>
          <p:cNvPr id="646" name="Google Shape;646;p8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 both LANs and WANs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connection-oriented switches and continuous dedicated circuit between two end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travels in fixed short 53-byte cells with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bytes for header and 48 bytes for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guaranteed quality of service (QOS)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for long-haul high-bandwidth applications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2" name="Google Shape;652;p9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 and SONET Signaling Rates</a:t>
            </a:r>
            <a:endParaRPr/>
          </a:p>
        </p:txBody>
      </p:sp>
      <p:sp>
        <p:nvSpPr>
          <p:cNvPr id="653" name="Google Shape;653;p9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 bandwidth rated in terms of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carrier level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form OC-x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represents multiplier of basic OC-1 carrier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51,840 Mbps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originally defined 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Network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(SONET)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7-16 lists common SONET optical carrier rates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ATM rates range from OC-3 to OC-12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9" name="Google Shape;659;p9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Carrier Signaling Rates </a:t>
            </a:r>
            <a:endParaRPr/>
          </a:p>
        </p:txBody>
      </p:sp>
      <p:pic>
        <p:nvPicPr>
          <p:cNvPr id="660" name="Google Shape;660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6" name="Google Shape;666;p9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Performance Parallel Interface (HIPPI)</a:t>
            </a:r>
            <a:endParaRPr/>
          </a:p>
        </p:txBody>
      </p:sp>
      <p:sp>
        <p:nvSpPr>
          <p:cNvPr id="667" name="Google Shape;667;p9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 used with super-computers and high-end workstations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HIPPI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fiber-optic version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series of point-to-point optical links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bandwidth up to 800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Commonly used as network backbone prior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advent of Gigabit Ethernet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HIPPI-6400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now known as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Gigabyte System Network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(GSN), transfers at 6.4 Gbps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3" name="Google Shape;673;p9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74" name="Google Shape;674;p9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defines how data is placed on network, how it is transmitted and at what speed, and how problems in network are handled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Introduced in 1972, Ethernet provides stable method for sending data between computers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Digital, Intel, and Xerox introduced version that became basis for IEEE Ethernet 802.3 standard, which transmits data at 10 Mbps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5-4-3 Segments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6805612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0" name="Google Shape;680;p9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81" name="Google Shape;681;p9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originally defined transmission over thicknet cable (10Base5)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revisions used thinnet (10Base2), twisted-pair (10BaseT), and fiber-optic (10BaseF) cables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Mbps Ethernet standards have been developed using existing 802.3 standard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Standards use two cable types—twisted-pair and fiber-optic—and two twisted-pair cable configurations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7" name="Google Shape;687;p9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88" name="Google Shape;688;p9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Gigabit Ethernet is defined by two standards: 802.3Z and 802.3ab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802.3Z defines 1000BaseX, which is based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Fiber Channel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100BaseX includes 1000BaseLX, 1000BaseSX, and 1000BaseCX, which define Gigabit Ethernet on different media types ranging from single-mode fiber-optic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twin-ax copper cable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4" name="Google Shape;694;p9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95" name="Google Shape;695;p9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802.3ab defines 1000BaseT, which is Gigabit Ethernet with Category 5 twisted-pair cable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Emerging technology, 10 Gigabit Ethernet,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underway and specified to run only on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cabling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100VG-AnyLAN network technology was developed by AT&amp;T and Hewlett-Packard as an alternate 100 Mbps standard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1" name="Google Shape;701;p9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702" name="Google Shape;702;p9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VG-AnyLAN uses intelligent hubs and demand priority channel access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attractive alternative mostly because it supports Ethernet and token-ring frames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using a bridge, any 100 VG-AnyLAN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can easily convert to other network types, including FDDI, token ring, and ATM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100VB-AnyLAN is rarely found in today’s networks due to high implementation cost and dominance of Ethernet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8" name="Google Shape;708;p9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709" name="Google Shape;709;p9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by IBM in early 1980s, token ring networks are reliable, fast, and efficient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ring can transmit at either 4 Mbps or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ring networks automatically reconfigure themselves to avoid cabling problems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as a physical star, token ring operates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logical ring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5" name="Google Shape;715;p9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biggest benefits of token ring is providing all computers equal access to network, enabling the network to grow gracefully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 and ARCnet are no longer popular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Macintosh computers use AppleTalk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 Phase2 can use Ethernet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token-ring networks to transport AppleTalk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is extremely reliable token-passing architecture, but is not very fast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2" name="Google Shape;722;p10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723" name="Google Shape;723;p10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NICs must be addressed manually, unlike token ring and Ethernet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tokens pass through network based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computers’ addresses, not proximity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other as with token-ring and Ethernet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is not as efficient as other available architectures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9" name="Google Shape;729;p10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730" name="Google Shape;730;p10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FDDI is very reliable, fast network architecture that uses dual counter-rotating rings in a token-passing environment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 rings let FDDI route traffic around problems in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FDDI is expensive architecture, used where speed and security are paramount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 technology delivers high-speed Internet access to homes and businesses over existing cable television cable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6" name="Google Shape;736;p10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737" name="Google Shape;737;p10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 provides data rates ranging from 256Kbps to 2.5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 is high-speed network technology designed both for LANs and WANs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 uses connection-oriented switches to permit senders and receivers to communicate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Dedicated circuit between two end systems must be set up before communications begin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3" name="Google Shape;743;p10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744" name="Google Shape;744;p10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 is best suited for long-haul, high-bandwidth applications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Gigabit Ethernet is still more popular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ease of incorporation into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Ethernet networks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