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Arial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ctrTitle"/>
          </p:nvPr>
        </p:nvSpPr>
        <p:spPr>
          <a:xfrm>
            <a:off x="2895600" y="2286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Understanding Complex Networks</a:t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 Options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NOSs are available from vendors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most popular networking product vendors are: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include utilities to allow simple interconnectivity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9-4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Client and Server Connectivity</a:t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Redirector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redirector included with most Microsoft operating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installed when operating system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installed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users to share resources with others on network (peer-to-peer networking)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in a Novell Network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products allow Windows client to connect to Novell NetWare network,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Service for NetWare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(CSNW)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Service for NetWare Directory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MS-DOS Clients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Utilities allow MS-DOS client to connect to servers of different NOS vendors,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AppleShare 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LocalTalk card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firmware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UNIX-derived client 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Sun Microsystem’s PC-NFS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Samba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add-on Linux server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Novell Networks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file and print services for following clients: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MS-DOS-based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9x and 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2000, XP, and 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Macintosh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UNIX/Linux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NetWare 6 includes platform-independent method for accessing file and print servers,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seen in Figure 9-5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NetWare WebAccess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95450"/>
            <a:ext cx="6678612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Networks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File System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(NFS)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networked machine export portion of local file system to authorized users on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Exported part known as mount point or NFS volume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Preferred method of interconnection is adding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Samba service to Linux servers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Open-source server-based solution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Linux machine to masquerade as native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network server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Macintosh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OS files to communicate with AppleTalk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AppleShare automatically provides file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print server to share printers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OS-X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Newest version is major departure from previous Mac OS versions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client software for Windows and UNIX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on UNIX core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compatible support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914400" y="1524000"/>
            <a:ext cx="79248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interconnectivity issues in  multivendor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various options to implement multivendor network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differences between centralized and client/server computing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client/server networking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basics of Web-based computing environments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Handheld Computing Environment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Fragmented market with no clear hardware or software standard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 to integrate handheld devices into corporate computing environment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 rarely connect to corporate LAN, but most offer Ethernet connection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 for security and data integrity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companies have programs for handling synchronization, backup, and application loading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versus Client/Server Computing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computing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Mainframes perform all processing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Dumb terminals connect directly to mainframe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PCs and “thin clients” attach to terminal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Greatly increases network traffic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Client/server computing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 many centralized applications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Terminal Services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clients to run complex applications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thin client or bare bones 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Transfers burden of processing to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sends screen updates to client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older PCs, thin clients, and remote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on slow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servers with large amounts of RAM, extensive hard disk space, and powerful CPUs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Thin-Client Computing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Thin-Clients connect to server to access resources and run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advantages of thin clients,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removable storage so employees cannot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files or introduce viruses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hard drive reduces viruses and provides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reliability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total cost than desktop PCs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to the Future: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Mainframe Environment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Today, certain transaction-intensive applications work well with mainframes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include large-scale airline, hotel,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 car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Mainframes remain viable processing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important computing resource today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foreseeable future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Client/Server Environment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network communications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implementation and scalability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requests access to shared network resources from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both client and server share processing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Wide Web is most prominent client/server model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Client/Server Model in a Database Environment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management systems (DBMSs) are example of efficient client/storage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(SQL) to manipulate data using English-based language instead of cryptic programming language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major components in SQL environment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referred to as front end or client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server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referred to as back end or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9-6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 and Back-End Systems in a DBMS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Client/Server Architecture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ways to implement client/server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9-7 shows two of most common: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database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database servers (distributed or multitiered database)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Versus Multiple Servers in a Database Environment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Interconnectivity in Multivendor Environments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Today’s networks include computers and equipment from various vendors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dilemma is connecting systems using different network operating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Server’s operating system, client’s operating system, and redirectors must be compatible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9-1 shows that Windows 2000 supports many different client operating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Working in a Client/Server Environment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computers more efficiently, both front end and back end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computer can have smaller hard drive and less RAM than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location of data on server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more security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back-up process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Computing Environments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operating systems, such as Novell NetWare 6, make file and print server available over Web browser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WebDAV is emerging technology that provides single framework for all client and server platforms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to HTTP protocol lets browser do traditional file system tasks, including reads, writes, locking, and version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future, WebDAV may eliminate redirectors,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FTP, and e-mail clients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www.webdav.org for more information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Interconnectivity between multiple-vendor operating systems is becoming increasingly necessary in networking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ways to connect multivendor environments ease the stress of making these connections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Client-based multivendor network environment relies on client computer’s redirectors to decide which server should be sent the request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computer requires connections to both NetWare server and Windows 2000 server,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software to connect to both servers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server-based solution, server supports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client types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running Windows 2000 Server can support Microsoft, Novell, or Apple clients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major networking product vendors and organizations—Microsoft, Novell, Linux, and Apple—support connectivity to each other’s NOSs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processing power of mainframe computer creates centralized computer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computing can generate large amounts of network traffic without exploiting the power of today’s PCs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well suited for typical user productivity applications, such as word processing, spreadsheets, and e-mail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Mainframes still play valid role in modern networks, especially for large-scale, transaction-oriented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terminal service provide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access to networks and centralized server-based resources for remote users or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single-user workstations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Handheld computing environment is growing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Non-standardized hardware and software used with handheld devices pose challenges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client/server environment, PC and server share processing and use resources of both machines more efficiently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 is good example of client/server networking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ask for Web page, browser in client asks server to send page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Client/server environment reduces network traffic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database management systems use SQL as query language.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application resides on client or front end, while server or back end stores and maintains data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in today’s networking environment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remove obstacles and incompatibilities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working in multivendor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WebDAV, a promising new technology,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hopes to make any Web-enabled device a client to file-sharing, e-mail, and calendaring applications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Server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Many Clients</a:t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Multivendor Solutions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basic ways to handle multivendor connectivity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client end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server 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Client-Based Solutions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Client’s redirector intercepts messages and forwards them to correct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Client-based multivendor solution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redirectors loaded onto single client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connections to different vendor’s servers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9-2 shows redirectors in multivendor environment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Redirectors Make Multivendor Connectivity Possible</a:t>
            </a:r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Solutions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multivendor solution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loaded on server to provide service to particular client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for Macintosh installed on Windows server allows Macintosh clients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automatically converts files to Macintosh format when retrieving them from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9-3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for Macintosh on Windows 2000 Server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