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embeddedFontLst>
    <p:embeddedFont>
      <p:font typeface="Arial Black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Black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3200400" y="22860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Administration and Support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438400" y="4267200"/>
            <a:ext cx="6705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Chapter 10 – I won a math debate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Auditing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certain actions for security and troubleshooting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log only failed access attempts or all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use auditing sparingly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adversely affect availability of system resources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User Rights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 network administration by assigning rights to groups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general kinds of groups: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groups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only single machine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10-1 shows rights assigned to default local groups for Windows 2000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groups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 within or across domain boundaries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group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new type in Windows 2000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may belong to more than one group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Server Default Local Groups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User Rights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group memberships are automatic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10-2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users belong to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want to change rights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NT, changes written to Registry in files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and Security Accounts Manager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2000, changes written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Directory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Automatic Groups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71650"/>
            <a:ext cx="65786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Group Accounts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and delete rights for groups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nest groups within other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must use native mode to do so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groups can include global groups, but not vice-versa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cross-domain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relationship is when members of one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access resources in another domain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Relationships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cross-domain communications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NT, 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Relationships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dialog box, as seen in Figure 10-1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Windows 2000, trust relationships automatically extend to interrelated domains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types of trusts: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One-way trust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Two-way trust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Universal trust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Relationships Dialog Box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Windows NT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38300"/>
            <a:ext cx="6754812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Disabling and Deleting User Accounts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has two options to make user account inactive: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temporarily turning account off; retains all assigned rights and may be restored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removes account completely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disable or delete Administrator account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Renaming and Copying User Accounts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options when new user replaces existing user: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 old account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must change password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2000/XP Professional, use Users and Passwords utility, shown in Figure 10-2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2000 Server, use Active Directory Users and Computers management console, shown in Figure 10-3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old account into new one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different username; then disable old account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914400" y="1752600"/>
            <a:ext cx="70104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networked accounts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network performance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network security plan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servers from data loss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and Passwords Utility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Directory Users and Computer Management Console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Network Performance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these parameters: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read from and written to server each second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Queued commands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collisions per second on Ethernet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errors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currently maintained to other servers (server sessions)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performance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Performance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tools monitor system performance for Windows NT or Windows 2000 Server: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Viewer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Monitor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Monitor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Numerous open source and shareware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utilities for Linux servers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Viewer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Viewer, shown in Figure 10-4, creates three log files: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Log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records information about operating system services and 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Log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records security events based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audit filters or policy settings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maintains information about applications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Viewer in Windows 2000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0200"/>
            <a:ext cx="68056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Viewer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Active Directory, Event Viewer creates three more logs: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Service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Replication Service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Monitor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Records individual events to show trends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track of certain counters for system objects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portion of software that works with other portions to provide services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part of object that tracks particular aspect of its behavior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10-5 shows % Processor Time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Interrupt Time per second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 Processor Time and Interrupts with Performance Monitor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Monitor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these system objects to identify bottlenecks: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or physical disk on server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counters, such as IP packets per second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work queues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when everything works well to establish baseline for comparison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Administration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administration involves many areas: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network performs to specifications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users can easily access resource they are authorized to use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network traffic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responsible for security issues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area is managing user accounts and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permissions and grant rights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Monitor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install separately from CD-ROM with Windows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 part of Administrative Tools menu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software-based protocol analyzer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Monitors network traffic and creates reports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10-6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filters to monitor only data you want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reading on overall network performance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Monitor Session Specifics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System Management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server hard drive and memory  and CPU usage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Drive Performance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Use Performance Monitor to see remaining disk space, how fast requests are serviced, and how often disk is busy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Monitor paging file, including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 and hard page faults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Utilization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Monitor %Process Time counter to get average utilization over past second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Statistics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network interface and protocol stack objects using Performance Monitor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network utilization with Network Monitor or Bytes Total/Sec in Performance Monitor to get measure of network’s health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Acceptable utilization rates vary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token ring network, 80% utilization is acceptable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Ethernet network, utilization rate should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stay below 56-60% range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a Network History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long-term records of network performance and 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them to determine trends and identify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keep more data than you can analyze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Network Data Security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elements of data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data is safe from intruders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damaged data can be replaced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for network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threats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cost-effectiveness of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with other managers in office to make sure security system meets needs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Models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security viewpoints: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security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security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security models for software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Share-oriented model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attach security information to object; apply to everyone who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access object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User-oriented model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focuses on rights and permissions of each user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Security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Two-stage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security system and make it as foolproof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possible; includes setting up passwords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users about system, how to use it, and consequences of failure to comply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Security Features in Windows 2000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significant changes in Windows 2000 involve security, including: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Kerberos v5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login authentication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Key Infrastructure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(PKI) for exchange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“digital signatures” and “digital certificates”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 policy mechanisms consolidated within Group Policy mechanism managed in Active Directory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IP security mechanisms and protocols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Unix and Linux previously included most of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features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Security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sure plan accomplishes goals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as intended.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Modify plan to cover omissions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Networked Accounts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should be able to access resources they are allowed to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 users from accessing resources they do not have permission to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ways to assign permissions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are same, but details differ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NOSs have user management utilities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Against Viruses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virus is big security threat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virus protection at these locations: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Workstation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protects a single computer by scanning files from server or e-mail messages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scans data read from or written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server; prevents virus from server spreading throughout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gateway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scans all Web browser,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FTP, and e-mail traffic; stops viruses before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enter network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Firewalls to Prevent Internet Attacks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using firewalls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against outside attempts to access unauthorized resources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against malicious network packets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disable network and its resources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 access to Internet resources by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users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Corporate firewalls may be expensive and complicated to configure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firewall for home users guards against Internet attacks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Avoiding Data Loss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drive failure more likely than risk of break-in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three-tiered scheme to protect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chance of data loss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quick recovery from data loss easy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Completely rebuild lost or corrupted data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Tape Backup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backup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speed, capacity, and cost-effectiveness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types of backups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Tape Backup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model is full weekly backup and daily differential backup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restoration from only two types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post schedule and assign one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 to perform backups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to verify that backups can be restored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tapes in cool, dry, dark 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tapes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Repairing or Recovering Windows Systems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operating systems include repair utilities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uses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Emergency Repair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(ERD)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Recovery Console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more powerful, supporting 26 commands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step in restoration is to boot from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CD-ROM or from set of boot floppies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Uninterruptible Power Supply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built-in battery to allow orderly shutdown and includes other capabilities: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conditioning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cleans power, removing noise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Surge protection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protects computer from sags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spikes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categories of UPS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Stand-by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must switch from wall to battery power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continually supplies power through battery; no switching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Fault-Tolerant Systems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Fault-tolerant disk configurations, implemented through hardware or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popular types: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mirroring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duplexing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striping with parity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 Array of Inexpensive Disks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(RAID)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10-3 describes Raid levels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Levels</a:t>
            </a:r>
            <a:endParaRPr/>
          </a:p>
        </p:txBody>
      </p:sp>
      <p:pic>
        <p:nvPicPr>
          <p:cNvPr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0200"/>
            <a:ext cx="68072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1: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Mirroring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Mirroring requires writing data to two disks, working in tandem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Duplexing uses two disks and two controllers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disadvantage is using twice as much disk space as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User Accounts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has two predefined accounts: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Administrator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used to manage network;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create strong password and guard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account; good idea to rename it; account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be disabled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users without personal accounts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RAID 5: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Striping with Parity</a:t>
            </a:r>
            <a:endParaRPr/>
          </a:p>
        </p:txBody>
      </p:sp>
      <p:sp>
        <p:nvSpPr>
          <p:cNvPr id="401" name="Google Shape;401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space-efficient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at least three disks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and Windows 2000 Server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arrays up to 32 disks, treated as single logical drive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10-7 illustrates stripe set with parity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recovery only from single failed disk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 is extra memory required for parity calculation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Stripe Set with Parity</a:t>
            </a:r>
            <a:endParaRPr/>
          </a:p>
        </p:txBody>
      </p:sp>
      <p:pic>
        <p:nvPicPr>
          <p:cNvPr id="408" name="Google Shape;40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4" name="Google Shape;414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Intellimirror</a:t>
            </a:r>
            <a:endParaRPr/>
          </a:p>
        </p:txBody>
      </p:sp>
      <p:sp>
        <p:nvSpPr>
          <p:cNvPr id="415" name="Google Shape;415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application introduced with Windows 2000 as part of Microsoft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Administration initiative for Windows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(ZAW)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“smart back-up copy’ of system on server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from domain policy settings and user account permissions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Recreates user’s desktop on whatever machine user logs onto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deploy, recover, restore, or replace user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data, software, and personal settings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maintenance is continuing process, not just installing hardware and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administrator must be vigilant about network management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task of network management is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users can access what they are allowed to access but cannot access resources they don’t have permission to access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8" name="Google Shape;428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and Windows 2000 use User Manager for Domains and Active Directory Users and Computers utilities, respectively, to manage users and groups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 may be either local or global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are automatically added to some groups, such as Everyone, at log 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Rights can be granted to individual user accounts or to groups to control access to various objects and resources on network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5" name="Google Shape;435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 should be changed regularly and the same password should not be used repeatedly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make password less immune to dictionary attacks, pick two words plus a punctuation mark, combine upper- and lowercase letters,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combine letters with two or more numbers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Cross-domain communications are managed through trust relationship in Windows NT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Windows 2000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2" name="Google Shape;442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relationship lets members from one domain access resources of another domain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Windows NT, you can establish one-way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two-way “trust” between domains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Automatic trust relationships are all two-way trusts in Windows 2000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performance of a Windows NT or Windows 2000 Server network using Event Viewer, Performance Monitor, and Network Monitor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various tools to audit system, driver, security, and application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physical security, based on hardware, and data security, based on software, are important network security issues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Share-oriented security and user-oriented are two types of software security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57" name="Google Shape;457;p6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new security features in Windows 2000 include Kerberos v5 authentication, Public Key Infrastructure (PKI), enhanced security policy mechanisms, and improved IP security mechanisms and protocols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Virus protection is critical part of maintaining security on a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Virus protection can be implemented at workstation, server, or Internet gateway, and preferably at all three locations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User Accounts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make decisions before creating other user accounts: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Names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–how many letters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when to change, what restrictions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reusing same password, how to handle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lockouts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Logon Hours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what restrictions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what to track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should change passwords for security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require changes too frequently, users may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forget password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set restrictions about when old password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reused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upper and lower-case letters since most passwords are case sensitive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numbers or high-level characters to prevent dictionary attacks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number of times user may enter wrong password before account is locked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passwords are better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NOS have different maximum character limitations for passwords: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limit is 128 characters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limit is 14 characters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 limit is 256 characters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Logon Hours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restrict logon hours by time, day, or both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Prevents intruder break-in after working hours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what happens when user is logged in and authorized time expires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disconnect user or just prevent connection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new resources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