
<file path=[Content_Types].xml><?xml version="1.0" encoding="utf-8"?>
<Types xmlns="http://schemas.openxmlformats.org/package/2006/content-types">
  <Default Extension="xml" ContentType="application/vnd.openxmlformats-package.core-properties+xml"/>
  <Default Extension="rels" ContentType="application/vnd.openxmlformats-package.relationships+xml"/>
  <Default Extension="jpeg" ContentType="image/jpeg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s/slide11.xml" ContentType="application/vnd.openxmlformats-officedocument.presentationml.slide+xml"/>
  <Override PartName="/ppt/slideLayouts/slideLayout11.xml" ContentType="application/vnd.openxmlformats-officedocument.presentationml.slideLayout+xml"/>
  <Override PartName="/ppt/slideMasters/slideMaster11.xml" ContentType="application/vnd.openxmlformats-officedocument.presentationml.slideMaster+xml"/>
  <Override PartName="/ppt/slideLayouts/slideLayout8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11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610.xml" ContentType="application/vnd.openxmlformats-officedocument.presentationml.slideLayout+xml"/>
  <Override PartName="/ppt/slideLayouts/slideLayout1111.xml" ContentType="application/vnd.openxmlformats-officedocument.presentationml.slideLayout+xml"/>
  <Override PartName="/ppt/slideLayouts/slideLayout512.xml" ContentType="application/vnd.openxmlformats-officedocument.presentationml.slideLayout+xml"/>
  <Override PartName="/ppt/slideLayouts/slideLayout1513.xml" ContentType="application/vnd.openxmlformats-officedocument.presentationml.slideLayout+xml"/>
  <Override PartName="/ppt/slideLayouts/slideLayout10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916.xml" ContentType="application/vnd.openxmlformats-officedocument.presentationml.slideLayout+xml"/>
  <Override PartName="/ppt/slideLayouts/slideLayout1417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extended-properties" Target="/docProps/app.xml" Id="rId4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/ppt/presProps.xml" Id="rId3" /><Relationship Type="http://schemas.openxmlformats.org/officeDocument/2006/relationships/slide" Target="/ppt/slides/slide11.xml" Id="rId2" /><Relationship Type="http://schemas.openxmlformats.org/officeDocument/2006/relationships/slideMaster" Target="/ppt/slideMasters/slideMaster11.xml" Id="rId1" /><Relationship Type="http://schemas.openxmlformats.org/officeDocument/2006/relationships/tableStyles" Target="/ppt/tableStyles.xml" Id="rId6" /><Relationship Type="http://schemas.openxmlformats.org/officeDocument/2006/relationships/theme" Target="/ppt/theme/theme11.xml" Id="rId5" /><Relationship Type="http://schemas.openxmlformats.org/officeDocument/2006/relationships/viewProps" Target="/ppt/viewProps.xml" Id="rId4" /></Relationships>
</file>

<file path=ppt/slideLayouts/_rels/slideLayout1014.xml.rels>&#65279;<?xml version="1.0" encoding="utf-8"?><Relationships xmlns="http://schemas.openxmlformats.org/package/2006/relationships"><Relationship Type="http://schemas.openxmlformats.org/officeDocument/2006/relationships/image" Target="/ppt/media/image32.png" Id="rId2" /><Relationship Type="http://schemas.openxmlformats.org/officeDocument/2006/relationships/slideMaster" Target="/ppt/slideMasters/slideMaster11.xml" Id="rId1" /></Relationship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image" Target="/ppt/media/image2.png" Id="rId2" /><Relationship Type="http://schemas.openxmlformats.org/officeDocument/2006/relationships/slideMaster" Target="/ppt/slideMasters/slideMaster11.xml" Id="rId1" /></Relationships>
</file>

<file path=ppt/slideLayouts/_rels/slideLayout1111.xml.rels>&#65279;<?xml version="1.0" encoding="utf-8"?><Relationships xmlns="http://schemas.openxmlformats.org/package/2006/relationships"><Relationship Type="http://schemas.openxmlformats.org/officeDocument/2006/relationships/image" Target="/ppt/media/image32.png" Id="rId2" /><Relationship Type="http://schemas.openxmlformats.org/officeDocument/2006/relationships/slideMaster" Target="/ppt/slideMasters/slideMaster11.xml" Id="rId1" /></Relationships>
</file>

<file path=ppt/slideLayouts/_rels/slideLayout126.xml.rels>&#65279;<?xml version="1.0" encoding="utf-8"?><Relationships xmlns="http://schemas.openxmlformats.org/package/2006/relationships"><Relationship Type="http://schemas.openxmlformats.org/officeDocument/2006/relationships/image" Target="/ppt/media/image32.png" Id="rId2" /><Relationship Type="http://schemas.openxmlformats.org/officeDocument/2006/relationships/slideMaster" Target="/ppt/slideMasters/slideMaster11.xml" Id="rId1" /></Relationships>
</file>

<file path=ppt/slideLayouts/_rels/slideLayout133.xml.rels>&#65279;<?xml version="1.0" encoding="utf-8"?><Relationships xmlns="http://schemas.openxmlformats.org/package/2006/relationships"><Relationship Type="http://schemas.openxmlformats.org/officeDocument/2006/relationships/image" Target="/ppt/media/image32.png" Id="rId2" /><Relationship Type="http://schemas.openxmlformats.org/officeDocument/2006/relationships/slideMaster" Target="/ppt/slideMasters/slideMaster11.xml" Id="rId1" /></Relationships>
</file>

<file path=ppt/slideLayouts/_rels/slideLayout1417.xml.rels>&#65279;<?xml version="1.0" encoding="utf-8"?><Relationships xmlns="http://schemas.openxmlformats.org/package/2006/relationships"><Relationship Type="http://schemas.openxmlformats.org/officeDocument/2006/relationships/image" Target="/ppt/media/image32.png" Id="rId2" /><Relationship Type="http://schemas.openxmlformats.org/officeDocument/2006/relationships/slideMaster" Target="/ppt/slideMasters/slideMaster11.xml" Id="rId1" /></Relationships>
</file>

<file path=ppt/slideLayouts/_rels/slideLayout1513.xml.rels>&#65279;<?xml version="1.0" encoding="utf-8"?><Relationships xmlns="http://schemas.openxmlformats.org/package/2006/relationships"><Relationship Type="http://schemas.openxmlformats.org/officeDocument/2006/relationships/image" Target="/ppt/media/image32.png" Id="rId2" /><Relationship Type="http://schemas.openxmlformats.org/officeDocument/2006/relationships/slideMaster" Target="/ppt/slideMasters/slideMaster11.xml" Id="rId1" /></Relationships>
</file>

<file path=ppt/slideLayouts/_rels/slideLayout169.xml.rels>&#65279;<?xml version="1.0" encoding="utf-8"?><Relationships xmlns="http://schemas.openxmlformats.org/package/2006/relationships"><Relationship Type="http://schemas.openxmlformats.org/officeDocument/2006/relationships/image" Target="/ppt/media/image32.png" Id="rId2" /><Relationship Type="http://schemas.openxmlformats.org/officeDocument/2006/relationships/slideMaster" Target="/ppt/slideMasters/slideMaster11.xml" Id="rId1" /></Relationships>
</file>

<file path=ppt/slideLayouts/_rels/slideLayout177.xml.rels>&#65279;<?xml version="1.0" encoding="utf-8"?><Relationships xmlns="http://schemas.openxmlformats.org/package/2006/relationships"><Relationship Type="http://schemas.openxmlformats.org/officeDocument/2006/relationships/image" Target="/ppt/media/image32.png" Id="rId2" /><Relationship Type="http://schemas.openxmlformats.org/officeDocument/2006/relationships/slideMaster" Target="/ppt/slideMasters/slideMaster11.xml" Id="rId1" /></Relationships>
</file>

<file path=ppt/slideLayouts/_rels/slideLayout28.xml.rels>&#65279;<?xml version="1.0" encoding="utf-8"?><Relationships xmlns="http://schemas.openxmlformats.org/package/2006/relationships"><Relationship Type="http://schemas.openxmlformats.org/officeDocument/2006/relationships/image" Target="/ppt/media/image32.png" Id="rId2" /><Relationship Type="http://schemas.openxmlformats.org/officeDocument/2006/relationships/slideMaster" Target="/ppt/slideMasters/slideMaster11.xml" Id="rId1" /></Relationships>
</file>

<file path=ppt/slideLayouts/_rels/slideLayout34.xml.rels>&#65279;<?xml version="1.0" encoding="utf-8"?><Relationships xmlns="http://schemas.openxmlformats.org/package/2006/relationships"><Relationship Type="http://schemas.openxmlformats.org/officeDocument/2006/relationships/image" Target="/ppt/media/image32.png" Id="rId2" /><Relationship Type="http://schemas.openxmlformats.org/officeDocument/2006/relationships/slideMaster" Target="/ppt/slideMasters/slideMaster11.xml" Id="rId1" /></Relationships>
</file>

<file path=ppt/slideLayouts/_rels/slideLayout415.xml.rels>&#65279;<?xml version="1.0" encoding="utf-8"?><Relationships xmlns="http://schemas.openxmlformats.org/package/2006/relationships"><Relationship Type="http://schemas.openxmlformats.org/officeDocument/2006/relationships/image" Target="/ppt/media/image32.png" Id="rId2" /><Relationship Type="http://schemas.openxmlformats.org/officeDocument/2006/relationships/slideMaster" Target="/ppt/slideMasters/slideMaster11.xml" Id="rId1" /></Relationships>
</file>

<file path=ppt/slideLayouts/_rels/slideLayout51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610.xml.rels>&#65279;<?xml version="1.0" encoding="utf-8"?><Relationships xmlns="http://schemas.openxmlformats.org/package/2006/relationships"><Relationship Type="http://schemas.openxmlformats.org/officeDocument/2006/relationships/image" Target="/ppt/media/image32.png" Id="rId2" /><Relationship Type="http://schemas.openxmlformats.org/officeDocument/2006/relationships/slideMaster" Target="/ppt/slideMasters/slideMaster11.xml" Id="rId1" /></Relationships>
</file>

<file path=ppt/slideLayouts/_rels/slideLayout75.xml.rels>&#65279;<?xml version="1.0" encoding="utf-8"?><Relationships xmlns="http://schemas.openxmlformats.org/package/2006/relationships"><Relationship Type="http://schemas.openxmlformats.org/officeDocument/2006/relationships/image" Target="/ppt/media/image32.png" Id="rId2" /><Relationship Type="http://schemas.openxmlformats.org/officeDocument/2006/relationships/slideMaster" Target="/ppt/slideMasters/slideMaster11.xml" Id="rId1" /></Relationships>
</file>

<file path=ppt/slideLayouts/_rels/slideLayout82.xml.rels>&#65279;<?xml version="1.0" encoding="utf-8"?><Relationships xmlns="http://schemas.openxmlformats.org/package/2006/relationships"><Relationship Type="http://schemas.openxmlformats.org/officeDocument/2006/relationships/image" Target="/ppt/media/image32.png" Id="rId2" /><Relationship Type="http://schemas.openxmlformats.org/officeDocument/2006/relationships/slideMaster" Target="/ppt/slideMasters/slideMaster11.xml" Id="rId1" /></Relationships>
</file>

<file path=ppt/slideLayouts/_rels/slideLayout916.xml.rels>&#65279;<?xml version="1.0" encoding="utf-8"?><Relationships xmlns="http://schemas.openxmlformats.org/package/2006/relationships"><Relationship Type="http://schemas.openxmlformats.org/officeDocument/2006/relationships/image" Target="/ppt/media/image32.png" Id="rId2" /><Relationship Type="http://schemas.openxmlformats.org/officeDocument/2006/relationships/slideMaster" Target="/ppt/slideMasters/slideMaster11.xml" Id="rId1" /></Relationships>
</file>

<file path=ppt/slideLayouts/slideLayout10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82.xml" Id="rId8" /><Relationship Type="http://schemas.openxmlformats.org/officeDocument/2006/relationships/slideLayout" Target="/ppt/slideLayouts/slideLayout133.xml" Id="rId13" /><Relationship Type="http://schemas.openxmlformats.org/officeDocument/2006/relationships/theme" Target="/ppt/theme/theme11.xml" Id="rId18" /><Relationship Type="http://schemas.openxmlformats.org/officeDocument/2006/relationships/slideLayout" Target="/ppt/slideLayouts/slideLayout34.xml" Id="rId3" /><Relationship Type="http://schemas.openxmlformats.org/officeDocument/2006/relationships/slideLayout" Target="/ppt/slideLayouts/slideLayout75.xml" Id="rId7" /><Relationship Type="http://schemas.openxmlformats.org/officeDocument/2006/relationships/slideLayout" Target="/ppt/slideLayouts/slideLayout126.xml" Id="rId12" /><Relationship Type="http://schemas.openxmlformats.org/officeDocument/2006/relationships/slideLayout" Target="/ppt/slideLayouts/slideLayout177.xml" Id="rId17" /><Relationship Type="http://schemas.openxmlformats.org/officeDocument/2006/relationships/slideLayout" Target="/ppt/slideLayouts/slideLayout28.xml" Id="rId2" /><Relationship Type="http://schemas.openxmlformats.org/officeDocument/2006/relationships/slideLayout" Target="/ppt/slideLayouts/slideLayout169.xml" Id="rId16" /><Relationship Type="http://schemas.openxmlformats.org/officeDocument/2006/relationships/slideLayout" Target="/ppt/slideLayouts/slideLayout11.xml" Id="rId1" /><Relationship Type="http://schemas.openxmlformats.org/officeDocument/2006/relationships/slideLayout" Target="/ppt/slideLayouts/slideLayout610.xml" Id="rId6" /><Relationship Type="http://schemas.openxmlformats.org/officeDocument/2006/relationships/slideLayout" Target="/ppt/slideLayouts/slideLayout1111.xml" Id="rId11" /><Relationship Type="http://schemas.openxmlformats.org/officeDocument/2006/relationships/slideLayout" Target="/ppt/slideLayouts/slideLayout512.xml" Id="rId5" /><Relationship Type="http://schemas.openxmlformats.org/officeDocument/2006/relationships/slideLayout" Target="/ppt/slideLayouts/slideLayout1513.xml" Id="rId15" /><Relationship Type="http://schemas.openxmlformats.org/officeDocument/2006/relationships/slideLayout" Target="/ppt/slideLayouts/slideLayout1014.xml" Id="rId10" /><Relationship Type="http://schemas.openxmlformats.org/officeDocument/2006/relationships/slideLayout" Target="/ppt/slideLayouts/slideLayout415.xml" Id="rId4" /><Relationship Type="http://schemas.openxmlformats.org/officeDocument/2006/relationships/slideLayout" Target="/ppt/slideLayouts/slideLayout916.xml" Id="rId9" /><Relationship Type="http://schemas.openxmlformats.org/officeDocument/2006/relationships/slideLayout" Target="/ppt/slideLayouts/slideLayout1417.xml" Id="rId14" /></Relationships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1.xml" Id="rId1" /></Relationships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theme/_rels/theme11.xml.rels>&#65279;<?xml version="1.0" encoding="utf-8"?><Relationships xmlns="http://schemas.openxmlformats.org/package/2006/relationships"><Relationship Type="http://schemas.openxmlformats.org/officeDocument/2006/relationships/image" Target="/ppt/media/image12.jpeg" Id="rId1" /></Relationships>
</file>

<file path=ppt/theme/theme1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ap:Properties xmlns:vt="http://schemas.openxmlformats.org/officeDocument/2006/docPropsVTypes" xmlns:ap="http://schemas.openxmlformats.org/officeDocument/2006/extended-properties">
  <ap:Template>Celestial</ap:Template>
  <ap:TotalTime>0</ap:TotalTime>
  <ap:Words>0</ap:Words>
  <ap:Application>Microsoft Office PowerPoint</ap:Application>
  <ap:PresentationFormat>Widescreen</ap:PresentationFormat>
  <ap:Paragraphs>0</ap:Paragraphs>
  <ap:Slides>1</ap:Slides>
  <ap:Notes>0</ap:Notes>
  <ap:HiddenSlides>0</ap:HiddenSlides>
  <ap:MMClips>0</ap:MMClips>
  <ap:ScaleCrop>false</ap:ScaleCrop>
  <ap: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ap:HeadingPairs>
  <ap:TitlesOfParts>
    <vt:vector baseType="lpstr" size="5">
      <vt:lpstr>Arial</vt:lpstr>
      <vt:lpstr>Calibri</vt:lpstr>
      <vt:lpstr>Calibri Light</vt:lpstr>
      <vt:lpstr>Celestial</vt:lpstr>
      <vt:lpstr>PowerPoint Presentation</vt:lpstr>
    </vt:vector>
  </ap:TitlesOfParts>
  <ap:LinksUpToDate>false</ap:LinksUpToDate>
  <ap:SharedDoc>false</ap:SharedDoc>
  <ap:HyperlinksChanged>false</ap:HyperlinksChanged>
  <ap:AppVersion>15.0000</ap:AppVers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1</cp:revision>
  <dcterms:created xsi:type="dcterms:W3CDTF">2014-09-12T02:08:24Z</dcterms:created>
  <dcterms:modified xsi:type="dcterms:W3CDTF">2014-09-12T02:09:20Z</dcterms:modified>
</cp:coreProperties>
</file>