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2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11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A81-68AD-7C4F-93EC-91A9EAC4318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70" y="206963"/>
            <a:ext cx="8701851" cy="6481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71" y="667926"/>
            <a:ext cx="8333082" cy="5862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171" y="1081853"/>
            <a:ext cx="7926681" cy="5268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splitter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571" y="1476963"/>
            <a:ext cx="3653835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476963"/>
            <a:ext cx="3736624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sliderPanel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971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0149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Courier"/>
                <a:cs typeface="Courier"/>
              </a:rPr>
              <a:t>sliderLayout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5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21778" y="2587038"/>
            <a:ext cx="2182519" cy="1241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CinDBReader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2223" y="346191"/>
            <a:ext cx="3273778" cy="1983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CinDatabase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4830" y="833496"/>
            <a:ext cx="279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mSqlDatabase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mTableName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mColNames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stCxn id="4" idx="3"/>
            <a:endCxn id="11" idx="1"/>
          </p:cNvCxnSpPr>
          <p:nvPr/>
        </p:nvCxnSpPr>
        <p:spPr>
          <a:xfrm flipV="1">
            <a:off x="4328349" y="1337733"/>
            <a:ext cx="1033874" cy="616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2785" y="2976224"/>
            <a:ext cx="279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mDBDir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mDatabse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5823185" y="1853260"/>
            <a:ext cx="498593" cy="1354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710F3E0-3B2F-E144-B60E-F9616EF315BB}"/>
              </a:ext>
            </a:extLst>
          </p:cNvPr>
          <p:cNvGrpSpPr/>
          <p:nvPr/>
        </p:nvGrpSpPr>
        <p:grpSpPr>
          <a:xfrm>
            <a:off x="452498" y="608870"/>
            <a:ext cx="3875851" cy="2690519"/>
            <a:chOff x="197556" y="1326444"/>
            <a:chExt cx="3875851" cy="2690519"/>
          </a:xfrm>
        </p:grpSpPr>
        <p:sp>
          <p:nvSpPr>
            <p:cNvPr id="4" name="Rectangle 3"/>
            <p:cNvSpPr/>
            <p:nvPr/>
          </p:nvSpPr>
          <p:spPr>
            <a:xfrm>
              <a:off x="197556" y="1326444"/>
              <a:ext cx="3875851" cy="26905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"/>
                  <a:cs typeface="Courier"/>
                </a:rPr>
                <a:t>CinDBSliders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890" y="1862667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556" y="3502869"/>
              <a:ext cx="3875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/>
                  <a:cs typeface="Courier"/>
                </a:rPr>
                <a:t>emit </a:t>
              </a:r>
              <a:r>
                <a:rPr lang="en-US" sz="1200" dirty="0" err="1">
                  <a:latin typeface="Courier"/>
                  <a:cs typeface="Courier"/>
                </a:rPr>
                <a:t>artifactSelected</a:t>
              </a:r>
              <a:r>
                <a:rPr lang="en-US" sz="1200" dirty="0">
                  <a:latin typeface="Courier"/>
                  <a:cs typeface="Courier"/>
                </a:rPr>
                <a:t>(</a:t>
              </a:r>
              <a:r>
                <a:rPr lang="en-US" sz="1200" dirty="0" err="1">
                  <a:latin typeface="Courier"/>
                  <a:cs typeface="Courier"/>
                </a:rPr>
                <a:t>const</a:t>
              </a:r>
              <a:r>
                <a:rPr lang="en-US" sz="1200" dirty="0">
                  <a:latin typeface="Courier"/>
                  <a:cs typeface="Courier"/>
                </a:rPr>
                <a:t> </a:t>
              </a:r>
              <a:r>
                <a:rPr lang="en-US" sz="1200" dirty="0" err="1">
                  <a:latin typeface="Courier"/>
                  <a:cs typeface="Courier"/>
                </a:rPr>
                <a:t>QString</a:t>
              </a:r>
              <a:r>
                <a:rPr lang="en-US" sz="1200" dirty="0">
                  <a:latin typeface="Courier"/>
                  <a:cs typeface="Courier"/>
                </a:rPr>
                <a:t> &amp;)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890" y="2095030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890" y="2329274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3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67A8CC-37A4-D241-9A4A-3A8B3DB8E169}"/>
              </a:ext>
            </a:extLst>
          </p:cNvPr>
          <p:cNvSpPr/>
          <p:nvPr/>
        </p:nvSpPr>
        <p:spPr>
          <a:xfrm>
            <a:off x="644810" y="473376"/>
            <a:ext cx="7976676" cy="346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CinCompoundSlider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5961" y="1287639"/>
            <a:ext cx="1556279" cy="697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mLabel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QLabel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C502BB-2759-5647-8343-CFE8A1C1A556}"/>
              </a:ext>
            </a:extLst>
          </p:cNvPr>
          <p:cNvSpPr/>
          <p:nvPr/>
        </p:nvSpPr>
        <p:spPr>
          <a:xfrm>
            <a:off x="2854612" y="1287638"/>
            <a:ext cx="2518577" cy="1864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mSlider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QSlider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DF4E2-B3F0-224E-8201-014CCD021563}"/>
              </a:ext>
            </a:extLst>
          </p:cNvPr>
          <p:cNvSpPr/>
          <p:nvPr/>
        </p:nvSpPr>
        <p:spPr>
          <a:xfrm>
            <a:off x="5536852" y="1287639"/>
            <a:ext cx="1556279" cy="697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mValue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QLabel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D8530-6881-804F-9FED-7AB428CBDF3D}"/>
              </a:ext>
            </a:extLst>
          </p:cNvPr>
          <p:cNvSpPr/>
          <p:nvPr/>
        </p:nvSpPr>
        <p:spPr>
          <a:xfrm>
            <a:off x="644810" y="4511147"/>
            <a:ext cx="2472082" cy="1149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CinParameter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08B91-DC6E-3648-A8C8-68D8459CC971}"/>
              </a:ext>
            </a:extLst>
          </p:cNvPr>
          <p:cNvSpPr txBox="1"/>
          <p:nvPr/>
        </p:nvSpPr>
        <p:spPr>
          <a:xfrm>
            <a:off x="1277160" y="23931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*</a:t>
            </a:r>
            <a:r>
              <a:rPr lang="en-US" sz="1200" dirty="0" err="1">
                <a:latin typeface="Courier" pitchFamily="2" charset="0"/>
              </a:rPr>
              <a:t>mParameter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74EE1B-F3E4-9A4D-9563-2836FFF29393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1880851" y="2670117"/>
            <a:ext cx="0" cy="1841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36F10E-71AC-D047-B07C-F99944085CA7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136684" y="2613066"/>
            <a:ext cx="40016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0371580-242A-A44F-AFA6-399DFFC30638}"/>
              </a:ext>
            </a:extLst>
          </p:cNvPr>
          <p:cNvSpPr txBox="1"/>
          <p:nvPr/>
        </p:nvSpPr>
        <p:spPr>
          <a:xfrm>
            <a:off x="5509544" y="2492003"/>
            <a:ext cx="29738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SLOT </a:t>
            </a:r>
            <a:r>
              <a:rPr lang="en-US" sz="1200" dirty="0" err="1">
                <a:latin typeface="Courier" pitchFamily="2" charset="0"/>
              </a:rPr>
              <a:t>onSliderValueChanged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/>
          </a:p>
          <a:p>
            <a:r>
              <a:rPr lang="en-US" sz="1200" dirty="0">
                <a:latin typeface="Courier" pitchFamily="2" charset="0"/>
              </a:rPr>
              <a:t>SLOT </a:t>
            </a:r>
            <a:r>
              <a:rPr lang="en-US" sz="1200" dirty="0" err="1">
                <a:latin typeface="Courier" pitchFamily="2" charset="0"/>
              </a:rPr>
              <a:t>onParameterValueChanged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946899D-DC3B-F141-B22E-34CC6AC972AD}"/>
              </a:ext>
            </a:extLst>
          </p:cNvPr>
          <p:cNvSpPr/>
          <p:nvPr/>
        </p:nvSpPr>
        <p:spPr>
          <a:xfrm>
            <a:off x="3051064" y="2389909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SIGNAL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EF7789-0279-A14C-986B-E674E7BFAB0D}"/>
              </a:ext>
            </a:extLst>
          </p:cNvPr>
          <p:cNvSpPr/>
          <p:nvPr/>
        </p:nvSpPr>
        <p:spPr>
          <a:xfrm>
            <a:off x="814794" y="4962876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SIGNAL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E628FB-3ADB-DC44-94BA-FDF0F2EA417F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900414" y="3788204"/>
            <a:ext cx="2636438" cy="1397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63BBCE-23B1-B143-83EC-392F6E1880F4}"/>
              </a:ext>
            </a:extLst>
          </p:cNvPr>
          <p:cNvSpPr/>
          <p:nvPr/>
        </p:nvSpPr>
        <p:spPr>
          <a:xfrm>
            <a:off x="5896699" y="2799830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SIGNAL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94977-5244-CD48-9DFA-AE851500EE59}"/>
              </a:ext>
            </a:extLst>
          </p:cNvPr>
          <p:cNvSpPr txBox="1"/>
          <p:nvPr/>
        </p:nvSpPr>
        <p:spPr>
          <a:xfrm>
            <a:off x="333103" y="966651"/>
            <a:ext cx="8477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CinArtifactSet</a:t>
            </a:r>
            <a:r>
              <a:rPr lang="en-US" dirty="0"/>
              <a:t>, a set of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CinCore</a:t>
            </a:r>
            <a:r>
              <a:rPr lang="en-US" b="1" dirty="0"/>
              <a:t>, </a:t>
            </a:r>
            <a:r>
              <a:rPr lang="en-US" dirty="0"/>
              <a:t>Core code for all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CinDatabase</a:t>
            </a:r>
            <a:r>
              <a:rPr lang="en-US" dirty="0"/>
              <a:t>, an in-memory database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CinDBReader</a:t>
            </a:r>
            <a:r>
              <a:rPr lang="en-US" dirty="0"/>
              <a:t>, an object that reads a Cinema database from disk and builds a </a:t>
            </a:r>
            <a:r>
              <a:rPr lang="en-US" b="1" dirty="0" err="1"/>
              <a:t>CinDatabase</a:t>
            </a:r>
            <a:r>
              <a:rPr lang="en-US" dirty="0"/>
              <a:t>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CinDBView</a:t>
            </a:r>
            <a:r>
              <a:rPr lang="en-US" b="1" dirty="0"/>
              <a:t>, </a:t>
            </a:r>
            <a:r>
              <a:rPr lang="en-US" dirty="0"/>
              <a:t>A view of a </a:t>
            </a:r>
            <a:r>
              <a:rPr lang="en-US" b="1" dirty="0" err="1"/>
              <a:t>CinDatabase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</a:t>
            </a:r>
            <a:r>
              <a:rPr lang="en-US" dirty="0" err="1"/>
              <a:t>CinParamSet</a:t>
            </a:r>
            <a:r>
              <a:rPr lang="en-US" dirty="0"/>
              <a:t> and </a:t>
            </a:r>
            <a:r>
              <a:rPr lang="en-US" dirty="0" err="1"/>
              <a:t>CinArtifactSet</a:t>
            </a:r>
            <a:r>
              <a:rPr lang="en-US" dirty="0"/>
              <a:t>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CinParameter</a:t>
            </a:r>
            <a:r>
              <a:rPr lang="en-US" dirty="0"/>
              <a:t>, a single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CinParamSet</a:t>
            </a:r>
            <a:r>
              <a:rPr lang="en-US" dirty="0"/>
              <a:t>, a set of </a:t>
            </a:r>
            <a:r>
              <a:rPr lang="en-US" b="1" dirty="0" err="1"/>
              <a:t>CinParameter</a:t>
            </a:r>
            <a:r>
              <a:rPr lang="en-US" dirty="0"/>
              <a:t>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B27F4-91FF-9942-B8E1-7858ED67C665}"/>
              </a:ext>
            </a:extLst>
          </p:cNvPr>
          <p:cNvSpPr txBox="1"/>
          <p:nvPr/>
        </p:nvSpPr>
        <p:spPr>
          <a:xfrm>
            <a:off x="3517769" y="235131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CinemaCore</a:t>
            </a:r>
            <a:r>
              <a:rPr lang="en-US" b="1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38047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116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Microsoft Office User</cp:lastModifiedBy>
  <cp:revision>12</cp:revision>
  <dcterms:created xsi:type="dcterms:W3CDTF">2018-11-09T18:00:38Z</dcterms:created>
  <dcterms:modified xsi:type="dcterms:W3CDTF">2019-01-10T15:32:45Z</dcterms:modified>
</cp:coreProperties>
</file>