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1"/>
    <p:restoredTop sz="94665"/>
  </p:normalViewPr>
  <p:slideViewPr>
    <p:cSldViewPr snapToGrid="0" snapToObjects="1">
      <p:cViewPr varScale="1">
        <p:scale>
          <a:sx n="146" d="100"/>
          <a:sy n="146" d="100"/>
        </p:scale>
        <p:origin x="14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mSqlDatabase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mTableName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328349" y="1337733"/>
            <a:ext cx="1033874" cy="616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mDBDir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0F3E0-3B2F-E144-B60E-F9616EF315BB}"/>
              </a:ext>
            </a:extLst>
          </p:cNvPr>
          <p:cNvGrpSpPr/>
          <p:nvPr/>
        </p:nvGrpSpPr>
        <p:grpSpPr>
          <a:xfrm>
            <a:off x="452498" y="608870"/>
            <a:ext cx="3875851" cy="2690519"/>
            <a:chOff x="197556" y="1326444"/>
            <a:chExt cx="3875851" cy="2690519"/>
          </a:xfrm>
        </p:grpSpPr>
        <p:sp>
          <p:nvSpPr>
            <p:cNvPr id="4" name="Rectangle 3"/>
            <p:cNvSpPr/>
            <p:nvPr/>
          </p:nvSpPr>
          <p:spPr>
            <a:xfrm>
              <a:off x="197556" y="1326444"/>
              <a:ext cx="3875851" cy="2690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"/>
                  <a:cs typeface="Courier"/>
                </a:rPr>
                <a:t>CinDBSliders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890" y="1862667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556" y="3502869"/>
              <a:ext cx="387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/>
                  <a:cs typeface="Courier"/>
                </a:rPr>
                <a:t>emit </a:t>
              </a:r>
              <a:r>
                <a:rPr lang="en-US" sz="1200" dirty="0" err="1">
                  <a:latin typeface="Courier"/>
                  <a:cs typeface="Courier"/>
                </a:rPr>
                <a:t>artifactSelected</a:t>
              </a:r>
              <a:r>
                <a:rPr lang="en-US" sz="1200" dirty="0">
                  <a:latin typeface="Courier"/>
                  <a:cs typeface="Courier"/>
                </a:rPr>
                <a:t>(</a:t>
              </a:r>
              <a:r>
                <a:rPr lang="en-US" sz="1200" dirty="0" err="1">
                  <a:latin typeface="Courier"/>
                  <a:cs typeface="Courier"/>
                </a:rPr>
                <a:t>const</a:t>
              </a:r>
              <a:r>
                <a:rPr lang="en-US" sz="1200" dirty="0">
                  <a:latin typeface="Courier"/>
                  <a:cs typeface="Courier"/>
                </a:rPr>
                <a:t> </a:t>
              </a:r>
              <a:r>
                <a:rPr lang="en-US" sz="1200" dirty="0" err="1">
                  <a:latin typeface="Courier"/>
                  <a:cs typeface="Courier"/>
                </a:rPr>
                <a:t>QString</a:t>
              </a:r>
              <a:r>
                <a:rPr lang="en-US" sz="1200" dirty="0">
                  <a:latin typeface="Courier"/>
                  <a:cs typeface="Courier"/>
                </a:rPr>
                <a:t> &amp;)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90" y="2095030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90" y="2329274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Microsoft Office User</cp:lastModifiedBy>
  <cp:revision>5</cp:revision>
  <dcterms:created xsi:type="dcterms:W3CDTF">2018-11-09T18:00:38Z</dcterms:created>
  <dcterms:modified xsi:type="dcterms:W3CDTF">2018-11-13T19:46:56Z</dcterms:modified>
</cp:coreProperties>
</file>