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6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6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9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3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3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4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9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1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2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9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0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E7A81-68AD-7C4F-93EC-91A9EAC4318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370" y="206963"/>
            <a:ext cx="8701851" cy="6481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mainWidget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8771" y="667926"/>
            <a:ext cx="8333082" cy="58626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mainWidgetLayout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1171" y="1081853"/>
            <a:ext cx="7926681" cy="52681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splitter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571" y="1476963"/>
            <a:ext cx="3653835" cy="4647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imagePanel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0" y="1476963"/>
            <a:ext cx="3736624" cy="4647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sliderPanel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5971" y="2022592"/>
            <a:ext cx="3360325" cy="39228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imageLayout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60149" y="2022592"/>
            <a:ext cx="3360325" cy="39228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urier"/>
                <a:cs typeface="Courier"/>
              </a:rPr>
              <a:t>sliderLayout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8150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556" y="1326444"/>
            <a:ext cx="3875851" cy="26905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CinDBSliders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6890" y="1862667"/>
            <a:ext cx="1665111" cy="1599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1778" y="2587038"/>
            <a:ext cx="2182519" cy="1241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CinDBReader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62223" y="346191"/>
            <a:ext cx="3273778" cy="19830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CinDatabase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74830" y="833496"/>
            <a:ext cx="2797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- </a:t>
            </a:r>
            <a:r>
              <a:rPr lang="en-US" dirty="0" err="1" smtClean="0">
                <a:latin typeface="Courier"/>
                <a:cs typeface="Courier"/>
              </a:rPr>
              <a:t>mSqlDatabase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- </a:t>
            </a:r>
            <a:r>
              <a:rPr lang="en-US" dirty="0" err="1" smtClean="0">
                <a:latin typeface="Courier"/>
                <a:cs typeface="Courier"/>
              </a:rPr>
              <a:t>mTableName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- </a:t>
            </a:r>
            <a:r>
              <a:rPr lang="en-US" dirty="0" err="1" smtClean="0">
                <a:latin typeface="Courier"/>
                <a:cs typeface="Courier"/>
              </a:rPr>
              <a:t>mColNames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15" name="Straight Arrow Connector 14"/>
          <p:cNvCxnSpPr>
            <a:stCxn id="4" idx="3"/>
            <a:endCxn id="11" idx="1"/>
          </p:cNvCxnSpPr>
          <p:nvPr/>
        </p:nvCxnSpPr>
        <p:spPr>
          <a:xfrm flipV="1">
            <a:off x="4073407" y="1337733"/>
            <a:ext cx="1288816" cy="13339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32785" y="2976224"/>
            <a:ext cx="2797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- </a:t>
            </a:r>
            <a:r>
              <a:rPr lang="en-US" dirty="0" err="1" smtClean="0">
                <a:latin typeface="Courier"/>
                <a:cs typeface="Courier"/>
              </a:rPr>
              <a:t>mDBDir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- </a:t>
            </a:r>
            <a:r>
              <a:rPr lang="en-US" dirty="0" err="1" smtClean="0">
                <a:latin typeface="Courier"/>
                <a:cs typeface="Courier"/>
              </a:rPr>
              <a:t>mDatabse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5823185" y="1853260"/>
            <a:ext cx="498593" cy="13546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7556" y="3502869"/>
            <a:ext cx="3875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emit </a:t>
            </a:r>
            <a:r>
              <a:rPr lang="en-US" sz="1200" dirty="0" err="1" smtClean="0">
                <a:latin typeface="Courier"/>
                <a:cs typeface="Courier"/>
              </a:rPr>
              <a:t>artifactSelected</a:t>
            </a:r>
            <a:r>
              <a:rPr lang="en-US" sz="1200" dirty="0" smtClean="0">
                <a:latin typeface="Courier"/>
                <a:cs typeface="Courier"/>
              </a:rPr>
              <a:t>(</a:t>
            </a:r>
            <a:r>
              <a:rPr lang="en-US" sz="1200" dirty="0" err="1" smtClean="0">
                <a:latin typeface="Courier"/>
                <a:cs typeface="Courier"/>
              </a:rPr>
              <a:t>const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err="1" smtClean="0">
                <a:latin typeface="Courier"/>
                <a:cs typeface="Courier"/>
              </a:rPr>
              <a:t>QString</a:t>
            </a:r>
            <a:r>
              <a:rPr lang="en-US" sz="1200" dirty="0" smtClean="0">
                <a:latin typeface="Courier"/>
                <a:cs typeface="Courier"/>
              </a:rPr>
              <a:t> &amp;)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6890" y="2095030"/>
            <a:ext cx="1665111" cy="1599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6890" y="2329274"/>
            <a:ext cx="1665111" cy="1599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95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27</Words>
  <Application>Microsoft Macintosh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Rogers</dc:creator>
  <cp:lastModifiedBy>David Rogers</cp:lastModifiedBy>
  <cp:revision>3</cp:revision>
  <dcterms:created xsi:type="dcterms:W3CDTF">2018-11-09T18:00:38Z</dcterms:created>
  <dcterms:modified xsi:type="dcterms:W3CDTF">2018-11-13T15:59:28Z</dcterms:modified>
</cp:coreProperties>
</file>