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5"/>
    <p:restoredTop sz="94647"/>
  </p:normalViewPr>
  <p:slideViewPr>
    <p:cSldViewPr snapToGrid="0" snapToObjects="1">
      <p:cViewPr varScale="1">
        <p:scale>
          <a:sx n="146" d="100"/>
          <a:sy n="146" d="100"/>
        </p:scale>
        <p:origin x="175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6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9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31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3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4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9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12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2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99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0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E7A81-68AD-7C4F-93EC-91A9EAC43185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370" y="206963"/>
            <a:ext cx="8701851" cy="6481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mainWidget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8771" y="667926"/>
            <a:ext cx="8333082" cy="58626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mainWidgetLayout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1171" y="1081853"/>
            <a:ext cx="7926681" cy="52681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splitter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673571" y="1476963"/>
            <a:ext cx="3653835" cy="4647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imagePanel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0" y="1476963"/>
            <a:ext cx="3736624" cy="4647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sliderPanel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5971" y="2022592"/>
            <a:ext cx="3360325" cy="39228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imageLayout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60149" y="2022592"/>
            <a:ext cx="3360325" cy="39228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>
                <a:solidFill>
                  <a:schemeClr val="tx1"/>
                </a:solidFill>
                <a:latin typeface="Courier"/>
                <a:cs typeface="Courier"/>
              </a:rPr>
              <a:t>sliderLayout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81503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321778" y="2587038"/>
            <a:ext cx="2182519" cy="12417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CinDBReader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62223" y="346191"/>
            <a:ext cx="3273778" cy="19830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CinDatabase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74830" y="833496"/>
            <a:ext cx="2797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- </a:t>
            </a:r>
            <a:r>
              <a:rPr lang="en-US" dirty="0" err="1">
                <a:latin typeface="Courier"/>
                <a:cs typeface="Courier"/>
              </a:rPr>
              <a:t>mSqlDatabase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- </a:t>
            </a:r>
            <a:r>
              <a:rPr lang="en-US" dirty="0" err="1">
                <a:latin typeface="Courier"/>
                <a:cs typeface="Courier"/>
              </a:rPr>
              <a:t>mTableName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- </a:t>
            </a:r>
            <a:r>
              <a:rPr lang="en-US" dirty="0" err="1">
                <a:latin typeface="Courier"/>
                <a:cs typeface="Courier"/>
              </a:rPr>
              <a:t>mColNames</a:t>
            </a:r>
            <a:endParaRPr lang="en-US" dirty="0">
              <a:latin typeface="Courier"/>
              <a:cs typeface="Courier"/>
            </a:endParaRPr>
          </a:p>
        </p:txBody>
      </p:sp>
      <p:cxnSp>
        <p:nvCxnSpPr>
          <p:cNvPr id="15" name="Straight Arrow Connector 14"/>
          <p:cNvCxnSpPr>
            <a:stCxn id="4" idx="3"/>
            <a:endCxn id="11" idx="1"/>
          </p:cNvCxnSpPr>
          <p:nvPr/>
        </p:nvCxnSpPr>
        <p:spPr>
          <a:xfrm flipV="1">
            <a:off x="4328349" y="1337733"/>
            <a:ext cx="1033874" cy="6163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32785" y="2976224"/>
            <a:ext cx="2797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- </a:t>
            </a:r>
            <a:r>
              <a:rPr lang="en-US" dirty="0" err="1">
                <a:latin typeface="Courier"/>
                <a:cs typeface="Courier"/>
              </a:rPr>
              <a:t>mDBDir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- </a:t>
            </a:r>
            <a:r>
              <a:rPr lang="en-US" dirty="0" err="1">
                <a:latin typeface="Courier"/>
                <a:cs typeface="Courier"/>
              </a:rPr>
              <a:t>mDatabse</a:t>
            </a:r>
            <a:endParaRPr lang="en-US" dirty="0">
              <a:latin typeface="Courier"/>
              <a:cs typeface="Courier"/>
            </a:endParaRPr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>
            <a:off x="5823185" y="1853260"/>
            <a:ext cx="498593" cy="13546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4710F3E0-3B2F-E144-B60E-F9616EF315BB}"/>
              </a:ext>
            </a:extLst>
          </p:cNvPr>
          <p:cNvGrpSpPr/>
          <p:nvPr/>
        </p:nvGrpSpPr>
        <p:grpSpPr>
          <a:xfrm>
            <a:off x="452498" y="608870"/>
            <a:ext cx="3875851" cy="2690519"/>
            <a:chOff x="197556" y="1326444"/>
            <a:chExt cx="3875851" cy="2690519"/>
          </a:xfrm>
        </p:grpSpPr>
        <p:sp>
          <p:nvSpPr>
            <p:cNvPr id="4" name="Rectangle 3"/>
            <p:cNvSpPr/>
            <p:nvPr/>
          </p:nvSpPr>
          <p:spPr>
            <a:xfrm>
              <a:off x="197556" y="1326444"/>
              <a:ext cx="3875851" cy="26905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Courier"/>
                  <a:cs typeface="Courier"/>
                </a:rPr>
                <a:t>CinDBSliders</a:t>
              </a:r>
              <a:endParaRPr lang="en-US" dirty="0">
                <a:solidFill>
                  <a:schemeClr val="tx1"/>
                </a:solidFill>
                <a:latin typeface="Courier"/>
                <a:cs typeface="Courier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66890" y="1862667"/>
              <a:ext cx="1665111" cy="1599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7556" y="3502869"/>
              <a:ext cx="3875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"/>
                  <a:cs typeface="Courier"/>
                </a:rPr>
                <a:t>emit </a:t>
              </a:r>
              <a:r>
                <a:rPr lang="en-US" sz="1200" dirty="0" err="1">
                  <a:latin typeface="Courier"/>
                  <a:cs typeface="Courier"/>
                </a:rPr>
                <a:t>artifactSelected</a:t>
              </a:r>
              <a:r>
                <a:rPr lang="en-US" sz="1200" dirty="0">
                  <a:latin typeface="Courier"/>
                  <a:cs typeface="Courier"/>
                </a:rPr>
                <a:t>(</a:t>
              </a:r>
              <a:r>
                <a:rPr lang="en-US" sz="1200" dirty="0" err="1">
                  <a:latin typeface="Courier"/>
                  <a:cs typeface="Courier"/>
                </a:rPr>
                <a:t>const</a:t>
              </a:r>
              <a:r>
                <a:rPr lang="en-US" sz="1200" dirty="0">
                  <a:latin typeface="Courier"/>
                  <a:cs typeface="Courier"/>
                </a:rPr>
                <a:t> </a:t>
              </a:r>
              <a:r>
                <a:rPr lang="en-US" sz="1200" dirty="0" err="1">
                  <a:latin typeface="Courier"/>
                  <a:cs typeface="Courier"/>
                </a:rPr>
                <a:t>QString</a:t>
              </a:r>
              <a:r>
                <a:rPr lang="en-US" sz="1200" dirty="0">
                  <a:latin typeface="Courier"/>
                  <a:cs typeface="Courier"/>
                </a:rPr>
                <a:t> &amp;)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6890" y="2095030"/>
              <a:ext cx="1665111" cy="1599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66890" y="2329274"/>
              <a:ext cx="1665111" cy="1599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7395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667A8CC-37A4-D241-9A4A-3A8B3DB8E169}"/>
              </a:ext>
            </a:extLst>
          </p:cNvPr>
          <p:cNvSpPr/>
          <p:nvPr/>
        </p:nvSpPr>
        <p:spPr>
          <a:xfrm>
            <a:off x="644810" y="473376"/>
            <a:ext cx="7976676" cy="28812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CinCompoundSlider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25961" y="1287639"/>
            <a:ext cx="1556279" cy="6979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mLabel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QLabel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C502BB-2759-5647-8343-CFE8A1C1A556}"/>
              </a:ext>
            </a:extLst>
          </p:cNvPr>
          <p:cNvSpPr/>
          <p:nvPr/>
        </p:nvSpPr>
        <p:spPr>
          <a:xfrm>
            <a:off x="2854612" y="1287638"/>
            <a:ext cx="2518577" cy="1864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mSlider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QSlider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4DF4E2-B3F0-224E-8201-014CCD021563}"/>
              </a:ext>
            </a:extLst>
          </p:cNvPr>
          <p:cNvSpPr/>
          <p:nvPr/>
        </p:nvSpPr>
        <p:spPr>
          <a:xfrm>
            <a:off x="5536852" y="1287639"/>
            <a:ext cx="1556279" cy="6979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mValue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QLabel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CD8530-6881-804F-9FED-7AB428CBDF3D}"/>
              </a:ext>
            </a:extLst>
          </p:cNvPr>
          <p:cNvSpPr/>
          <p:nvPr/>
        </p:nvSpPr>
        <p:spPr>
          <a:xfrm>
            <a:off x="644810" y="3736108"/>
            <a:ext cx="2472082" cy="11494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CinParameter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208B91-DC6E-3648-A8C8-68D8459CC971}"/>
              </a:ext>
            </a:extLst>
          </p:cNvPr>
          <p:cNvSpPr txBox="1"/>
          <p:nvPr/>
        </p:nvSpPr>
        <p:spPr>
          <a:xfrm>
            <a:off x="1277160" y="239311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*</a:t>
            </a:r>
            <a:r>
              <a:rPr lang="en-US" sz="1200" dirty="0" err="1">
                <a:latin typeface="Courier" pitchFamily="2" charset="0"/>
              </a:rPr>
              <a:t>mParameter</a:t>
            </a:r>
            <a:endParaRPr lang="en-US" sz="1200" dirty="0">
              <a:latin typeface="Courier" pitchFamily="2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374EE1B-F3E4-9A4D-9563-2836FFF29393}"/>
              </a:ext>
            </a:extLst>
          </p:cNvPr>
          <p:cNvCxnSpPr>
            <a:cxnSpLocks/>
            <a:stCxn id="2" idx="2"/>
            <a:endCxn id="23" idx="0"/>
          </p:cNvCxnSpPr>
          <p:nvPr/>
        </p:nvCxnSpPr>
        <p:spPr>
          <a:xfrm>
            <a:off x="1880851" y="2670117"/>
            <a:ext cx="0" cy="1065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936F10E-71AC-D047-B07C-F99944085CA7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5136684" y="2613066"/>
            <a:ext cx="400168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0371580-242A-A44F-AFA6-399DFFC30638}"/>
              </a:ext>
            </a:extLst>
          </p:cNvPr>
          <p:cNvSpPr txBox="1"/>
          <p:nvPr/>
        </p:nvSpPr>
        <p:spPr>
          <a:xfrm>
            <a:off x="5509544" y="2492003"/>
            <a:ext cx="29738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SLOT </a:t>
            </a:r>
            <a:r>
              <a:rPr lang="en-US" sz="1200" dirty="0" err="1">
                <a:latin typeface="Courier" pitchFamily="2" charset="0"/>
              </a:rPr>
              <a:t>onSliderValueChanged</a:t>
            </a:r>
            <a:r>
              <a:rPr lang="en-US" sz="1200" dirty="0">
                <a:latin typeface="Courier" pitchFamily="2" charset="0"/>
              </a:rPr>
              <a:t>()</a:t>
            </a:r>
          </a:p>
          <a:p>
            <a:endParaRPr lang="en-US" sz="1200" dirty="0"/>
          </a:p>
          <a:p>
            <a:r>
              <a:rPr lang="en-US" sz="1200" dirty="0">
                <a:latin typeface="Courier" pitchFamily="2" charset="0"/>
              </a:rPr>
              <a:t>SLOT </a:t>
            </a:r>
            <a:r>
              <a:rPr lang="en-US" sz="1200" dirty="0" err="1">
                <a:latin typeface="Courier" pitchFamily="2" charset="0"/>
              </a:rPr>
              <a:t>onParameterValueChanged</a:t>
            </a:r>
            <a:r>
              <a:rPr lang="en-US" sz="1200" dirty="0">
                <a:latin typeface="Courier" pitchFamily="2" charset="0"/>
              </a:rPr>
              <a:t>()</a:t>
            </a:r>
          </a:p>
          <a:p>
            <a:endParaRPr lang="en-US" sz="1200" dirty="0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946899D-DC3B-F141-B22E-34CC6AC972AD}"/>
              </a:ext>
            </a:extLst>
          </p:cNvPr>
          <p:cNvSpPr/>
          <p:nvPr/>
        </p:nvSpPr>
        <p:spPr>
          <a:xfrm>
            <a:off x="3051064" y="2389909"/>
            <a:ext cx="2085620" cy="44631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SIGNAL </a:t>
            </a:r>
            <a:r>
              <a:rPr lang="en-US" sz="1200" dirty="0" err="1">
                <a:solidFill>
                  <a:schemeClr val="tx1"/>
                </a:solidFill>
                <a:latin typeface="Courier" pitchFamily="2" charset="0"/>
              </a:rPr>
              <a:t>valueChanged</a:t>
            </a:r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57EF7789-0279-A14C-986B-E674E7BFAB0D}"/>
              </a:ext>
            </a:extLst>
          </p:cNvPr>
          <p:cNvSpPr/>
          <p:nvPr/>
        </p:nvSpPr>
        <p:spPr>
          <a:xfrm>
            <a:off x="814794" y="4187837"/>
            <a:ext cx="2085620" cy="44631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SIGNAL </a:t>
            </a:r>
            <a:r>
              <a:rPr lang="en-US" sz="1200" dirty="0" err="1">
                <a:solidFill>
                  <a:schemeClr val="tx1"/>
                </a:solidFill>
                <a:latin typeface="Courier" pitchFamily="2" charset="0"/>
              </a:rPr>
              <a:t>valueChanged</a:t>
            </a:r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BE628FB-3ADB-DC44-94BA-FDF0F2EA417F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2900414" y="3013165"/>
            <a:ext cx="2636438" cy="1397829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324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52</Words>
  <Application>Microsoft Macintosh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Courier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Rogers</dc:creator>
  <cp:lastModifiedBy>Microsoft Office User</cp:lastModifiedBy>
  <cp:revision>9</cp:revision>
  <dcterms:created xsi:type="dcterms:W3CDTF">2018-11-09T18:00:38Z</dcterms:created>
  <dcterms:modified xsi:type="dcterms:W3CDTF">2018-12-20T19:37:27Z</dcterms:modified>
</cp:coreProperties>
</file>