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A81-68AD-7C4F-93EC-91A9EAC4318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84B5-9164-6146-A21D-5D96671A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70" y="206963"/>
            <a:ext cx="8701851" cy="6481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mainWidget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771" y="667926"/>
            <a:ext cx="8333082" cy="58626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mainWidgetLayout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171" y="1081853"/>
            <a:ext cx="7926681" cy="52681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splitter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571" y="1476963"/>
            <a:ext cx="3653835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imagePanel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476963"/>
            <a:ext cx="3736624" cy="4647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sliderPanel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971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imageLayout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0149" y="2022592"/>
            <a:ext cx="3360325" cy="39228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Courier"/>
                <a:cs typeface="Courier"/>
              </a:rPr>
              <a:t>sliderLayout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15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4815" y="1326444"/>
            <a:ext cx="2182519" cy="2690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CinDBSliders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8223" y="1796815"/>
            <a:ext cx="1665111" cy="159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259" y="2097852"/>
            <a:ext cx="2182519" cy="1241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CinDBReader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7259" y="4112917"/>
            <a:ext cx="3273778" cy="1983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CinDatabase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9866" y="4600222"/>
            <a:ext cx="279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mSqlDatabase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mTableName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mColNames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2144889" y="2596444"/>
            <a:ext cx="2502370" cy="2508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266" y="2487038"/>
            <a:ext cx="27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mDBDir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- </a:t>
            </a:r>
            <a:r>
              <a:rPr lang="en-US" dirty="0" err="1" smtClean="0">
                <a:latin typeface="Courier"/>
                <a:cs typeface="Courier"/>
              </a:rPr>
              <a:t>mDatabse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7739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David Rogers</cp:lastModifiedBy>
  <cp:revision>2</cp:revision>
  <dcterms:created xsi:type="dcterms:W3CDTF">2018-11-09T18:00:38Z</dcterms:created>
  <dcterms:modified xsi:type="dcterms:W3CDTF">2018-11-11T05:45:39Z</dcterms:modified>
</cp:coreProperties>
</file>