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E59-74FE-43EF-989B-237F646B5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2F92C-EC83-43E8-A56A-818C0B6F8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1A7E-93F6-4C41-BAAB-5CF59081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5C93-295B-44C3-B150-F0A982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BF78-838A-490B-B6F7-AA90644B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655E-3F73-47C7-89C5-AB36FCA0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1B07D-2E44-4A85-B1FC-6A7DFB3A3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9E8EE-47FA-44B2-BEA9-6B47F209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EDF7-6FBD-4DAA-8457-0FEBC599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3F39-DBA4-4260-BCCB-2A153C9D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D37D-37D7-420C-8CE6-5F40463AA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E6F7-4298-49E2-90C0-1A6C7D8D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7A32-5909-4DB0-A638-74864A76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0812-82E1-41CF-B148-41AE4130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C46A-2D16-435C-9C2D-5CA88E07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7247-B0C4-4EA7-9321-02C194F5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D7C1-87CB-49FF-97D0-F0EA9BB9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8F4-61BA-4EA7-A889-59A2518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2A33-049C-4D32-AA01-D8BBA0EA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B49B-300D-4F28-B044-154C1217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E6F1-E2E8-4B80-8D65-FD87F80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49751-3FF0-4447-958C-5F009621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F786-7957-4007-922F-6A4219B3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76B4-4BED-422E-8437-7B2DB099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6B77-F1F4-4CDF-BC9E-72235833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2074-9799-4DAC-B5F2-238D6D2C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0E5C-3B19-4E03-8D64-D6C48D9B4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5B2E5-6FB4-467C-A16A-DD657ED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2444-0E5D-4D2B-9123-4033C73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00DC8-7909-492E-B29C-6E231967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2D8FE-DF91-4D1E-8E61-3FA9A921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DEC6-55EF-46B9-AACF-E348BAD2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C182-5622-4E50-A582-8973A1C7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E9398-7916-4156-9C80-C80FDB1C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1EFD8-E5B5-4247-9B81-84E4BBE10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B4276-6E37-488F-A015-BFCAA0D5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9FA73-870E-4554-A476-86CC6F48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11930-0920-4FCD-97DB-3E684C33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D5A4D-431A-4AA8-8EB8-B1F8F193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17CA-58D0-423C-97E9-A2FC4485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9EE06-63B1-46F0-A970-432D778F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F4E42-E3D2-4D52-9A8A-E71C704F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77FF6-8ACA-40CF-B1DB-104B182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E6C5F-245B-4F89-BB4D-F2271861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5C7F0-8140-4A3F-9D4B-0C027A1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FC36-AD93-4933-900D-99BEDF7F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3554-F4FD-4191-9421-3BDE6F9A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CE1A-BEA2-4F6E-9623-84C1250E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16DD1-D922-4850-A5D8-FE4560394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FB60-3110-4E6D-9DB5-2D471AAF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2514-2B16-4EA3-8CF6-4CB5D9A9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DFEE-FC42-4CD3-AE17-C660E02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893F-8598-4D25-929F-2B68C172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31537-409F-48AD-A1B2-B5D8C1E92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1E884-E3D0-4F0B-928E-EE4955FD8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564B4-4560-4E58-B9D6-482A2C06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3F69-25C5-4CA3-B753-13F9CF3B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5B36A-F362-4AC9-B675-220A0F29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B164A-A31A-4A04-8FFC-0125BC67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74DC-AF3C-4419-8746-73F7CB14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CC46-27ED-439C-8EC2-A98DD91F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8D67-2B24-4DCF-9354-ECCDB818A478}" type="datetimeFigureOut">
              <a:rPr lang="en-US" smtClean="0"/>
              <a:t>02/05/20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62D6-0F1C-4618-83FE-5E2D6A99C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1776-8E16-4729-B015-E63758A1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B6BF-6034-4699-BBDC-63DBD176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1B36-61DB-4772-B52B-6EC73DEEE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Changes since Last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B082C-6042-4F6B-B0B8-03B9B9BD6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plate</a:t>
            </a:r>
          </a:p>
          <a:p>
            <a:r>
              <a:rPr lang="en-US" dirty="0"/>
              <a:t>Linear Seal</a:t>
            </a:r>
          </a:p>
        </p:txBody>
      </p:sp>
    </p:spTree>
    <p:extLst>
      <p:ext uri="{BB962C8B-B14F-4D97-AF65-F5344CB8AC3E}">
        <p14:creationId xmlns:p14="http://schemas.microsoft.com/office/powerpoint/2010/main" val="505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624BB2CD-6033-417F-AC1C-19D1816B6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929E7-7221-490D-AC97-288DFC7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674" y="540167"/>
            <a:ext cx="4769893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Bottom Plate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64199-3E50-4B88-85D8-BB63D0AC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426" y="706068"/>
            <a:ext cx="2770222" cy="6588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3E532-E494-4AD5-A902-C83CD1C7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36" y="1243372"/>
            <a:ext cx="1053328" cy="48992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9C3EB9-F9BE-462B-A1DE-DE39CE031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6215" y="5486398"/>
            <a:ext cx="2770205" cy="6588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62A9A-9198-4B88-81D9-C4D3E18A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14" y="2253034"/>
            <a:ext cx="2770207" cy="3352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77BA1-DD37-4B2C-BBDE-0AA3025361DF}"/>
              </a:ext>
            </a:extLst>
          </p:cNvPr>
          <p:cNvSpPr txBox="1"/>
          <p:nvPr/>
        </p:nvSpPr>
        <p:spPr>
          <a:xfrm>
            <a:off x="6250674" y="2880452"/>
            <a:ext cx="4769893" cy="309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bottom plate was modified in two ways: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holes for the BR penetrators were added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 raised structure was added to mimic the sealing done to the electronics enclosure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9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2BE5-1E16-4190-BAB8-8F0F61C6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Trelleborg Linear Shaft Seal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41CA-C289-4394-BAED-10E549CF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Seal used is a model available from the Trelleborg website and is used for 10mm shafts.</a:t>
            </a:r>
          </a:p>
          <a:p>
            <a:pPr marL="0" indent="0">
              <a:buNone/>
            </a:pPr>
            <a:r>
              <a:rPr lang="en-US" sz="1800" dirty="0"/>
              <a:t>As far as I can tell they are designed to be press fit into the part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93B21-799B-431A-8244-61814A14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4" r="-2" b="643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022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6648-5007-4006-BBB6-9874B20E4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Gripper with O-Ring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135AC-14F0-46DC-8E14-D8658BD8FF5E}"/>
              </a:ext>
            </a:extLst>
          </p:cNvPr>
          <p:cNvSpPr txBox="1"/>
          <p:nvPr/>
        </p:nvSpPr>
        <p:spPr>
          <a:xfrm>
            <a:off x="805544" y="2871982"/>
            <a:ext cx="4399094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Max Diameter: 96mm (3.8 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Max Length: 172.75mm (6.8 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***Need to edit geometry to allow for pneumatic fittings to sit in first position***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35E05-16E1-4C81-BCA4-1476BEAD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031" y="599325"/>
            <a:ext cx="3437212" cy="274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3B4B3-2E83-4956-8B65-ECA48739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12" y="3691662"/>
            <a:ext cx="4622052" cy="26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2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6EC6E4-6660-4DC0-8612-292C8C546864}"/>
              </a:ext>
            </a:extLst>
          </p:cNvPr>
          <p:cNvSpPr txBox="1">
            <a:spLocks/>
          </p:cNvSpPr>
          <p:nvPr/>
        </p:nvSpPr>
        <p:spPr>
          <a:xfrm>
            <a:off x="7233794" y="1396289"/>
            <a:ext cx="4399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Gripper with Face Seal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9A950-473F-4BC0-8165-B83EE540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6" y="540780"/>
            <a:ext cx="3261083" cy="2674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C6D2A-AD16-4335-89CD-20C9F5AB4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95" y="3615920"/>
            <a:ext cx="4365857" cy="267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8FB31-1A14-49B2-A51C-1B6229ECCC2B}"/>
              </a:ext>
            </a:extLst>
          </p:cNvPr>
          <p:cNvSpPr txBox="1"/>
          <p:nvPr/>
        </p:nvSpPr>
        <p:spPr>
          <a:xfrm>
            <a:off x="7238239" y="2871982"/>
            <a:ext cx="4399094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Max Diameter: 96mm (3.8 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Max Length: 172.75mm (6.8 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4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5A2C-574D-47CC-8960-0CAF86E1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0D8D-C141-41AC-8149-A40C443E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 of seal is best for NUGV?</a:t>
            </a:r>
          </a:p>
          <a:p>
            <a:pPr lvl="1"/>
            <a:r>
              <a:rPr lang="en-US" dirty="0"/>
              <a:t>Face Seal vs O-ring seal vs something else(?)</a:t>
            </a:r>
          </a:p>
          <a:p>
            <a:r>
              <a:rPr lang="en-US" dirty="0"/>
              <a:t>Editing the finger geometry</a:t>
            </a:r>
          </a:p>
          <a:p>
            <a:pPr lvl="1"/>
            <a:r>
              <a:rPr lang="en-US" dirty="0"/>
              <a:t>Remove planned bearing slot</a:t>
            </a:r>
          </a:p>
          <a:p>
            <a:r>
              <a:rPr lang="en-US" dirty="0"/>
              <a:t>Complete sourcing of parts if design chosen</a:t>
            </a:r>
          </a:p>
        </p:txBody>
      </p:sp>
    </p:spTree>
    <p:extLst>
      <p:ext uri="{BB962C8B-B14F-4D97-AF65-F5344CB8AC3E}">
        <p14:creationId xmlns:p14="http://schemas.microsoft.com/office/powerpoint/2010/main" val="319394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 Medium</vt:lpstr>
      <vt:lpstr>Office Theme</vt:lpstr>
      <vt:lpstr>Changes since Last Iteration</vt:lpstr>
      <vt:lpstr>Bottom Plate</vt:lpstr>
      <vt:lpstr>Trelleborg Linear Shaft Seal</vt:lpstr>
      <vt:lpstr>Gripper with O-Ring</vt:lpstr>
      <vt:lpstr>PowerPoint Presentation</vt:lpstr>
      <vt:lpstr>What’s next?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since Last Iteration</dc:title>
  <dc:creator>Rowe, Ethan S.</dc:creator>
  <cp:lastModifiedBy>Rowe, Ethan S.</cp:lastModifiedBy>
  <cp:revision>2</cp:revision>
  <dcterms:created xsi:type="dcterms:W3CDTF">2020-02-05T20:13:49Z</dcterms:created>
  <dcterms:modified xsi:type="dcterms:W3CDTF">2020-02-05T20:21:19Z</dcterms:modified>
</cp:coreProperties>
</file>