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M Sans Medium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Calistoga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regular.fntdata"/><Relationship Id="rId22" Type="http://schemas.openxmlformats.org/officeDocument/2006/relationships/font" Target="fonts/DMSansMedium-italic.fntdata"/><Relationship Id="rId21" Type="http://schemas.openxmlformats.org/officeDocument/2006/relationships/font" Target="fonts/DMSansMedium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DMSa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7.xml"/><Relationship Id="rId33" Type="http://schemas.openxmlformats.org/officeDocument/2006/relationships/font" Target="fonts/Calistoga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6300e65e3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6300e65e3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blue = OLS, red = MLM, effects aren’t </a:t>
            </a:r>
            <a:r>
              <a:rPr lang="es"/>
              <a:t>constant across players and are clearly pulling the red dots towards the overall mean more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6300e65e3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6300e65e3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interaction and level2 not significant BUT makes for a more interesting model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a2d65e7681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a2d65e7681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although interaction is interesting, it is insignificant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6300e65e3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6300e65e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e1bdb1ca0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e1bdb1ca0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maybe </a:t>
            </a:r>
            <a:r>
              <a:rPr lang="es"/>
              <a:t>briefly</a:t>
            </a:r>
            <a:r>
              <a:rPr lang="es"/>
              <a:t> mention AR model stuff, adding more players to a bigger model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e1bdb1ca0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e1bdb1ca0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1bdb1ca0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e1bdb1ca0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e1a61081f5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e1a61081f5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e1bdb1ca0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e1bdb1ca0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1bdb1ca05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1bdb1ca0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6300e65e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6300e65e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e1bdb1ca0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e1bdb1ca0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Matrix scatterplot, cenPTS is most interesting because of strongest visual correlation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e1bdb1ca0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e1bdb1ca0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Level 1 observation seasons, level 2 observations players career over 7 seasons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6300e65e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6300e65e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4850" y="734838"/>
            <a:ext cx="4258200" cy="31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b="0" sz="65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94850" y="3840750"/>
            <a:ext cx="4258200" cy="4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846775" y="-114239"/>
            <a:ext cx="5938910" cy="5791090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0175" y="-3352626"/>
            <a:ext cx="5792347" cy="5648175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419900" y="958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6475" y="49512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34890" y="4287716"/>
            <a:ext cx="414291" cy="520764"/>
            <a:chOff x="5125125" y="828150"/>
            <a:chExt cx="234500" cy="294750"/>
          </a:xfrm>
        </p:grpSpPr>
        <p:sp>
          <p:nvSpPr>
            <p:cNvPr id="16" name="Google Shape;16;p2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224176" y="220349"/>
            <a:ext cx="288036" cy="362041"/>
            <a:chOff x="5125125" y="828150"/>
            <a:chExt cx="234500" cy="294750"/>
          </a:xfrm>
        </p:grpSpPr>
        <p:sp>
          <p:nvSpPr>
            <p:cNvPr id="22" name="Google Shape;22;p2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610876" y="3111124"/>
            <a:ext cx="288036" cy="362041"/>
            <a:chOff x="5125125" y="828150"/>
            <a:chExt cx="234500" cy="294750"/>
          </a:xfrm>
        </p:grpSpPr>
        <p:sp>
          <p:nvSpPr>
            <p:cNvPr id="28" name="Google Shape;28;p2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hasCustomPrompt="1" type="title"/>
          </p:nvPr>
        </p:nvSpPr>
        <p:spPr>
          <a:xfrm>
            <a:off x="2008050" y="1483625"/>
            <a:ext cx="5127900" cy="14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2008050" y="2829650"/>
            <a:ext cx="5127900" cy="497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11"/>
          <p:cNvSpPr/>
          <p:nvPr/>
        </p:nvSpPr>
        <p:spPr>
          <a:xfrm>
            <a:off x="1563338" y="-382075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"/>
          <p:cNvSpPr/>
          <p:nvPr/>
        </p:nvSpPr>
        <p:spPr>
          <a:xfrm>
            <a:off x="1563338" y="2798599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"/>
          <p:cNvSpPr/>
          <p:nvPr/>
        </p:nvSpPr>
        <p:spPr>
          <a:xfrm rot="5400000">
            <a:off x="-855226" y="25940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rot="5400000">
            <a:off x="8241149" y="264457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1"/>
          <p:cNvGrpSpPr/>
          <p:nvPr/>
        </p:nvGrpSpPr>
        <p:grpSpPr>
          <a:xfrm>
            <a:off x="425188" y="302699"/>
            <a:ext cx="288036" cy="362041"/>
            <a:chOff x="5125125" y="828150"/>
            <a:chExt cx="234500" cy="294750"/>
          </a:xfrm>
        </p:grpSpPr>
        <p:sp>
          <p:nvSpPr>
            <p:cNvPr id="232" name="Google Shape;232;p1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1"/>
          <p:cNvGrpSpPr/>
          <p:nvPr/>
        </p:nvGrpSpPr>
        <p:grpSpPr>
          <a:xfrm>
            <a:off x="8286751" y="4341299"/>
            <a:ext cx="288036" cy="362041"/>
            <a:chOff x="5125125" y="828150"/>
            <a:chExt cx="234500" cy="294750"/>
          </a:xfrm>
        </p:grpSpPr>
        <p:sp>
          <p:nvSpPr>
            <p:cNvPr id="238" name="Google Shape;238;p1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1" type="subTitle"/>
          </p:nvPr>
        </p:nvSpPr>
        <p:spPr>
          <a:xfrm>
            <a:off x="1710062" y="2220774"/>
            <a:ext cx="244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idx="2" type="subTitle"/>
          </p:nvPr>
        </p:nvSpPr>
        <p:spPr>
          <a:xfrm>
            <a:off x="1710062" y="4030426"/>
            <a:ext cx="244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3"/>
          <p:cNvSpPr txBox="1"/>
          <p:nvPr>
            <p:ph idx="3" type="subTitle"/>
          </p:nvPr>
        </p:nvSpPr>
        <p:spPr>
          <a:xfrm>
            <a:off x="5665962" y="4030400"/>
            <a:ext cx="244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4" type="subTitle"/>
          </p:nvPr>
        </p:nvSpPr>
        <p:spPr>
          <a:xfrm>
            <a:off x="5665962" y="2220775"/>
            <a:ext cx="244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hasCustomPrompt="1" idx="5" type="title"/>
          </p:nvPr>
        </p:nvSpPr>
        <p:spPr>
          <a:xfrm>
            <a:off x="1036337" y="1404975"/>
            <a:ext cx="672900" cy="138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6" type="title"/>
          </p:nvPr>
        </p:nvSpPr>
        <p:spPr>
          <a:xfrm>
            <a:off x="4993112" y="3180625"/>
            <a:ext cx="672900" cy="138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7" type="title"/>
          </p:nvPr>
        </p:nvSpPr>
        <p:spPr>
          <a:xfrm>
            <a:off x="1036412" y="3214700"/>
            <a:ext cx="672900" cy="138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hasCustomPrompt="1" idx="8" type="title"/>
          </p:nvPr>
        </p:nvSpPr>
        <p:spPr>
          <a:xfrm>
            <a:off x="4992962" y="1404975"/>
            <a:ext cx="672900" cy="138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idx="9" type="subTitle"/>
          </p:nvPr>
        </p:nvSpPr>
        <p:spPr>
          <a:xfrm>
            <a:off x="1710062" y="1405075"/>
            <a:ext cx="2441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idx="13" type="subTitle"/>
          </p:nvPr>
        </p:nvSpPr>
        <p:spPr>
          <a:xfrm>
            <a:off x="1710062" y="3214749"/>
            <a:ext cx="2441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idx="14" type="subTitle"/>
          </p:nvPr>
        </p:nvSpPr>
        <p:spPr>
          <a:xfrm>
            <a:off x="5665963" y="3214709"/>
            <a:ext cx="2441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idx="15" type="subTitle"/>
          </p:nvPr>
        </p:nvSpPr>
        <p:spPr>
          <a:xfrm>
            <a:off x="5665963" y="1405075"/>
            <a:ext cx="2441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1493138" y="-343270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493138" y="2608124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-1081901" y="29434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430774" y="14861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3557425" y="50764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type="title"/>
          </p:nvPr>
        </p:nvSpPr>
        <p:spPr>
          <a:xfrm>
            <a:off x="1226400" y="2989850"/>
            <a:ext cx="6691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14"/>
          <p:cNvSpPr txBox="1"/>
          <p:nvPr>
            <p:ph idx="1" type="subTitle"/>
          </p:nvPr>
        </p:nvSpPr>
        <p:spPr>
          <a:xfrm>
            <a:off x="1226400" y="1245352"/>
            <a:ext cx="6691200" cy="174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6" name="Google Shape;266;p14"/>
          <p:cNvSpPr/>
          <p:nvPr/>
        </p:nvSpPr>
        <p:spPr>
          <a:xfrm>
            <a:off x="1510125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7951575" y="14237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14"/>
          <p:cNvGrpSpPr/>
          <p:nvPr/>
        </p:nvGrpSpPr>
        <p:grpSpPr>
          <a:xfrm>
            <a:off x="425201" y="1491949"/>
            <a:ext cx="288036" cy="362041"/>
            <a:chOff x="5125125" y="828150"/>
            <a:chExt cx="234500" cy="294750"/>
          </a:xfrm>
        </p:grpSpPr>
        <p:sp>
          <p:nvSpPr>
            <p:cNvPr id="269" name="Google Shape;269;p1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8483626" y="1054849"/>
            <a:ext cx="288036" cy="362041"/>
            <a:chOff x="5125125" y="828150"/>
            <a:chExt cx="234500" cy="294750"/>
          </a:xfrm>
        </p:grpSpPr>
        <p:sp>
          <p:nvSpPr>
            <p:cNvPr id="275" name="Google Shape;275;p1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4"/>
          <p:cNvGrpSpPr/>
          <p:nvPr/>
        </p:nvGrpSpPr>
        <p:grpSpPr>
          <a:xfrm>
            <a:off x="3182963" y="4540274"/>
            <a:ext cx="288036" cy="362041"/>
            <a:chOff x="5125125" y="828150"/>
            <a:chExt cx="234500" cy="294750"/>
          </a:xfrm>
        </p:grpSpPr>
        <p:sp>
          <p:nvSpPr>
            <p:cNvPr id="281" name="Google Shape;281;p1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4"/>
          <p:cNvGrpSpPr/>
          <p:nvPr/>
        </p:nvGrpSpPr>
        <p:grpSpPr>
          <a:xfrm>
            <a:off x="8286751" y="4083074"/>
            <a:ext cx="288036" cy="362041"/>
            <a:chOff x="5125125" y="828150"/>
            <a:chExt cx="234500" cy="294750"/>
          </a:xfrm>
        </p:grpSpPr>
        <p:sp>
          <p:nvSpPr>
            <p:cNvPr id="287" name="Google Shape;287;p1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739204" y="3196250"/>
            <a:ext cx="2425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5"/>
          <p:cNvSpPr txBox="1"/>
          <p:nvPr>
            <p:ph idx="2" type="subTitle"/>
          </p:nvPr>
        </p:nvSpPr>
        <p:spPr>
          <a:xfrm>
            <a:off x="3359396" y="3196250"/>
            <a:ext cx="2425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5"/>
          <p:cNvSpPr txBox="1"/>
          <p:nvPr>
            <p:ph idx="3" type="subTitle"/>
          </p:nvPr>
        </p:nvSpPr>
        <p:spPr>
          <a:xfrm>
            <a:off x="5979594" y="3196250"/>
            <a:ext cx="2425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5"/>
          <p:cNvSpPr txBox="1"/>
          <p:nvPr>
            <p:ph hasCustomPrompt="1" idx="4" type="title"/>
          </p:nvPr>
        </p:nvSpPr>
        <p:spPr>
          <a:xfrm>
            <a:off x="1432654" y="1562925"/>
            <a:ext cx="10383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5"/>
          <p:cNvSpPr txBox="1"/>
          <p:nvPr>
            <p:ph hasCustomPrompt="1" idx="5" type="title"/>
          </p:nvPr>
        </p:nvSpPr>
        <p:spPr>
          <a:xfrm>
            <a:off x="4052846" y="1562925"/>
            <a:ext cx="10383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5"/>
          <p:cNvSpPr txBox="1"/>
          <p:nvPr>
            <p:ph hasCustomPrompt="1" idx="6" type="title"/>
          </p:nvPr>
        </p:nvSpPr>
        <p:spPr>
          <a:xfrm>
            <a:off x="6673044" y="1562925"/>
            <a:ext cx="10383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5"/>
          <p:cNvSpPr txBox="1"/>
          <p:nvPr>
            <p:ph idx="7" type="subTitle"/>
          </p:nvPr>
        </p:nvSpPr>
        <p:spPr>
          <a:xfrm>
            <a:off x="739204" y="2833025"/>
            <a:ext cx="242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8" type="subTitle"/>
          </p:nvPr>
        </p:nvSpPr>
        <p:spPr>
          <a:xfrm>
            <a:off x="3359396" y="2833025"/>
            <a:ext cx="242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9" type="subTitle"/>
          </p:nvPr>
        </p:nvSpPr>
        <p:spPr>
          <a:xfrm>
            <a:off x="5979594" y="2833025"/>
            <a:ext cx="242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15"/>
          <p:cNvSpPr/>
          <p:nvPr/>
        </p:nvSpPr>
        <p:spPr>
          <a:xfrm>
            <a:off x="1768388" y="-56130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-672326" y="8479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-939026" y="11432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8395474" y="8479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8128774" y="11432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5"/>
          <p:cNvGrpSpPr/>
          <p:nvPr/>
        </p:nvGrpSpPr>
        <p:grpSpPr>
          <a:xfrm>
            <a:off x="207263" y="4665149"/>
            <a:ext cx="288036" cy="362041"/>
            <a:chOff x="5125125" y="828150"/>
            <a:chExt cx="234500" cy="294750"/>
          </a:xfrm>
        </p:grpSpPr>
        <p:sp>
          <p:nvSpPr>
            <p:cNvPr id="309" name="Google Shape;309;p1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5"/>
          <p:cNvGrpSpPr/>
          <p:nvPr/>
        </p:nvGrpSpPr>
        <p:grpSpPr>
          <a:xfrm>
            <a:off x="645413" y="4665149"/>
            <a:ext cx="288036" cy="362041"/>
            <a:chOff x="5125125" y="828150"/>
            <a:chExt cx="234500" cy="294750"/>
          </a:xfrm>
        </p:grpSpPr>
        <p:sp>
          <p:nvSpPr>
            <p:cNvPr id="315" name="Google Shape;315;p1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8227313" y="4665149"/>
            <a:ext cx="288036" cy="362041"/>
            <a:chOff x="5125125" y="828150"/>
            <a:chExt cx="234500" cy="294750"/>
          </a:xfrm>
        </p:grpSpPr>
        <p:sp>
          <p:nvSpPr>
            <p:cNvPr id="321" name="Google Shape;321;p1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5"/>
          <p:cNvGrpSpPr/>
          <p:nvPr/>
        </p:nvGrpSpPr>
        <p:grpSpPr>
          <a:xfrm>
            <a:off x="8665463" y="4665149"/>
            <a:ext cx="288036" cy="362041"/>
            <a:chOff x="5125125" y="828150"/>
            <a:chExt cx="234500" cy="294750"/>
          </a:xfrm>
        </p:grpSpPr>
        <p:sp>
          <p:nvSpPr>
            <p:cNvPr id="327" name="Google Shape;327;p1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1" type="subTitle"/>
          </p:nvPr>
        </p:nvSpPr>
        <p:spPr>
          <a:xfrm>
            <a:off x="4719240" y="3627650"/>
            <a:ext cx="22857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5" name="Google Shape;335;p16"/>
          <p:cNvSpPr txBox="1"/>
          <p:nvPr>
            <p:ph idx="2" type="subTitle"/>
          </p:nvPr>
        </p:nvSpPr>
        <p:spPr>
          <a:xfrm>
            <a:off x="2139060" y="3627650"/>
            <a:ext cx="22857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6"/>
          <p:cNvSpPr txBox="1"/>
          <p:nvPr>
            <p:ph idx="3" type="subTitle"/>
          </p:nvPr>
        </p:nvSpPr>
        <p:spPr>
          <a:xfrm>
            <a:off x="4719240" y="3368900"/>
            <a:ext cx="22857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4" type="subTitle"/>
          </p:nvPr>
        </p:nvSpPr>
        <p:spPr>
          <a:xfrm>
            <a:off x="2139060" y="3368900"/>
            <a:ext cx="22857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8" name="Google Shape;338;p16"/>
          <p:cNvSpPr/>
          <p:nvPr/>
        </p:nvSpPr>
        <p:spPr>
          <a:xfrm>
            <a:off x="5763862" y="-343270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-3342037" y="2790824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16"/>
          <p:cNvGrpSpPr/>
          <p:nvPr/>
        </p:nvGrpSpPr>
        <p:grpSpPr>
          <a:xfrm>
            <a:off x="193176" y="425199"/>
            <a:ext cx="288036" cy="362041"/>
            <a:chOff x="5125125" y="828150"/>
            <a:chExt cx="234500" cy="294750"/>
          </a:xfrm>
        </p:grpSpPr>
        <p:sp>
          <p:nvSpPr>
            <p:cNvPr id="341" name="Google Shape;341;p1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6"/>
          <p:cNvGrpSpPr/>
          <p:nvPr/>
        </p:nvGrpSpPr>
        <p:grpSpPr>
          <a:xfrm>
            <a:off x="659901" y="133349"/>
            <a:ext cx="288036" cy="362041"/>
            <a:chOff x="5125125" y="828150"/>
            <a:chExt cx="234500" cy="294750"/>
          </a:xfrm>
        </p:grpSpPr>
        <p:sp>
          <p:nvSpPr>
            <p:cNvPr id="347" name="Google Shape;347;p1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8574763" y="4170324"/>
            <a:ext cx="288036" cy="362041"/>
            <a:chOff x="5125125" y="828150"/>
            <a:chExt cx="234500" cy="294750"/>
          </a:xfrm>
        </p:grpSpPr>
        <p:sp>
          <p:nvSpPr>
            <p:cNvPr id="353" name="Google Shape;353;p1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6"/>
          <p:cNvGrpSpPr/>
          <p:nvPr/>
        </p:nvGrpSpPr>
        <p:grpSpPr>
          <a:xfrm>
            <a:off x="8286751" y="4656099"/>
            <a:ext cx="288036" cy="362041"/>
            <a:chOff x="5125125" y="828150"/>
            <a:chExt cx="234500" cy="294750"/>
          </a:xfrm>
        </p:grpSpPr>
        <p:sp>
          <p:nvSpPr>
            <p:cNvPr id="359" name="Google Shape;359;p1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16"/>
          <p:cNvSpPr/>
          <p:nvPr/>
        </p:nvSpPr>
        <p:spPr>
          <a:xfrm rot="5400000">
            <a:off x="-500251" y="25819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5400000">
            <a:off x="8009174" y="205790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8" name="Google Shape;368;p17"/>
          <p:cNvSpPr txBox="1"/>
          <p:nvPr>
            <p:ph idx="1" type="subTitle"/>
          </p:nvPr>
        </p:nvSpPr>
        <p:spPr>
          <a:xfrm>
            <a:off x="720000" y="2734225"/>
            <a:ext cx="2382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7"/>
          <p:cNvSpPr txBox="1"/>
          <p:nvPr>
            <p:ph idx="2" type="subTitle"/>
          </p:nvPr>
        </p:nvSpPr>
        <p:spPr>
          <a:xfrm>
            <a:off x="3380551" y="2734225"/>
            <a:ext cx="2382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7"/>
          <p:cNvSpPr txBox="1"/>
          <p:nvPr>
            <p:ph idx="3" type="subTitle"/>
          </p:nvPr>
        </p:nvSpPr>
        <p:spPr>
          <a:xfrm>
            <a:off x="6041108" y="2734225"/>
            <a:ext cx="2382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7"/>
          <p:cNvSpPr txBox="1"/>
          <p:nvPr>
            <p:ph idx="4" type="subTitle"/>
          </p:nvPr>
        </p:nvSpPr>
        <p:spPr>
          <a:xfrm>
            <a:off x="720000" y="2379625"/>
            <a:ext cx="23829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17"/>
          <p:cNvSpPr txBox="1"/>
          <p:nvPr>
            <p:ph idx="5" type="subTitle"/>
          </p:nvPr>
        </p:nvSpPr>
        <p:spPr>
          <a:xfrm>
            <a:off x="3380551" y="2379625"/>
            <a:ext cx="23829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17"/>
          <p:cNvSpPr txBox="1"/>
          <p:nvPr>
            <p:ph idx="6" type="subTitle"/>
          </p:nvPr>
        </p:nvSpPr>
        <p:spPr>
          <a:xfrm>
            <a:off x="6041108" y="2379625"/>
            <a:ext cx="23829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17"/>
          <p:cNvSpPr/>
          <p:nvPr/>
        </p:nvSpPr>
        <p:spPr>
          <a:xfrm>
            <a:off x="1563338" y="-378142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1563338" y="3676649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" name="Google Shape;378;p18"/>
          <p:cNvSpPr txBox="1"/>
          <p:nvPr>
            <p:ph idx="1" type="subTitle"/>
          </p:nvPr>
        </p:nvSpPr>
        <p:spPr>
          <a:xfrm>
            <a:off x="2125778" y="2077875"/>
            <a:ext cx="2147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idx="2" type="subTitle"/>
          </p:nvPr>
        </p:nvSpPr>
        <p:spPr>
          <a:xfrm>
            <a:off x="5632759" y="2077875"/>
            <a:ext cx="2147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3" type="subTitle"/>
          </p:nvPr>
        </p:nvSpPr>
        <p:spPr>
          <a:xfrm>
            <a:off x="2125778" y="3511275"/>
            <a:ext cx="2147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idx="4" type="subTitle"/>
          </p:nvPr>
        </p:nvSpPr>
        <p:spPr>
          <a:xfrm>
            <a:off x="5632759" y="3511275"/>
            <a:ext cx="2147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8"/>
          <p:cNvSpPr txBox="1"/>
          <p:nvPr>
            <p:ph idx="5" type="subTitle"/>
          </p:nvPr>
        </p:nvSpPr>
        <p:spPr>
          <a:xfrm>
            <a:off x="2125774" y="1800375"/>
            <a:ext cx="2147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83" name="Google Shape;383;p18"/>
          <p:cNvSpPr txBox="1"/>
          <p:nvPr>
            <p:ph idx="6" type="subTitle"/>
          </p:nvPr>
        </p:nvSpPr>
        <p:spPr>
          <a:xfrm>
            <a:off x="5632753" y="1800375"/>
            <a:ext cx="2147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7" type="subTitle"/>
          </p:nvPr>
        </p:nvSpPr>
        <p:spPr>
          <a:xfrm>
            <a:off x="2125774" y="3233775"/>
            <a:ext cx="2147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85" name="Google Shape;385;p18"/>
          <p:cNvSpPr txBox="1"/>
          <p:nvPr>
            <p:ph idx="8" type="subTitle"/>
          </p:nvPr>
        </p:nvSpPr>
        <p:spPr>
          <a:xfrm>
            <a:off x="5632753" y="3233775"/>
            <a:ext cx="2147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86" name="Google Shape;386;p18"/>
          <p:cNvSpPr/>
          <p:nvPr/>
        </p:nvSpPr>
        <p:spPr>
          <a:xfrm>
            <a:off x="1563338" y="-34290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226313" y="4055549"/>
            <a:ext cx="288036" cy="362041"/>
            <a:chOff x="5125125" y="828150"/>
            <a:chExt cx="234500" cy="294750"/>
          </a:xfrm>
        </p:grpSpPr>
        <p:sp>
          <p:nvSpPr>
            <p:cNvPr id="388" name="Google Shape;388;p1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8"/>
          <p:cNvGrpSpPr/>
          <p:nvPr/>
        </p:nvGrpSpPr>
        <p:grpSpPr>
          <a:xfrm>
            <a:off x="226313" y="4665149"/>
            <a:ext cx="288036" cy="362041"/>
            <a:chOff x="5125125" y="828150"/>
            <a:chExt cx="234500" cy="294750"/>
          </a:xfrm>
        </p:grpSpPr>
        <p:sp>
          <p:nvSpPr>
            <p:cNvPr id="394" name="Google Shape;394;p1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8627363" y="82974"/>
            <a:ext cx="288036" cy="362041"/>
            <a:chOff x="5125125" y="828150"/>
            <a:chExt cx="234500" cy="294750"/>
          </a:xfrm>
        </p:grpSpPr>
        <p:sp>
          <p:nvSpPr>
            <p:cNvPr id="400" name="Google Shape;400;p1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8142738" y="82974"/>
            <a:ext cx="288036" cy="362041"/>
            <a:chOff x="5125125" y="828150"/>
            <a:chExt cx="234500" cy="294750"/>
          </a:xfrm>
        </p:grpSpPr>
        <p:sp>
          <p:nvSpPr>
            <p:cNvPr id="406" name="Google Shape;406;p1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3" name="Google Shape;413;p19"/>
          <p:cNvSpPr txBox="1"/>
          <p:nvPr>
            <p:ph idx="1" type="subTitle"/>
          </p:nvPr>
        </p:nvSpPr>
        <p:spPr>
          <a:xfrm>
            <a:off x="1007544" y="2195936"/>
            <a:ext cx="2376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9"/>
          <p:cNvSpPr txBox="1"/>
          <p:nvPr>
            <p:ph idx="2" type="subTitle"/>
          </p:nvPr>
        </p:nvSpPr>
        <p:spPr>
          <a:xfrm>
            <a:off x="3383846" y="2195936"/>
            <a:ext cx="2376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9"/>
          <p:cNvSpPr txBox="1"/>
          <p:nvPr>
            <p:ph idx="3" type="subTitle"/>
          </p:nvPr>
        </p:nvSpPr>
        <p:spPr>
          <a:xfrm>
            <a:off x="1007544" y="3882800"/>
            <a:ext cx="2376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9"/>
          <p:cNvSpPr txBox="1"/>
          <p:nvPr>
            <p:ph idx="4" type="subTitle"/>
          </p:nvPr>
        </p:nvSpPr>
        <p:spPr>
          <a:xfrm>
            <a:off x="3383846" y="3882800"/>
            <a:ext cx="2376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9"/>
          <p:cNvSpPr txBox="1"/>
          <p:nvPr>
            <p:ph idx="5" type="subTitle"/>
          </p:nvPr>
        </p:nvSpPr>
        <p:spPr>
          <a:xfrm>
            <a:off x="5760156" y="2195936"/>
            <a:ext cx="2376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9"/>
          <p:cNvSpPr txBox="1"/>
          <p:nvPr>
            <p:ph idx="6" type="subTitle"/>
          </p:nvPr>
        </p:nvSpPr>
        <p:spPr>
          <a:xfrm>
            <a:off x="5760156" y="3882800"/>
            <a:ext cx="2376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9"/>
          <p:cNvSpPr txBox="1"/>
          <p:nvPr>
            <p:ph idx="7" type="subTitle"/>
          </p:nvPr>
        </p:nvSpPr>
        <p:spPr>
          <a:xfrm>
            <a:off x="1007544" y="1844700"/>
            <a:ext cx="23763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0" name="Google Shape;420;p19"/>
          <p:cNvSpPr txBox="1"/>
          <p:nvPr>
            <p:ph idx="8" type="subTitle"/>
          </p:nvPr>
        </p:nvSpPr>
        <p:spPr>
          <a:xfrm>
            <a:off x="3383846" y="1844700"/>
            <a:ext cx="23763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1" name="Google Shape;421;p19"/>
          <p:cNvSpPr txBox="1"/>
          <p:nvPr>
            <p:ph idx="9" type="subTitle"/>
          </p:nvPr>
        </p:nvSpPr>
        <p:spPr>
          <a:xfrm>
            <a:off x="1007544" y="3533300"/>
            <a:ext cx="2376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2" name="Google Shape;422;p19"/>
          <p:cNvSpPr txBox="1"/>
          <p:nvPr>
            <p:ph idx="13" type="subTitle"/>
          </p:nvPr>
        </p:nvSpPr>
        <p:spPr>
          <a:xfrm>
            <a:off x="3383846" y="3533300"/>
            <a:ext cx="2376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3" name="Google Shape;423;p19"/>
          <p:cNvSpPr txBox="1"/>
          <p:nvPr>
            <p:ph idx="14" type="subTitle"/>
          </p:nvPr>
        </p:nvSpPr>
        <p:spPr>
          <a:xfrm>
            <a:off x="5760155" y="1844700"/>
            <a:ext cx="23763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4" name="Google Shape;424;p19"/>
          <p:cNvSpPr txBox="1"/>
          <p:nvPr>
            <p:ph idx="15" type="subTitle"/>
          </p:nvPr>
        </p:nvSpPr>
        <p:spPr>
          <a:xfrm>
            <a:off x="5760155" y="3533300"/>
            <a:ext cx="2376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5" name="Google Shape;425;p19"/>
          <p:cNvSpPr/>
          <p:nvPr/>
        </p:nvSpPr>
        <p:spPr>
          <a:xfrm rot="5400000">
            <a:off x="-548501" y="47040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 rot="5400000">
            <a:off x="7966849" y="-870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>
            <a:off x="1587363" y="-19315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19"/>
          <p:cNvGrpSpPr/>
          <p:nvPr/>
        </p:nvGrpSpPr>
        <p:grpSpPr>
          <a:xfrm>
            <a:off x="388238" y="550349"/>
            <a:ext cx="288036" cy="362041"/>
            <a:chOff x="5125125" y="828150"/>
            <a:chExt cx="234500" cy="294750"/>
          </a:xfrm>
        </p:grpSpPr>
        <p:sp>
          <p:nvSpPr>
            <p:cNvPr id="429" name="Google Shape;429;p1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8581663" y="3665024"/>
            <a:ext cx="288036" cy="362041"/>
            <a:chOff x="5125125" y="828150"/>
            <a:chExt cx="234500" cy="294750"/>
          </a:xfrm>
        </p:grpSpPr>
        <p:sp>
          <p:nvSpPr>
            <p:cNvPr id="435" name="Google Shape;435;p1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9"/>
          <p:cNvGrpSpPr/>
          <p:nvPr/>
        </p:nvGrpSpPr>
        <p:grpSpPr>
          <a:xfrm>
            <a:off x="8581663" y="4144749"/>
            <a:ext cx="288036" cy="362041"/>
            <a:chOff x="5125125" y="828150"/>
            <a:chExt cx="234500" cy="294750"/>
          </a:xfrm>
        </p:grpSpPr>
        <p:sp>
          <p:nvSpPr>
            <p:cNvPr id="441" name="Google Shape;441;p1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19"/>
          <p:cNvGrpSpPr/>
          <p:nvPr/>
        </p:nvGrpSpPr>
        <p:grpSpPr>
          <a:xfrm>
            <a:off x="8581663" y="4624474"/>
            <a:ext cx="288036" cy="362041"/>
            <a:chOff x="5125125" y="828150"/>
            <a:chExt cx="234500" cy="294750"/>
          </a:xfrm>
        </p:grpSpPr>
        <p:sp>
          <p:nvSpPr>
            <p:cNvPr id="447" name="Google Shape;447;p1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 txBox="1"/>
          <p:nvPr>
            <p:ph type="title"/>
          </p:nvPr>
        </p:nvSpPr>
        <p:spPr>
          <a:xfrm>
            <a:off x="910500" y="865650"/>
            <a:ext cx="3519600" cy="18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4" name="Google Shape;454;p20"/>
          <p:cNvSpPr txBox="1"/>
          <p:nvPr>
            <p:ph idx="1" type="subTitle"/>
          </p:nvPr>
        </p:nvSpPr>
        <p:spPr>
          <a:xfrm>
            <a:off x="910500" y="2746525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0"/>
          <p:cNvSpPr/>
          <p:nvPr>
            <p:ph idx="2" type="pic"/>
          </p:nvPr>
        </p:nvSpPr>
        <p:spPr>
          <a:xfrm>
            <a:off x="5046450" y="675874"/>
            <a:ext cx="2770500" cy="388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0"/>
          <p:cNvSpPr/>
          <p:nvPr/>
        </p:nvSpPr>
        <p:spPr>
          <a:xfrm>
            <a:off x="-846487" y="-6381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20"/>
          <p:cNvGrpSpPr/>
          <p:nvPr/>
        </p:nvGrpSpPr>
        <p:grpSpPr>
          <a:xfrm>
            <a:off x="8698913" y="358474"/>
            <a:ext cx="288036" cy="362041"/>
            <a:chOff x="5125125" y="828150"/>
            <a:chExt cx="234500" cy="294750"/>
          </a:xfrm>
        </p:grpSpPr>
        <p:sp>
          <p:nvSpPr>
            <p:cNvPr id="458" name="Google Shape;458;p20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288338" y="819299"/>
            <a:ext cx="288036" cy="362041"/>
            <a:chOff x="5125125" y="828150"/>
            <a:chExt cx="234500" cy="294750"/>
          </a:xfrm>
        </p:grpSpPr>
        <p:sp>
          <p:nvSpPr>
            <p:cNvPr id="464" name="Google Shape;464;p20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134150" y="1974950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1134150" y="820625"/>
            <a:ext cx="1194000" cy="1106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1134150" y="3839350"/>
            <a:ext cx="5499000" cy="43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/>
          <p:nvPr/>
        </p:nvSpPr>
        <p:spPr>
          <a:xfrm>
            <a:off x="4341112" y="-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-243701" y="3526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766824" y="47426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-462776" y="47426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255251" y="2051149"/>
            <a:ext cx="288036" cy="362041"/>
            <a:chOff x="5125125" y="828150"/>
            <a:chExt cx="234500" cy="294750"/>
          </a:xfrm>
        </p:grpSpPr>
        <p:sp>
          <p:nvSpPr>
            <p:cNvPr id="42" name="Google Shape;42;p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3140963" y="4462199"/>
            <a:ext cx="288036" cy="362041"/>
            <a:chOff x="5125125" y="828150"/>
            <a:chExt cx="234500" cy="294750"/>
          </a:xfrm>
        </p:grpSpPr>
        <p:sp>
          <p:nvSpPr>
            <p:cNvPr id="48" name="Google Shape;48;p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8646413" y="177449"/>
            <a:ext cx="288036" cy="362041"/>
            <a:chOff x="5125125" y="828150"/>
            <a:chExt cx="234500" cy="294750"/>
          </a:xfrm>
        </p:grpSpPr>
        <p:sp>
          <p:nvSpPr>
            <p:cNvPr id="54" name="Google Shape;54;p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"/>
          <p:cNvSpPr txBox="1"/>
          <p:nvPr>
            <p:ph type="title"/>
          </p:nvPr>
        </p:nvSpPr>
        <p:spPr>
          <a:xfrm>
            <a:off x="1172850" y="1607813"/>
            <a:ext cx="3144300" cy="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1" name="Google Shape;471;p21"/>
          <p:cNvSpPr txBox="1"/>
          <p:nvPr>
            <p:ph idx="1" type="subTitle"/>
          </p:nvPr>
        </p:nvSpPr>
        <p:spPr>
          <a:xfrm>
            <a:off x="1172850" y="2348288"/>
            <a:ext cx="31443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1"/>
          <p:cNvSpPr/>
          <p:nvPr/>
        </p:nvSpPr>
        <p:spPr>
          <a:xfrm>
            <a:off x="1563338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-260026" y="49870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7626574" y="471750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1"/>
          <p:cNvGrpSpPr/>
          <p:nvPr/>
        </p:nvGrpSpPr>
        <p:grpSpPr>
          <a:xfrm>
            <a:off x="7927476" y="263274"/>
            <a:ext cx="288036" cy="362041"/>
            <a:chOff x="5125125" y="828150"/>
            <a:chExt cx="234500" cy="294750"/>
          </a:xfrm>
        </p:grpSpPr>
        <p:sp>
          <p:nvSpPr>
            <p:cNvPr id="476" name="Google Shape;476;p2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8344613" y="263274"/>
            <a:ext cx="288036" cy="362041"/>
            <a:chOff x="5125125" y="828150"/>
            <a:chExt cx="234500" cy="294750"/>
          </a:xfrm>
        </p:grpSpPr>
        <p:sp>
          <p:nvSpPr>
            <p:cNvPr id="482" name="Google Shape;482;p2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1"/>
          <p:cNvGrpSpPr/>
          <p:nvPr/>
        </p:nvGrpSpPr>
        <p:grpSpPr>
          <a:xfrm>
            <a:off x="360638" y="4577274"/>
            <a:ext cx="288036" cy="362041"/>
            <a:chOff x="5125125" y="828150"/>
            <a:chExt cx="234500" cy="294750"/>
          </a:xfrm>
        </p:grpSpPr>
        <p:sp>
          <p:nvSpPr>
            <p:cNvPr id="488" name="Google Shape;488;p2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1"/>
          <p:cNvGrpSpPr/>
          <p:nvPr/>
        </p:nvGrpSpPr>
        <p:grpSpPr>
          <a:xfrm>
            <a:off x="777776" y="4577274"/>
            <a:ext cx="288036" cy="362041"/>
            <a:chOff x="5125125" y="828150"/>
            <a:chExt cx="234500" cy="294750"/>
          </a:xfrm>
        </p:grpSpPr>
        <p:sp>
          <p:nvSpPr>
            <p:cNvPr id="494" name="Google Shape;494;p2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 txBox="1"/>
          <p:nvPr>
            <p:ph idx="1" type="subTitle"/>
          </p:nvPr>
        </p:nvSpPr>
        <p:spPr>
          <a:xfrm>
            <a:off x="1431150" y="1481525"/>
            <a:ext cx="62817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1" name="Google Shape;501;p22"/>
          <p:cNvSpPr/>
          <p:nvPr/>
        </p:nvSpPr>
        <p:spPr>
          <a:xfrm>
            <a:off x="1563338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3" name="Google Shape;503;p22"/>
          <p:cNvSpPr/>
          <p:nvPr/>
        </p:nvSpPr>
        <p:spPr>
          <a:xfrm>
            <a:off x="3677088" y="-12"/>
            <a:ext cx="19728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>
            <a:off x="3677088" y="5061888"/>
            <a:ext cx="19728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 txBox="1"/>
          <p:nvPr>
            <p:ph idx="1" type="subTitle"/>
          </p:nvPr>
        </p:nvSpPr>
        <p:spPr>
          <a:xfrm>
            <a:off x="1441800" y="1242275"/>
            <a:ext cx="62604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7" name="Google Shape;507;p23"/>
          <p:cNvSpPr/>
          <p:nvPr/>
        </p:nvSpPr>
        <p:spPr>
          <a:xfrm>
            <a:off x="-3494437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9" name="Google Shape;509;p23"/>
          <p:cNvSpPr/>
          <p:nvPr/>
        </p:nvSpPr>
        <p:spPr>
          <a:xfrm>
            <a:off x="6692338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-966062" y="207038"/>
            <a:ext cx="19728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3"/>
          <p:cNvGrpSpPr/>
          <p:nvPr/>
        </p:nvGrpSpPr>
        <p:grpSpPr>
          <a:xfrm>
            <a:off x="8546513" y="4246524"/>
            <a:ext cx="288036" cy="362041"/>
            <a:chOff x="5125125" y="828150"/>
            <a:chExt cx="234500" cy="294750"/>
          </a:xfrm>
        </p:grpSpPr>
        <p:sp>
          <p:nvSpPr>
            <p:cNvPr id="512" name="Google Shape;512;p2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3"/>
          <p:cNvSpPr/>
          <p:nvPr/>
        </p:nvSpPr>
        <p:spPr>
          <a:xfrm>
            <a:off x="8206513" y="4740938"/>
            <a:ext cx="19728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3"/>
          <p:cNvGrpSpPr/>
          <p:nvPr/>
        </p:nvGrpSpPr>
        <p:grpSpPr>
          <a:xfrm>
            <a:off x="126413" y="445024"/>
            <a:ext cx="288036" cy="362041"/>
            <a:chOff x="5125125" y="828150"/>
            <a:chExt cx="234500" cy="294750"/>
          </a:xfrm>
        </p:grpSpPr>
        <p:sp>
          <p:nvSpPr>
            <p:cNvPr id="519" name="Google Shape;519;p2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3"/>
          <p:cNvGrpSpPr/>
          <p:nvPr/>
        </p:nvGrpSpPr>
        <p:grpSpPr>
          <a:xfrm>
            <a:off x="126413" y="4674124"/>
            <a:ext cx="288036" cy="362041"/>
            <a:chOff x="5125125" y="828150"/>
            <a:chExt cx="234500" cy="294750"/>
          </a:xfrm>
        </p:grpSpPr>
        <p:sp>
          <p:nvSpPr>
            <p:cNvPr id="525" name="Google Shape;525;p2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3"/>
          <p:cNvGrpSpPr/>
          <p:nvPr/>
        </p:nvGrpSpPr>
        <p:grpSpPr>
          <a:xfrm>
            <a:off x="8641763" y="130699"/>
            <a:ext cx="288036" cy="362041"/>
            <a:chOff x="5125125" y="828150"/>
            <a:chExt cx="234500" cy="294750"/>
          </a:xfrm>
        </p:grpSpPr>
        <p:sp>
          <p:nvSpPr>
            <p:cNvPr id="531" name="Google Shape;531;p2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24"/>
          <p:cNvSpPr/>
          <p:nvPr/>
        </p:nvSpPr>
        <p:spPr>
          <a:xfrm>
            <a:off x="-2365637" y="-317542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7557274" y="758364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3927812" y="-35655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4"/>
          <p:cNvGrpSpPr/>
          <p:nvPr/>
        </p:nvGrpSpPr>
        <p:grpSpPr>
          <a:xfrm>
            <a:off x="8660901" y="177449"/>
            <a:ext cx="288036" cy="362041"/>
            <a:chOff x="5125125" y="828150"/>
            <a:chExt cx="234500" cy="294750"/>
          </a:xfrm>
        </p:grpSpPr>
        <p:sp>
          <p:nvSpPr>
            <p:cNvPr id="542" name="Google Shape;542;p2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25"/>
          <p:cNvSpPr/>
          <p:nvPr/>
        </p:nvSpPr>
        <p:spPr>
          <a:xfrm>
            <a:off x="-146276" y="469030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-462226" y="452697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3" name="Google Shape;553;p26"/>
          <p:cNvSpPr/>
          <p:nvPr/>
        </p:nvSpPr>
        <p:spPr>
          <a:xfrm>
            <a:off x="1563338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6"/>
          <p:cNvSpPr/>
          <p:nvPr/>
        </p:nvSpPr>
        <p:spPr>
          <a:xfrm>
            <a:off x="7468838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-4389787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6"/>
          <p:cNvGrpSpPr/>
          <p:nvPr/>
        </p:nvGrpSpPr>
        <p:grpSpPr>
          <a:xfrm>
            <a:off x="145551" y="177449"/>
            <a:ext cx="288036" cy="362041"/>
            <a:chOff x="5125125" y="828150"/>
            <a:chExt cx="234500" cy="294750"/>
          </a:xfrm>
        </p:grpSpPr>
        <p:sp>
          <p:nvSpPr>
            <p:cNvPr id="557" name="Google Shape;557;p2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145551" y="2390724"/>
            <a:ext cx="288036" cy="362041"/>
            <a:chOff x="5125125" y="828150"/>
            <a:chExt cx="234500" cy="294750"/>
          </a:xfrm>
        </p:grpSpPr>
        <p:sp>
          <p:nvSpPr>
            <p:cNvPr id="563" name="Google Shape;563;p2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6"/>
          <p:cNvGrpSpPr/>
          <p:nvPr/>
        </p:nvGrpSpPr>
        <p:grpSpPr>
          <a:xfrm>
            <a:off x="145551" y="4555599"/>
            <a:ext cx="288036" cy="362041"/>
            <a:chOff x="5125125" y="828150"/>
            <a:chExt cx="234500" cy="294750"/>
          </a:xfrm>
        </p:grpSpPr>
        <p:sp>
          <p:nvSpPr>
            <p:cNvPr id="569" name="Google Shape;569;p2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6"/>
          <p:cNvGrpSpPr/>
          <p:nvPr/>
        </p:nvGrpSpPr>
        <p:grpSpPr>
          <a:xfrm>
            <a:off x="8641851" y="177449"/>
            <a:ext cx="288036" cy="362041"/>
            <a:chOff x="5125125" y="828150"/>
            <a:chExt cx="234500" cy="294750"/>
          </a:xfrm>
        </p:grpSpPr>
        <p:sp>
          <p:nvSpPr>
            <p:cNvPr id="575" name="Google Shape;575;p2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6"/>
          <p:cNvGrpSpPr/>
          <p:nvPr/>
        </p:nvGrpSpPr>
        <p:grpSpPr>
          <a:xfrm>
            <a:off x="8641851" y="2390724"/>
            <a:ext cx="288036" cy="362041"/>
            <a:chOff x="5125125" y="828150"/>
            <a:chExt cx="234500" cy="294750"/>
          </a:xfrm>
        </p:grpSpPr>
        <p:sp>
          <p:nvSpPr>
            <p:cNvPr id="581" name="Google Shape;581;p2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6"/>
          <p:cNvGrpSpPr/>
          <p:nvPr/>
        </p:nvGrpSpPr>
        <p:grpSpPr>
          <a:xfrm>
            <a:off x="8641851" y="4555599"/>
            <a:ext cx="288036" cy="362041"/>
            <a:chOff x="5125125" y="828150"/>
            <a:chExt cx="234500" cy="294750"/>
          </a:xfrm>
        </p:grpSpPr>
        <p:sp>
          <p:nvSpPr>
            <p:cNvPr id="587" name="Google Shape;587;p2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4" name="Google Shape;594;p27"/>
          <p:cNvSpPr/>
          <p:nvPr/>
        </p:nvSpPr>
        <p:spPr>
          <a:xfrm>
            <a:off x="4878037" y="-45243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-2365637" y="-45243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-727601" y="716599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7942524" y="240349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27"/>
          <p:cNvGrpSpPr/>
          <p:nvPr/>
        </p:nvGrpSpPr>
        <p:grpSpPr>
          <a:xfrm>
            <a:off x="164601" y="4559049"/>
            <a:ext cx="288036" cy="362041"/>
            <a:chOff x="5125125" y="828150"/>
            <a:chExt cx="234500" cy="294750"/>
          </a:xfrm>
        </p:grpSpPr>
        <p:sp>
          <p:nvSpPr>
            <p:cNvPr id="599" name="Google Shape;599;p27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7"/>
          <p:cNvGrpSpPr/>
          <p:nvPr/>
        </p:nvGrpSpPr>
        <p:grpSpPr>
          <a:xfrm>
            <a:off x="8660563" y="4559049"/>
            <a:ext cx="288036" cy="362041"/>
            <a:chOff x="5125125" y="828150"/>
            <a:chExt cx="234500" cy="294750"/>
          </a:xfrm>
        </p:grpSpPr>
        <p:sp>
          <p:nvSpPr>
            <p:cNvPr id="605" name="Google Shape;605;p27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2347850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2" name="Google Shape;612;p28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3" name="Google Shape;613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s" sz="1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s" sz="1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s" sz="1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14" name="Google Shape;614;p28"/>
          <p:cNvGrpSpPr/>
          <p:nvPr/>
        </p:nvGrpSpPr>
        <p:grpSpPr>
          <a:xfrm>
            <a:off x="759701" y="253749"/>
            <a:ext cx="288036" cy="362041"/>
            <a:chOff x="5125125" y="828150"/>
            <a:chExt cx="234500" cy="294750"/>
          </a:xfrm>
        </p:grpSpPr>
        <p:sp>
          <p:nvSpPr>
            <p:cNvPr id="615" name="Google Shape;615;p2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28"/>
          <p:cNvGrpSpPr/>
          <p:nvPr/>
        </p:nvGrpSpPr>
        <p:grpSpPr>
          <a:xfrm>
            <a:off x="425201" y="1841449"/>
            <a:ext cx="288036" cy="362041"/>
            <a:chOff x="5125125" y="828150"/>
            <a:chExt cx="234500" cy="294750"/>
          </a:xfrm>
        </p:grpSpPr>
        <p:sp>
          <p:nvSpPr>
            <p:cNvPr id="621" name="Google Shape;621;p2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7836776" y="4303724"/>
            <a:ext cx="288036" cy="362041"/>
            <a:chOff x="5125125" y="828150"/>
            <a:chExt cx="234500" cy="294750"/>
          </a:xfrm>
        </p:grpSpPr>
        <p:sp>
          <p:nvSpPr>
            <p:cNvPr id="627" name="Google Shape;627;p2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28"/>
          <p:cNvGrpSpPr/>
          <p:nvPr/>
        </p:nvGrpSpPr>
        <p:grpSpPr>
          <a:xfrm>
            <a:off x="8503526" y="2571749"/>
            <a:ext cx="288036" cy="362041"/>
            <a:chOff x="5125125" y="828150"/>
            <a:chExt cx="234500" cy="294750"/>
          </a:xfrm>
        </p:grpSpPr>
        <p:sp>
          <p:nvSpPr>
            <p:cNvPr id="633" name="Google Shape;633;p2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8"/>
          <p:cNvGrpSpPr/>
          <p:nvPr/>
        </p:nvGrpSpPr>
        <p:grpSpPr>
          <a:xfrm>
            <a:off x="7617701" y="295224"/>
            <a:ext cx="288036" cy="362041"/>
            <a:chOff x="5125125" y="828150"/>
            <a:chExt cx="234500" cy="294750"/>
          </a:xfrm>
        </p:grpSpPr>
        <p:sp>
          <p:nvSpPr>
            <p:cNvPr id="639" name="Google Shape;639;p2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28"/>
          <p:cNvSpPr/>
          <p:nvPr/>
        </p:nvSpPr>
        <p:spPr>
          <a:xfrm>
            <a:off x="7428450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-4204187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 rot="5400000">
            <a:off x="-547876" y="6958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 rot="5400000">
            <a:off x="7805549" y="44216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510125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9"/>
          <p:cNvSpPr/>
          <p:nvPr/>
        </p:nvSpPr>
        <p:spPr>
          <a:xfrm>
            <a:off x="-3899387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9"/>
          <p:cNvSpPr/>
          <p:nvPr/>
        </p:nvSpPr>
        <p:spPr>
          <a:xfrm>
            <a:off x="1358413" y="-377560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9"/>
          <p:cNvSpPr/>
          <p:nvPr/>
        </p:nvSpPr>
        <p:spPr>
          <a:xfrm>
            <a:off x="1577488" y="2568049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7035313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29"/>
          <p:cNvGrpSpPr/>
          <p:nvPr/>
        </p:nvGrpSpPr>
        <p:grpSpPr>
          <a:xfrm>
            <a:off x="759701" y="253749"/>
            <a:ext cx="288036" cy="362041"/>
            <a:chOff x="5125125" y="828150"/>
            <a:chExt cx="234500" cy="294750"/>
          </a:xfrm>
        </p:grpSpPr>
        <p:sp>
          <p:nvSpPr>
            <p:cNvPr id="655" name="Google Shape;655;p2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29"/>
          <p:cNvGrpSpPr/>
          <p:nvPr/>
        </p:nvGrpSpPr>
        <p:grpSpPr>
          <a:xfrm>
            <a:off x="4502813" y="253749"/>
            <a:ext cx="288036" cy="362041"/>
            <a:chOff x="5125125" y="828150"/>
            <a:chExt cx="234500" cy="294750"/>
          </a:xfrm>
        </p:grpSpPr>
        <p:sp>
          <p:nvSpPr>
            <p:cNvPr id="661" name="Google Shape;661;p2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29"/>
          <p:cNvGrpSpPr/>
          <p:nvPr/>
        </p:nvGrpSpPr>
        <p:grpSpPr>
          <a:xfrm>
            <a:off x="8430763" y="253749"/>
            <a:ext cx="288036" cy="362041"/>
            <a:chOff x="5125125" y="828150"/>
            <a:chExt cx="234500" cy="294750"/>
          </a:xfrm>
        </p:grpSpPr>
        <p:sp>
          <p:nvSpPr>
            <p:cNvPr id="667" name="Google Shape;667;p2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9"/>
          <p:cNvGrpSpPr/>
          <p:nvPr/>
        </p:nvGrpSpPr>
        <p:grpSpPr>
          <a:xfrm>
            <a:off x="759701" y="4511424"/>
            <a:ext cx="288036" cy="362041"/>
            <a:chOff x="5125125" y="828150"/>
            <a:chExt cx="234500" cy="294750"/>
          </a:xfrm>
        </p:grpSpPr>
        <p:sp>
          <p:nvSpPr>
            <p:cNvPr id="673" name="Google Shape;673;p2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4502813" y="4511424"/>
            <a:ext cx="288036" cy="362041"/>
            <a:chOff x="5125125" y="828150"/>
            <a:chExt cx="234500" cy="294750"/>
          </a:xfrm>
        </p:grpSpPr>
        <p:sp>
          <p:nvSpPr>
            <p:cNvPr id="679" name="Google Shape;679;p2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8430763" y="4511424"/>
            <a:ext cx="288036" cy="362041"/>
            <a:chOff x="5125125" y="828150"/>
            <a:chExt cx="234500" cy="294750"/>
          </a:xfrm>
        </p:grpSpPr>
        <p:sp>
          <p:nvSpPr>
            <p:cNvPr id="685" name="Google Shape;685;p2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0"/>
          <p:cNvSpPr/>
          <p:nvPr/>
        </p:nvSpPr>
        <p:spPr>
          <a:xfrm>
            <a:off x="-120200" y="4766736"/>
            <a:ext cx="9363300" cy="381300"/>
          </a:xfrm>
          <a:prstGeom prst="triangle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0"/>
          <p:cNvSpPr/>
          <p:nvPr/>
        </p:nvSpPr>
        <p:spPr>
          <a:xfrm rot="10800000">
            <a:off x="-177350" y="-47925"/>
            <a:ext cx="9363300" cy="381300"/>
          </a:xfrm>
          <a:prstGeom prst="triangle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0"/>
          <p:cNvGrpSpPr/>
          <p:nvPr/>
        </p:nvGrpSpPr>
        <p:grpSpPr>
          <a:xfrm>
            <a:off x="126413" y="219074"/>
            <a:ext cx="288036" cy="362041"/>
            <a:chOff x="5125125" y="828150"/>
            <a:chExt cx="234500" cy="294750"/>
          </a:xfrm>
        </p:grpSpPr>
        <p:sp>
          <p:nvSpPr>
            <p:cNvPr id="694" name="Google Shape;694;p30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8622713" y="4524374"/>
            <a:ext cx="288036" cy="362041"/>
            <a:chOff x="5125125" y="828150"/>
            <a:chExt cx="234500" cy="294750"/>
          </a:xfrm>
        </p:grpSpPr>
        <p:sp>
          <p:nvSpPr>
            <p:cNvPr id="700" name="Google Shape;700;p30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8622713" y="476249"/>
            <a:ext cx="288036" cy="362041"/>
            <a:chOff x="5125125" y="828150"/>
            <a:chExt cx="234500" cy="294750"/>
          </a:xfrm>
        </p:grpSpPr>
        <p:sp>
          <p:nvSpPr>
            <p:cNvPr id="706" name="Google Shape;706;p30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0"/>
          <p:cNvGrpSpPr/>
          <p:nvPr/>
        </p:nvGrpSpPr>
        <p:grpSpPr>
          <a:xfrm>
            <a:off x="126413" y="4246524"/>
            <a:ext cx="288036" cy="362041"/>
            <a:chOff x="5125125" y="828150"/>
            <a:chExt cx="234500" cy="294750"/>
          </a:xfrm>
        </p:grpSpPr>
        <p:sp>
          <p:nvSpPr>
            <p:cNvPr id="712" name="Google Shape;712;p30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720000" y="1106575"/>
            <a:ext cx="7704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913475" y="-1057107"/>
            <a:ext cx="7267707" cy="708681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 rot="5400000">
            <a:off x="-672326" y="437220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rot="5400000">
            <a:off x="8071974" y="69057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5188" y="1017724"/>
            <a:ext cx="288036" cy="362041"/>
            <a:chOff x="5125125" y="828150"/>
            <a:chExt cx="234500" cy="294750"/>
          </a:xfrm>
        </p:grpSpPr>
        <p:sp>
          <p:nvSpPr>
            <p:cNvPr id="66" name="Google Shape;66;p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529963" y="4183499"/>
            <a:ext cx="288036" cy="362041"/>
            <a:chOff x="5125125" y="828150"/>
            <a:chExt cx="234500" cy="294750"/>
          </a:xfrm>
        </p:grpSpPr>
        <p:sp>
          <p:nvSpPr>
            <p:cNvPr id="72" name="Google Shape;72;p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430763" y="4116724"/>
            <a:ext cx="288036" cy="362041"/>
            <a:chOff x="5125125" y="828150"/>
            <a:chExt cx="234500" cy="294750"/>
          </a:xfrm>
        </p:grpSpPr>
        <p:sp>
          <p:nvSpPr>
            <p:cNvPr id="78" name="Google Shape;78;p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8123938" y="177449"/>
            <a:ext cx="288036" cy="362041"/>
            <a:chOff x="5125125" y="828150"/>
            <a:chExt cx="234500" cy="294750"/>
          </a:xfrm>
        </p:grpSpPr>
        <p:sp>
          <p:nvSpPr>
            <p:cNvPr id="84" name="Google Shape;84;p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4981096" y="2667050"/>
            <a:ext cx="30771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1085802" y="2667050"/>
            <a:ext cx="30771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4981095" y="2389550"/>
            <a:ext cx="30771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1085805" y="2389550"/>
            <a:ext cx="30771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95" name="Google Shape;95;p5"/>
          <p:cNvSpPr/>
          <p:nvPr/>
        </p:nvSpPr>
        <p:spPr>
          <a:xfrm>
            <a:off x="-2618137" y="-291465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5516212" y="1533524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672326" y="37816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823974" y="38578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 rot="2565791">
            <a:off x="432051" y="312371"/>
            <a:ext cx="288044" cy="362051"/>
            <a:chOff x="5125125" y="828150"/>
            <a:chExt cx="234500" cy="294750"/>
          </a:xfrm>
        </p:grpSpPr>
        <p:sp>
          <p:nvSpPr>
            <p:cNvPr id="100" name="Google Shape;100;p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5"/>
          <p:cNvGrpSpPr/>
          <p:nvPr/>
        </p:nvGrpSpPr>
        <p:grpSpPr>
          <a:xfrm rot="-1006780">
            <a:off x="8356783" y="312481"/>
            <a:ext cx="288036" cy="362041"/>
            <a:chOff x="5125125" y="828150"/>
            <a:chExt cx="234500" cy="294750"/>
          </a:xfrm>
        </p:grpSpPr>
        <p:sp>
          <p:nvSpPr>
            <p:cNvPr id="106" name="Google Shape;106;p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5"/>
          <p:cNvGrpSpPr/>
          <p:nvPr/>
        </p:nvGrpSpPr>
        <p:grpSpPr>
          <a:xfrm rot="2565791">
            <a:off x="432051" y="4354733"/>
            <a:ext cx="288044" cy="362051"/>
            <a:chOff x="5125125" y="828150"/>
            <a:chExt cx="234500" cy="294750"/>
          </a:xfrm>
        </p:grpSpPr>
        <p:sp>
          <p:nvSpPr>
            <p:cNvPr id="112" name="Google Shape;112;p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5"/>
          <p:cNvGrpSpPr/>
          <p:nvPr/>
        </p:nvGrpSpPr>
        <p:grpSpPr>
          <a:xfrm rot="-1006780">
            <a:off x="8356783" y="4354844"/>
            <a:ext cx="288036" cy="362041"/>
            <a:chOff x="5125125" y="828150"/>
            <a:chExt cx="234500" cy="294750"/>
          </a:xfrm>
        </p:grpSpPr>
        <p:sp>
          <p:nvSpPr>
            <p:cNvPr id="118" name="Google Shape;118;p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6"/>
          <p:cNvSpPr/>
          <p:nvPr/>
        </p:nvSpPr>
        <p:spPr>
          <a:xfrm rot="5400000">
            <a:off x="-672326" y="97177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7870362" y="470557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367988" y="4427549"/>
            <a:ext cx="288036" cy="362041"/>
            <a:chOff x="5125125" y="828150"/>
            <a:chExt cx="234500" cy="294750"/>
          </a:xfrm>
        </p:grpSpPr>
        <p:sp>
          <p:nvSpPr>
            <p:cNvPr id="128" name="Google Shape;128;p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>
            <a:off x="4427976" y="4659299"/>
            <a:ext cx="288036" cy="362041"/>
            <a:chOff x="5125125" y="828150"/>
            <a:chExt cx="234500" cy="294750"/>
          </a:xfrm>
        </p:grpSpPr>
        <p:sp>
          <p:nvSpPr>
            <p:cNvPr id="134" name="Google Shape;134;p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6"/>
          <p:cNvGrpSpPr/>
          <p:nvPr/>
        </p:nvGrpSpPr>
        <p:grpSpPr>
          <a:xfrm>
            <a:off x="8286763" y="253074"/>
            <a:ext cx="288036" cy="362041"/>
            <a:chOff x="5125125" y="828150"/>
            <a:chExt cx="234500" cy="294750"/>
          </a:xfrm>
        </p:grpSpPr>
        <p:sp>
          <p:nvSpPr>
            <p:cNvPr id="140" name="Google Shape;140;p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1493138" y="-4304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idx="1" type="subTitle"/>
          </p:nvPr>
        </p:nvSpPr>
        <p:spPr>
          <a:xfrm>
            <a:off x="4688375" y="1905750"/>
            <a:ext cx="33978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2" type="subTitle"/>
          </p:nvPr>
        </p:nvSpPr>
        <p:spPr>
          <a:xfrm>
            <a:off x="1057900" y="1905750"/>
            <a:ext cx="33978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7"/>
          <p:cNvSpPr/>
          <p:nvPr/>
        </p:nvSpPr>
        <p:spPr>
          <a:xfrm>
            <a:off x="1493138" y="-49900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569201" y="82974"/>
            <a:ext cx="288036" cy="362041"/>
            <a:chOff x="5125125" y="828150"/>
            <a:chExt cx="234500" cy="294750"/>
          </a:xfrm>
        </p:grpSpPr>
        <p:sp>
          <p:nvSpPr>
            <p:cNvPr id="152" name="Google Shape;152;p7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8646413" y="82974"/>
            <a:ext cx="288036" cy="362041"/>
            <a:chOff x="5125125" y="828150"/>
            <a:chExt cx="234500" cy="294750"/>
          </a:xfrm>
        </p:grpSpPr>
        <p:sp>
          <p:nvSpPr>
            <p:cNvPr id="158" name="Google Shape;158;p7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4217288" y="4608574"/>
            <a:ext cx="288036" cy="362041"/>
            <a:chOff x="5125125" y="828150"/>
            <a:chExt cx="234500" cy="294750"/>
          </a:xfrm>
        </p:grpSpPr>
        <p:sp>
          <p:nvSpPr>
            <p:cNvPr id="164" name="Google Shape;164;p7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1890000" y="1307100"/>
            <a:ext cx="536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8"/>
          <p:cNvSpPr/>
          <p:nvPr/>
        </p:nvSpPr>
        <p:spPr>
          <a:xfrm>
            <a:off x="-2557050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5351912" y="-679976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EAD1B5">
              <a:alpha val="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>
            <a:off x="227001" y="272699"/>
            <a:ext cx="288036" cy="362041"/>
            <a:chOff x="5125125" y="828150"/>
            <a:chExt cx="234500" cy="294750"/>
          </a:xfrm>
        </p:grpSpPr>
        <p:sp>
          <p:nvSpPr>
            <p:cNvPr id="174" name="Google Shape;174;p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8"/>
          <p:cNvGrpSpPr/>
          <p:nvPr/>
        </p:nvGrpSpPr>
        <p:grpSpPr>
          <a:xfrm>
            <a:off x="227001" y="4608574"/>
            <a:ext cx="288036" cy="362041"/>
            <a:chOff x="5125125" y="828150"/>
            <a:chExt cx="234500" cy="294750"/>
          </a:xfrm>
        </p:grpSpPr>
        <p:sp>
          <p:nvSpPr>
            <p:cNvPr id="180" name="Google Shape;180;p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8628976" y="272699"/>
            <a:ext cx="288036" cy="362041"/>
            <a:chOff x="5125125" y="828150"/>
            <a:chExt cx="234500" cy="294750"/>
          </a:xfrm>
        </p:grpSpPr>
        <p:sp>
          <p:nvSpPr>
            <p:cNvPr id="186" name="Google Shape;186;p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8"/>
          <p:cNvGrpSpPr/>
          <p:nvPr/>
        </p:nvGrpSpPr>
        <p:grpSpPr>
          <a:xfrm>
            <a:off x="8628976" y="4608574"/>
            <a:ext cx="288036" cy="362041"/>
            <a:chOff x="5125125" y="828150"/>
            <a:chExt cx="234500" cy="294750"/>
          </a:xfrm>
        </p:grpSpPr>
        <p:sp>
          <p:nvSpPr>
            <p:cNvPr id="192" name="Google Shape;192;p8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941250" y="539499"/>
            <a:ext cx="43362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9"/>
          <p:cNvSpPr txBox="1"/>
          <p:nvPr>
            <p:ph idx="1" type="subTitle"/>
          </p:nvPr>
        </p:nvSpPr>
        <p:spPr>
          <a:xfrm>
            <a:off x="941250" y="2130400"/>
            <a:ext cx="4806000" cy="23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00" name="Google Shape;200;p9"/>
          <p:cNvSpPr/>
          <p:nvPr/>
        </p:nvSpPr>
        <p:spPr>
          <a:xfrm>
            <a:off x="3687700" y="-533401"/>
            <a:ext cx="6157719" cy="6004453"/>
          </a:xfrm>
          <a:custGeom>
            <a:rect b="b" l="l" r="r" t="t"/>
            <a:pathLst>
              <a:path extrusionOk="0" h="80743" w="82804">
                <a:moveTo>
                  <a:pt x="44355" y="104"/>
                </a:moveTo>
                <a:lnTo>
                  <a:pt x="44355" y="104"/>
                </a:lnTo>
                <a:lnTo>
                  <a:pt x="44355" y="104"/>
                </a:lnTo>
                <a:close/>
                <a:moveTo>
                  <a:pt x="32600" y="924"/>
                </a:moveTo>
                <a:lnTo>
                  <a:pt x="32600" y="924"/>
                </a:lnTo>
                <a:lnTo>
                  <a:pt x="32600" y="924"/>
                </a:lnTo>
                <a:close/>
                <a:moveTo>
                  <a:pt x="24203" y="3649"/>
                </a:moveTo>
                <a:lnTo>
                  <a:pt x="24203" y="3649"/>
                </a:lnTo>
                <a:lnTo>
                  <a:pt x="24203" y="3649"/>
                </a:lnTo>
                <a:close/>
                <a:moveTo>
                  <a:pt x="19019" y="6410"/>
                </a:moveTo>
                <a:lnTo>
                  <a:pt x="19019" y="6410"/>
                </a:lnTo>
                <a:lnTo>
                  <a:pt x="19019" y="6410"/>
                </a:lnTo>
                <a:close/>
                <a:moveTo>
                  <a:pt x="66213" y="8053"/>
                </a:moveTo>
                <a:lnTo>
                  <a:pt x="66213" y="8053"/>
                </a:lnTo>
                <a:lnTo>
                  <a:pt x="66213" y="8053"/>
                </a:lnTo>
                <a:close/>
                <a:moveTo>
                  <a:pt x="70677" y="11825"/>
                </a:moveTo>
                <a:lnTo>
                  <a:pt x="70677" y="11825"/>
                </a:lnTo>
                <a:lnTo>
                  <a:pt x="70677" y="11825"/>
                </a:lnTo>
                <a:close/>
                <a:moveTo>
                  <a:pt x="79061" y="23602"/>
                </a:moveTo>
                <a:lnTo>
                  <a:pt x="79061" y="23602"/>
                </a:lnTo>
                <a:lnTo>
                  <a:pt x="79061" y="23602"/>
                </a:lnTo>
                <a:close/>
                <a:moveTo>
                  <a:pt x="72691" y="66810"/>
                </a:moveTo>
                <a:lnTo>
                  <a:pt x="72691" y="66810"/>
                </a:lnTo>
                <a:lnTo>
                  <a:pt x="72691" y="66810"/>
                </a:lnTo>
                <a:close/>
                <a:moveTo>
                  <a:pt x="70677" y="68919"/>
                </a:moveTo>
                <a:lnTo>
                  <a:pt x="70677" y="68919"/>
                </a:lnTo>
                <a:lnTo>
                  <a:pt x="70677" y="68919"/>
                </a:lnTo>
                <a:close/>
                <a:moveTo>
                  <a:pt x="14289" y="70883"/>
                </a:moveTo>
                <a:lnTo>
                  <a:pt x="14289" y="70883"/>
                </a:lnTo>
                <a:lnTo>
                  <a:pt x="14289" y="70883"/>
                </a:lnTo>
                <a:lnTo>
                  <a:pt x="14289" y="70883"/>
                </a:lnTo>
                <a:close/>
                <a:moveTo>
                  <a:pt x="58600" y="77095"/>
                </a:moveTo>
                <a:lnTo>
                  <a:pt x="58600" y="77095"/>
                </a:lnTo>
                <a:lnTo>
                  <a:pt x="58600" y="77095"/>
                </a:lnTo>
                <a:close/>
                <a:moveTo>
                  <a:pt x="55870" y="78198"/>
                </a:moveTo>
                <a:lnTo>
                  <a:pt x="55870" y="78198"/>
                </a:lnTo>
                <a:lnTo>
                  <a:pt x="55870" y="78198"/>
                </a:lnTo>
                <a:close/>
                <a:moveTo>
                  <a:pt x="50201" y="79820"/>
                </a:moveTo>
                <a:lnTo>
                  <a:pt x="50201" y="79820"/>
                </a:lnTo>
                <a:lnTo>
                  <a:pt x="50201" y="79820"/>
                </a:lnTo>
                <a:close/>
                <a:moveTo>
                  <a:pt x="41401" y="1"/>
                </a:moveTo>
                <a:lnTo>
                  <a:pt x="40925" y="27391"/>
                </a:lnTo>
                <a:lnTo>
                  <a:pt x="38448" y="104"/>
                </a:lnTo>
                <a:lnTo>
                  <a:pt x="39978" y="27457"/>
                </a:lnTo>
                <a:lnTo>
                  <a:pt x="35509" y="412"/>
                </a:lnTo>
                <a:lnTo>
                  <a:pt x="39036" y="27589"/>
                </a:lnTo>
                <a:lnTo>
                  <a:pt x="32600" y="924"/>
                </a:lnTo>
                <a:lnTo>
                  <a:pt x="38108" y="27786"/>
                </a:lnTo>
                <a:lnTo>
                  <a:pt x="29737" y="1636"/>
                </a:lnTo>
                <a:lnTo>
                  <a:pt x="37194" y="28047"/>
                </a:lnTo>
                <a:lnTo>
                  <a:pt x="26933" y="2546"/>
                </a:lnTo>
                <a:lnTo>
                  <a:pt x="36305" y="28371"/>
                </a:lnTo>
                <a:lnTo>
                  <a:pt x="24203" y="3649"/>
                </a:lnTo>
                <a:lnTo>
                  <a:pt x="35439" y="28756"/>
                </a:lnTo>
                <a:lnTo>
                  <a:pt x="21559" y="4939"/>
                </a:lnTo>
                <a:lnTo>
                  <a:pt x="34604" y="29201"/>
                </a:lnTo>
                <a:lnTo>
                  <a:pt x="19019" y="6410"/>
                </a:lnTo>
                <a:lnTo>
                  <a:pt x="33804" y="29702"/>
                </a:lnTo>
                <a:lnTo>
                  <a:pt x="16590" y="8053"/>
                </a:lnTo>
                <a:lnTo>
                  <a:pt x="33043" y="30257"/>
                </a:lnTo>
                <a:lnTo>
                  <a:pt x="33043" y="30257"/>
                </a:lnTo>
                <a:lnTo>
                  <a:pt x="14290" y="9862"/>
                </a:lnTo>
                <a:lnTo>
                  <a:pt x="32324" y="30865"/>
                </a:lnTo>
                <a:lnTo>
                  <a:pt x="12127" y="11825"/>
                </a:lnTo>
                <a:lnTo>
                  <a:pt x="12127" y="11825"/>
                </a:lnTo>
                <a:lnTo>
                  <a:pt x="31651" y="31520"/>
                </a:lnTo>
                <a:lnTo>
                  <a:pt x="10112" y="13935"/>
                </a:lnTo>
                <a:lnTo>
                  <a:pt x="31030" y="32222"/>
                </a:lnTo>
                <a:lnTo>
                  <a:pt x="8258" y="16179"/>
                </a:lnTo>
                <a:lnTo>
                  <a:pt x="30460" y="32964"/>
                </a:lnTo>
                <a:lnTo>
                  <a:pt x="30460" y="32964"/>
                </a:lnTo>
                <a:lnTo>
                  <a:pt x="6572" y="18546"/>
                </a:lnTo>
                <a:lnTo>
                  <a:pt x="29946" y="33744"/>
                </a:lnTo>
                <a:lnTo>
                  <a:pt x="5065" y="21024"/>
                </a:lnTo>
                <a:lnTo>
                  <a:pt x="29489" y="34558"/>
                </a:lnTo>
                <a:lnTo>
                  <a:pt x="3742" y="23602"/>
                </a:lnTo>
                <a:lnTo>
                  <a:pt x="3742" y="23602"/>
                </a:lnTo>
                <a:lnTo>
                  <a:pt x="29094" y="35401"/>
                </a:lnTo>
                <a:lnTo>
                  <a:pt x="29094" y="35401"/>
                </a:lnTo>
                <a:lnTo>
                  <a:pt x="2611" y="26264"/>
                </a:lnTo>
                <a:lnTo>
                  <a:pt x="2611" y="26264"/>
                </a:lnTo>
                <a:lnTo>
                  <a:pt x="28763" y="36270"/>
                </a:lnTo>
                <a:lnTo>
                  <a:pt x="1677" y="28999"/>
                </a:lnTo>
                <a:lnTo>
                  <a:pt x="1677" y="28999"/>
                </a:lnTo>
                <a:lnTo>
                  <a:pt x="28494" y="37159"/>
                </a:lnTo>
                <a:lnTo>
                  <a:pt x="946" y="31790"/>
                </a:lnTo>
                <a:lnTo>
                  <a:pt x="946" y="31790"/>
                </a:lnTo>
                <a:lnTo>
                  <a:pt x="28292" y="38066"/>
                </a:lnTo>
                <a:lnTo>
                  <a:pt x="422" y="34627"/>
                </a:lnTo>
                <a:lnTo>
                  <a:pt x="28157" y="38984"/>
                </a:lnTo>
                <a:lnTo>
                  <a:pt x="105" y="37492"/>
                </a:lnTo>
                <a:lnTo>
                  <a:pt x="28090" y="39908"/>
                </a:lnTo>
                <a:lnTo>
                  <a:pt x="0" y="40373"/>
                </a:lnTo>
                <a:lnTo>
                  <a:pt x="28090" y="40836"/>
                </a:lnTo>
                <a:lnTo>
                  <a:pt x="105" y="43252"/>
                </a:lnTo>
                <a:lnTo>
                  <a:pt x="105" y="43252"/>
                </a:lnTo>
                <a:lnTo>
                  <a:pt x="28157" y="41761"/>
                </a:lnTo>
                <a:lnTo>
                  <a:pt x="422" y="46118"/>
                </a:lnTo>
                <a:lnTo>
                  <a:pt x="422" y="46118"/>
                </a:lnTo>
                <a:lnTo>
                  <a:pt x="28292" y="42679"/>
                </a:lnTo>
                <a:lnTo>
                  <a:pt x="946" y="48954"/>
                </a:lnTo>
                <a:lnTo>
                  <a:pt x="28494" y="43584"/>
                </a:lnTo>
                <a:lnTo>
                  <a:pt x="1677" y="51746"/>
                </a:lnTo>
                <a:lnTo>
                  <a:pt x="28763" y="44474"/>
                </a:lnTo>
                <a:lnTo>
                  <a:pt x="2611" y="54481"/>
                </a:lnTo>
                <a:lnTo>
                  <a:pt x="29094" y="45343"/>
                </a:lnTo>
                <a:lnTo>
                  <a:pt x="3742" y="57144"/>
                </a:lnTo>
                <a:lnTo>
                  <a:pt x="29489" y="46187"/>
                </a:lnTo>
                <a:lnTo>
                  <a:pt x="5065" y="59720"/>
                </a:lnTo>
                <a:lnTo>
                  <a:pt x="5065" y="59720"/>
                </a:lnTo>
                <a:lnTo>
                  <a:pt x="29946" y="47000"/>
                </a:lnTo>
                <a:lnTo>
                  <a:pt x="29946" y="47000"/>
                </a:lnTo>
                <a:lnTo>
                  <a:pt x="6572" y="62199"/>
                </a:lnTo>
                <a:lnTo>
                  <a:pt x="30460" y="47780"/>
                </a:lnTo>
                <a:lnTo>
                  <a:pt x="8258" y="64567"/>
                </a:lnTo>
                <a:lnTo>
                  <a:pt x="8258" y="64567"/>
                </a:lnTo>
                <a:lnTo>
                  <a:pt x="31030" y="48524"/>
                </a:lnTo>
                <a:lnTo>
                  <a:pt x="10112" y="66810"/>
                </a:lnTo>
                <a:lnTo>
                  <a:pt x="10112" y="66810"/>
                </a:lnTo>
                <a:lnTo>
                  <a:pt x="31651" y="49223"/>
                </a:lnTo>
                <a:lnTo>
                  <a:pt x="31651" y="49223"/>
                </a:lnTo>
                <a:lnTo>
                  <a:pt x="12127" y="68919"/>
                </a:lnTo>
                <a:lnTo>
                  <a:pt x="32324" y="49879"/>
                </a:lnTo>
                <a:lnTo>
                  <a:pt x="14289" y="70883"/>
                </a:lnTo>
                <a:lnTo>
                  <a:pt x="33043" y="50486"/>
                </a:lnTo>
                <a:lnTo>
                  <a:pt x="16590" y="72691"/>
                </a:lnTo>
                <a:lnTo>
                  <a:pt x="33804" y="51042"/>
                </a:lnTo>
                <a:lnTo>
                  <a:pt x="33804" y="51042"/>
                </a:lnTo>
                <a:lnTo>
                  <a:pt x="19018" y="74335"/>
                </a:lnTo>
                <a:lnTo>
                  <a:pt x="19018" y="74335"/>
                </a:lnTo>
                <a:lnTo>
                  <a:pt x="34604" y="51544"/>
                </a:lnTo>
                <a:lnTo>
                  <a:pt x="21559" y="75805"/>
                </a:lnTo>
                <a:lnTo>
                  <a:pt x="21559" y="75805"/>
                </a:lnTo>
                <a:lnTo>
                  <a:pt x="35439" y="51988"/>
                </a:lnTo>
                <a:lnTo>
                  <a:pt x="35439" y="51988"/>
                </a:lnTo>
                <a:lnTo>
                  <a:pt x="24203" y="77095"/>
                </a:lnTo>
                <a:lnTo>
                  <a:pt x="36305" y="52374"/>
                </a:lnTo>
                <a:lnTo>
                  <a:pt x="26933" y="78198"/>
                </a:lnTo>
                <a:lnTo>
                  <a:pt x="37194" y="52697"/>
                </a:lnTo>
                <a:lnTo>
                  <a:pt x="29737" y="79108"/>
                </a:lnTo>
                <a:lnTo>
                  <a:pt x="38108" y="52959"/>
                </a:lnTo>
                <a:lnTo>
                  <a:pt x="32600" y="79820"/>
                </a:lnTo>
                <a:lnTo>
                  <a:pt x="39036" y="53155"/>
                </a:lnTo>
                <a:lnTo>
                  <a:pt x="35509" y="80332"/>
                </a:lnTo>
                <a:lnTo>
                  <a:pt x="39978" y="53287"/>
                </a:lnTo>
                <a:lnTo>
                  <a:pt x="39978" y="53287"/>
                </a:lnTo>
                <a:lnTo>
                  <a:pt x="38448" y="80641"/>
                </a:lnTo>
                <a:lnTo>
                  <a:pt x="40925" y="53355"/>
                </a:lnTo>
                <a:lnTo>
                  <a:pt x="41401" y="80743"/>
                </a:lnTo>
                <a:lnTo>
                  <a:pt x="41876" y="53355"/>
                </a:lnTo>
                <a:lnTo>
                  <a:pt x="44355" y="80641"/>
                </a:lnTo>
                <a:lnTo>
                  <a:pt x="42826" y="53287"/>
                </a:lnTo>
                <a:lnTo>
                  <a:pt x="42826" y="53287"/>
                </a:lnTo>
                <a:lnTo>
                  <a:pt x="47294" y="80332"/>
                </a:lnTo>
                <a:lnTo>
                  <a:pt x="43767" y="53155"/>
                </a:lnTo>
                <a:lnTo>
                  <a:pt x="50201" y="79820"/>
                </a:lnTo>
                <a:lnTo>
                  <a:pt x="44696" y="52959"/>
                </a:lnTo>
                <a:lnTo>
                  <a:pt x="53066" y="79108"/>
                </a:lnTo>
                <a:lnTo>
                  <a:pt x="45609" y="52697"/>
                </a:lnTo>
                <a:lnTo>
                  <a:pt x="55870" y="78198"/>
                </a:lnTo>
                <a:lnTo>
                  <a:pt x="46500" y="52374"/>
                </a:lnTo>
                <a:lnTo>
                  <a:pt x="58600" y="77095"/>
                </a:lnTo>
                <a:lnTo>
                  <a:pt x="47365" y="51988"/>
                </a:lnTo>
                <a:lnTo>
                  <a:pt x="47365" y="51988"/>
                </a:lnTo>
                <a:lnTo>
                  <a:pt x="61244" y="75805"/>
                </a:lnTo>
                <a:lnTo>
                  <a:pt x="48199" y="51544"/>
                </a:lnTo>
                <a:lnTo>
                  <a:pt x="63786" y="74335"/>
                </a:lnTo>
                <a:lnTo>
                  <a:pt x="48999" y="51042"/>
                </a:lnTo>
                <a:lnTo>
                  <a:pt x="66213" y="72691"/>
                </a:lnTo>
                <a:lnTo>
                  <a:pt x="49760" y="50486"/>
                </a:lnTo>
                <a:lnTo>
                  <a:pt x="68515" y="70883"/>
                </a:lnTo>
                <a:lnTo>
                  <a:pt x="68515" y="70883"/>
                </a:lnTo>
                <a:lnTo>
                  <a:pt x="50479" y="49879"/>
                </a:lnTo>
                <a:lnTo>
                  <a:pt x="70677" y="68919"/>
                </a:lnTo>
                <a:lnTo>
                  <a:pt x="51152" y="49223"/>
                </a:lnTo>
                <a:lnTo>
                  <a:pt x="51152" y="49223"/>
                </a:lnTo>
                <a:lnTo>
                  <a:pt x="72691" y="66810"/>
                </a:lnTo>
                <a:lnTo>
                  <a:pt x="51775" y="48524"/>
                </a:lnTo>
                <a:lnTo>
                  <a:pt x="51775" y="48524"/>
                </a:lnTo>
                <a:lnTo>
                  <a:pt x="74546" y="64567"/>
                </a:lnTo>
                <a:lnTo>
                  <a:pt x="52345" y="47780"/>
                </a:lnTo>
                <a:lnTo>
                  <a:pt x="76231" y="62199"/>
                </a:lnTo>
                <a:lnTo>
                  <a:pt x="76231" y="62199"/>
                </a:lnTo>
                <a:lnTo>
                  <a:pt x="52858" y="47000"/>
                </a:lnTo>
                <a:lnTo>
                  <a:pt x="52858" y="47000"/>
                </a:lnTo>
                <a:lnTo>
                  <a:pt x="77739" y="59720"/>
                </a:lnTo>
                <a:lnTo>
                  <a:pt x="53314" y="46187"/>
                </a:lnTo>
                <a:lnTo>
                  <a:pt x="53314" y="46187"/>
                </a:lnTo>
                <a:lnTo>
                  <a:pt x="79061" y="57144"/>
                </a:lnTo>
                <a:lnTo>
                  <a:pt x="79061" y="57144"/>
                </a:lnTo>
                <a:lnTo>
                  <a:pt x="53710" y="45343"/>
                </a:lnTo>
                <a:lnTo>
                  <a:pt x="80193" y="54481"/>
                </a:lnTo>
                <a:lnTo>
                  <a:pt x="54042" y="44474"/>
                </a:lnTo>
                <a:lnTo>
                  <a:pt x="81126" y="51746"/>
                </a:lnTo>
                <a:lnTo>
                  <a:pt x="81126" y="51746"/>
                </a:lnTo>
                <a:lnTo>
                  <a:pt x="54309" y="43584"/>
                </a:lnTo>
                <a:lnTo>
                  <a:pt x="54309" y="43584"/>
                </a:lnTo>
                <a:lnTo>
                  <a:pt x="81857" y="48954"/>
                </a:lnTo>
                <a:lnTo>
                  <a:pt x="54511" y="42679"/>
                </a:lnTo>
                <a:lnTo>
                  <a:pt x="82381" y="46118"/>
                </a:lnTo>
                <a:lnTo>
                  <a:pt x="82381" y="46118"/>
                </a:lnTo>
                <a:lnTo>
                  <a:pt x="54646" y="41761"/>
                </a:lnTo>
                <a:lnTo>
                  <a:pt x="82698" y="43252"/>
                </a:lnTo>
                <a:lnTo>
                  <a:pt x="54715" y="40836"/>
                </a:lnTo>
                <a:lnTo>
                  <a:pt x="82803" y="40373"/>
                </a:lnTo>
                <a:lnTo>
                  <a:pt x="54715" y="39908"/>
                </a:lnTo>
                <a:lnTo>
                  <a:pt x="82698" y="37492"/>
                </a:lnTo>
                <a:lnTo>
                  <a:pt x="82698" y="37492"/>
                </a:lnTo>
                <a:lnTo>
                  <a:pt x="54646" y="38984"/>
                </a:lnTo>
                <a:lnTo>
                  <a:pt x="82381" y="34627"/>
                </a:lnTo>
                <a:lnTo>
                  <a:pt x="54511" y="38066"/>
                </a:lnTo>
                <a:lnTo>
                  <a:pt x="81857" y="31790"/>
                </a:lnTo>
                <a:lnTo>
                  <a:pt x="54309" y="37159"/>
                </a:lnTo>
                <a:lnTo>
                  <a:pt x="54309" y="37159"/>
                </a:lnTo>
                <a:lnTo>
                  <a:pt x="81126" y="28999"/>
                </a:lnTo>
                <a:lnTo>
                  <a:pt x="54042" y="36270"/>
                </a:lnTo>
                <a:lnTo>
                  <a:pt x="54042" y="36270"/>
                </a:lnTo>
                <a:lnTo>
                  <a:pt x="80193" y="26264"/>
                </a:lnTo>
                <a:lnTo>
                  <a:pt x="80193" y="26264"/>
                </a:lnTo>
                <a:lnTo>
                  <a:pt x="53710" y="35401"/>
                </a:lnTo>
                <a:lnTo>
                  <a:pt x="79061" y="23602"/>
                </a:lnTo>
                <a:lnTo>
                  <a:pt x="53314" y="34558"/>
                </a:lnTo>
                <a:lnTo>
                  <a:pt x="77739" y="21024"/>
                </a:lnTo>
                <a:lnTo>
                  <a:pt x="77739" y="21024"/>
                </a:lnTo>
                <a:lnTo>
                  <a:pt x="52858" y="33744"/>
                </a:lnTo>
                <a:lnTo>
                  <a:pt x="76231" y="18546"/>
                </a:lnTo>
                <a:lnTo>
                  <a:pt x="52345" y="32964"/>
                </a:lnTo>
                <a:lnTo>
                  <a:pt x="52345" y="32964"/>
                </a:lnTo>
                <a:lnTo>
                  <a:pt x="74546" y="16179"/>
                </a:lnTo>
                <a:lnTo>
                  <a:pt x="74546" y="16179"/>
                </a:lnTo>
                <a:lnTo>
                  <a:pt x="51775" y="32222"/>
                </a:lnTo>
                <a:lnTo>
                  <a:pt x="72691" y="13935"/>
                </a:lnTo>
                <a:lnTo>
                  <a:pt x="51152" y="31520"/>
                </a:lnTo>
                <a:lnTo>
                  <a:pt x="51152" y="31520"/>
                </a:lnTo>
                <a:lnTo>
                  <a:pt x="70677" y="11825"/>
                </a:lnTo>
                <a:lnTo>
                  <a:pt x="50479" y="30865"/>
                </a:lnTo>
                <a:lnTo>
                  <a:pt x="68515" y="9862"/>
                </a:lnTo>
                <a:lnTo>
                  <a:pt x="49760" y="30257"/>
                </a:lnTo>
                <a:lnTo>
                  <a:pt x="66213" y="8053"/>
                </a:lnTo>
                <a:lnTo>
                  <a:pt x="48999" y="29702"/>
                </a:lnTo>
                <a:lnTo>
                  <a:pt x="63786" y="6410"/>
                </a:lnTo>
                <a:lnTo>
                  <a:pt x="48199" y="29201"/>
                </a:lnTo>
                <a:lnTo>
                  <a:pt x="61244" y="4939"/>
                </a:lnTo>
                <a:lnTo>
                  <a:pt x="47365" y="28756"/>
                </a:lnTo>
                <a:lnTo>
                  <a:pt x="58600" y="3649"/>
                </a:lnTo>
                <a:lnTo>
                  <a:pt x="46500" y="28371"/>
                </a:lnTo>
                <a:lnTo>
                  <a:pt x="55870" y="2546"/>
                </a:lnTo>
                <a:lnTo>
                  <a:pt x="45609" y="28047"/>
                </a:lnTo>
                <a:lnTo>
                  <a:pt x="53066" y="1636"/>
                </a:lnTo>
                <a:lnTo>
                  <a:pt x="44696" y="27786"/>
                </a:lnTo>
                <a:lnTo>
                  <a:pt x="50201" y="924"/>
                </a:lnTo>
                <a:lnTo>
                  <a:pt x="43767" y="27589"/>
                </a:lnTo>
                <a:lnTo>
                  <a:pt x="47294" y="412"/>
                </a:lnTo>
                <a:lnTo>
                  <a:pt x="42826" y="27457"/>
                </a:lnTo>
                <a:lnTo>
                  <a:pt x="44355" y="104"/>
                </a:lnTo>
                <a:lnTo>
                  <a:pt x="41876" y="27391"/>
                </a:lnTo>
                <a:lnTo>
                  <a:pt x="41401" y="1"/>
                </a:lnTo>
                <a:close/>
              </a:path>
            </a:pathLst>
          </a:custGeom>
          <a:solidFill>
            <a:srgbClr val="783F04">
              <a:alpha val="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-146276" y="48114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 rot="5400000">
            <a:off x="7870112" y="655817"/>
            <a:ext cx="1724100" cy="8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9"/>
          <p:cNvGrpSpPr/>
          <p:nvPr/>
        </p:nvGrpSpPr>
        <p:grpSpPr>
          <a:xfrm>
            <a:off x="7594101" y="4671224"/>
            <a:ext cx="288036" cy="362041"/>
            <a:chOff x="5125125" y="828150"/>
            <a:chExt cx="234500" cy="294750"/>
          </a:xfrm>
        </p:grpSpPr>
        <p:sp>
          <p:nvSpPr>
            <p:cNvPr id="204" name="Google Shape;204;p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9"/>
          <p:cNvGrpSpPr/>
          <p:nvPr/>
        </p:nvGrpSpPr>
        <p:grpSpPr>
          <a:xfrm>
            <a:off x="8060826" y="4671224"/>
            <a:ext cx="288036" cy="362041"/>
            <a:chOff x="5125125" y="828150"/>
            <a:chExt cx="234500" cy="294750"/>
          </a:xfrm>
        </p:grpSpPr>
        <p:sp>
          <p:nvSpPr>
            <p:cNvPr id="210" name="Google Shape;210;p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>
            <a:off x="8527551" y="4671224"/>
            <a:ext cx="288036" cy="362041"/>
            <a:chOff x="5125125" y="828150"/>
            <a:chExt cx="234500" cy="294750"/>
          </a:xfrm>
        </p:grpSpPr>
        <p:sp>
          <p:nvSpPr>
            <p:cNvPr id="216" name="Google Shape;216;p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>
            <p:ph idx="2" type="pic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1513350" y="3991400"/>
            <a:ext cx="6117300" cy="48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●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○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■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●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○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■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●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○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■"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1"/>
          <p:cNvSpPr txBox="1"/>
          <p:nvPr>
            <p:ph type="ctrTitle"/>
          </p:nvPr>
        </p:nvSpPr>
        <p:spPr>
          <a:xfrm>
            <a:off x="894850" y="734850"/>
            <a:ext cx="4647300" cy="31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Looking Past the Box Score</a:t>
            </a:r>
            <a:endParaRPr/>
          </a:p>
        </p:txBody>
      </p:sp>
      <p:sp>
        <p:nvSpPr>
          <p:cNvPr id="722" name="Google Shape;722;p31"/>
          <p:cNvSpPr txBox="1"/>
          <p:nvPr>
            <p:ph idx="1" type="subTitle"/>
          </p:nvPr>
        </p:nvSpPr>
        <p:spPr>
          <a:xfrm>
            <a:off x="894850" y="3840750"/>
            <a:ext cx="42582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Andrew M, Ethan S, Zach F</a:t>
            </a:r>
            <a:endParaRPr/>
          </a:p>
        </p:txBody>
      </p:sp>
      <p:grpSp>
        <p:nvGrpSpPr>
          <p:cNvPr id="723" name="Google Shape;723;p31"/>
          <p:cNvGrpSpPr/>
          <p:nvPr/>
        </p:nvGrpSpPr>
        <p:grpSpPr>
          <a:xfrm>
            <a:off x="5700850" y="1400634"/>
            <a:ext cx="1266203" cy="1474558"/>
            <a:chOff x="3300050" y="238125"/>
            <a:chExt cx="744300" cy="866775"/>
          </a:xfrm>
        </p:grpSpPr>
        <p:sp>
          <p:nvSpPr>
            <p:cNvPr id="724" name="Google Shape;724;p31"/>
            <p:cNvSpPr/>
            <p:nvPr/>
          </p:nvSpPr>
          <p:spPr>
            <a:xfrm>
              <a:off x="3426600" y="289550"/>
              <a:ext cx="245700" cy="178900"/>
            </a:xfrm>
            <a:custGeom>
              <a:rect b="b" l="l" r="r" t="t"/>
              <a:pathLst>
                <a:path extrusionOk="0" h="7156" w="9828">
                  <a:moveTo>
                    <a:pt x="8032" y="0"/>
                  </a:moveTo>
                  <a:cubicBezTo>
                    <a:pt x="7872" y="0"/>
                    <a:pt x="7718" y="79"/>
                    <a:pt x="7646" y="247"/>
                  </a:cubicBezTo>
                  <a:cubicBezTo>
                    <a:pt x="7151" y="1404"/>
                    <a:pt x="5806" y="1875"/>
                    <a:pt x="4672" y="2142"/>
                  </a:cubicBezTo>
                  <a:cubicBezTo>
                    <a:pt x="3971" y="2307"/>
                    <a:pt x="3260" y="2405"/>
                    <a:pt x="2567" y="2607"/>
                  </a:cubicBezTo>
                  <a:cubicBezTo>
                    <a:pt x="2148" y="2729"/>
                    <a:pt x="1711" y="2777"/>
                    <a:pt x="1294" y="2904"/>
                  </a:cubicBezTo>
                  <a:cubicBezTo>
                    <a:pt x="1148" y="2949"/>
                    <a:pt x="1045" y="3005"/>
                    <a:pt x="916" y="3005"/>
                  </a:cubicBezTo>
                  <a:cubicBezTo>
                    <a:pt x="883" y="3005"/>
                    <a:pt x="848" y="3001"/>
                    <a:pt x="810" y="2992"/>
                  </a:cubicBezTo>
                  <a:cubicBezTo>
                    <a:pt x="715" y="2970"/>
                    <a:pt x="619" y="2944"/>
                    <a:pt x="527" y="2944"/>
                  </a:cubicBezTo>
                  <a:cubicBezTo>
                    <a:pt x="440" y="2944"/>
                    <a:pt x="357" y="2968"/>
                    <a:pt x="281" y="3039"/>
                  </a:cubicBezTo>
                  <a:cubicBezTo>
                    <a:pt x="178" y="3136"/>
                    <a:pt x="226" y="3219"/>
                    <a:pt x="198" y="3333"/>
                  </a:cubicBezTo>
                  <a:cubicBezTo>
                    <a:pt x="158" y="3493"/>
                    <a:pt x="1" y="3618"/>
                    <a:pt x="31" y="3793"/>
                  </a:cubicBezTo>
                  <a:cubicBezTo>
                    <a:pt x="58" y="3953"/>
                    <a:pt x="226" y="4068"/>
                    <a:pt x="326" y="4183"/>
                  </a:cubicBezTo>
                  <a:cubicBezTo>
                    <a:pt x="490" y="4375"/>
                    <a:pt x="660" y="4560"/>
                    <a:pt x="835" y="4741"/>
                  </a:cubicBezTo>
                  <a:cubicBezTo>
                    <a:pt x="1532" y="5450"/>
                    <a:pt x="2328" y="6067"/>
                    <a:pt x="3217" y="6514"/>
                  </a:cubicBezTo>
                  <a:cubicBezTo>
                    <a:pt x="4002" y="6908"/>
                    <a:pt x="4909" y="7156"/>
                    <a:pt x="5805" y="7156"/>
                  </a:cubicBezTo>
                  <a:cubicBezTo>
                    <a:pt x="6333" y="7156"/>
                    <a:pt x="6857" y="7070"/>
                    <a:pt x="7349" y="6877"/>
                  </a:cubicBezTo>
                  <a:cubicBezTo>
                    <a:pt x="8567" y="6404"/>
                    <a:pt x="9352" y="5261"/>
                    <a:pt x="9589" y="4005"/>
                  </a:cubicBezTo>
                  <a:cubicBezTo>
                    <a:pt x="9828" y="2749"/>
                    <a:pt x="9504" y="1157"/>
                    <a:pt x="8545" y="263"/>
                  </a:cubicBezTo>
                  <a:cubicBezTo>
                    <a:pt x="8477" y="203"/>
                    <a:pt x="8407" y="148"/>
                    <a:pt x="8333" y="98"/>
                  </a:cubicBezTo>
                  <a:cubicBezTo>
                    <a:pt x="8245" y="34"/>
                    <a:pt x="8137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3711950" y="242400"/>
              <a:ext cx="208625" cy="301950"/>
            </a:xfrm>
            <a:custGeom>
              <a:rect b="b" l="l" r="r" t="t"/>
              <a:pathLst>
                <a:path extrusionOk="0" h="12078" w="8345">
                  <a:moveTo>
                    <a:pt x="1236" y="1"/>
                  </a:moveTo>
                  <a:cubicBezTo>
                    <a:pt x="1160" y="1"/>
                    <a:pt x="1074" y="8"/>
                    <a:pt x="976" y="21"/>
                  </a:cubicBezTo>
                  <a:cubicBezTo>
                    <a:pt x="602" y="69"/>
                    <a:pt x="219" y="463"/>
                    <a:pt x="137" y="822"/>
                  </a:cubicBezTo>
                  <a:cubicBezTo>
                    <a:pt x="0" y="1417"/>
                    <a:pt x="195" y="2138"/>
                    <a:pt x="341" y="2715"/>
                  </a:cubicBezTo>
                  <a:cubicBezTo>
                    <a:pt x="526" y="3442"/>
                    <a:pt x="746" y="4173"/>
                    <a:pt x="969" y="4890"/>
                  </a:cubicBezTo>
                  <a:cubicBezTo>
                    <a:pt x="1488" y="6555"/>
                    <a:pt x="2284" y="8131"/>
                    <a:pt x="3377" y="9494"/>
                  </a:cubicBezTo>
                  <a:cubicBezTo>
                    <a:pt x="4102" y="10402"/>
                    <a:pt x="4995" y="11326"/>
                    <a:pt x="6037" y="11861"/>
                  </a:cubicBezTo>
                  <a:cubicBezTo>
                    <a:pt x="6321" y="12007"/>
                    <a:pt x="6610" y="12078"/>
                    <a:pt x="6904" y="12078"/>
                  </a:cubicBezTo>
                  <a:cubicBezTo>
                    <a:pt x="7116" y="12078"/>
                    <a:pt x="7331" y="12041"/>
                    <a:pt x="7549" y="11968"/>
                  </a:cubicBezTo>
                  <a:cubicBezTo>
                    <a:pt x="8281" y="11726"/>
                    <a:pt x="8344" y="10922"/>
                    <a:pt x="7961" y="10363"/>
                  </a:cubicBezTo>
                  <a:cubicBezTo>
                    <a:pt x="7882" y="10248"/>
                    <a:pt x="7824" y="10120"/>
                    <a:pt x="7715" y="10026"/>
                  </a:cubicBezTo>
                  <a:cubicBezTo>
                    <a:pt x="7589" y="9914"/>
                    <a:pt x="7420" y="9884"/>
                    <a:pt x="7277" y="9803"/>
                  </a:cubicBezTo>
                  <a:cubicBezTo>
                    <a:pt x="7101" y="9706"/>
                    <a:pt x="6945" y="9563"/>
                    <a:pt x="6783" y="9444"/>
                  </a:cubicBezTo>
                  <a:cubicBezTo>
                    <a:pt x="6518" y="9251"/>
                    <a:pt x="6242" y="9067"/>
                    <a:pt x="5967" y="8887"/>
                  </a:cubicBezTo>
                  <a:cubicBezTo>
                    <a:pt x="5578" y="8635"/>
                    <a:pt x="5240" y="8315"/>
                    <a:pt x="4913" y="7988"/>
                  </a:cubicBezTo>
                  <a:cubicBezTo>
                    <a:pt x="4391" y="7461"/>
                    <a:pt x="3925" y="6882"/>
                    <a:pt x="3525" y="6256"/>
                  </a:cubicBezTo>
                  <a:cubicBezTo>
                    <a:pt x="3183" y="5726"/>
                    <a:pt x="3015" y="5094"/>
                    <a:pt x="2774" y="4511"/>
                  </a:cubicBezTo>
                  <a:cubicBezTo>
                    <a:pt x="2631" y="4163"/>
                    <a:pt x="2497" y="3794"/>
                    <a:pt x="2367" y="3432"/>
                  </a:cubicBezTo>
                  <a:cubicBezTo>
                    <a:pt x="2195" y="2948"/>
                    <a:pt x="2037" y="2456"/>
                    <a:pt x="1964" y="1951"/>
                  </a:cubicBezTo>
                  <a:cubicBezTo>
                    <a:pt x="1889" y="1440"/>
                    <a:pt x="1850" y="955"/>
                    <a:pt x="1732" y="451"/>
                  </a:cubicBezTo>
                  <a:cubicBezTo>
                    <a:pt x="1652" y="105"/>
                    <a:pt x="1515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3301925" y="399775"/>
              <a:ext cx="116650" cy="340000"/>
            </a:xfrm>
            <a:custGeom>
              <a:rect b="b" l="l" r="r" t="t"/>
              <a:pathLst>
                <a:path extrusionOk="0" h="13600" w="4666">
                  <a:moveTo>
                    <a:pt x="993" y="1"/>
                  </a:moveTo>
                  <a:cubicBezTo>
                    <a:pt x="817" y="1"/>
                    <a:pt x="646" y="39"/>
                    <a:pt x="514" y="121"/>
                  </a:cubicBezTo>
                  <a:cubicBezTo>
                    <a:pt x="119" y="367"/>
                    <a:pt x="0" y="528"/>
                    <a:pt x="199" y="934"/>
                  </a:cubicBezTo>
                  <a:cubicBezTo>
                    <a:pt x="427" y="1398"/>
                    <a:pt x="704" y="1798"/>
                    <a:pt x="969" y="2240"/>
                  </a:cubicBezTo>
                  <a:cubicBezTo>
                    <a:pt x="1231" y="2679"/>
                    <a:pt x="1421" y="3161"/>
                    <a:pt x="1595" y="3645"/>
                  </a:cubicBezTo>
                  <a:cubicBezTo>
                    <a:pt x="1725" y="4006"/>
                    <a:pt x="1854" y="4375"/>
                    <a:pt x="1964" y="4737"/>
                  </a:cubicBezTo>
                  <a:cubicBezTo>
                    <a:pt x="2145" y="5339"/>
                    <a:pt x="2414" y="5935"/>
                    <a:pt x="2486" y="6562"/>
                  </a:cubicBezTo>
                  <a:cubicBezTo>
                    <a:pt x="2573" y="7299"/>
                    <a:pt x="2581" y="8043"/>
                    <a:pt x="2509" y="8781"/>
                  </a:cubicBezTo>
                  <a:cubicBezTo>
                    <a:pt x="2462" y="9241"/>
                    <a:pt x="2404" y="9703"/>
                    <a:pt x="2264" y="10145"/>
                  </a:cubicBezTo>
                  <a:cubicBezTo>
                    <a:pt x="2164" y="10459"/>
                    <a:pt x="2067" y="10774"/>
                    <a:pt x="1984" y="11093"/>
                  </a:cubicBezTo>
                  <a:cubicBezTo>
                    <a:pt x="1934" y="11286"/>
                    <a:pt x="1902" y="11496"/>
                    <a:pt x="1830" y="11682"/>
                  </a:cubicBezTo>
                  <a:cubicBezTo>
                    <a:pt x="1770" y="11835"/>
                    <a:pt x="1658" y="11965"/>
                    <a:pt x="1630" y="12132"/>
                  </a:cubicBezTo>
                  <a:cubicBezTo>
                    <a:pt x="1607" y="12272"/>
                    <a:pt x="1642" y="12411"/>
                    <a:pt x="1655" y="12549"/>
                  </a:cubicBezTo>
                  <a:cubicBezTo>
                    <a:pt x="1702" y="13107"/>
                    <a:pt x="2091" y="13600"/>
                    <a:pt x="2630" y="13600"/>
                  </a:cubicBezTo>
                  <a:cubicBezTo>
                    <a:pt x="2744" y="13600"/>
                    <a:pt x="2864" y="13578"/>
                    <a:pt x="2990" y="13530"/>
                  </a:cubicBezTo>
                  <a:cubicBezTo>
                    <a:pt x="3502" y="13335"/>
                    <a:pt x="3874" y="12994"/>
                    <a:pt x="4092" y="12491"/>
                  </a:cubicBezTo>
                  <a:cubicBezTo>
                    <a:pt x="4559" y="11416"/>
                    <a:pt x="4666" y="10134"/>
                    <a:pt x="4653" y="8973"/>
                  </a:cubicBezTo>
                  <a:cubicBezTo>
                    <a:pt x="4636" y="7228"/>
                    <a:pt x="4254" y="5503"/>
                    <a:pt x="3600" y="3885"/>
                  </a:cubicBezTo>
                  <a:cubicBezTo>
                    <a:pt x="3320" y="3189"/>
                    <a:pt x="3028" y="2483"/>
                    <a:pt x="2709" y="1803"/>
                  </a:cubicBezTo>
                  <a:cubicBezTo>
                    <a:pt x="2457" y="1266"/>
                    <a:pt x="2152" y="585"/>
                    <a:pt x="1670" y="210"/>
                  </a:cubicBezTo>
                  <a:cubicBezTo>
                    <a:pt x="1500" y="77"/>
                    <a:pt x="1241" y="1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3330900" y="248000"/>
              <a:ext cx="713450" cy="851975"/>
            </a:xfrm>
            <a:custGeom>
              <a:rect b="b" l="l" r="r" t="t"/>
              <a:pathLst>
                <a:path extrusionOk="0" h="34079" w="28538">
                  <a:moveTo>
                    <a:pt x="15778" y="0"/>
                  </a:moveTo>
                  <a:lnTo>
                    <a:pt x="15778" y="0"/>
                  </a:lnTo>
                  <a:cubicBezTo>
                    <a:pt x="15777" y="17"/>
                    <a:pt x="15777" y="33"/>
                    <a:pt x="15777" y="49"/>
                  </a:cubicBezTo>
                  <a:lnTo>
                    <a:pt x="15777" y="49"/>
                  </a:lnTo>
                  <a:cubicBezTo>
                    <a:pt x="15783" y="41"/>
                    <a:pt x="15790" y="33"/>
                    <a:pt x="15796" y="25"/>
                  </a:cubicBezTo>
                  <a:lnTo>
                    <a:pt x="15778" y="0"/>
                  </a:lnTo>
                  <a:close/>
                  <a:moveTo>
                    <a:pt x="1" y="6071"/>
                  </a:moveTo>
                  <a:lnTo>
                    <a:pt x="1" y="6101"/>
                  </a:lnTo>
                  <a:cubicBezTo>
                    <a:pt x="11" y="6103"/>
                    <a:pt x="21" y="6105"/>
                    <a:pt x="31" y="6107"/>
                  </a:cubicBezTo>
                  <a:lnTo>
                    <a:pt x="31" y="6107"/>
                  </a:lnTo>
                  <a:cubicBezTo>
                    <a:pt x="21" y="6095"/>
                    <a:pt x="11" y="6083"/>
                    <a:pt x="1" y="6071"/>
                  </a:cubicBezTo>
                  <a:close/>
                  <a:moveTo>
                    <a:pt x="15777" y="49"/>
                  </a:moveTo>
                  <a:lnTo>
                    <a:pt x="15777" y="49"/>
                  </a:lnTo>
                  <a:cubicBezTo>
                    <a:pt x="15068" y="906"/>
                    <a:pt x="13173" y="1184"/>
                    <a:pt x="12146" y="1799"/>
                  </a:cubicBezTo>
                  <a:lnTo>
                    <a:pt x="12111" y="1765"/>
                  </a:lnTo>
                  <a:lnTo>
                    <a:pt x="12111" y="1765"/>
                  </a:lnTo>
                  <a:cubicBezTo>
                    <a:pt x="13257" y="4182"/>
                    <a:pt x="12079" y="7744"/>
                    <a:pt x="9339" y="8251"/>
                  </a:cubicBezTo>
                  <a:cubicBezTo>
                    <a:pt x="9100" y="8291"/>
                    <a:pt x="8871" y="8310"/>
                    <a:pt x="8652" y="8310"/>
                  </a:cubicBezTo>
                  <a:cubicBezTo>
                    <a:pt x="6583" y="8310"/>
                    <a:pt x="5324" y="6632"/>
                    <a:pt x="3947" y="5165"/>
                  </a:cubicBezTo>
                  <a:cubicBezTo>
                    <a:pt x="2879" y="5322"/>
                    <a:pt x="1437" y="6137"/>
                    <a:pt x="364" y="6137"/>
                  </a:cubicBezTo>
                  <a:cubicBezTo>
                    <a:pt x="249" y="6137"/>
                    <a:pt x="137" y="6128"/>
                    <a:pt x="31" y="6107"/>
                  </a:cubicBezTo>
                  <a:lnTo>
                    <a:pt x="31" y="6107"/>
                  </a:lnTo>
                  <a:cubicBezTo>
                    <a:pt x="3265" y="9964"/>
                    <a:pt x="3534" y="15031"/>
                    <a:pt x="1914" y="19616"/>
                  </a:cubicBezTo>
                  <a:lnTo>
                    <a:pt x="1969" y="19502"/>
                  </a:lnTo>
                  <a:cubicBezTo>
                    <a:pt x="3742" y="23769"/>
                    <a:pt x="4696" y="28203"/>
                    <a:pt x="6098" y="32477"/>
                  </a:cubicBezTo>
                  <a:cubicBezTo>
                    <a:pt x="6573" y="33807"/>
                    <a:pt x="6670" y="34079"/>
                    <a:pt x="7556" y="34079"/>
                  </a:cubicBezTo>
                  <a:cubicBezTo>
                    <a:pt x="7783" y="34079"/>
                    <a:pt x="8062" y="34061"/>
                    <a:pt x="8413" y="34038"/>
                  </a:cubicBezTo>
                  <a:cubicBezTo>
                    <a:pt x="9647" y="33975"/>
                    <a:pt x="10912" y="33648"/>
                    <a:pt x="12028" y="33251"/>
                  </a:cubicBezTo>
                  <a:cubicBezTo>
                    <a:pt x="13144" y="32921"/>
                    <a:pt x="14220" y="32467"/>
                    <a:pt x="15311" y="32063"/>
                  </a:cubicBezTo>
                  <a:cubicBezTo>
                    <a:pt x="15849" y="31863"/>
                    <a:pt x="16392" y="31673"/>
                    <a:pt x="16944" y="31515"/>
                  </a:cubicBezTo>
                  <a:cubicBezTo>
                    <a:pt x="18093" y="31188"/>
                    <a:pt x="19161" y="30679"/>
                    <a:pt x="20288" y="30284"/>
                  </a:cubicBezTo>
                  <a:cubicBezTo>
                    <a:pt x="21471" y="29866"/>
                    <a:pt x="22684" y="29521"/>
                    <a:pt x="23841" y="29034"/>
                  </a:cubicBezTo>
                  <a:cubicBezTo>
                    <a:pt x="24956" y="28635"/>
                    <a:pt x="26142" y="28087"/>
                    <a:pt x="27136" y="27356"/>
                  </a:cubicBezTo>
                  <a:cubicBezTo>
                    <a:pt x="28537" y="26352"/>
                    <a:pt x="28537" y="26352"/>
                    <a:pt x="27940" y="24680"/>
                  </a:cubicBezTo>
                  <a:cubicBezTo>
                    <a:pt x="26319" y="20487"/>
                    <a:pt x="24157" y="16108"/>
                    <a:pt x="22827" y="11682"/>
                  </a:cubicBezTo>
                  <a:lnTo>
                    <a:pt x="22827" y="11682"/>
                  </a:lnTo>
                  <a:lnTo>
                    <a:pt x="22872" y="11697"/>
                  </a:lnTo>
                  <a:cubicBezTo>
                    <a:pt x="18715" y="9173"/>
                    <a:pt x="15715" y="5081"/>
                    <a:pt x="15777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3459900" y="606850"/>
              <a:ext cx="229475" cy="254775"/>
            </a:xfrm>
            <a:custGeom>
              <a:rect b="b" l="l" r="r" t="t"/>
              <a:pathLst>
                <a:path extrusionOk="0" h="10191" w="9179">
                  <a:moveTo>
                    <a:pt x="6201" y="1"/>
                  </a:moveTo>
                  <a:lnTo>
                    <a:pt x="0" y="2213"/>
                  </a:lnTo>
                  <a:lnTo>
                    <a:pt x="756" y="4328"/>
                  </a:lnTo>
                  <a:lnTo>
                    <a:pt x="3725" y="3267"/>
                  </a:lnTo>
                  <a:lnTo>
                    <a:pt x="2946" y="4952"/>
                  </a:lnTo>
                  <a:lnTo>
                    <a:pt x="3562" y="6673"/>
                  </a:lnTo>
                  <a:lnTo>
                    <a:pt x="4666" y="6279"/>
                  </a:lnTo>
                  <a:cubicBezTo>
                    <a:pt x="4927" y="6186"/>
                    <a:pt x="5140" y="6143"/>
                    <a:pt x="5311" y="6143"/>
                  </a:cubicBezTo>
                  <a:cubicBezTo>
                    <a:pt x="5605" y="6143"/>
                    <a:pt x="5775" y="6272"/>
                    <a:pt x="5855" y="6498"/>
                  </a:cubicBezTo>
                  <a:cubicBezTo>
                    <a:pt x="6007" y="6925"/>
                    <a:pt x="5633" y="7300"/>
                    <a:pt x="5003" y="7525"/>
                  </a:cubicBezTo>
                  <a:cubicBezTo>
                    <a:pt x="4491" y="7704"/>
                    <a:pt x="3955" y="7793"/>
                    <a:pt x="3417" y="7793"/>
                  </a:cubicBezTo>
                  <a:cubicBezTo>
                    <a:pt x="3129" y="7793"/>
                    <a:pt x="2840" y="7767"/>
                    <a:pt x="2554" y="7716"/>
                  </a:cubicBezTo>
                  <a:lnTo>
                    <a:pt x="2340" y="10123"/>
                  </a:lnTo>
                  <a:cubicBezTo>
                    <a:pt x="2612" y="10169"/>
                    <a:pt x="2901" y="10190"/>
                    <a:pt x="3200" y="10190"/>
                  </a:cubicBezTo>
                  <a:cubicBezTo>
                    <a:pt x="4076" y="10190"/>
                    <a:pt x="5035" y="10004"/>
                    <a:pt x="5885" y="9701"/>
                  </a:cubicBezTo>
                  <a:cubicBezTo>
                    <a:pt x="8546" y="8752"/>
                    <a:pt x="9178" y="6918"/>
                    <a:pt x="8669" y="5494"/>
                  </a:cubicBezTo>
                  <a:cubicBezTo>
                    <a:pt x="8296" y="4449"/>
                    <a:pt x="7434" y="3820"/>
                    <a:pt x="6218" y="3820"/>
                  </a:cubicBezTo>
                  <a:cubicBezTo>
                    <a:pt x="6093" y="3820"/>
                    <a:pt x="5964" y="3827"/>
                    <a:pt x="5832" y="3841"/>
                  </a:cubicBezTo>
                  <a:lnTo>
                    <a:pt x="6816" y="1722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3643425" y="557650"/>
              <a:ext cx="237525" cy="248075"/>
            </a:xfrm>
            <a:custGeom>
              <a:rect b="b" l="l" r="r" t="t"/>
              <a:pathLst>
                <a:path extrusionOk="0" h="9923" w="9501">
                  <a:moveTo>
                    <a:pt x="4563" y="1"/>
                  </a:moveTo>
                  <a:cubicBezTo>
                    <a:pt x="4048" y="1"/>
                    <a:pt x="3490" y="101"/>
                    <a:pt x="2913" y="307"/>
                  </a:cubicBezTo>
                  <a:cubicBezTo>
                    <a:pt x="1120" y="948"/>
                    <a:pt x="199" y="2160"/>
                    <a:pt x="1" y="3517"/>
                  </a:cubicBezTo>
                  <a:lnTo>
                    <a:pt x="2493" y="3819"/>
                  </a:lnTo>
                  <a:cubicBezTo>
                    <a:pt x="2564" y="3230"/>
                    <a:pt x="2941" y="2788"/>
                    <a:pt x="3440" y="2609"/>
                  </a:cubicBezTo>
                  <a:cubicBezTo>
                    <a:pt x="3595" y="2554"/>
                    <a:pt x="3735" y="2528"/>
                    <a:pt x="3860" y="2528"/>
                  </a:cubicBezTo>
                  <a:cubicBezTo>
                    <a:pt x="4167" y="2528"/>
                    <a:pt x="4379" y="2687"/>
                    <a:pt x="4481" y="2974"/>
                  </a:cubicBezTo>
                  <a:cubicBezTo>
                    <a:pt x="4583" y="3260"/>
                    <a:pt x="4615" y="3610"/>
                    <a:pt x="4236" y="4347"/>
                  </a:cubicBezTo>
                  <a:lnTo>
                    <a:pt x="2222" y="8201"/>
                  </a:lnTo>
                  <a:lnTo>
                    <a:pt x="2836" y="9922"/>
                  </a:lnTo>
                  <a:lnTo>
                    <a:pt x="9500" y="7543"/>
                  </a:lnTo>
                  <a:lnTo>
                    <a:pt x="8725" y="5370"/>
                  </a:lnTo>
                  <a:lnTo>
                    <a:pt x="5921" y="6371"/>
                  </a:lnTo>
                  <a:lnTo>
                    <a:pt x="6723" y="4866"/>
                  </a:lnTo>
                  <a:cubicBezTo>
                    <a:pt x="7545" y="3341"/>
                    <a:pt x="7495" y="2529"/>
                    <a:pt x="7203" y="1708"/>
                  </a:cubicBezTo>
                  <a:cubicBezTo>
                    <a:pt x="6805" y="591"/>
                    <a:pt x="5809" y="1"/>
                    <a:pt x="4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3453125" y="602825"/>
              <a:ext cx="234775" cy="265100"/>
            </a:xfrm>
            <a:custGeom>
              <a:rect b="b" l="l" r="r" t="t"/>
              <a:pathLst>
                <a:path extrusionOk="0" h="10604" w="9391">
                  <a:moveTo>
                    <a:pt x="6308" y="472"/>
                  </a:moveTo>
                  <a:lnTo>
                    <a:pt x="6825" y="1920"/>
                  </a:lnTo>
                  <a:lnTo>
                    <a:pt x="5878" y="3962"/>
                  </a:lnTo>
                  <a:cubicBezTo>
                    <a:pt x="5813" y="4100"/>
                    <a:pt x="5915" y="4256"/>
                    <a:pt x="6064" y="4256"/>
                  </a:cubicBezTo>
                  <a:cubicBezTo>
                    <a:pt x="6071" y="4256"/>
                    <a:pt x="6079" y="4256"/>
                    <a:pt x="6086" y="4255"/>
                  </a:cubicBezTo>
                  <a:cubicBezTo>
                    <a:pt x="6210" y="4242"/>
                    <a:pt x="6332" y="4236"/>
                    <a:pt x="6449" y="4236"/>
                  </a:cubicBezTo>
                  <a:cubicBezTo>
                    <a:pt x="7543" y="4236"/>
                    <a:pt x="8358" y="4782"/>
                    <a:pt x="8710" y="5770"/>
                  </a:cubicBezTo>
                  <a:cubicBezTo>
                    <a:pt x="9147" y="6996"/>
                    <a:pt x="8712" y="8762"/>
                    <a:pt x="6051" y="9713"/>
                  </a:cubicBezTo>
                  <a:cubicBezTo>
                    <a:pt x="5177" y="10025"/>
                    <a:pt x="4249" y="10190"/>
                    <a:pt x="3432" y="10190"/>
                  </a:cubicBezTo>
                  <a:cubicBezTo>
                    <a:pt x="3211" y="10190"/>
                    <a:pt x="2999" y="10178"/>
                    <a:pt x="2798" y="10154"/>
                  </a:cubicBezTo>
                  <a:lnTo>
                    <a:pt x="2975" y="8164"/>
                  </a:lnTo>
                  <a:cubicBezTo>
                    <a:pt x="3191" y="8192"/>
                    <a:pt x="3412" y="8207"/>
                    <a:pt x="3634" y="8207"/>
                  </a:cubicBezTo>
                  <a:cubicBezTo>
                    <a:pt x="4207" y="8207"/>
                    <a:pt x="4787" y="8112"/>
                    <a:pt x="5307" y="7927"/>
                  </a:cubicBezTo>
                  <a:cubicBezTo>
                    <a:pt x="6095" y="7646"/>
                    <a:pt x="6468" y="7151"/>
                    <a:pt x="6285" y="6634"/>
                  </a:cubicBezTo>
                  <a:cubicBezTo>
                    <a:pt x="6167" y="6306"/>
                    <a:pt x="5922" y="6142"/>
                    <a:pt x="5551" y="6142"/>
                  </a:cubicBezTo>
                  <a:cubicBezTo>
                    <a:pt x="5348" y="6142"/>
                    <a:pt x="5108" y="6192"/>
                    <a:pt x="4830" y="6290"/>
                  </a:cubicBezTo>
                  <a:lnTo>
                    <a:pt x="3921" y="6616"/>
                  </a:lnTo>
                  <a:lnTo>
                    <a:pt x="3404" y="5168"/>
                  </a:lnTo>
                  <a:lnTo>
                    <a:pt x="4146" y="3561"/>
                  </a:lnTo>
                  <a:cubicBezTo>
                    <a:pt x="4214" y="3418"/>
                    <a:pt x="4102" y="3267"/>
                    <a:pt x="3960" y="3267"/>
                  </a:cubicBezTo>
                  <a:cubicBezTo>
                    <a:pt x="3937" y="3267"/>
                    <a:pt x="3913" y="3271"/>
                    <a:pt x="3889" y="3279"/>
                  </a:cubicBezTo>
                  <a:lnTo>
                    <a:pt x="1114" y="4268"/>
                  </a:lnTo>
                  <a:lnTo>
                    <a:pt x="498" y="2545"/>
                  </a:lnTo>
                  <a:lnTo>
                    <a:pt x="6308" y="472"/>
                  </a:lnTo>
                  <a:close/>
                  <a:moveTo>
                    <a:pt x="6437" y="0"/>
                  </a:moveTo>
                  <a:cubicBezTo>
                    <a:pt x="6414" y="0"/>
                    <a:pt x="6390" y="4"/>
                    <a:pt x="6366" y="13"/>
                  </a:cubicBezTo>
                  <a:lnTo>
                    <a:pt x="164" y="2225"/>
                  </a:lnTo>
                  <a:cubicBezTo>
                    <a:pt x="58" y="2263"/>
                    <a:pt x="1" y="2382"/>
                    <a:pt x="39" y="2490"/>
                  </a:cubicBezTo>
                  <a:lnTo>
                    <a:pt x="795" y="4604"/>
                  </a:lnTo>
                  <a:cubicBezTo>
                    <a:pt x="825" y="4689"/>
                    <a:pt x="904" y="4742"/>
                    <a:pt x="988" y="4742"/>
                  </a:cubicBezTo>
                  <a:cubicBezTo>
                    <a:pt x="1011" y="4742"/>
                    <a:pt x="1035" y="4738"/>
                    <a:pt x="1058" y="4729"/>
                  </a:cubicBezTo>
                  <a:lnTo>
                    <a:pt x="3564" y="3836"/>
                  </a:lnTo>
                  <a:lnTo>
                    <a:pt x="2992" y="5073"/>
                  </a:lnTo>
                  <a:cubicBezTo>
                    <a:pt x="2968" y="5121"/>
                    <a:pt x="2967" y="5178"/>
                    <a:pt x="2985" y="5228"/>
                  </a:cubicBezTo>
                  <a:lnTo>
                    <a:pt x="3599" y="6951"/>
                  </a:lnTo>
                  <a:cubicBezTo>
                    <a:pt x="3629" y="7035"/>
                    <a:pt x="3709" y="7088"/>
                    <a:pt x="3795" y="7088"/>
                  </a:cubicBezTo>
                  <a:cubicBezTo>
                    <a:pt x="3818" y="7088"/>
                    <a:pt x="3841" y="7084"/>
                    <a:pt x="3864" y="7076"/>
                  </a:cubicBezTo>
                  <a:lnTo>
                    <a:pt x="4969" y="6682"/>
                  </a:lnTo>
                  <a:cubicBezTo>
                    <a:pt x="5224" y="6591"/>
                    <a:pt x="5407" y="6557"/>
                    <a:pt x="5539" y="6557"/>
                  </a:cubicBezTo>
                  <a:cubicBezTo>
                    <a:pt x="5816" y="6557"/>
                    <a:pt x="5869" y="6705"/>
                    <a:pt x="5894" y="6774"/>
                  </a:cubicBezTo>
                  <a:cubicBezTo>
                    <a:pt x="6041" y="7189"/>
                    <a:pt x="5376" y="7463"/>
                    <a:pt x="5167" y="7536"/>
                  </a:cubicBezTo>
                  <a:cubicBezTo>
                    <a:pt x="4693" y="7707"/>
                    <a:pt x="4163" y="7794"/>
                    <a:pt x="3640" y="7794"/>
                  </a:cubicBezTo>
                  <a:cubicBezTo>
                    <a:pt x="3364" y="7794"/>
                    <a:pt x="3089" y="7769"/>
                    <a:pt x="2825" y="7720"/>
                  </a:cubicBezTo>
                  <a:cubicBezTo>
                    <a:pt x="2812" y="7718"/>
                    <a:pt x="2800" y="7716"/>
                    <a:pt x="2787" y="7716"/>
                  </a:cubicBezTo>
                  <a:cubicBezTo>
                    <a:pt x="2682" y="7716"/>
                    <a:pt x="2590" y="7796"/>
                    <a:pt x="2581" y="7905"/>
                  </a:cubicBezTo>
                  <a:lnTo>
                    <a:pt x="2370" y="10312"/>
                  </a:lnTo>
                  <a:cubicBezTo>
                    <a:pt x="2360" y="10419"/>
                    <a:pt x="2435" y="10516"/>
                    <a:pt x="2540" y="10534"/>
                  </a:cubicBezTo>
                  <a:cubicBezTo>
                    <a:pt x="2815" y="10580"/>
                    <a:pt x="3114" y="10603"/>
                    <a:pt x="3427" y="10603"/>
                  </a:cubicBezTo>
                  <a:cubicBezTo>
                    <a:pt x="4294" y="10603"/>
                    <a:pt x="5273" y="10429"/>
                    <a:pt x="6190" y="10102"/>
                  </a:cubicBezTo>
                  <a:cubicBezTo>
                    <a:pt x="7459" y="9650"/>
                    <a:pt x="8390" y="8951"/>
                    <a:pt x="8880" y="8084"/>
                  </a:cubicBezTo>
                  <a:cubicBezTo>
                    <a:pt x="9312" y="7320"/>
                    <a:pt x="9391" y="6449"/>
                    <a:pt x="9099" y="5631"/>
                  </a:cubicBezTo>
                  <a:cubicBezTo>
                    <a:pt x="8683" y="4465"/>
                    <a:pt x="7732" y="3821"/>
                    <a:pt x="6458" y="3821"/>
                  </a:cubicBezTo>
                  <a:cubicBezTo>
                    <a:pt x="6439" y="3821"/>
                    <a:pt x="6419" y="3821"/>
                    <a:pt x="6400" y="3821"/>
                  </a:cubicBezTo>
                  <a:lnTo>
                    <a:pt x="7237" y="2017"/>
                  </a:lnTo>
                  <a:cubicBezTo>
                    <a:pt x="7261" y="1968"/>
                    <a:pt x="7264" y="1911"/>
                    <a:pt x="7246" y="1860"/>
                  </a:cubicBezTo>
                  <a:lnTo>
                    <a:pt x="6630" y="138"/>
                  </a:lnTo>
                  <a:cubicBezTo>
                    <a:pt x="6600" y="53"/>
                    <a:pt x="6521" y="0"/>
                    <a:pt x="6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636950" y="553550"/>
              <a:ext cx="248925" cy="258525"/>
            </a:xfrm>
            <a:custGeom>
              <a:rect b="b" l="l" r="r" t="t"/>
              <a:pathLst>
                <a:path extrusionOk="0" h="10341" w="9957">
                  <a:moveTo>
                    <a:pt x="4783" y="417"/>
                  </a:moveTo>
                  <a:cubicBezTo>
                    <a:pt x="5956" y="417"/>
                    <a:pt x="6869" y="971"/>
                    <a:pt x="7232" y="1987"/>
                  </a:cubicBezTo>
                  <a:cubicBezTo>
                    <a:pt x="7521" y="2796"/>
                    <a:pt x="7536" y="3544"/>
                    <a:pt x="6764" y="4978"/>
                  </a:cubicBezTo>
                  <a:lnTo>
                    <a:pt x="5961" y="6483"/>
                  </a:lnTo>
                  <a:cubicBezTo>
                    <a:pt x="5885" y="6627"/>
                    <a:pt x="5995" y="6788"/>
                    <a:pt x="6142" y="6788"/>
                  </a:cubicBezTo>
                  <a:cubicBezTo>
                    <a:pt x="6165" y="6788"/>
                    <a:pt x="6189" y="6784"/>
                    <a:pt x="6213" y="6775"/>
                  </a:cubicBezTo>
                  <a:lnTo>
                    <a:pt x="8822" y="5844"/>
                  </a:lnTo>
                  <a:lnTo>
                    <a:pt x="9459" y="7629"/>
                  </a:lnTo>
                  <a:lnTo>
                    <a:pt x="3185" y="9868"/>
                  </a:lnTo>
                  <a:lnTo>
                    <a:pt x="2670" y="8426"/>
                  </a:lnTo>
                  <a:lnTo>
                    <a:pt x="4642" y="4651"/>
                  </a:lnTo>
                  <a:cubicBezTo>
                    <a:pt x="5060" y="3839"/>
                    <a:pt x="5014" y="3432"/>
                    <a:pt x="4900" y="3113"/>
                  </a:cubicBezTo>
                  <a:cubicBezTo>
                    <a:pt x="4764" y="2732"/>
                    <a:pt x="4473" y="2530"/>
                    <a:pt x="4087" y="2530"/>
                  </a:cubicBezTo>
                  <a:cubicBezTo>
                    <a:pt x="3936" y="2530"/>
                    <a:pt x="3771" y="2561"/>
                    <a:pt x="3594" y="2625"/>
                  </a:cubicBezTo>
                  <a:cubicBezTo>
                    <a:pt x="3067" y="2811"/>
                    <a:pt x="2680" y="3252"/>
                    <a:pt x="2547" y="3799"/>
                  </a:cubicBezTo>
                  <a:lnTo>
                    <a:pt x="466" y="3545"/>
                  </a:lnTo>
                  <a:cubicBezTo>
                    <a:pt x="735" y="2251"/>
                    <a:pt x="1701" y="1248"/>
                    <a:pt x="3205" y="711"/>
                  </a:cubicBezTo>
                  <a:cubicBezTo>
                    <a:pt x="3762" y="513"/>
                    <a:pt x="4295" y="417"/>
                    <a:pt x="4783" y="417"/>
                  </a:cubicBezTo>
                  <a:close/>
                  <a:moveTo>
                    <a:pt x="4797" y="1"/>
                  </a:moveTo>
                  <a:cubicBezTo>
                    <a:pt x="4258" y="1"/>
                    <a:pt x="3674" y="106"/>
                    <a:pt x="3065" y="323"/>
                  </a:cubicBezTo>
                  <a:cubicBezTo>
                    <a:pt x="1329" y="943"/>
                    <a:pt x="246" y="2141"/>
                    <a:pt x="18" y="3696"/>
                  </a:cubicBezTo>
                  <a:cubicBezTo>
                    <a:pt x="1" y="3811"/>
                    <a:pt x="83" y="3917"/>
                    <a:pt x="198" y="3932"/>
                  </a:cubicBezTo>
                  <a:lnTo>
                    <a:pt x="2690" y="4234"/>
                  </a:lnTo>
                  <a:cubicBezTo>
                    <a:pt x="2698" y="4235"/>
                    <a:pt x="2707" y="4236"/>
                    <a:pt x="2715" y="4236"/>
                  </a:cubicBezTo>
                  <a:cubicBezTo>
                    <a:pt x="2818" y="4236"/>
                    <a:pt x="2908" y="4159"/>
                    <a:pt x="2920" y="4054"/>
                  </a:cubicBezTo>
                  <a:cubicBezTo>
                    <a:pt x="2980" y="3564"/>
                    <a:pt x="3284" y="3175"/>
                    <a:pt x="3733" y="3015"/>
                  </a:cubicBezTo>
                  <a:cubicBezTo>
                    <a:pt x="3864" y="2968"/>
                    <a:pt x="3980" y="2945"/>
                    <a:pt x="4080" y="2945"/>
                  </a:cubicBezTo>
                  <a:cubicBezTo>
                    <a:pt x="4292" y="2945"/>
                    <a:pt x="4435" y="3048"/>
                    <a:pt x="4508" y="3255"/>
                  </a:cubicBezTo>
                  <a:cubicBezTo>
                    <a:pt x="4585" y="3469"/>
                    <a:pt x="4637" y="3757"/>
                    <a:pt x="4275" y="4463"/>
                  </a:cubicBezTo>
                  <a:lnTo>
                    <a:pt x="2261" y="8315"/>
                  </a:lnTo>
                  <a:cubicBezTo>
                    <a:pt x="2235" y="8366"/>
                    <a:pt x="2230" y="8426"/>
                    <a:pt x="2250" y="8480"/>
                  </a:cubicBezTo>
                  <a:lnTo>
                    <a:pt x="2863" y="10203"/>
                  </a:lnTo>
                  <a:cubicBezTo>
                    <a:pt x="2894" y="10287"/>
                    <a:pt x="2974" y="10340"/>
                    <a:pt x="3059" y="10340"/>
                  </a:cubicBezTo>
                  <a:cubicBezTo>
                    <a:pt x="3082" y="10340"/>
                    <a:pt x="3106" y="10336"/>
                    <a:pt x="3129" y="10328"/>
                  </a:cubicBezTo>
                  <a:lnTo>
                    <a:pt x="9793" y="7949"/>
                  </a:lnTo>
                  <a:cubicBezTo>
                    <a:pt x="9900" y="7911"/>
                    <a:pt x="9956" y="7793"/>
                    <a:pt x="9918" y="7686"/>
                  </a:cubicBezTo>
                  <a:lnTo>
                    <a:pt x="9142" y="5511"/>
                  </a:lnTo>
                  <a:cubicBezTo>
                    <a:pt x="9111" y="5426"/>
                    <a:pt x="9031" y="5374"/>
                    <a:pt x="8946" y="5374"/>
                  </a:cubicBezTo>
                  <a:cubicBezTo>
                    <a:pt x="8923" y="5374"/>
                    <a:pt x="8900" y="5378"/>
                    <a:pt x="8877" y="5385"/>
                  </a:cubicBezTo>
                  <a:lnTo>
                    <a:pt x="6578" y="6206"/>
                  </a:lnTo>
                  <a:lnTo>
                    <a:pt x="7129" y="5175"/>
                  </a:lnTo>
                  <a:cubicBezTo>
                    <a:pt x="7970" y="3612"/>
                    <a:pt x="7940" y="2745"/>
                    <a:pt x="7621" y="1849"/>
                  </a:cubicBezTo>
                  <a:cubicBezTo>
                    <a:pt x="7195" y="654"/>
                    <a:pt x="6140" y="1"/>
                    <a:pt x="4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765100" y="823450"/>
              <a:ext cx="43350" cy="143450"/>
            </a:xfrm>
            <a:custGeom>
              <a:rect b="b" l="l" r="r" t="t"/>
              <a:pathLst>
                <a:path extrusionOk="0" h="5738" w="1734">
                  <a:moveTo>
                    <a:pt x="1565" y="1"/>
                  </a:moveTo>
                  <a:cubicBezTo>
                    <a:pt x="1501" y="1"/>
                    <a:pt x="1434" y="35"/>
                    <a:pt x="1412" y="113"/>
                  </a:cubicBezTo>
                  <a:cubicBezTo>
                    <a:pt x="882" y="1914"/>
                    <a:pt x="515" y="3756"/>
                    <a:pt x="29" y="5569"/>
                  </a:cubicBezTo>
                  <a:cubicBezTo>
                    <a:pt x="1" y="5675"/>
                    <a:pt x="84" y="5737"/>
                    <a:pt x="170" y="5737"/>
                  </a:cubicBezTo>
                  <a:cubicBezTo>
                    <a:pt x="234" y="5737"/>
                    <a:pt x="300" y="5702"/>
                    <a:pt x="321" y="5624"/>
                  </a:cubicBezTo>
                  <a:cubicBezTo>
                    <a:pt x="807" y="3811"/>
                    <a:pt x="1172" y="1969"/>
                    <a:pt x="1703" y="168"/>
                  </a:cubicBezTo>
                  <a:cubicBezTo>
                    <a:pt x="1733" y="63"/>
                    <a:pt x="1651" y="1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3802625" y="837875"/>
              <a:ext cx="26325" cy="89150"/>
            </a:xfrm>
            <a:custGeom>
              <a:rect b="b" l="l" r="r" t="t"/>
              <a:pathLst>
                <a:path extrusionOk="0" h="3566" w="1053">
                  <a:moveTo>
                    <a:pt x="881" y="1"/>
                  </a:moveTo>
                  <a:cubicBezTo>
                    <a:pt x="818" y="1"/>
                    <a:pt x="758" y="37"/>
                    <a:pt x="745" y="118"/>
                  </a:cubicBezTo>
                  <a:cubicBezTo>
                    <a:pt x="587" y="1212"/>
                    <a:pt x="397" y="2303"/>
                    <a:pt x="41" y="3352"/>
                  </a:cubicBezTo>
                  <a:cubicBezTo>
                    <a:pt x="1" y="3470"/>
                    <a:pt x="103" y="3566"/>
                    <a:pt x="195" y="3566"/>
                  </a:cubicBezTo>
                  <a:cubicBezTo>
                    <a:pt x="243" y="3566"/>
                    <a:pt x="287" y="3540"/>
                    <a:pt x="308" y="3479"/>
                  </a:cubicBezTo>
                  <a:cubicBezTo>
                    <a:pt x="674" y="2405"/>
                    <a:pt x="874" y="1292"/>
                    <a:pt x="1037" y="173"/>
                  </a:cubicBezTo>
                  <a:cubicBezTo>
                    <a:pt x="1053" y="65"/>
                    <a:pt x="964" y="1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3660475" y="344350"/>
              <a:ext cx="38125" cy="100750"/>
            </a:xfrm>
            <a:custGeom>
              <a:rect b="b" l="l" r="r" t="t"/>
              <a:pathLst>
                <a:path extrusionOk="0" h="4030" w="1525">
                  <a:moveTo>
                    <a:pt x="1356" y="1"/>
                  </a:moveTo>
                  <a:cubicBezTo>
                    <a:pt x="1292" y="1"/>
                    <a:pt x="1227" y="36"/>
                    <a:pt x="1207" y="115"/>
                  </a:cubicBezTo>
                  <a:cubicBezTo>
                    <a:pt x="883" y="1384"/>
                    <a:pt x="401" y="2607"/>
                    <a:pt x="32" y="3863"/>
                  </a:cubicBezTo>
                  <a:cubicBezTo>
                    <a:pt x="1" y="3968"/>
                    <a:pt x="83" y="4030"/>
                    <a:pt x="169" y="4030"/>
                  </a:cubicBezTo>
                  <a:cubicBezTo>
                    <a:pt x="233" y="4030"/>
                    <a:pt x="300" y="3995"/>
                    <a:pt x="323" y="3918"/>
                  </a:cubicBezTo>
                  <a:cubicBezTo>
                    <a:pt x="691" y="2660"/>
                    <a:pt x="1175" y="1439"/>
                    <a:pt x="1497" y="170"/>
                  </a:cubicBezTo>
                  <a:cubicBezTo>
                    <a:pt x="1525" y="63"/>
                    <a:pt x="1441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3681225" y="405600"/>
              <a:ext cx="22075" cy="49350"/>
            </a:xfrm>
            <a:custGeom>
              <a:rect b="b" l="l" r="r" t="t"/>
              <a:pathLst>
                <a:path extrusionOk="0" h="1974" w="883">
                  <a:moveTo>
                    <a:pt x="714" y="0"/>
                  </a:moveTo>
                  <a:cubicBezTo>
                    <a:pt x="650" y="0"/>
                    <a:pt x="583" y="35"/>
                    <a:pt x="559" y="112"/>
                  </a:cubicBezTo>
                  <a:lnTo>
                    <a:pt x="33" y="1807"/>
                  </a:lnTo>
                  <a:cubicBezTo>
                    <a:pt x="1" y="1912"/>
                    <a:pt x="82" y="1974"/>
                    <a:pt x="168" y="1974"/>
                  </a:cubicBezTo>
                  <a:cubicBezTo>
                    <a:pt x="233" y="1974"/>
                    <a:pt x="300" y="1939"/>
                    <a:pt x="323" y="1862"/>
                  </a:cubicBezTo>
                  <a:cubicBezTo>
                    <a:pt x="499" y="1296"/>
                    <a:pt x="675" y="733"/>
                    <a:pt x="851" y="167"/>
                  </a:cubicBezTo>
                  <a:cubicBezTo>
                    <a:pt x="882" y="62"/>
                    <a:pt x="801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3950650" y="831950"/>
              <a:ext cx="32025" cy="108850"/>
            </a:xfrm>
            <a:custGeom>
              <a:rect b="b" l="l" r="r" t="t"/>
              <a:pathLst>
                <a:path extrusionOk="0" h="4354" w="1281">
                  <a:moveTo>
                    <a:pt x="1112" y="0"/>
                  </a:moveTo>
                  <a:cubicBezTo>
                    <a:pt x="1047" y="0"/>
                    <a:pt x="981" y="35"/>
                    <a:pt x="958" y="113"/>
                  </a:cubicBezTo>
                  <a:cubicBezTo>
                    <a:pt x="568" y="1451"/>
                    <a:pt x="336" y="2827"/>
                    <a:pt x="24" y="4185"/>
                  </a:cubicBezTo>
                  <a:cubicBezTo>
                    <a:pt x="0" y="4290"/>
                    <a:pt x="84" y="4353"/>
                    <a:pt x="169" y="4353"/>
                  </a:cubicBezTo>
                  <a:cubicBezTo>
                    <a:pt x="233" y="4353"/>
                    <a:pt x="297" y="4318"/>
                    <a:pt x="316" y="4238"/>
                  </a:cubicBezTo>
                  <a:cubicBezTo>
                    <a:pt x="626" y="2882"/>
                    <a:pt x="858" y="1506"/>
                    <a:pt x="1250" y="168"/>
                  </a:cubicBezTo>
                  <a:cubicBezTo>
                    <a:pt x="1281" y="63"/>
                    <a:pt x="1198" y="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3940925" y="789825"/>
              <a:ext cx="27300" cy="75775"/>
            </a:xfrm>
            <a:custGeom>
              <a:rect b="b" l="l" r="r" t="t"/>
              <a:pathLst>
                <a:path extrusionOk="0" h="3031" w="1092">
                  <a:moveTo>
                    <a:pt x="921" y="1"/>
                  </a:moveTo>
                  <a:cubicBezTo>
                    <a:pt x="858" y="1"/>
                    <a:pt x="795" y="37"/>
                    <a:pt x="778" y="116"/>
                  </a:cubicBezTo>
                  <a:cubicBezTo>
                    <a:pt x="591" y="1049"/>
                    <a:pt x="303" y="1955"/>
                    <a:pt x="31" y="2864"/>
                  </a:cubicBezTo>
                  <a:cubicBezTo>
                    <a:pt x="0" y="2969"/>
                    <a:pt x="82" y="3031"/>
                    <a:pt x="168" y="3031"/>
                  </a:cubicBezTo>
                  <a:cubicBezTo>
                    <a:pt x="233" y="3031"/>
                    <a:pt x="299" y="2996"/>
                    <a:pt x="323" y="2919"/>
                  </a:cubicBezTo>
                  <a:cubicBezTo>
                    <a:pt x="595" y="2008"/>
                    <a:pt x="883" y="1104"/>
                    <a:pt x="1070" y="171"/>
                  </a:cubicBezTo>
                  <a:cubicBezTo>
                    <a:pt x="1091" y="64"/>
                    <a:pt x="1006" y="1"/>
                    <a:pt x="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300050" y="238125"/>
              <a:ext cx="742750" cy="866775"/>
            </a:xfrm>
            <a:custGeom>
              <a:rect b="b" l="l" r="r" t="t"/>
              <a:pathLst>
                <a:path extrusionOk="0" h="34671" w="29710">
                  <a:moveTo>
                    <a:pt x="17799" y="288"/>
                  </a:moveTo>
                  <a:cubicBezTo>
                    <a:pt x="17815" y="288"/>
                    <a:pt x="17832" y="289"/>
                    <a:pt x="17849" y="290"/>
                  </a:cubicBezTo>
                  <a:cubicBezTo>
                    <a:pt x="18126" y="310"/>
                    <a:pt x="18153" y="804"/>
                    <a:pt x="18176" y="1006"/>
                  </a:cubicBezTo>
                  <a:cubicBezTo>
                    <a:pt x="18184" y="1073"/>
                    <a:pt x="18194" y="1139"/>
                    <a:pt x="18203" y="1206"/>
                  </a:cubicBezTo>
                  <a:cubicBezTo>
                    <a:pt x="17849" y="1249"/>
                    <a:pt x="17500" y="1326"/>
                    <a:pt x="17147" y="1353"/>
                  </a:cubicBezTo>
                  <a:cubicBezTo>
                    <a:pt x="17130" y="1081"/>
                    <a:pt x="17122" y="811"/>
                    <a:pt x="17122" y="537"/>
                  </a:cubicBezTo>
                  <a:cubicBezTo>
                    <a:pt x="17133" y="519"/>
                    <a:pt x="17140" y="497"/>
                    <a:pt x="17142" y="475"/>
                  </a:cubicBezTo>
                  <a:cubicBezTo>
                    <a:pt x="17350" y="398"/>
                    <a:pt x="17572" y="288"/>
                    <a:pt x="17799" y="288"/>
                  </a:cubicBezTo>
                  <a:close/>
                  <a:moveTo>
                    <a:pt x="18246" y="1498"/>
                  </a:moveTo>
                  <a:cubicBezTo>
                    <a:pt x="18276" y="1691"/>
                    <a:pt x="18311" y="1885"/>
                    <a:pt x="18348" y="2077"/>
                  </a:cubicBezTo>
                  <a:cubicBezTo>
                    <a:pt x="17998" y="2164"/>
                    <a:pt x="17576" y="2182"/>
                    <a:pt x="17250" y="2340"/>
                  </a:cubicBezTo>
                  <a:cubicBezTo>
                    <a:pt x="17217" y="2110"/>
                    <a:pt x="17190" y="1880"/>
                    <a:pt x="17169" y="1648"/>
                  </a:cubicBezTo>
                  <a:cubicBezTo>
                    <a:pt x="17531" y="1620"/>
                    <a:pt x="17886" y="1541"/>
                    <a:pt x="18246" y="1498"/>
                  </a:cubicBezTo>
                  <a:close/>
                  <a:moveTo>
                    <a:pt x="18406" y="2369"/>
                  </a:moveTo>
                  <a:cubicBezTo>
                    <a:pt x="18446" y="2557"/>
                    <a:pt x="18490" y="2744"/>
                    <a:pt x="18535" y="2929"/>
                  </a:cubicBezTo>
                  <a:cubicBezTo>
                    <a:pt x="18546" y="2978"/>
                    <a:pt x="18560" y="3026"/>
                    <a:pt x="18571" y="3073"/>
                  </a:cubicBezTo>
                  <a:cubicBezTo>
                    <a:pt x="18228" y="3178"/>
                    <a:pt x="17782" y="3214"/>
                    <a:pt x="17450" y="3386"/>
                  </a:cubicBezTo>
                  <a:cubicBezTo>
                    <a:pt x="17392" y="3143"/>
                    <a:pt x="17342" y="2899"/>
                    <a:pt x="17299" y="2652"/>
                  </a:cubicBezTo>
                  <a:cubicBezTo>
                    <a:pt x="17475" y="2547"/>
                    <a:pt x="17711" y="2519"/>
                    <a:pt x="17901" y="2479"/>
                  </a:cubicBezTo>
                  <a:cubicBezTo>
                    <a:pt x="18069" y="2444"/>
                    <a:pt x="18239" y="2412"/>
                    <a:pt x="18406" y="2369"/>
                  </a:cubicBezTo>
                  <a:close/>
                  <a:moveTo>
                    <a:pt x="18648" y="3360"/>
                  </a:moveTo>
                  <a:cubicBezTo>
                    <a:pt x="18723" y="3628"/>
                    <a:pt x="18805" y="3893"/>
                    <a:pt x="18895" y="4157"/>
                  </a:cubicBezTo>
                  <a:cubicBezTo>
                    <a:pt x="18536" y="4290"/>
                    <a:pt x="18181" y="4439"/>
                    <a:pt x="17819" y="4569"/>
                  </a:cubicBezTo>
                  <a:cubicBezTo>
                    <a:pt x="17812" y="4572"/>
                    <a:pt x="17804" y="4576"/>
                    <a:pt x="17797" y="4581"/>
                  </a:cubicBezTo>
                  <a:cubicBezTo>
                    <a:pt x="17696" y="4287"/>
                    <a:pt x="17606" y="3990"/>
                    <a:pt x="17525" y="3690"/>
                  </a:cubicBezTo>
                  <a:cubicBezTo>
                    <a:pt x="17667" y="3611"/>
                    <a:pt x="17841" y="3576"/>
                    <a:pt x="17989" y="3535"/>
                  </a:cubicBezTo>
                  <a:cubicBezTo>
                    <a:pt x="18209" y="3475"/>
                    <a:pt x="18431" y="3426"/>
                    <a:pt x="18648" y="3360"/>
                  </a:cubicBezTo>
                  <a:close/>
                  <a:moveTo>
                    <a:pt x="18993" y="4436"/>
                  </a:moveTo>
                  <a:cubicBezTo>
                    <a:pt x="19069" y="4639"/>
                    <a:pt x="19147" y="4841"/>
                    <a:pt x="19230" y="5039"/>
                  </a:cubicBezTo>
                  <a:cubicBezTo>
                    <a:pt x="18868" y="5178"/>
                    <a:pt x="18525" y="5373"/>
                    <a:pt x="18156" y="5490"/>
                  </a:cubicBezTo>
                  <a:cubicBezTo>
                    <a:pt x="18064" y="5280"/>
                    <a:pt x="17978" y="5068"/>
                    <a:pt x="17896" y="4854"/>
                  </a:cubicBezTo>
                  <a:cubicBezTo>
                    <a:pt x="17904" y="4853"/>
                    <a:pt x="17913" y="4851"/>
                    <a:pt x="17919" y="4848"/>
                  </a:cubicBezTo>
                  <a:cubicBezTo>
                    <a:pt x="18279" y="4717"/>
                    <a:pt x="18635" y="4571"/>
                    <a:pt x="18993" y="4436"/>
                  </a:cubicBezTo>
                  <a:close/>
                  <a:moveTo>
                    <a:pt x="19347" y="5313"/>
                  </a:moveTo>
                  <a:cubicBezTo>
                    <a:pt x="19419" y="5475"/>
                    <a:pt x="19494" y="5637"/>
                    <a:pt x="19572" y="5797"/>
                  </a:cubicBezTo>
                  <a:cubicBezTo>
                    <a:pt x="19310" y="6060"/>
                    <a:pt x="18918" y="6215"/>
                    <a:pt x="18573" y="6342"/>
                  </a:cubicBezTo>
                  <a:cubicBezTo>
                    <a:pt x="18470" y="6150"/>
                    <a:pt x="18373" y="5957"/>
                    <a:pt x="18279" y="5760"/>
                  </a:cubicBezTo>
                  <a:cubicBezTo>
                    <a:pt x="18646" y="5642"/>
                    <a:pt x="18987" y="5448"/>
                    <a:pt x="19347" y="5313"/>
                  </a:cubicBezTo>
                  <a:close/>
                  <a:moveTo>
                    <a:pt x="19709" y="6070"/>
                  </a:moveTo>
                  <a:cubicBezTo>
                    <a:pt x="19816" y="6279"/>
                    <a:pt x="19928" y="6484"/>
                    <a:pt x="20044" y="6688"/>
                  </a:cubicBezTo>
                  <a:cubicBezTo>
                    <a:pt x="19774" y="6906"/>
                    <a:pt x="19436" y="7009"/>
                    <a:pt x="19109" y="7125"/>
                  </a:cubicBezTo>
                  <a:cubicBezTo>
                    <a:pt x="19089" y="7131"/>
                    <a:pt x="19070" y="7143"/>
                    <a:pt x="19053" y="7158"/>
                  </a:cubicBezTo>
                  <a:cubicBezTo>
                    <a:pt x="18937" y="6976"/>
                    <a:pt x="18825" y="6791"/>
                    <a:pt x="18718" y="6604"/>
                  </a:cubicBezTo>
                  <a:cubicBezTo>
                    <a:pt x="19064" y="6476"/>
                    <a:pt x="19429" y="6316"/>
                    <a:pt x="19709" y="6072"/>
                  </a:cubicBezTo>
                  <a:lnTo>
                    <a:pt x="19709" y="6070"/>
                  </a:lnTo>
                  <a:close/>
                  <a:moveTo>
                    <a:pt x="12459" y="2919"/>
                  </a:moveTo>
                  <a:cubicBezTo>
                    <a:pt x="12463" y="2966"/>
                    <a:pt x="12468" y="3013"/>
                    <a:pt x="12473" y="3054"/>
                  </a:cubicBezTo>
                  <a:cubicBezTo>
                    <a:pt x="12504" y="3426"/>
                    <a:pt x="12568" y="3793"/>
                    <a:pt x="12581" y="4167"/>
                  </a:cubicBezTo>
                  <a:cubicBezTo>
                    <a:pt x="12608" y="4846"/>
                    <a:pt x="12524" y="5537"/>
                    <a:pt x="12223" y="6150"/>
                  </a:cubicBezTo>
                  <a:cubicBezTo>
                    <a:pt x="11906" y="6798"/>
                    <a:pt x="11313" y="7203"/>
                    <a:pt x="10644" y="7420"/>
                  </a:cubicBezTo>
                  <a:cubicBezTo>
                    <a:pt x="10333" y="7520"/>
                    <a:pt x="10003" y="7573"/>
                    <a:pt x="9673" y="7573"/>
                  </a:cubicBezTo>
                  <a:cubicBezTo>
                    <a:pt x="9296" y="7573"/>
                    <a:pt x="8919" y="7503"/>
                    <a:pt x="8573" y="7356"/>
                  </a:cubicBezTo>
                  <a:cubicBezTo>
                    <a:pt x="7884" y="7065"/>
                    <a:pt x="7347" y="6479"/>
                    <a:pt x="6896" y="5900"/>
                  </a:cubicBezTo>
                  <a:cubicBezTo>
                    <a:pt x="6721" y="5675"/>
                    <a:pt x="6538" y="5423"/>
                    <a:pt x="6321" y="5218"/>
                  </a:cubicBezTo>
                  <a:cubicBezTo>
                    <a:pt x="8366" y="4499"/>
                    <a:pt x="10738" y="4329"/>
                    <a:pt x="12459" y="2919"/>
                  </a:cubicBezTo>
                  <a:close/>
                  <a:moveTo>
                    <a:pt x="1093" y="6646"/>
                  </a:moveTo>
                  <a:cubicBezTo>
                    <a:pt x="1106" y="6661"/>
                    <a:pt x="1126" y="6674"/>
                    <a:pt x="1146" y="6681"/>
                  </a:cubicBezTo>
                  <a:cubicBezTo>
                    <a:pt x="1320" y="6891"/>
                    <a:pt x="1485" y="7108"/>
                    <a:pt x="1643" y="7328"/>
                  </a:cubicBezTo>
                  <a:cubicBezTo>
                    <a:pt x="1351" y="7532"/>
                    <a:pt x="1033" y="7693"/>
                    <a:pt x="732" y="7884"/>
                  </a:cubicBezTo>
                  <a:cubicBezTo>
                    <a:pt x="707" y="7842"/>
                    <a:pt x="684" y="7802"/>
                    <a:pt x="657" y="7762"/>
                  </a:cubicBezTo>
                  <a:cubicBezTo>
                    <a:pt x="529" y="7553"/>
                    <a:pt x="337" y="7308"/>
                    <a:pt x="369" y="7050"/>
                  </a:cubicBezTo>
                  <a:lnTo>
                    <a:pt x="371" y="7050"/>
                  </a:lnTo>
                  <a:cubicBezTo>
                    <a:pt x="401" y="6809"/>
                    <a:pt x="883" y="6711"/>
                    <a:pt x="1093" y="6646"/>
                  </a:cubicBezTo>
                  <a:close/>
                  <a:moveTo>
                    <a:pt x="20195" y="6940"/>
                  </a:moveTo>
                  <a:cubicBezTo>
                    <a:pt x="20303" y="7117"/>
                    <a:pt x="20422" y="7287"/>
                    <a:pt x="20548" y="7450"/>
                  </a:cubicBezTo>
                  <a:cubicBezTo>
                    <a:pt x="20306" y="7682"/>
                    <a:pt x="20016" y="7940"/>
                    <a:pt x="19671" y="7965"/>
                  </a:cubicBezTo>
                  <a:cubicBezTo>
                    <a:pt x="19656" y="7967"/>
                    <a:pt x="19641" y="7970"/>
                    <a:pt x="19626" y="7977"/>
                  </a:cubicBezTo>
                  <a:cubicBezTo>
                    <a:pt x="19484" y="7788"/>
                    <a:pt x="19347" y="7597"/>
                    <a:pt x="19215" y="7400"/>
                  </a:cubicBezTo>
                  <a:cubicBezTo>
                    <a:pt x="19565" y="7278"/>
                    <a:pt x="19900" y="7160"/>
                    <a:pt x="20195" y="6940"/>
                  </a:cubicBezTo>
                  <a:close/>
                  <a:moveTo>
                    <a:pt x="13005" y="2160"/>
                  </a:moveTo>
                  <a:cubicBezTo>
                    <a:pt x="13071" y="2160"/>
                    <a:pt x="13135" y="2203"/>
                    <a:pt x="13182" y="2277"/>
                  </a:cubicBezTo>
                  <a:cubicBezTo>
                    <a:pt x="14148" y="4399"/>
                    <a:pt x="13399" y="7468"/>
                    <a:pt x="11098" y="8382"/>
                  </a:cubicBezTo>
                  <a:cubicBezTo>
                    <a:pt x="10711" y="8536"/>
                    <a:pt x="10309" y="8607"/>
                    <a:pt x="9908" y="8607"/>
                  </a:cubicBezTo>
                  <a:cubicBezTo>
                    <a:pt x="9138" y="8607"/>
                    <a:pt x="8373" y="8345"/>
                    <a:pt x="7725" y="7909"/>
                  </a:cubicBezTo>
                  <a:cubicBezTo>
                    <a:pt x="6813" y="7293"/>
                    <a:pt x="6099" y="6421"/>
                    <a:pt x="5357" y="5617"/>
                  </a:cubicBezTo>
                  <a:cubicBezTo>
                    <a:pt x="5358" y="5598"/>
                    <a:pt x="5357" y="5582"/>
                    <a:pt x="5353" y="5565"/>
                  </a:cubicBezTo>
                  <a:cubicBezTo>
                    <a:pt x="5303" y="5374"/>
                    <a:pt x="5434" y="5153"/>
                    <a:pt x="5641" y="5153"/>
                  </a:cubicBezTo>
                  <a:cubicBezTo>
                    <a:pt x="5649" y="5153"/>
                    <a:pt x="5657" y="5154"/>
                    <a:pt x="5665" y="5155"/>
                  </a:cubicBezTo>
                  <a:cubicBezTo>
                    <a:pt x="5737" y="5161"/>
                    <a:pt x="5807" y="5196"/>
                    <a:pt x="5870" y="5240"/>
                  </a:cubicBezTo>
                  <a:cubicBezTo>
                    <a:pt x="5889" y="5290"/>
                    <a:pt x="5935" y="5323"/>
                    <a:pt x="5989" y="5328"/>
                  </a:cubicBezTo>
                  <a:cubicBezTo>
                    <a:pt x="6174" y="5473"/>
                    <a:pt x="6327" y="5662"/>
                    <a:pt x="6474" y="5842"/>
                  </a:cubicBezTo>
                  <a:cubicBezTo>
                    <a:pt x="6814" y="6260"/>
                    <a:pt x="7140" y="6679"/>
                    <a:pt x="7545" y="7038"/>
                  </a:cubicBezTo>
                  <a:cubicBezTo>
                    <a:pt x="8168" y="7590"/>
                    <a:pt x="8910" y="7855"/>
                    <a:pt x="9685" y="7855"/>
                  </a:cubicBezTo>
                  <a:cubicBezTo>
                    <a:pt x="10034" y="7855"/>
                    <a:pt x="10390" y="7802"/>
                    <a:pt x="10745" y="7697"/>
                  </a:cubicBezTo>
                  <a:cubicBezTo>
                    <a:pt x="11856" y="7368"/>
                    <a:pt x="12564" y="6486"/>
                    <a:pt x="12793" y="5370"/>
                  </a:cubicBezTo>
                  <a:cubicBezTo>
                    <a:pt x="12905" y="4829"/>
                    <a:pt x="12898" y="4260"/>
                    <a:pt x="12850" y="3713"/>
                  </a:cubicBezTo>
                  <a:cubicBezTo>
                    <a:pt x="12821" y="3386"/>
                    <a:pt x="12760" y="3066"/>
                    <a:pt x="12750" y="2737"/>
                  </a:cubicBezTo>
                  <a:cubicBezTo>
                    <a:pt x="12743" y="2581"/>
                    <a:pt x="12743" y="2392"/>
                    <a:pt x="12840" y="2260"/>
                  </a:cubicBezTo>
                  <a:cubicBezTo>
                    <a:pt x="12890" y="2192"/>
                    <a:pt x="12948" y="2160"/>
                    <a:pt x="13005" y="2160"/>
                  </a:cubicBezTo>
                  <a:close/>
                  <a:moveTo>
                    <a:pt x="1812" y="7570"/>
                  </a:moveTo>
                  <a:cubicBezTo>
                    <a:pt x="1944" y="7763"/>
                    <a:pt x="2069" y="7959"/>
                    <a:pt x="2187" y="8157"/>
                  </a:cubicBezTo>
                  <a:cubicBezTo>
                    <a:pt x="1837" y="8240"/>
                    <a:pt x="1501" y="8492"/>
                    <a:pt x="1176" y="8647"/>
                  </a:cubicBezTo>
                  <a:lnTo>
                    <a:pt x="1176" y="8647"/>
                  </a:lnTo>
                  <a:cubicBezTo>
                    <a:pt x="1083" y="8475"/>
                    <a:pt x="986" y="8304"/>
                    <a:pt x="886" y="8135"/>
                  </a:cubicBezTo>
                  <a:cubicBezTo>
                    <a:pt x="1191" y="7940"/>
                    <a:pt x="1517" y="7777"/>
                    <a:pt x="1812" y="7570"/>
                  </a:cubicBezTo>
                  <a:close/>
                  <a:moveTo>
                    <a:pt x="20733" y="7678"/>
                  </a:moveTo>
                  <a:cubicBezTo>
                    <a:pt x="20863" y="7830"/>
                    <a:pt x="21002" y="7975"/>
                    <a:pt x="21144" y="8115"/>
                  </a:cubicBezTo>
                  <a:cubicBezTo>
                    <a:pt x="20883" y="8371"/>
                    <a:pt x="20546" y="8534"/>
                    <a:pt x="20268" y="8771"/>
                  </a:cubicBezTo>
                  <a:cubicBezTo>
                    <a:pt x="20118" y="8598"/>
                    <a:pt x="19971" y="8421"/>
                    <a:pt x="19831" y="8241"/>
                  </a:cubicBezTo>
                  <a:cubicBezTo>
                    <a:pt x="20179" y="8169"/>
                    <a:pt x="20475" y="7924"/>
                    <a:pt x="20733" y="7680"/>
                  </a:cubicBezTo>
                  <a:lnTo>
                    <a:pt x="20733" y="7678"/>
                  </a:lnTo>
                  <a:close/>
                  <a:moveTo>
                    <a:pt x="2347" y="8431"/>
                  </a:moveTo>
                  <a:cubicBezTo>
                    <a:pt x="2469" y="8648"/>
                    <a:pt x="2586" y="8869"/>
                    <a:pt x="2694" y="9095"/>
                  </a:cubicBezTo>
                  <a:cubicBezTo>
                    <a:pt x="2329" y="9171"/>
                    <a:pt x="1962" y="9423"/>
                    <a:pt x="1630" y="9560"/>
                  </a:cubicBezTo>
                  <a:lnTo>
                    <a:pt x="1630" y="9562"/>
                  </a:lnTo>
                  <a:cubicBezTo>
                    <a:pt x="1625" y="9552"/>
                    <a:pt x="1620" y="9542"/>
                    <a:pt x="1615" y="9530"/>
                  </a:cubicBezTo>
                  <a:cubicBezTo>
                    <a:pt x="1520" y="9321"/>
                    <a:pt x="1420" y="9115"/>
                    <a:pt x="1315" y="8911"/>
                  </a:cubicBezTo>
                  <a:cubicBezTo>
                    <a:pt x="1470" y="8839"/>
                    <a:pt x="1622" y="8758"/>
                    <a:pt x="1773" y="8678"/>
                  </a:cubicBezTo>
                  <a:cubicBezTo>
                    <a:pt x="1945" y="8588"/>
                    <a:pt x="2145" y="8461"/>
                    <a:pt x="2347" y="8431"/>
                  </a:cubicBezTo>
                  <a:close/>
                  <a:moveTo>
                    <a:pt x="21359" y="8317"/>
                  </a:moveTo>
                  <a:cubicBezTo>
                    <a:pt x="21534" y="8479"/>
                    <a:pt x="21717" y="8633"/>
                    <a:pt x="21906" y="8779"/>
                  </a:cubicBezTo>
                  <a:cubicBezTo>
                    <a:pt x="21706" y="9125"/>
                    <a:pt x="21330" y="9331"/>
                    <a:pt x="21069" y="9623"/>
                  </a:cubicBezTo>
                  <a:cubicBezTo>
                    <a:pt x="20860" y="9418"/>
                    <a:pt x="20658" y="9206"/>
                    <a:pt x="20461" y="8990"/>
                  </a:cubicBezTo>
                  <a:cubicBezTo>
                    <a:pt x="20743" y="8741"/>
                    <a:pt x="21087" y="8579"/>
                    <a:pt x="21359" y="8321"/>
                  </a:cubicBezTo>
                  <a:lnTo>
                    <a:pt x="21359" y="8317"/>
                  </a:lnTo>
                  <a:close/>
                  <a:moveTo>
                    <a:pt x="22141" y="8961"/>
                  </a:moveTo>
                  <a:cubicBezTo>
                    <a:pt x="22353" y="9120"/>
                    <a:pt x="22570" y="9271"/>
                    <a:pt x="22790" y="9420"/>
                  </a:cubicBezTo>
                  <a:cubicBezTo>
                    <a:pt x="22775" y="9430"/>
                    <a:pt x="22762" y="9443"/>
                    <a:pt x="22752" y="9458"/>
                  </a:cubicBezTo>
                  <a:cubicBezTo>
                    <a:pt x="22515" y="9805"/>
                    <a:pt x="22210" y="10102"/>
                    <a:pt x="21976" y="10452"/>
                  </a:cubicBezTo>
                  <a:cubicBezTo>
                    <a:pt x="21738" y="10251"/>
                    <a:pt x="21506" y="10044"/>
                    <a:pt x="21282" y="9830"/>
                  </a:cubicBezTo>
                  <a:cubicBezTo>
                    <a:pt x="21549" y="9522"/>
                    <a:pt x="21919" y="9308"/>
                    <a:pt x="22141" y="8961"/>
                  </a:cubicBezTo>
                  <a:close/>
                  <a:moveTo>
                    <a:pt x="2826" y="9377"/>
                  </a:moveTo>
                  <a:cubicBezTo>
                    <a:pt x="2954" y="9658"/>
                    <a:pt x="3071" y="9947"/>
                    <a:pt x="3178" y="10239"/>
                  </a:cubicBezTo>
                  <a:cubicBezTo>
                    <a:pt x="3171" y="10241"/>
                    <a:pt x="3165" y="10242"/>
                    <a:pt x="3158" y="10244"/>
                  </a:cubicBezTo>
                  <a:cubicBezTo>
                    <a:pt x="2796" y="10371"/>
                    <a:pt x="2427" y="10483"/>
                    <a:pt x="2064" y="10606"/>
                  </a:cubicBezTo>
                  <a:cubicBezTo>
                    <a:pt x="1965" y="10344"/>
                    <a:pt x="1860" y="10087"/>
                    <a:pt x="1750" y="9832"/>
                  </a:cubicBezTo>
                  <a:cubicBezTo>
                    <a:pt x="1937" y="9757"/>
                    <a:pt x="2120" y="9667"/>
                    <a:pt x="2304" y="9582"/>
                  </a:cubicBezTo>
                  <a:cubicBezTo>
                    <a:pt x="2461" y="9508"/>
                    <a:pt x="2644" y="9410"/>
                    <a:pt x="2826" y="9377"/>
                  </a:cubicBezTo>
                  <a:close/>
                  <a:moveTo>
                    <a:pt x="23005" y="9565"/>
                  </a:moveTo>
                  <a:cubicBezTo>
                    <a:pt x="23222" y="9703"/>
                    <a:pt x="23447" y="9830"/>
                    <a:pt x="23663" y="9972"/>
                  </a:cubicBezTo>
                  <a:cubicBezTo>
                    <a:pt x="23656" y="9984"/>
                    <a:pt x="23651" y="9997"/>
                    <a:pt x="23648" y="10012"/>
                  </a:cubicBezTo>
                  <a:cubicBezTo>
                    <a:pt x="23539" y="10464"/>
                    <a:pt x="23235" y="10853"/>
                    <a:pt x="22984" y="11240"/>
                  </a:cubicBezTo>
                  <a:cubicBezTo>
                    <a:pt x="22718" y="11048"/>
                    <a:pt x="22458" y="10848"/>
                    <a:pt x="22203" y="10641"/>
                  </a:cubicBezTo>
                  <a:cubicBezTo>
                    <a:pt x="22430" y="10287"/>
                    <a:pt x="22742" y="9995"/>
                    <a:pt x="22979" y="9648"/>
                  </a:cubicBezTo>
                  <a:cubicBezTo>
                    <a:pt x="22995" y="9623"/>
                    <a:pt x="23005" y="9595"/>
                    <a:pt x="23005" y="9565"/>
                  </a:cubicBezTo>
                  <a:close/>
                  <a:moveTo>
                    <a:pt x="3275" y="10514"/>
                  </a:moveTo>
                  <a:cubicBezTo>
                    <a:pt x="3348" y="10731"/>
                    <a:pt x="3415" y="10950"/>
                    <a:pt x="3477" y="11171"/>
                  </a:cubicBezTo>
                  <a:cubicBezTo>
                    <a:pt x="3120" y="11313"/>
                    <a:pt x="2733" y="11380"/>
                    <a:pt x="2369" y="11500"/>
                  </a:cubicBezTo>
                  <a:cubicBezTo>
                    <a:pt x="2306" y="11293"/>
                    <a:pt x="2237" y="11086"/>
                    <a:pt x="2165" y="10883"/>
                  </a:cubicBezTo>
                  <a:cubicBezTo>
                    <a:pt x="2527" y="10759"/>
                    <a:pt x="2896" y="10649"/>
                    <a:pt x="3258" y="10523"/>
                  </a:cubicBezTo>
                  <a:cubicBezTo>
                    <a:pt x="3265" y="10519"/>
                    <a:pt x="3270" y="10518"/>
                    <a:pt x="3275" y="10514"/>
                  </a:cubicBezTo>
                  <a:close/>
                  <a:moveTo>
                    <a:pt x="23916" y="10151"/>
                  </a:moveTo>
                  <a:cubicBezTo>
                    <a:pt x="24060" y="10259"/>
                    <a:pt x="24191" y="10382"/>
                    <a:pt x="24306" y="10521"/>
                  </a:cubicBezTo>
                  <a:cubicBezTo>
                    <a:pt x="24633" y="10920"/>
                    <a:pt x="24628" y="11747"/>
                    <a:pt x="24066" y="11952"/>
                  </a:cubicBezTo>
                  <a:lnTo>
                    <a:pt x="24068" y="11954"/>
                  </a:lnTo>
                  <a:cubicBezTo>
                    <a:pt x="24065" y="11955"/>
                    <a:pt x="24061" y="11957"/>
                    <a:pt x="24058" y="11959"/>
                  </a:cubicBezTo>
                  <a:cubicBezTo>
                    <a:pt x="23774" y="11784"/>
                    <a:pt x="23497" y="11600"/>
                    <a:pt x="23224" y="11410"/>
                  </a:cubicBezTo>
                  <a:cubicBezTo>
                    <a:pt x="23481" y="11008"/>
                    <a:pt x="23783" y="10613"/>
                    <a:pt x="23916" y="10151"/>
                  </a:cubicBezTo>
                  <a:close/>
                  <a:moveTo>
                    <a:pt x="3552" y="11458"/>
                  </a:moveTo>
                  <a:cubicBezTo>
                    <a:pt x="3605" y="11669"/>
                    <a:pt x="3652" y="11879"/>
                    <a:pt x="3695" y="12092"/>
                  </a:cubicBezTo>
                  <a:lnTo>
                    <a:pt x="3695" y="12094"/>
                  </a:lnTo>
                  <a:cubicBezTo>
                    <a:pt x="3392" y="12199"/>
                    <a:pt x="3049" y="12309"/>
                    <a:pt x="2722" y="12309"/>
                  </a:cubicBezTo>
                  <a:cubicBezTo>
                    <a:pt x="2677" y="12309"/>
                    <a:pt x="2632" y="12307"/>
                    <a:pt x="2587" y="12302"/>
                  </a:cubicBezTo>
                  <a:cubicBezTo>
                    <a:pt x="2546" y="12129"/>
                    <a:pt x="2501" y="11955"/>
                    <a:pt x="2452" y="11784"/>
                  </a:cubicBezTo>
                  <a:cubicBezTo>
                    <a:pt x="2813" y="11662"/>
                    <a:pt x="3196" y="11595"/>
                    <a:pt x="3552" y="11458"/>
                  </a:cubicBezTo>
                  <a:close/>
                  <a:moveTo>
                    <a:pt x="3748" y="12388"/>
                  </a:moveTo>
                  <a:cubicBezTo>
                    <a:pt x="3782" y="12581"/>
                    <a:pt x="3810" y="12776"/>
                    <a:pt x="3835" y="12971"/>
                  </a:cubicBezTo>
                  <a:lnTo>
                    <a:pt x="3835" y="12973"/>
                  </a:lnTo>
                  <a:cubicBezTo>
                    <a:pt x="3839" y="12991"/>
                    <a:pt x="3840" y="13010"/>
                    <a:pt x="3842" y="13028"/>
                  </a:cubicBezTo>
                  <a:cubicBezTo>
                    <a:pt x="3838" y="13028"/>
                    <a:pt x="3834" y="13028"/>
                    <a:pt x="3831" y="13028"/>
                  </a:cubicBezTo>
                  <a:cubicBezTo>
                    <a:pt x="3813" y="13028"/>
                    <a:pt x="3795" y="13031"/>
                    <a:pt x="3780" y="13036"/>
                  </a:cubicBezTo>
                  <a:cubicBezTo>
                    <a:pt x="3455" y="13155"/>
                    <a:pt x="3130" y="13288"/>
                    <a:pt x="2781" y="13292"/>
                  </a:cubicBezTo>
                  <a:cubicBezTo>
                    <a:pt x="2746" y="13061"/>
                    <a:pt x="2704" y="12831"/>
                    <a:pt x="2656" y="12603"/>
                  </a:cubicBezTo>
                  <a:lnTo>
                    <a:pt x="2656" y="12603"/>
                  </a:lnTo>
                  <a:cubicBezTo>
                    <a:pt x="2672" y="12603"/>
                    <a:pt x="2688" y="12603"/>
                    <a:pt x="2704" y="12603"/>
                  </a:cubicBezTo>
                  <a:cubicBezTo>
                    <a:pt x="3056" y="12603"/>
                    <a:pt x="3418" y="12501"/>
                    <a:pt x="3748" y="12388"/>
                  </a:cubicBezTo>
                  <a:close/>
                  <a:moveTo>
                    <a:pt x="3874" y="13318"/>
                  </a:moveTo>
                  <a:cubicBezTo>
                    <a:pt x="3897" y="13552"/>
                    <a:pt x="3912" y="13785"/>
                    <a:pt x="3924" y="14021"/>
                  </a:cubicBezTo>
                  <a:lnTo>
                    <a:pt x="3924" y="14022"/>
                  </a:lnTo>
                  <a:cubicBezTo>
                    <a:pt x="3907" y="14027"/>
                    <a:pt x="3890" y="14034"/>
                    <a:pt x="3877" y="14044"/>
                  </a:cubicBezTo>
                  <a:cubicBezTo>
                    <a:pt x="3682" y="14181"/>
                    <a:pt x="3437" y="14216"/>
                    <a:pt x="3194" y="14216"/>
                  </a:cubicBezTo>
                  <a:cubicBezTo>
                    <a:pt x="3084" y="14216"/>
                    <a:pt x="2975" y="14209"/>
                    <a:pt x="2871" y="14201"/>
                  </a:cubicBezTo>
                  <a:cubicBezTo>
                    <a:pt x="2866" y="14021"/>
                    <a:pt x="2854" y="13837"/>
                    <a:pt x="2831" y="13655"/>
                  </a:cubicBezTo>
                  <a:cubicBezTo>
                    <a:pt x="2829" y="13630"/>
                    <a:pt x="2824" y="13605"/>
                    <a:pt x="2821" y="13582"/>
                  </a:cubicBezTo>
                  <a:cubicBezTo>
                    <a:pt x="3188" y="13565"/>
                    <a:pt x="3523" y="13445"/>
                    <a:pt x="3874" y="13318"/>
                  </a:cubicBezTo>
                  <a:close/>
                  <a:moveTo>
                    <a:pt x="3935" y="14354"/>
                  </a:moveTo>
                  <a:lnTo>
                    <a:pt x="3935" y="14354"/>
                  </a:lnTo>
                  <a:cubicBezTo>
                    <a:pt x="3939" y="14584"/>
                    <a:pt x="3937" y="14815"/>
                    <a:pt x="3932" y="15045"/>
                  </a:cubicBezTo>
                  <a:lnTo>
                    <a:pt x="3930" y="15045"/>
                  </a:lnTo>
                  <a:cubicBezTo>
                    <a:pt x="3917" y="15045"/>
                    <a:pt x="3903" y="15044"/>
                    <a:pt x="3890" y="15044"/>
                  </a:cubicBezTo>
                  <a:cubicBezTo>
                    <a:pt x="3595" y="15044"/>
                    <a:pt x="3301" y="15101"/>
                    <a:pt x="3008" y="15101"/>
                  </a:cubicBezTo>
                  <a:cubicBezTo>
                    <a:pt x="2949" y="15101"/>
                    <a:pt x="2891" y="15099"/>
                    <a:pt x="2833" y="15093"/>
                  </a:cubicBezTo>
                  <a:cubicBezTo>
                    <a:pt x="2854" y="14895"/>
                    <a:pt x="2866" y="14696"/>
                    <a:pt x="2871" y="14496"/>
                  </a:cubicBezTo>
                  <a:cubicBezTo>
                    <a:pt x="2974" y="14503"/>
                    <a:pt x="3079" y="14509"/>
                    <a:pt x="3185" y="14509"/>
                  </a:cubicBezTo>
                  <a:cubicBezTo>
                    <a:pt x="3446" y="14509"/>
                    <a:pt x="3707" y="14475"/>
                    <a:pt x="3935" y="14354"/>
                  </a:cubicBezTo>
                  <a:close/>
                  <a:moveTo>
                    <a:pt x="3825" y="15336"/>
                  </a:moveTo>
                  <a:cubicBezTo>
                    <a:pt x="3856" y="15336"/>
                    <a:pt x="3887" y="15337"/>
                    <a:pt x="3919" y="15338"/>
                  </a:cubicBezTo>
                  <a:cubicBezTo>
                    <a:pt x="3904" y="15630"/>
                    <a:pt x="3882" y="15920"/>
                    <a:pt x="3849" y="16212"/>
                  </a:cubicBezTo>
                  <a:lnTo>
                    <a:pt x="3849" y="16212"/>
                  </a:lnTo>
                  <a:cubicBezTo>
                    <a:pt x="3459" y="16153"/>
                    <a:pt x="3037" y="16231"/>
                    <a:pt x="2664" y="16091"/>
                  </a:cubicBezTo>
                  <a:cubicBezTo>
                    <a:pt x="2716" y="15857"/>
                    <a:pt x="2761" y="15622"/>
                    <a:pt x="2796" y="15385"/>
                  </a:cubicBezTo>
                  <a:cubicBezTo>
                    <a:pt x="2849" y="15389"/>
                    <a:pt x="2901" y="15391"/>
                    <a:pt x="2954" y="15391"/>
                  </a:cubicBezTo>
                  <a:cubicBezTo>
                    <a:pt x="3244" y="15391"/>
                    <a:pt x="3533" y="15336"/>
                    <a:pt x="3825" y="15336"/>
                  </a:cubicBezTo>
                  <a:close/>
                  <a:moveTo>
                    <a:pt x="2597" y="16379"/>
                  </a:moveTo>
                  <a:cubicBezTo>
                    <a:pt x="2989" y="16506"/>
                    <a:pt x="3412" y="16438"/>
                    <a:pt x="3815" y="16508"/>
                  </a:cubicBezTo>
                  <a:cubicBezTo>
                    <a:pt x="3775" y="16815"/>
                    <a:pt x="3727" y="17122"/>
                    <a:pt x="3670" y="17427"/>
                  </a:cubicBezTo>
                  <a:lnTo>
                    <a:pt x="3670" y="17429"/>
                  </a:lnTo>
                  <a:cubicBezTo>
                    <a:pt x="3266" y="17305"/>
                    <a:pt x="2841" y="17268"/>
                    <a:pt x="2436" y="17150"/>
                  </a:cubicBezTo>
                  <a:cubicBezTo>
                    <a:pt x="2419" y="17145"/>
                    <a:pt x="2402" y="17143"/>
                    <a:pt x="2384" y="17143"/>
                  </a:cubicBezTo>
                  <a:cubicBezTo>
                    <a:pt x="2461" y="16891"/>
                    <a:pt x="2532" y="16636"/>
                    <a:pt x="2597" y="16379"/>
                  </a:cubicBezTo>
                  <a:close/>
                  <a:moveTo>
                    <a:pt x="2307" y="17394"/>
                  </a:moveTo>
                  <a:cubicBezTo>
                    <a:pt x="2327" y="17415"/>
                    <a:pt x="2352" y="17432"/>
                    <a:pt x="2382" y="17440"/>
                  </a:cubicBezTo>
                  <a:cubicBezTo>
                    <a:pt x="2784" y="17559"/>
                    <a:pt x="3213" y="17587"/>
                    <a:pt x="3612" y="17719"/>
                  </a:cubicBezTo>
                  <a:cubicBezTo>
                    <a:pt x="3547" y="18039"/>
                    <a:pt x="3470" y="18358"/>
                    <a:pt x="3386" y="18675"/>
                  </a:cubicBezTo>
                  <a:lnTo>
                    <a:pt x="3386" y="18676"/>
                  </a:lnTo>
                  <a:cubicBezTo>
                    <a:pt x="2946" y="18536"/>
                    <a:pt x="2464" y="18426"/>
                    <a:pt x="2094" y="18144"/>
                  </a:cubicBezTo>
                  <a:cubicBezTo>
                    <a:pt x="2080" y="18134"/>
                    <a:pt x="2065" y="18128"/>
                    <a:pt x="2049" y="18121"/>
                  </a:cubicBezTo>
                  <a:cubicBezTo>
                    <a:pt x="2130" y="17874"/>
                    <a:pt x="2230" y="17630"/>
                    <a:pt x="2307" y="17394"/>
                  </a:cubicBezTo>
                  <a:close/>
                  <a:moveTo>
                    <a:pt x="1965" y="18414"/>
                  </a:moveTo>
                  <a:cubicBezTo>
                    <a:pt x="2364" y="18693"/>
                    <a:pt x="2853" y="18810"/>
                    <a:pt x="3308" y="18958"/>
                  </a:cubicBezTo>
                  <a:cubicBezTo>
                    <a:pt x="3218" y="19279"/>
                    <a:pt x="3118" y="19595"/>
                    <a:pt x="3009" y="19911"/>
                  </a:cubicBezTo>
                  <a:cubicBezTo>
                    <a:pt x="3006" y="19911"/>
                    <a:pt x="3001" y="19912"/>
                    <a:pt x="2998" y="19914"/>
                  </a:cubicBezTo>
                  <a:cubicBezTo>
                    <a:pt x="2927" y="19939"/>
                    <a:pt x="2857" y="19950"/>
                    <a:pt x="2789" y="19950"/>
                  </a:cubicBezTo>
                  <a:cubicBezTo>
                    <a:pt x="2338" y="19950"/>
                    <a:pt x="1955" y="19463"/>
                    <a:pt x="1910" y="19042"/>
                  </a:cubicBezTo>
                  <a:lnTo>
                    <a:pt x="1910" y="19042"/>
                  </a:lnTo>
                  <a:lnTo>
                    <a:pt x="1912" y="19043"/>
                  </a:lnTo>
                  <a:cubicBezTo>
                    <a:pt x="1889" y="18833"/>
                    <a:pt x="1915" y="18623"/>
                    <a:pt x="1965" y="18414"/>
                  </a:cubicBezTo>
                  <a:close/>
                  <a:moveTo>
                    <a:pt x="16828" y="836"/>
                  </a:moveTo>
                  <a:cubicBezTo>
                    <a:pt x="16832" y="1033"/>
                    <a:pt x="16842" y="1228"/>
                    <a:pt x="16855" y="1423"/>
                  </a:cubicBezTo>
                  <a:cubicBezTo>
                    <a:pt x="16825" y="1478"/>
                    <a:pt x="16830" y="1546"/>
                    <a:pt x="16867" y="1596"/>
                  </a:cubicBezTo>
                  <a:cubicBezTo>
                    <a:pt x="16922" y="2272"/>
                    <a:pt x="17033" y="2941"/>
                    <a:pt x="17199" y="3598"/>
                  </a:cubicBezTo>
                  <a:cubicBezTo>
                    <a:pt x="17187" y="3653"/>
                    <a:pt x="17202" y="3712"/>
                    <a:pt x="17240" y="3755"/>
                  </a:cubicBezTo>
                  <a:cubicBezTo>
                    <a:pt x="17572" y="5001"/>
                    <a:pt x="18093" y="6189"/>
                    <a:pt x="18782" y="7280"/>
                  </a:cubicBezTo>
                  <a:cubicBezTo>
                    <a:pt x="20054" y="9305"/>
                    <a:pt x="21871" y="10946"/>
                    <a:pt x="23894" y="12201"/>
                  </a:cubicBezTo>
                  <a:cubicBezTo>
                    <a:pt x="24987" y="15811"/>
                    <a:pt x="26555" y="19247"/>
                    <a:pt x="28006" y="22717"/>
                  </a:cubicBezTo>
                  <a:lnTo>
                    <a:pt x="28006" y="22718"/>
                  </a:lnTo>
                  <a:cubicBezTo>
                    <a:pt x="28358" y="23557"/>
                    <a:pt x="28724" y="24396"/>
                    <a:pt x="29029" y="25254"/>
                  </a:cubicBezTo>
                  <a:cubicBezTo>
                    <a:pt x="29171" y="25652"/>
                    <a:pt x="29419" y="26146"/>
                    <a:pt x="29364" y="26585"/>
                  </a:cubicBezTo>
                  <a:cubicBezTo>
                    <a:pt x="29316" y="26957"/>
                    <a:pt x="28890" y="27212"/>
                    <a:pt x="28619" y="27411"/>
                  </a:cubicBezTo>
                  <a:cubicBezTo>
                    <a:pt x="28308" y="27641"/>
                    <a:pt x="27991" y="27856"/>
                    <a:pt x="27669" y="28060"/>
                  </a:cubicBezTo>
                  <a:cubicBezTo>
                    <a:pt x="27913" y="27235"/>
                    <a:pt x="27963" y="26356"/>
                    <a:pt x="28158" y="25522"/>
                  </a:cubicBezTo>
                  <a:cubicBezTo>
                    <a:pt x="28183" y="25416"/>
                    <a:pt x="28099" y="25352"/>
                    <a:pt x="28014" y="25352"/>
                  </a:cubicBezTo>
                  <a:cubicBezTo>
                    <a:pt x="27950" y="25352"/>
                    <a:pt x="27886" y="25388"/>
                    <a:pt x="27868" y="25467"/>
                  </a:cubicBezTo>
                  <a:cubicBezTo>
                    <a:pt x="27651" y="26400"/>
                    <a:pt x="27623" y="27396"/>
                    <a:pt x="27281" y="28296"/>
                  </a:cubicBezTo>
                  <a:cubicBezTo>
                    <a:pt x="27007" y="28455"/>
                    <a:pt x="26729" y="28603"/>
                    <a:pt x="26442" y="28740"/>
                  </a:cubicBezTo>
                  <a:cubicBezTo>
                    <a:pt x="24728" y="29558"/>
                    <a:pt x="22887" y="30051"/>
                    <a:pt x="21110" y="30705"/>
                  </a:cubicBezTo>
                  <a:cubicBezTo>
                    <a:pt x="20213" y="31035"/>
                    <a:pt x="19337" y="31426"/>
                    <a:pt x="18425" y="31719"/>
                  </a:cubicBezTo>
                  <a:cubicBezTo>
                    <a:pt x="17507" y="32015"/>
                    <a:pt x="16598" y="32308"/>
                    <a:pt x="15697" y="32655"/>
                  </a:cubicBezTo>
                  <a:cubicBezTo>
                    <a:pt x="14573" y="33087"/>
                    <a:pt x="13429" y="33531"/>
                    <a:pt x="12258" y="33858"/>
                  </a:cubicBezTo>
                  <a:cubicBezTo>
                    <a:pt x="12194" y="33493"/>
                    <a:pt x="12169" y="33124"/>
                    <a:pt x="12209" y="32754"/>
                  </a:cubicBezTo>
                  <a:cubicBezTo>
                    <a:pt x="12221" y="32646"/>
                    <a:pt x="12130" y="32581"/>
                    <a:pt x="12047" y="32581"/>
                  </a:cubicBezTo>
                  <a:cubicBezTo>
                    <a:pt x="11985" y="32581"/>
                    <a:pt x="11927" y="32617"/>
                    <a:pt x="11919" y="32699"/>
                  </a:cubicBezTo>
                  <a:cubicBezTo>
                    <a:pt x="11876" y="33112"/>
                    <a:pt x="11894" y="33528"/>
                    <a:pt x="11974" y="33936"/>
                  </a:cubicBezTo>
                  <a:cubicBezTo>
                    <a:pt x="11669" y="34016"/>
                    <a:pt x="11362" y="34088"/>
                    <a:pt x="11053" y="34147"/>
                  </a:cubicBezTo>
                  <a:cubicBezTo>
                    <a:pt x="10970" y="33578"/>
                    <a:pt x="11187" y="33012"/>
                    <a:pt x="11287" y="32455"/>
                  </a:cubicBezTo>
                  <a:cubicBezTo>
                    <a:pt x="11305" y="32347"/>
                    <a:pt x="11218" y="32283"/>
                    <a:pt x="11134" y="32283"/>
                  </a:cubicBezTo>
                  <a:cubicBezTo>
                    <a:pt x="11071" y="32283"/>
                    <a:pt x="11009" y="32319"/>
                    <a:pt x="10995" y="32400"/>
                  </a:cubicBezTo>
                  <a:cubicBezTo>
                    <a:pt x="10888" y="33006"/>
                    <a:pt x="10685" y="33586"/>
                    <a:pt x="10768" y="34200"/>
                  </a:cubicBezTo>
                  <a:cubicBezTo>
                    <a:pt x="10626" y="34223"/>
                    <a:pt x="10486" y="34247"/>
                    <a:pt x="10344" y="34265"/>
                  </a:cubicBezTo>
                  <a:cubicBezTo>
                    <a:pt x="10181" y="34287"/>
                    <a:pt x="10014" y="34308"/>
                    <a:pt x="9844" y="34328"/>
                  </a:cubicBezTo>
                  <a:cubicBezTo>
                    <a:pt x="9690" y="33473"/>
                    <a:pt x="9904" y="32634"/>
                    <a:pt x="10112" y="31806"/>
                  </a:cubicBezTo>
                  <a:cubicBezTo>
                    <a:pt x="10139" y="31700"/>
                    <a:pt x="10055" y="31637"/>
                    <a:pt x="9970" y="31637"/>
                  </a:cubicBezTo>
                  <a:cubicBezTo>
                    <a:pt x="9906" y="31637"/>
                    <a:pt x="9841" y="31673"/>
                    <a:pt x="9822" y="31751"/>
                  </a:cubicBezTo>
                  <a:cubicBezTo>
                    <a:pt x="9607" y="32604"/>
                    <a:pt x="9388" y="33476"/>
                    <a:pt x="9549" y="34357"/>
                  </a:cubicBezTo>
                  <a:cubicBezTo>
                    <a:pt x="9346" y="34374"/>
                    <a:pt x="9142" y="34385"/>
                    <a:pt x="8941" y="34385"/>
                  </a:cubicBezTo>
                  <a:cubicBezTo>
                    <a:pt x="8783" y="34385"/>
                    <a:pt x="8628" y="34378"/>
                    <a:pt x="8476" y="34362"/>
                  </a:cubicBezTo>
                  <a:cubicBezTo>
                    <a:pt x="8102" y="34323"/>
                    <a:pt x="7924" y="34090"/>
                    <a:pt x="7775" y="33766"/>
                  </a:cubicBezTo>
                  <a:cubicBezTo>
                    <a:pt x="7573" y="33324"/>
                    <a:pt x="7410" y="32862"/>
                    <a:pt x="7262" y="32395"/>
                  </a:cubicBezTo>
                  <a:cubicBezTo>
                    <a:pt x="7315" y="32382"/>
                    <a:pt x="7353" y="32338"/>
                    <a:pt x="7362" y="32285"/>
                  </a:cubicBezTo>
                  <a:cubicBezTo>
                    <a:pt x="7545" y="31359"/>
                    <a:pt x="7812" y="30453"/>
                    <a:pt x="8081" y="29548"/>
                  </a:cubicBezTo>
                  <a:cubicBezTo>
                    <a:pt x="8112" y="29443"/>
                    <a:pt x="8030" y="29381"/>
                    <a:pt x="7944" y="29381"/>
                  </a:cubicBezTo>
                  <a:cubicBezTo>
                    <a:pt x="7880" y="29381"/>
                    <a:pt x="7813" y="29415"/>
                    <a:pt x="7790" y="29492"/>
                  </a:cubicBezTo>
                  <a:cubicBezTo>
                    <a:pt x="7548" y="30308"/>
                    <a:pt x="7308" y="31126"/>
                    <a:pt x="7128" y="31958"/>
                  </a:cubicBezTo>
                  <a:cubicBezTo>
                    <a:pt x="7013" y="31569"/>
                    <a:pt x="6903" y="31179"/>
                    <a:pt x="6788" y="30795"/>
                  </a:cubicBezTo>
                  <a:cubicBezTo>
                    <a:pt x="6786" y="30785"/>
                    <a:pt x="6783" y="30775"/>
                    <a:pt x="6779" y="30765"/>
                  </a:cubicBezTo>
                  <a:cubicBezTo>
                    <a:pt x="6995" y="29988"/>
                    <a:pt x="7240" y="29221"/>
                    <a:pt x="7468" y="28447"/>
                  </a:cubicBezTo>
                  <a:cubicBezTo>
                    <a:pt x="7499" y="28342"/>
                    <a:pt x="7416" y="28280"/>
                    <a:pt x="7330" y="28280"/>
                  </a:cubicBezTo>
                  <a:cubicBezTo>
                    <a:pt x="7266" y="28280"/>
                    <a:pt x="7199" y="28314"/>
                    <a:pt x="7176" y="28392"/>
                  </a:cubicBezTo>
                  <a:cubicBezTo>
                    <a:pt x="6995" y="29009"/>
                    <a:pt x="6803" y="29621"/>
                    <a:pt x="6623" y="30238"/>
                  </a:cubicBezTo>
                  <a:cubicBezTo>
                    <a:pt x="6374" y="29396"/>
                    <a:pt x="6134" y="28552"/>
                    <a:pt x="5892" y="27708"/>
                  </a:cubicBezTo>
                  <a:cubicBezTo>
                    <a:pt x="5915" y="27681"/>
                    <a:pt x="5929" y="27644"/>
                    <a:pt x="5927" y="27609"/>
                  </a:cubicBezTo>
                  <a:cubicBezTo>
                    <a:pt x="5912" y="26852"/>
                    <a:pt x="5940" y="26088"/>
                    <a:pt x="6221" y="25374"/>
                  </a:cubicBezTo>
                  <a:cubicBezTo>
                    <a:pt x="6266" y="25258"/>
                    <a:pt x="6165" y="25163"/>
                    <a:pt x="6071" y="25163"/>
                  </a:cubicBezTo>
                  <a:cubicBezTo>
                    <a:pt x="6022" y="25163"/>
                    <a:pt x="5976" y="25188"/>
                    <a:pt x="5952" y="25249"/>
                  </a:cubicBezTo>
                  <a:cubicBezTo>
                    <a:pt x="5752" y="25759"/>
                    <a:pt x="5668" y="26293"/>
                    <a:pt x="5642" y="26833"/>
                  </a:cubicBezTo>
                  <a:cubicBezTo>
                    <a:pt x="4965" y="24498"/>
                    <a:pt x="4246" y="22171"/>
                    <a:pt x="3316" y="19921"/>
                  </a:cubicBezTo>
                  <a:cubicBezTo>
                    <a:pt x="3567" y="19180"/>
                    <a:pt x="3768" y="18424"/>
                    <a:pt x="3920" y="17657"/>
                  </a:cubicBezTo>
                  <a:cubicBezTo>
                    <a:pt x="3925" y="17642"/>
                    <a:pt x="3929" y="17627"/>
                    <a:pt x="3930" y="17610"/>
                  </a:cubicBezTo>
                  <a:cubicBezTo>
                    <a:pt x="4222" y="16111"/>
                    <a:pt x="4311" y="14574"/>
                    <a:pt x="4140" y="13046"/>
                  </a:cubicBezTo>
                  <a:cubicBezTo>
                    <a:pt x="3995" y="11729"/>
                    <a:pt x="3642" y="10442"/>
                    <a:pt x="3091" y="9238"/>
                  </a:cubicBezTo>
                  <a:cubicBezTo>
                    <a:pt x="3091" y="9185"/>
                    <a:pt x="3070" y="9136"/>
                    <a:pt x="3030" y="9103"/>
                  </a:cubicBezTo>
                  <a:cubicBezTo>
                    <a:pt x="2739" y="8487"/>
                    <a:pt x="2399" y="7897"/>
                    <a:pt x="2014" y="7338"/>
                  </a:cubicBezTo>
                  <a:cubicBezTo>
                    <a:pt x="2009" y="7275"/>
                    <a:pt x="1970" y="7221"/>
                    <a:pt x="1914" y="7196"/>
                  </a:cubicBezTo>
                  <a:cubicBezTo>
                    <a:pt x="1800" y="7036"/>
                    <a:pt x="1682" y="6879"/>
                    <a:pt x="1560" y="6726"/>
                  </a:cubicBezTo>
                  <a:lnTo>
                    <a:pt x="1560" y="6726"/>
                  </a:lnTo>
                  <a:cubicBezTo>
                    <a:pt x="1565" y="6726"/>
                    <a:pt x="1570" y="6726"/>
                    <a:pt x="1576" y="6726"/>
                  </a:cubicBezTo>
                  <a:cubicBezTo>
                    <a:pt x="2081" y="6726"/>
                    <a:pt x="2587" y="6567"/>
                    <a:pt x="3060" y="6411"/>
                  </a:cubicBezTo>
                  <a:cubicBezTo>
                    <a:pt x="3732" y="6187"/>
                    <a:pt x="4392" y="5887"/>
                    <a:pt x="5093" y="5765"/>
                  </a:cubicBezTo>
                  <a:cubicBezTo>
                    <a:pt x="5924" y="6657"/>
                    <a:pt x="6711" y="7615"/>
                    <a:pt x="7750" y="8276"/>
                  </a:cubicBezTo>
                  <a:cubicBezTo>
                    <a:pt x="8390" y="8681"/>
                    <a:pt x="9132" y="8895"/>
                    <a:pt x="9876" y="8895"/>
                  </a:cubicBezTo>
                  <a:cubicBezTo>
                    <a:pt x="10373" y="8895"/>
                    <a:pt x="10871" y="8799"/>
                    <a:pt x="11340" y="8601"/>
                  </a:cubicBezTo>
                  <a:cubicBezTo>
                    <a:pt x="13650" y="7623"/>
                    <a:pt x="14428" y="4501"/>
                    <a:pt x="13517" y="2312"/>
                  </a:cubicBezTo>
                  <a:cubicBezTo>
                    <a:pt x="14129" y="1973"/>
                    <a:pt x="14818" y="1785"/>
                    <a:pt x="15469" y="1541"/>
                  </a:cubicBezTo>
                  <a:cubicBezTo>
                    <a:pt x="15939" y="1366"/>
                    <a:pt x="16436" y="1163"/>
                    <a:pt x="16828" y="836"/>
                  </a:cubicBezTo>
                  <a:close/>
                  <a:moveTo>
                    <a:pt x="17801" y="0"/>
                  </a:moveTo>
                  <a:cubicBezTo>
                    <a:pt x="17542" y="0"/>
                    <a:pt x="17250" y="123"/>
                    <a:pt x="17018" y="209"/>
                  </a:cubicBezTo>
                  <a:cubicBezTo>
                    <a:pt x="16970" y="224"/>
                    <a:pt x="16935" y="264"/>
                    <a:pt x="16927" y="312"/>
                  </a:cubicBezTo>
                  <a:cubicBezTo>
                    <a:pt x="16877" y="330"/>
                    <a:pt x="16840" y="375"/>
                    <a:pt x="16832" y="427"/>
                  </a:cubicBezTo>
                  <a:cubicBezTo>
                    <a:pt x="16396" y="911"/>
                    <a:pt x="15721" y="1139"/>
                    <a:pt x="15125" y="1355"/>
                  </a:cubicBezTo>
                  <a:cubicBezTo>
                    <a:pt x="14540" y="1568"/>
                    <a:pt x="13936" y="1752"/>
                    <a:pt x="13385" y="2050"/>
                  </a:cubicBezTo>
                  <a:cubicBezTo>
                    <a:pt x="13290" y="1924"/>
                    <a:pt x="13166" y="1868"/>
                    <a:pt x="13038" y="1868"/>
                  </a:cubicBezTo>
                  <a:cubicBezTo>
                    <a:pt x="12846" y="1868"/>
                    <a:pt x="12647" y="1995"/>
                    <a:pt x="12533" y="2195"/>
                  </a:cubicBezTo>
                  <a:cubicBezTo>
                    <a:pt x="12468" y="2310"/>
                    <a:pt x="12448" y="2457"/>
                    <a:pt x="12446" y="2606"/>
                  </a:cubicBezTo>
                  <a:cubicBezTo>
                    <a:pt x="12439" y="2604"/>
                    <a:pt x="12431" y="2604"/>
                    <a:pt x="12424" y="2604"/>
                  </a:cubicBezTo>
                  <a:cubicBezTo>
                    <a:pt x="12392" y="2604"/>
                    <a:pt x="12362" y="2616"/>
                    <a:pt x="12339" y="2637"/>
                  </a:cubicBezTo>
                  <a:cubicBezTo>
                    <a:pt x="10588" y="4105"/>
                    <a:pt x="8122" y="4232"/>
                    <a:pt x="6047" y="5001"/>
                  </a:cubicBezTo>
                  <a:cubicBezTo>
                    <a:pt x="5987" y="4964"/>
                    <a:pt x="5924" y="4931"/>
                    <a:pt x="5859" y="4903"/>
                  </a:cubicBezTo>
                  <a:cubicBezTo>
                    <a:pt x="5782" y="4870"/>
                    <a:pt x="5706" y="4855"/>
                    <a:pt x="5635" y="4855"/>
                  </a:cubicBezTo>
                  <a:cubicBezTo>
                    <a:pt x="5316" y="4855"/>
                    <a:pt x="5070" y="5150"/>
                    <a:pt x="5055" y="5473"/>
                  </a:cubicBezTo>
                  <a:cubicBezTo>
                    <a:pt x="4419" y="5587"/>
                    <a:pt x="3815" y="5833"/>
                    <a:pt x="3210" y="6047"/>
                  </a:cubicBezTo>
                  <a:cubicBezTo>
                    <a:pt x="2707" y="6226"/>
                    <a:pt x="2150" y="6431"/>
                    <a:pt x="1602" y="6431"/>
                  </a:cubicBezTo>
                  <a:cubicBezTo>
                    <a:pt x="1501" y="6431"/>
                    <a:pt x="1401" y="6424"/>
                    <a:pt x="1301" y="6409"/>
                  </a:cubicBezTo>
                  <a:cubicBezTo>
                    <a:pt x="1274" y="6385"/>
                    <a:pt x="1239" y="6373"/>
                    <a:pt x="1204" y="6373"/>
                  </a:cubicBezTo>
                  <a:cubicBezTo>
                    <a:pt x="1188" y="6373"/>
                    <a:pt x="1172" y="6375"/>
                    <a:pt x="1156" y="6381"/>
                  </a:cubicBezTo>
                  <a:cubicBezTo>
                    <a:pt x="1131" y="6360"/>
                    <a:pt x="1099" y="6349"/>
                    <a:pt x="1068" y="6349"/>
                  </a:cubicBezTo>
                  <a:cubicBezTo>
                    <a:pt x="1051" y="6349"/>
                    <a:pt x="1035" y="6352"/>
                    <a:pt x="1019" y="6357"/>
                  </a:cubicBezTo>
                  <a:cubicBezTo>
                    <a:pt x="592" y="6504"/>
                    <a:pt x="0" y="6657"/>
                    <a:pt x="80" y="7226"/>
                  </a:cubicBezTo>
                  <a:cubicBezTo>
                    <a:pt x="114" y="7462"/>
                    <a:pt x="259" y="7682"/>
                    <a:pt x="384" y="7879"/>
                  </a:cubicBezTo>
                  <a:cubicBezTo>
                    <a:pt x="584" y="8196"/>
                    <a:pt x="769" y="8517"/>
                    <a:pt x="948" y="8846"/>
                  </a:cubicBezTo>
                  <a:cubicBezTo>
                    <a:pt x="949" y="8896"/>
                    <a:pt x="973" y="8943"/>
                    <a:pt x="1013" y="8971"/>
                  </a:cubicBezTo>
                  <a:cubicBezTo>
                    <a:pt x="1328" y="9568"/>
                    <a:pt x="1602" y="10187"/>
                    <a:pt x="1833" y="10821"/>
                  </a:cubicBezTo>
                  <a:cubicBezTo>
                    <a:pt x="1837" y="10834"/>
                    <a:pt x="1842" y="10848"/>
                    <a:pt x="1848" y="10861"/>
                  </a:cubicBezTo>
                  <a:cubicBezTo>
                    <a:pt x="2190" y="11804"/>
                    <a:pt x="2426" y="12783"/>
                    <a:pt x="2549" y="13777"/>
                  </a:cubicBezTo>
                  <a:cubicBezTo>
                    <a:pt x="2729" y="15257"/>
                    <a:pt x="2215" y="16678"/>
                    <a:pt x="1768" y="18061"/>
                  </a:cubicBezTo>
                  <a:cubicBezTo>
                    <a:pt x="1597" y="18590"/>
                    <a:pt x="1507" y="19188"/>
                    <a:pt x="1830" y="19677"/>
                  </a:cubicBezTo>
                  <a:cubicBezTo>
                    <a:pt x="2044" y="19998"/>
                    <a:pt x="2422" y="20239"/>
                    <a:pt x="2807" y="20239"/>
                  </a:cubicBezTo>
                  <a:cubicBezTo>
                    <a:pt x="2897" y="20239"/>
                    <a:pt x="2987" y="20226"/>
                    <a:pt x="3076" y="20198"/>
                  </a:cubicBezTo>
                  <a:cubicBezTo>
                    <a:pt x="3088" y="20203"/>
                    <a:pt x="3101" y="20206"/>
                    <a:pt x="3115" y="20208"/>
                  </a:cubicBezTo>
                  <a:cubicBezTo>
                    <a:pt x="4511" y="23637"/>
                    <a:pt x="5420" y="27230"/>
                    <a:pt x="6473" y="30774"/>
                  </a:cubicBezTo>
                  <a:cubicBezTo>
                    <a:pt x="6468" y="30805"/>
                    <a:pt x="6478" y="30839"/>
                    <a:pt x="6499" y="30864"/>
                  </a:cubicBezTo>
                  <a:cubicBezTo>
                    <a:pt x="6514" y="30910"/>
                    <a:pt x="6528" y="30957"/>
                    <a:pt x="6541" y="31004"/>
                  </a:cubicBezTo>
                  <a:cubicBezTo>
                    <a:pt x="6789" y="31833"/>
                    <a:pt x="7036" y="32664"/>
                    <a:pt x="7338" y="33474"/>
                  </a:cubicBezTo>
                  <a:cubicBezTo>
                    <a:pt x="7467" y="33823"/>
                    <a:pt x="7605" y="34225"/>
                    <a:pt x="7909" y="34463"/>
                  </a:cubicBezTo>
                  <a:cubicBezTo>
                    <a:pt x="8136" y="34641"/>
                    <a:pt x="8438" y="34670"/>
                    <a:pt x="8722" y="34670"/>
                  </a:cubicBezTo>
                  <a:cubicBezTo>
                    <a:pt x="8787" y="34670"/>
                    <a:pt x="8851" y="34669"/>
                    <a:pt x="8913" y="34667"/>
                  </a:cubicBezTo>
                  <a:cubicBezTo>
                    <a:pt x="9685" y="34650"/>
                    <a:pt x="10454" y="34567"/>
                    <a:pt x="11210" y="34417"/>
                  </a:cubicBezTo>
                  <a:cubicBezTo>
                    <a:pt x="13013" y="34053"/>
                    <a:pt x="14733" y="33327"/>
                    <a:pt x="16448" y="32685"/>
                  </a:cubicBezTo>
                  <a:cubicBezTo>
                    <a:pt x="17347" y="32348"/>
                    <a:pt x="18273" y="32100"/>
                    <a:pt x="19174" y="31773"/>
                  </a:cubicBezTo>
                  <a:cubicBezTo>
                    <a:pt x="20076" y="31446"/>
                    <a:pt x="20958" y="31061"/>
                    <a:pt x="21868" y="30750"/>
                  </a:cubicBezTo>
                  <a:cubicBezTo>
                    <a:pt x="23617" y="30151"/>
                    <a:pt x="25406" y="29614"/>
                    <a:pt x="27055" y="28762"/>
                  </a:cubicBezTo>
                  <a:cubicBezTo>
                    <a:pt x="27176" y="28698"/>
                    <a:pt x="27296" y="28633"/>
                    <a:pt x="27412" y="28565"/>
                  </a:cubicBezTo>
                  <a:cubicBezTo>
                    <a:pt x="27453" y="28563"/>
                    <a:pt x="27488" y="28543"/>
                    <a:pt x="27508" y="28510"/>
                  </a:cubicBezTo>
                  <a:cubicBezTo>
                    <a:pt x="28025" y="28208"/>
                    <a:pt x="28515" y="27864"/>
                    <a:pt x="28991" y="27501"/>
                  </a:cubicBezTo>
                  <a:cubicBezTo>
                    <a:pt x="29266" y="27289"/>
                    <a:pt x="29544" y="27052"/>
                    <a:pt x="29639" y="26707"/>
                  </a:cubicBezTo>
                  <a:cubicBezTo>
                    <a:pt x="29709" y="26453"/>
                    <a:pt x="29634" y="26173"/>
                    <a:pt x="29566" y="25929"/>
                  </a:cubicBezTo>
                  <a:cubicBezTo>
                    <a:pt x="29418" y="25394"/>
                    <a:pt x="29202" y="24877"/>
                    <a:pt x="28997" y="24361"/>
                  </a:cubicBezTo>
                  <a:cubicBezTo>
                    <a:pt x="28460" y="23010"/>
                    <a:pt x="27888" y="21674"/>
                    <a:pt x="27319" y="20338"/>
                  </a:cubicBezTo>
                  <a:cubicBezTo>
                    <a:pt x="26185" y="17669"/>
                    <a:pt x="25055" y="14990"/>
                    <a:pt x="24208" y="12214"/>
                  </a:cubicBezTo>
                  <a:cubicBezTo>
                    <a:pt x="24645" y="12031"/>
                    <a:pt x="24815" y="11555"/>
                    <a:pt x="24824" y="11105"/>
                  </a:cubicBezTo>
                  <a:cubicBezTo>
                    <a:pt x="24834" y="10521"/>
                    <a:pt x="24361" y="10094"/>
                    <a:pt x="23921" y="9790"/>
                  </a:cubicBezTo>
                  <a:cubicBezTo>
                    <a:pt x="23354" y="9397"/>
                    <a:pt x="22753" y="9058"/>
                    <a:pt x="22201" y="8643"/>
                  </a:cubicBezTo>
                  <a:cubicBezTo>
                    <a:pt x="21582" y="8177"/>
                    <a:pt x="21024" y="7643"/>
                    <a:pt x="20585" y="7003"/>
                  </a:cubicBezTo>
                  <a:cubicBezTo>
                    <a:pt x="20011" y="6167"/>
                    <a:pt x="19567" y="5223"/>
                    <a:pt x="19230" y="4245"/>
                  </a:cubicBezTo>
                  <a:cubicBezTo>
                    <a:pt x="19229" y="4212"/>
                    <a:pt x="19217" y="4180"/>
                    <a:pt x="19199" y="4154"/>
                  </a:cubicBezTo>
                  <a:cubicBezTo>
                    <a:pt x="18985" y="3521"/>
                    <a:pt x="18812" y="2879"/>
                    <a:pt x="18677" y="2227"/>
                  </a:cubicBezTo>
                  <a:cubicBezTo>
                    <a:pt x="18688" y="2179"/>
                    <a:pt x="18678" y="2129"/>
                    <a:pt x="18650" y="2090"/>
                  </a:cubicBezTo>
                  <a:cubicBezTo>
                    <a:pt x="18580" y="1743"/>
                    <a:pt x="18525" y="1395"/>
                    <a:pt x="18480" y="1044"/>
                  </a:cubicBezTo>
                  <a:cubicBezTo>
                    <a:pt x="18448" y="797"/>
                    <a:pt x="18420" y="549"/>
                    <a:pt x="18313" y="322"/>
                  </a:cubicBezTo>
                  <a:cubicBezTo>
                    <a:pt x="18197" y="80"/>
                    <a:pt x="18010" y="0"/>
                    <a:pt x="17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31"/>
          <p:cNvGrpSpPr/>
          <p:nvPr/>
        </p:nvGrpSpPr>
        <p:grpSpPr>
          <a:xfrm>
            <a:off x="7093158" y="1255610"/>
            <a:ext cx="1413337" cy="1546797"/>
            <a:chOff x="5609850" y="2640400"/>
            <a:chExt cx="888500" cy="972400"/>
          </a:xfrm>
        </p:grpSpPr>
        <p:sp>
          <p:nvSpPr>
            <p:cNvPr id="740" name="Google Shape;740;p31"/>
            <p:cNvSpPr/>
            <p:nvPr/>
          </p:nvSpPr>
          <p:spPr>
            <a:xfrm>
              <a:off x="5609850" y="3271300"/>
              <a:ext cx="419225" cy="336900"/>
            </a:xfrm>
            <a:custGeom>
              <a:rect b="b" l="l" r="r" t="t"/>
              <a:pathLst>
                <a:path extrusionOk="0" h="13476" w="16769">
                  <a:moveTo>
                    <a:pt x="7716" y="1"/>
                  </a:moveTo>
                  <a:cubicBezTo>
                    <a:pt x="7503" y="1"/>
                    <a:pt x="7380" y="206"/>
                    <a:pt x="7177" y="311"/>
                  </a:cubicBezTo>
                  <a:cubicBezTo>
                    <a:pt x="6374" y="723"/>
                    <a:pt x="5360" y="391"/>
                    <a:pt x="4643" y="982"/>
                  </a:cubicBezTo>
                  <a:cubicBezTo>
                    <a:pt x="3976" y="1529"/>
                    <a:pt x="3702" y="2441"/>
                    <a:pt x="3367" y="3202"/>
                  </a:cubicBezTo>
                  <a:cubicBezTo>
                    <a:pt x="3105" y="3799"/>
                    <a:pt x="2713" y="4296"/>
                    <a:pt x="2433" y="4857"/>
                  </a:cubicBezTo>
                  <a:cubicBezTo>
                    <a:pt x="2228" y="5265"/>
                    <a:pt x="2306" y="6253"/>
                    <a:pt x="1788" y="6253"/>
                  </a:cubicBezTo>
                  <a:cubicBezTo>
                    <a:pt x="1749" y="6253"/>
                    <a:pt x="1707" y="6248"/>
                    <a:pt x="1662" y="6236"/>
                  </a:cubicBezTo>
                  <a:cubicBezTo>
                    <a:pt x="1495" y="6193"/>
                    <a:pt x="1356" y="6153"/>
                    <a:pt x="1229" y="6153"/>
                  </a:cubicBezTo>
                  <a:cubicBezTo>
                    <a:pt x="1058" y="6153"/>
                    <a:pt x="910" y="6227"/>
                    <a:pt x="753" y="6471"/>
                  </a:cubicBezTo>
                  <a:cubicBezTo>
                    <a:pt x="1" y="7639"/>
                    <a:pt x="2051" y="8358"/>
                    <a:pt x="2770" y="9007"/>
                  </a:cubicBezTo>
                  <a:cubicBezTo>
                    <a:pt x="3240" y="9431"/>
                    <a:pt x="3829" y="9639"/>
                    <a:pt x="4354" y="10000"/>
                  </a:cubicBezTo>
                  <a:cubicBezTo>
                    <a:pt x="5310" y="10657"/>
                    <a:pt x="6334" y="11156"/>
                    <a:pt x="7342" y="11753"/>
                  </a:cubicBezTo>
                  <a:cubicBezTo>
                    <a:pt x="8203" y="12262"/>
                    <a:pt x="9417" y="12722"/>
                    <a:pt x="10400" y="12890"/>
                  </a:cubicBezTo>
                  <a:cubicBezTo>
                    <a:pt x="11179" y="13026"/>
                    <a:pt x="11973" y="13396"/>
                    <a:pt x="12768" y="13446"/>
                  </a:cubicBezTo>
                  <a:cubicBezTo>
                    <a:pt x="12959" y="13458"/>
                    <a:pt x="13247" y="13475"/>
                    <a:pt x="13566" y="13475"/>
                  </a:cubicBezTo>
                  <a:cubicBezTo>
                    <a:pt x="14295" y="13475"/>
                    <a:pt x="15186" y="13386"/>
                    <a:pt x="15454" y="12944"/>
                  </a:cubicBezTo>
                  <a:cubicBezTo>
                    <a:pt x="15496" y="12872"/>
                    <a:pt x="15529" y="12797"/>
                    <a:pt x="15552" y="12719"/>
                  </a:cubicBezTo>
                  <a:cubicBezTo>
                    <a:pt x="15608" y="12548"/>
                    <a:pt x="15634" y="12372"/>
                    <a:pt x="15716" y="12210"/>
                  </a:cubicBezTo>
                  <a:cubicBezTo>
                    <a:pt x="15665" y="12136"/>
                    <a:pt x="15168" y="11857"/>
                    <a:pt x="14910" y="11857"/>
                  </a:cubicBezTo>
                  <a:cubicBezTo>
                    <a:pt x="14825" y="11857"/>
                    <a:pt x="14766" y="11888"/>
                    <a:pt x="14758" y="11966"/>
                  </a:cubicBezTo>
                  <a:cubicBezTo>
                    <a:pt x="14758" y="11955"/>
                    <a:pt x="14760" y="11945"/>
                    <a:pt x="14762" y="11933"/>
                  </a:cubicBezTo>
                  <a:cubicBezTo>
                    <a:pt x="14695" y="11806"/>
                    <a:pt x="15145" y="11131"/>
                    <a:pt x="15209" y="10997"/>
                  </a:cubicBezTo>
                  <a:cubicBezTo>
                    <a:pt x="15371" y="10660"/>
                    <a:pt x="15504" y="10307"/>
                    <a:pt x="15653" y="9963"/>
                  </a:cubicBezTo>
                  <a:cubicBezTo>
                    <a:pt x="16005" y="9139"/>
                    <a:pt x="16325" y="8325"/>
                    <a:pt x="16537" y="7479"/>
                  </a:cubicBezTo>
                  <a:cubicBezTo>
                    <a:pt x="16757" y="6598"/>
                    <a:pt x="16769" y="6133"/>
                    <a:pt x="16345" y="5324"/>
                  </a:cubicBezTo>
                  <a:cubicBezTo>
                    <a:pt x="16186" y="5022"/>
                    <a:pt x="16025" y="4813"/>
                    <a:pt x="15823" y="4525"/>
                  </a:cubicBezTo>
                  <a:cubicBezTo>
                    <a:pt x="15536" y="4111"/>
                    <a:pt x="15372" y="3587"/>
                    <a:pt x="15002" y="3232"/>
                  </a:cubicBezTo>
                  <a:cubicBezTo>
                    <a:pt x="14632" y="2877"/>
                    <a:pt x="14070" y="2678"/>
                    <a:pt x="13617" y="2441"/>
                  </a:cubicBezTo>
                  <a:cubicBezTo>
                    <a:pt x="12021" y="1611"/>
                    <a:pt x="10320" y="837"/>
                    <a:pt x="8518" y="615"/>
                  </a:cubicBezTo>
                  <a:cubicBezTo>
                    <a:pt x="8489" y="611"/>
                    <a:pt x="8460" y="609"/>
                    <a:pt x="8431" y="609"/>
                  </a:cubicBezTo>
                  <a:cubicBezTo>
                    <a:pt x="8352" y="609"/>
                    <a:pt x="8274" y="624"/>
                    <a:pt x="8201" y="653"/>
                  </a:cubicBezTo>
                  <a:cubicBezTo>
                    <a:pt x="8363" y="586"/>
                    <a:pt x="7906" y="33"/>
                    <a:pt x="7792" y="9"/>
                  </a:cubicBezTo>
                  <a:cubicBezTo>
                    <a:pt x="7766" y="3"/>
                    <a:pt x="7740" y="1"/>
                    <a:pt x="7716" y="1"/>
                  </a:cubicBezTo>
                  <a:close/>
                </a:path>
              </a:pathLst>
            </a:custGeom>
            <a:solidFill>
              <a:srgbClr val="EAD1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03550" y="2645250"/>
              <a:ext cx="213975" cy="372150"/>
            </a:xfrm>
            <a:custGeom>
              <a:rect b="b" l="l" r="r" t="t"/>
              <a:pathLst>
                <a:path extrusionOk="0" h="14886" w="8559">
                  <a:moveTo>
                    <a:pt x="2598" y="1"/>
                  </a:moveTo>
                  <a:cubicBezTo>
                    <a:pt x="2459" y="1"/>
                    <a:pt x="2326" y="19"/>
                    <a:pt x="2199" y="58"/>
                  </a:cubicBezTo>
                  <a:cubicBezTo>
                    <a:pt x="191" y="808"/>
                    <a:pt x="1" y="2965"/>
                    <a:pt x="426" y="4798"/>
                  </a:cubicBezTo>
                  <a:cubicBezTo>
                    <a:pt x="950" y="7049"/>
                    <a:pt x="3365" y="7993"/>
                    <a:pt x="4004" y="10093"/>
                  </a:cubicBezTo>
                  <a:cubicBezTo>
                    <a:pt x="4300" y="11066"/>
                    <a:pt x="4485" y="12138"/>
                    <a:pt x="3644" y="12867"/>
                  </a:cubicBezTo>
                  <a:cubicBezTo>
                    <a:pt x="3250" y="13209"/>
                    <a:pt x="1786" y="13760"/>
                    <a:pt x="2223" y="14480"/>
                  </a:cubicBezTo>
                  <a:cubicBezTo>
                    <a:pt x="2425" y="14772"/>
                    <a:pt x="2737" y="14886"/>
                    <a:pt x="3085" y="14886"/>
                  </a:cubicBezTo>
                  <a:cubicBezTo>
                    <a:pt x="3881" y="14886"/>
                    <a:pt x="4864" y="14286"/>
                    <a:pt x="5147" y="13845"/>
                  </a:cubicBezTo>
                  <a:lnTo>
                    <a:pt x="5406" y="12587"/>
                  </a:lnTo>
                  <a:cubicBezTo>
                    <a:pt x="5816" y="10368"/>
                    <a:pt x="4305" y="8165"/>
                    <a:pt x="3097" y="6510"/>
                  </a:cubicBezTo>
                  <a:cubicBezTo>
                    <a:pt x="2243" y="5342"/>
                    <a:pt x="1474" y="3184"/>
                    <a:pt x="2680" y="1964"/>
                  </a:cubicBezTo>
                  <a:cubicBezTo>
                    <a:pt x="2905" y="1737"/>
                    <a:pt x="3141" y="1643"/>
                    <a:pt x="3380" y="1643"/>
                  </a:cubicBezTo>
                  <a:cubicBezTo>
                    <a:pt x="4257" y="1643"/>
                    <a:pt x="5163" y="2913"/>
                    <a:pt x="5647" y="3484"/>
                  </a:cubicBezTo>
                  <a:cubicBezTo>
                    <a:pt x="6066" y="3975"/>
                    <a:pt x="6690" y="4459"/>
                    <a:pt x="7352" y="4459"/>
                  </a:cubicBezTo>
                  <a:cubicBezTo>
                    <a:pt x="7564" y="4459"/>
                    <a:pt x="7780" y="4410"/>
                    <a:pt x="7994" y="4295"/>
                  </a:cubicBezTo>
                  <a:lnTo>
                    <a:pt x="8558" y="2510"/>
                  </a:lnTo>
                  <a:lnTo>
                    <a:pt x="8558" y="2510"/>
                  </a:lnTo>
                  <a:cubicBezTo>
                    <a:pt x="8458" y="2744"/>
                    <a:pt x="8293" y="2843"/>
                    <a:pt x="8078" y="2843"/>
                  </a:cubicBezTo>
                  <a:cubicBezTo>
                    <a:pt x="6925" y="2843"/>
                    <a:pt x="4339" y="1"/>
                    <a:pt x="2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172775" y="2881550"/>
              <a:ext cx="325575" cy="321500"/>
            </a:xfrm>
            <a:custGeom>
              <a:rect b="b" l="l" r="r" t="t"/>
              <a:pathLst>
                <a:path extrusionOk="0" h="12860" w="13023">
                  <a:moveTo>
                    <a:pt x="6015" y="1"/>
                  </a:moveTo>
                  <a:lnTo>
                    <a:pt x="5111" y="1642"/>
                  </a:lnTo>
                  <a:cubicBezTo>
                    <a:pt x="5355" y="2525"/>
                    <a:pt x="6287" y="2786"/>
                    <a:pt x="7095" y="2786"/>
                  </a:cubicBezTo>
                  <a:cubicBezTo>
                    <a:pt x="7170" y="2786"/>
                    <a:pt x="7245" y="2784"/>
                    <a:pt x="7318" y="2780"/>
                  </a:cubicBezTo>
                  <a:cubicBezTo>
                    <a:pt x="7647" y="2760"/>
                    <a:pt x="8130" y="2706"/>
                    <a:pt x="8620" y="2706"/>
                  </a:cubicBezTo>
                  <a:cubicBezTo>
                    <a:pt x="9546" y="2706"/>
                    <a:pt x="10496" y="2898"/>
                    <a:pt x="10467" y="3877"/>
                  </a:cubicBezTo>
                  <a:cubicBezTo>
                    <a:pt x="10417" y="5592"/>
                    <a:pt x="8324" y="6526"/>
                    <a:pt x="6891" y="6715"/>
                  </a:cubicBezTo>
                  <a:cubicBezTo>
                    <a:pt x="4861" y="6983"/>
                    <a:pt x="2224" y="7410"/>
                    <a:pt x="901" y="9240"/>
                  </a:cubicBezTo>
                  <a:lnTo>
                    <a:pt x="172" y="10295"/>
                  </a:lnTo>
                  <a:cubicBezTo>
                    <a:pt x="1" y="10996"/>
                    <a:pt x="527" y="12860"/>
                    <a:pt x="1585" y="12860"/>
                  </a:cubicBezTo>
                  <a:cubicBezTo>
                    <a:pt x="1632" y="12860"/>
                    <a:pt x="1680" y="12856"/>
                    <a:pt x="1730" y="12848"/>
                  </a:cubicBezTo>
                  <a:cubicBezTo>
                    <a:pt x="2554" y="12668"/>
                    <a:pt x="1938" y="11229"/>
                    <a:pt x="1915" y="10708"/>
                  </a:cubicBezTo>
                  <a:cubicBezTo>
                    <a:pt x="1863" y="9596"/>
                    <a:pt x="2766" y="8990"/>
                    <a:pt x="3673" y="8531"/>
                  </a:cubicBezTo>
                  <a:cubicBezTo>
                    <a:pt x="4522" y="8103"/>
                    <a:pt x="5444" y="8066"/>
                    <a:pt x="6379" y="8066"/>
                  </a:cubicBezTo>
                  <a:cubicBezTo>
                    <a:pt x="6576" y="8066"/>
                    <a:pt x="6773" y="8067"/>
                    <a:pt x="6970" y="8067"/>
                  </a:cubicBezTo>
                  <a:cubicBezTo>
                    <a:pt x="7999" y="8067"/>
                    <a:pt x="9027" y="8022"/>
                    <a:pt x="9974" y="7464"/>
                  </a:cubicBezTo>
                  <a:cubicBezTo>
                    <a:pt x="11593" y="6506"/>
                    <a:pt x="13023" y="4880"/>
                    <a:pt x="12181" y="2908"/>
                  </a:cubicBezTo>
                  <a:cubicBezTo>
                    <a:pt x="11236" y="1021"/>
                    <a:pt x="5333" y="1594"/>
                    <a:pt x="6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84050" y="2669300"/>
              <a:ext cx="554925" cy="709500"/>
            </a:xfrm>
            <a:custGeom>
              <a:rect b="b" l="l" r="r" t="t"/>
              <a:pathLst>
                <a:path extrusionOk="0" h="28380" w="22197">
                  <a:moveTo>
                    <a:pt x="7955" y="0"/>
                  </a:moveTo>
                  <a:cubicBezTo>
                    <a:pt x="7117" y="0"/>
                    <a:pt x="6351" y="124"/>
                    <a:pt x="5695" y="398"/>
                  </a:cubicBezTo>
                  <a:cubicBezTo>
                    <a:pt x="5040" y="3521"/>
                    <a:pt x="3288" y="7084"/>
                    <a:pt x="2496" y="10262"/>
                  </a:cubicBezTo>
                  <a:cubicBezTo>
                    <a:pt x="2167" y="11825"/>
                    <a:pt x="1538" y="13825"/>
                    <a:pt x="1867" y="15442"/>
                  </a:cubicBezTo>
                  <a:cubicBezTo>
                    <a:pt x="2211" y="17290"/>
                    <a:pt x="3800" y="18084"/>
                    <a:pt x="4993" y="19275"/>
                  </a:cubicBezTo>
                  <a:lnTo>
                    <a:pt x="4843" y="19385"/>
                  </a:lnTo>
                  <a:cubicBezTo>
                    <a:pt x="4372" y="20800"/>
                    <a:pt x="3625" y="21288"/>
                    <a:pt x="2276" y="21922"/>
                  </a:cubicBezTo>
                  <a:cubicBezTo>
                    <a:pt x="666" y="22851"/>
                    <a:pt x="943" y="22835"/>
                    <a:pt x="0" y="24721"/>
                  </a:cubicBezTo>
                  <a:lnTo>
                    <a:pt x="30" y="24773"/>
                  </a:lnTo>
                  <a:cubicBezTo>
                    <a:pt x="1493" y="26329"/>
                    <a:pt x="3857" y="27160"/>
                    <a:pt x="5804" y="27889"/>
                  </a:cubicBezTo>
                  <a:cubicBezTo>
                    <a:pt x="6472" y="28139"/>
                    <a:pt x="7325" y="28380"/>
                    <a:pt x="8074" y="28380"/>
                  </a:cubicBezTo>
                  <a:cubicBezTo>
                    <a:pt x="8191" y="28380"/>
                    <a:pt x="8305" y="28374"/>
                    <a:pt x="8416" y="28361"/>
                  </a:cubicBezTo>
                  <a:lnTo>
                    <a:pt x="8481" y="28351"/>
                  </a:lnTo>
                  <a:cubicBezTo>
                    <a:pt x="9195" y="26366"/>
                    <a:pt x="9375" y="26578"/>
                    <a:pt x="8935" y="24773"/>
                  </a:cubicBezTo>
                  <a:cubicBezTo>
                    <a:pt x="8463" y="23359"/>
                    <a:pt x="8299" y="22481"/>
                    <a:pt x="8998" y="21163"/>
                  </a:cubicBezTo>
                  <a:lnTo>
                    <a:pt x="8975" y="20978"/>
                  </a:lnTo>
                  <a:lnTo>
                    <a:pt x="8975" y="20978"/>
                  </a:lnTo>
                  <a:cubicBezTo>
                    <a:pt x="9895" y="21000"/>
                    <a:pt x="10812" y="21190"/>
                    <a:pt x="11711" y="21190"/>
                  </a:cubicBezTo>
                  <a:cubicBezTo>
                    <a:pt x="12457" y="21190"/>
                    <a:pt x="13191" y="21059"/>
                    <a:pt x="13906" y="20593"/>
                  </a:cubicBezTo>
                  <a:cubicBezTo>
                    <a:pt x="15302" y="19715"/>
                    <a:pt x="16316" y="17879"/>
                    <a:pt x="17219" y="16564"/>
                  </a:cubicBezTo>
                  <a:cubicBezTo>
                    <a:pt x="18970" y="13795"/>
                    <a:pt x="20338" y="10069"/>
                    <a:pt x="22146" y="7438"/>
                  </a:cubicBezTo>
                  <a:lnTo>
                    <a:pt x="22196" y="7271"/>
                  </a:lnTo>
                  <a:cubicBezTo>
                    <a:pt x="19978" y="4098"/>
                    <a:pt x="12775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993925" y="2767575"/>
              <a:ext cx="173850" cy="276650"/>
            </a:xfrm>
            <a:custGeom>
              <a:rect b="b" l="l" r="r" t="t"/>
              <a:pathLst>
                <a:path extrusionOk="0" h="11066" w="6954">
                  <a:moveTo>
                    <a:pt x="2333" y="1"/>
                  </a:moveTo>
                  <a:lnTo>
                    <a:pt x="1344" y="2313"/>
                  </a:lnTo>
                  <a:lnTo>
                    <a:pt x="2902" y="2978"/>
                  </a:lnTo>
                  <a:lnTo>
                    <a:pt x="1" y="9754"/>
                  </a:lnTo>
                  <a:lnTo>
                    <a:pt x="3065" y="11065"/>
                  </a:lnTo>
                  <a:lnTo>
                    <a:pt x="6954" y="1979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244250" y="2830025"/>
              <a:ext cx="55900" cy="47800"/>
            </a:xfrm>
            <a:custGeom>
              <a:rect b="b" l="l" r="r" t="t"/>
              <a:pathLst>
                <a:path extrusionOk="0" h="1912" w="2236">
                  <a:moveTo>
                    <a:pt x="1085" y="1"/>
                  </a:moveTo>
                  <a:cubicBezTo>
                    <a:pt x="1" y="1"/>
                    <a:pt x="3" y="1912"/>
                    <a:pt x="948" y="1912"/>
                  </a:cubicBezTo>
                  <a:cubicBezTo>
                    <a:pt x="1116" y="1912"/>
                    <a:pt x="1313" y="1852"/>
                    <a:pt x="1538" y="1711"/>
                  </a:cubicBezTo>
                  <a:cubicBezTo>
                    <a:pt x="2235" y="1276"/>
                    <a:pt x="1988" y="30"/>
                    <a:pt x="1118" y="1"/>
                  </a:cubicBezTo>
                  <a:cubicBezTo>
                    <a:pt x="1107" y="1"/>
                    <a:pt x="1096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185900" y="2911450"/>
              <a:ext cx="90475" cy="96575"/>
            </a:xfrm>
            <a:custGeom>
              <a:rect b="b" l="l" r="r" t="t"/>
              <a:pathLst>
                <a:path extrusionOk="0" h="3863" w="3619">
                  <a:moveTo>
                    <a:pt x="2365" y="1"/>
                  </a:moveTo>
                  <a:cubicBezTo>
                    <a:pt x="2345" y="1"/>
                    <a:pt x="2327" y="1"/>
                    <a:pt x="2311" y="2"/>
                  </a:cubicBezTo>
                  <a:lnTo>
                    <a:pt x="2066" y="16"/>
                  </a:lnTo>
                  <a:cubicBezTo>
                    <a:pt x="1458" y="1433"/>
                    <a:pt x="859" y="2554"/>
                    <a:pt x="0" y="3862"/>
                  </a:cubicBezTo>
                  <a:cubicBezTo>
                    <a:pt x="1742" y="3290"/>
                    <a:pt x="3028" y="1685"/>
                    <a:pt x="3619" y="22"/>
                  </a:cubicBezTo>
                  <a:lnTo>
                    <a:pt x="3619" y="22"/>
                  </a:lnTo>
                  <a:cubicBezTo>
                    <a:pt x="3518" y="41"/>
                    <a:pt x="3399" y="48"/>
                    <a:pt x="3273" y="48"/>
                  </a:cubicBezTo>
                  <a:cubicBezTo>
                    <a:pt x="2943" y="48"/>
                    <a:pt x="2567" y="1"/>
                    <a:pt x="2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16575" y="2640400"/>
              <a:ext cx="876075" cy="972400"/>
            </a:xfrm>
            <a:custGeom>
              <a:rect b="b" l="l" r="r" t="t"/>
              <a:pathLst>
                <a:path extrusionOk="0" h="38896" w="35043">
                  <a:moveTo>
                    <a:pt x="6900" y="2041"/>
                  </a:moveTo>
                  <a:cubicBezTo>
                    <a:pt x="7451" y="2041"/>
                    <a:pt x="8026" y="2707"/>
                    <a:pt x="8329" y="3047"/>
                  </a:cubicBezTo>
                  <a:cubicBezTo>
                    <a:pt x="8995" y="3793"/>
                    <a:pt x="9781" y="4873"/>
                    <a:pt x="10815" y="4873"/>
                  </a:cubicBezTo>
                  <a:cubicBezTo>
                    <a:pt x="10951" y="4873"/>
                    <a:pt x="11092" y="4854"/>
                    <a:pt x="11237" y="4814"/>
                  </a:cubicBezTo>
                  <a:lnTo>
                    <a:pt x="11237" y="4814"/>
                  </a:lnTo>
                  <a:cubicBezTo>
                    <a:pt x="10978" y="5551"/>
                    <a:pt x="10703" y="6284"/>
                    <a:pt x="10433" y="7016"/>
                  </a:cubicBezTo>
                  <a:cubicBezTo>
                    <a:pt x="9924" y="8392"/>
                    <a:pt x="9460" y="9767"/>
                    <a:pt x="9078" y="11175"/>
                  </a:cubicBezTo>
                  <a:cubicBezTo>
                    <a:pt x="8911" y="10225"/>
                    <a:pt x="8501" y="9318"/>
                    <a:pt x="8014" y="8477"/>
                  </a:cubicBezTo>
                  <a:cubicBezTo>
                    <a:pt x="7193" y="7061"/>
                    <a:pt x="5994" y="5887"/>
                    <a:pt x="5770" y="4197"/>
                  </a:cubicBezTo>
                  <a:cubicBezTo>
                    <a:pt x="5672" y="3451"/>
                    <a:pt x="5879" y="2368"/>
                    <a:pt x="6683" y="2078"/>
                  </a:cubicBezTo>
                  <a:cubicBezTo>
                    <a:pt x="6754" y="2052"/>
                    <a:pt x="6827" y="2041"/>
                    <a:pt x="6900" y="2041"/>
                  </a:cubicBezTo>
                  <a:close/>
                  <a:moveTo>
                    <a:pt x="6121" y="432"/>
                  </a:moveTo>
                  <a:cubicBezTo>
                    <a:pt x="6427" y="432"/>
                    <a:pt x="6738" y="519"/>
                    <a:pt x="7071" y="662"/>
                  </a:cubicBezTo>
                  <a:cubicBezTo>
                    <a:pt x="8221" y="1161"/>
                    <a:pt x="9181" y="2025"/>
                    <a:pt x="10229" y="2695"/>
                  </a:cubicBezTo>
                  <a:cubicBezTo>
                    <a:pt x="10578" y="2919"/>
                    <a:pt x="11112" y="3244"/>
                    <a:pt x="11565" y="3244"/>
                  </a:cubicBezTo>
                  <a:cubicBezTo>
                    <a:pt x="11632" y="3244"/>
                    <a:pt x="11698" y="3237"/>
                    <a:pt x="11760" y="3221"/>
                  </a:cubicBezTo>
                  <a:lnTo>
                    <a:pt x="11760" y="3221"/>
                  </a:lnTo>
                  <a:cubicBezTo>
                    <a:pt x="11652" y="3585"/>
                    <a:pt x="11535" y="3947"/>
                    <a:pt x="11413" y="4305"/>
                  </a:cubicBezTo>
                  <a:cubicBezTo>
                    <a:pt x="11410" y="4307"/>
                    <a:pt x="11407" y="4307"/>
                    <a:pt x="11403" y="4309"/>
                  </a:cubicBezTo>
                  <a:cubicBezTo>
                    <a:pt x="11195" y="4410"/>
                    <a:pt x="10996" y="4454"/>
                    <a:pt x="10805" y="4454"/>
                  </a:cubicBezTo>
                  <a:cubicBezTo>
                    <a:pt x="9629" y="4454"/>
                    <a:pt x="8759" y="2760"/>
                    <a:pt x="7942" y="2097"/>
                  </a:cubicBezTo>
                  <a:cubicBezTo>
                    <a:pt x="7627" y="1840"/>
                    <a:pt x="7253" y="1651"/>
                    <a:pt x="6861" y="1651"/>
                  </a:cubicBezTo>
                  <a:cubicBezTo>
                    <a:pt x="6727" y="1651"/>
                    <a:pt x="6592" y="1673"/>
                    <a:pt x="6456" y="1721"/>
                  </a:cubicBezTo>
                  <a:cubicBezTo>
                    <a:pt x="5774" y="1968"/>
                    <a:pt x="5435" y="2829"/>
                    <a:pt x="5353" y="3484"/>
                  </a:cubicBezTo>
                  <a:cubicBezTo>
                    <a:pt x="5146" y="5166"/>
                    <a:pt x="6242" y="6539"/>
                    <a:pt x="7121" y="7833"/>
                  </a:cubicBezTo>
                  <a:cubicBezTo>
                    <a:pt x="8094" y="9266"/>
                    <a:pt x="8986" y="10966"/>
                    <a:pt x="8688" y="12751"/>
                  </a:cubicBezTo>
                  <a:cubicBezTo>
                    <a:pt x="8596" y="13153"/>
                    <a:pt x="8506" y="13560"/>
                    <a:pt x="8433" y="13969"/>
                  </a:cubicBezTo>
                  <a:cubicBezTo>
                    <a:pt x="8038" y="14495"/>
                    <a:pt x="7248" y="14880"/>
                    <a:pt x="6577" y="14880"/>
                  </a:cubicBezTo>
                  <a:cubicBezTo>
                    <a:pt x="6508" y="14880"/>
                    <a:pt x="6440" y="14876"/>
                    <a:pt x="6374" y="14868"/>
                  </a:cubicBezTo>
                  <a:cubicBezTo>
                    <a:pt x="5890" y="14806"/>
                    <a:pt x="5697" y="14389"/>
                    <a:pt x="6054" y="14045"/>
                  </a:cubicBezTo>
                  <a:cubicBezTo>
                    <a:pt x="6337" y="13775"/>
                    <a:pt x="6706" y="13595"/>
                    <a:pt x="7036" y="13391"/>
                  </a:cubicBezTo>
                  <a:cubicBezTo>
                    <a:pt x="8806" y="12294"/>
                    <a:pt x="7680" y="9690"/>
                    <a:pt x="6658" y="8479"/>
                  </a:cubicBezTo>
                  <a:cubicBezTo>
                    <a:pt x="6057" y="7770"/>
                    <a:pt x="5353" y="7156"/>
                    <a:pt x="4801" y="6405"/>
                  </a:cubicBezTo>
                  <a:cubicBezTo>
                    <a:pt x="4184" y="5566"/>
                    <a:pt x="3960" y="4565"/>
                    <a:pt x="3932" y="3538"/>
                  </a:cubicBezTo>
                  <a:cubicBezTo>
                    <a:pt x="3902" y="2479"/>
                    <a:pt x="4244" y="1419"/>
                    <a:pt x="5125" y="780"/>
                  </a:cubicBezTo>
                  <a:cubicBezTo>
                    <a:pt x="5463" y="535"/>
                    <a:pt x="5788" y="432"/>
                    <a:pt x="6121" y="432"/>
                  </a:cubicBezTo>
                  <a:close/>
                  <a:moveTo>
                    <a:pt x="27306" y="11687"/>
                  </a:moveTo>
                  <a:cubicBezTo>
                    <a:pt x="27724" y="12472"/>
                    <a:pt x="28594" y="12621"/>
                    <a:pt x="29460" y="12621"/>
                  </a:cubicBezTo>
                  <a:cubicBezTo>
                    <a:pt x="29818" y="12621"/>
                    <a:pt x="30174" y="12596"/>
                    <a:pt x="30498" y="12579"/>
                  </a:cubicBezTo>
                  <a:cubicBezTo>
                    <a:pt x="30649" y="12571"/>
                    <a:pt x="30810" y="12563"/>
                    <a:pt x="30974" y="12563"/>
                  </a:cubicBezTo>
                  <a:cubicBezTo>
                    <a:pt x="31453" y="12563"/>
                    <a:pt x="31960" y="12628"/>
                    <a:pt x="32312" y="12936"/>
                  </a:cubicBezTo>
                  <a:cubicBezTo>
                    <a:pt x="32610" y="13198"/>
                    <a:pt x="32530" y="13702"/>
                    <a:pt x="32433" y="14032"/>
                  </a:cubicBezTo>
                  <a:cubicBezTo>
                    <a:pt x="32300" y="14484"/>
                    <a:pt x="31976" y="14849"/>
                    <a:pt x="31623" y="15145"/>
                  </a:cubicBezTo>
                  <a:cubicBezTo>
                    <a:pt x="30327" y="16226"/>
                    <a:pt x="28560" y="16176"/>
                    <a:pt x="26997" y="16526"/>
                  </a:cubicBezTo>
                  <a:cubicBezTo>
                    <a:pt x="26015" y="16744"/>
                    <a:pt x="25025" y="17085"/>
                    <a:pt x="24191" y="17645"/>
                  </a:cubicBezTo>
                  <a:cubicBezTo>
                    <a:pt x="24920" y="16439"/>
                    <a:pt x="25576" y="15198"/>
                    <a:pt x="26201" y="13924"/>
                  </a:cubicBezTo>
                  <a:cubicBezTo>
                    <a:pt x="26567" y="13178"/>
                    <a:pt x="26927" y="12427"/>
                    <a:pt x="27306" y="11687"/>
                  </a:cubicBezTo>
                  <a:close/>
                  <a:moveTo>
                    <a:pt x="28095" y="10214"/>
                  </a:moveTo>
                  <a:cubicBezTo>
                    <a:pt x="28378" y="10724"/>
                    <a:pt x="29327" y="10914"/>
                    <a:pt x="29830" y="11028"/>
                  </a:cubicBezTo>
                  <a:cubicBezTo>
                    <a:pt x="31117" y="11315"/>
                    <a:pt x="32644" y="11390"/>
                    <a:pt x="33768" y="12144"/>
                  </a:cubicBezTo>
                  <a:cubicBezTo>
                    <a:pt x="34505" y="12637"/>
                    <a:pt x="34597" y="13678"/>
                    <a:pt x="34365" y="14472"/>
                  </a:cubicBezTo>
                  <a:cubicBezTo>
                    <a:pt x="34075" y="15462"/>
                    <a:pt x="33239" y="16211"/>
                    <a:pt x="32412" y="16763"/>
                  </a:cubicBezTo>
                  <a:lnTo>
                    <a:pt x="32413" y="16763"/>
                  </a:lnTo>
                  <a:cubicBezTo>
                    <a:pt x="30712" y="17899"/>
                    <a:pt x="28722" y="17273"/>
                    <a:pt x="26840" y="17659"/>
                  </a:cubicBezTo>
                  <a:cubicBezTo>
                    <a:pt x="26048" y="17820"/>
                    <a:pt x="25197" y="18237"/>
                    <a:pt x="24622" y="18810"/>
                  </a:cubicBezTo>
                  <a:cubicBezTo>
                    <a:pt x="23989" y="19437"/>
                    <a:pt x="23888" y="20151"/>
                    <a:pt x="24076" y="20985"/>
                  </a:cubicBezTo>
                  <a:cubicBezTo>
                    <a:pt x="24153" y="21318"/>
                    <a:pt x="24236" y="21667"/>
                    <a:pt x="24191" y="22011"/>
                  </a:cubicBezTo>
                  <a:cubicBezTo>
                    <a:pt x="24163" y="22232"/>
                    <a:pt x="24035" y="22311"/>
                    <a:pt x="23878" y="22311"/>
                  </a:cubicBezTo>
                  <a:cubicBezTo>
                    <a:pt x="23652" y="22311"/>
                    <a:pt x="23366" y="22148"/>
                    <a:pt x="23232" y="22009"/>
                  </a:cubicBezTo>
                  <a:cubicBezTo>
                    <a:pt x="22792" y="21549"/>
                    <a:pt x="22516" y="20700"/>
                    <a:pt x="22618" y="20054"/>
                  </a:cubicBezTo>
                  <a:cubicBezTo>
                    <a:pt x="22863" y="19715"/>
                    <a:pt x="23092" y="19368"/>
                    <a:pt x="23312" y="19031"/>
                  </a:cubicBezTo>
                  <a:cubicBezTo>
                    <a:pt x="23314" y="19030"/>
                    <a:pt x="23316" y="19028"/>
                    <a:pt x="23317" y="19025"/>
                  </a:cubicBezTo>
                  <a:cubicBezTo>
                    <a:pt x="24381" y="17595"/>
                    <a:pt x="26173" y="17075"/>
                    <a:pt x="27851" y="16773"/>
                  </a:cubicBezTo>
                  <a:cubicBezTo>
                    <a:pt x="28600" y="16639"/>
                    <a:pt x="29361" y="16584"/>
                    <a:pt x="30095" y="16372"/>
                  </a:cubicBezTo>
                  <a:cubicBezTo>
                    <a:pt x="30902" y="16141"/>
                    <a:pt x="31668" y="15723"/>
                    <a:pt x="32253" y="15118"/>
                  </a:cubicBezTo>
                  <a:cubicBezTo>
                    <a:pt x="32734" y="14619"/>
                    <a:pt x="33054" y="13837"/>
                    <a:pt x="32886" y="13145"/>
                  </a:cubicBezTo>
                  <a:cubicBezTo>
                    <a:pt x="32742" y="12561"/>
                    <a:pt x="32178" y="12312"/>
                    <a:pt x="31639" y="12212"/>
                  </a:cubicBezTo>
                  <a:cubicBezTo>
                    <a:pt x="31475" y="12181"/>
                    <a:pt x="31290" y="12170"/>
                    <a:pt x="31093" y="12170"/>
                  </a:cubicBezTo>
                  <a:cubicBezTo>
                    <a:pt x="30586" y="12170"/>
                    <a:pt x="29996" y="12244"/>
                    <a:pt x="29440" y="12244"/>
                  </a:cubicBezTo>
                  <a:cubicBezTo>
                    <a:pt x="28596" y="12244"/>
                    <a:pt x="27831" y="12074"/>
                    <a:pt x="27558" y="11221"/>
                  </a:cubicBezTo>
                  <a:cubicBezTo>
                    <a:pt x="27556" y="11216"/>
                    <a:pt x="27554" y="11213"/>
                    <a:pt x="27553" y="11208"/>
                  </a:cubicBezTo>
                  <a:cubicBezTo>
                    <a:pt x="27728" y="10874"/>
                    <a:pt x="27908" y="10542"/>
                    <a:pt x="28095" y="10214"/>
                  </a:cubicBezTo>
                  <a:close/>
                  <a:moveTo>
                    <a:pt x="14660" y="1370"/>
                  </a:moveTo>
                  <a:cubicBezTo>
                    <a:pt x="15263" y="1370"/>
                    <a:pt x="15869" y="1439"/>
                    <a:pt x="16455" y="1538"/>
                  </a:cubicBezTo>
                  <a:cubicBezTo>
                    <a:pt x="18118" y="1818"/>
                    <a:pt x="19726" y="2404"/>
                    <a:pt x="21257" y="3099"/>
                  </a:cubicBezTo>
                  <a:cubicBezTo>
                    <a:pt x="22828" y="3813"/>
                    <a:pt x="24323" y="4682"/>
                    <a:pt x="25723" y="5693"/>
                  </a:cubicBezTo>
                  <a:cubicBezTo>
                    <a:pt x="26815" y="6485"/>
                    <a:pt x="27889" y="7386"/>
                    <a:pt x="28687" y="8487"/>
                  </a:cubicBezTo>
                  <a:cubicBezTo>
                    <a:pt x="26652" y="11481"/>
                    <a:pt x="25506" y="14976"/>
                    <a:pt x="23506" y="17990"/>
                  </a:cubicBezTo>
                  <a:cubicBezTo>
                    <a:pt x="22613" y="19328"/>
                    <a:pt x="21771" y="20788"/>
                    <a:pt x="20378" y="21664"/>
                  </a:cubicBezTo>
                  <a:lnTo>
                    <a:pt x="20380" y="21664"/>
                  </a:lnTo>
                  <a:cubicBezTo>
                    <a:pt x="19771" y="22046"/>
                    <a:pt x="19098" y="22157"/>
                    <a:pt x="18406" y="22157"/>
                  </a:cubicBezTo>
                  <a:cubicBezTo>
                    <a:pt x="17678" y="22157"/>
                    <a:pt x="16928" y="22034"/>
                    <a:pt x="16211" y="21972"/>
                  </a:cubicBezTo>
                  <a:cubicBezTo>
                    <a:pt x="16191" y="21911"/>
                    <a:pt x="16138" y="21862"/>
                    <a:pt x="16051" y="21857"/>
                  </a:cubicBezTo>
                  <a:cubicBezTo>
                    <a:pt x="15060" y="21790"/>
                    <a:pt x="14184" y="21342"/>
                    <a:pt x="13419" y="20731"/>
                  </a:cubicBezTo>
                  <a:cubicBezTo>
                    <a:pt x="13378" y="20699"/>
                    <a:pt x="13335" y="20685"/>
                    <a:pt x="13295" y="20685"/>
                  </a:cubicBezTo>
                  <a:cubicBezTo>
                    <a:pt x="13127" y="20685"/>
                    <a:pt x="12994" y="20920"/>
                    <a:pt x="13162" y="21053"/>
                  </a:cubicBezTo>
                  <a:cubicBezTo>
                    <a:pt x="13846" y="21600"/>
                    <a:pt x="14626" y="22029"/>
                    <a:pt x="15482" y="22197"/>
                  </a:cubicBezTo>
                  <a:cubicBezTo>
                    <a:pt x="15485" y="22223"/>
                    <a:pt x="15492" y="22246"/>
                    <a:pt x="15505" y="22268"/>
                  </a:cubicBezTo>
                  <a:cubicBezTo>
                    <a:pt x="15195" y="22873"/>
                    <a:pt x="15015" y="23492"/>
                    <a:pt x="15030" y="24176"/>
                  </a:cubicBezTo>
                  <a:cubicBezTo>
                    <a:pt x="15047" y="24915"/>
                    <a:pt x="15352" y="25599"/>
                    <a:pt x="15517" y="26308"/>
                  </a:cubicBezTo>
                  <a:cubicBezTo>
                    <a:pt x="15624" y="26763"/>
                    <a:pt x="15726" y="27225"/>
                    <a:pt x="15630" y="27691"/>
                  </a:cubicBezTo>
                  <a:cubicBezTo>
                    <a:pt x="15517" y="28249"/>
                    <a:pt x="15243" y="28793"/>
                    <a:pt x="15040" y="29327"/>
                  </a:cubicBezTo>
                  <a:cubicBezTo>
                    <a:pt x="14942" y="29335"/>
                    <a:pt x="14843" y="29338"/>
                    <a:pt x="14745" y="29338"/>
                  </a:cubicBezTo>
                  <a:cubicBezTo>
                    <a:pt x="13438" y="29338"/>
                    <a:pt x="12127" y="28709"/>
                    <a:pt x="10945" y="28239"/>
                  </a:cubicBezTo>
                  <a:cubicBezTo>
                    <a:pt x="9507" y="27669"/>
                    <a:pt x="8045" y="26980"/>
                    <a:pt x="6948" y="25862"/>
                  </a:cubicBezTo>
                  <a:cubicBezTo>
                    <a:pt x="7190" y="25360"/>
                    <a:pt x="7397" y="24828"/>
                    <a:pt x="7689" y="24356"/>
                  </a:cubicBezTo>
                  <a:cubicBezTo>
                    <a:pt x="7932" y="23966"/>
                    <a:pt x="8326" y="23722"/>
                    <a:pt x="8711" y="23489"/>
                  </a:cubicBezTo>
                  <a:cubicBezTo>
                    <a:pt x="9338" y="23105"/>
                    <a:pt x="10026" y="22846"/>
                    <a:pt x="10603" y="22381"/>
                  </a:cubicBezTo>
                  <a:cubicBezTo>
                    <a:pt x="11157" y="21934"/>
                    <a:pt x="11502" y="21317"/>
                    <a:pt x="11732" y="20654"/>
                  </a:cubicBezTo>
                  <a:cubicBezTo>
                    <a:pt x="11867" y="20619"/>
                    <a:pt x="11964" y="20414"/>
                    <a:pt x="11829" y="20281"/>
                  </a:cubicBezTo>
                  <a:cubicBezTo>
                    <a:pt x="11407" y="19865"/>
                    <a:pt x="10935" y="19492"/>
                    <a:pt x="10486" y="19098"/>
                  </a:cubicBezTo>
                  <a:cubicBezTo>
                    <a:pt x="10760" y="18729"/>
                    <a:pt x="10980" y="18319"/>
                    <a:pt x="11337" y="18022"/>
                  </a:cubicBezTo>
                  <a:cubicBezTo>
                    <a:pt x="11502" y="17886"/>
                    <a:pt x="11373" y="17644"/>
                    <a:pt x="11211" y="17644"/>
                  </a:cubicBezTo>
                  <a:cubicBezTo>
                    <a:pt x="11172" y="17644"/>
                    <a:pt x="11131" y="17658"/>
                    <a:pt x="11091" y="17690"/>
                  </a:cubicBezTo>
                  <a:cubicBezTo>
                    <a:pt x="10708" y="18007"/>
                    <a:pt x="10471" y="18433"/>
                    <a:pt x="10179" y="18821"/>
                  </a:cubicBezTo>
                  <a:cubicBezTo>
                    <a:pt x="9996" y="18651"/>
                    <a:pt x="9820" y="18471"/>
                    <a:pt x="9655" y="18282"/>
                  </a:cubicBezTo>
                  <a:cubicBezTo>
                    <a:pt x="10264" y="17428"/>
                    <a:pt x="10861" y="16546"/>
                    <a:pt x="11705" y="15905"/>
                  </a:cubicBezTo>
                  <a:cubicBezTo>
                    <a:pt x="11877" y="15774"/>
                    <a:pt x="11747" y="15530"/>
                    <a:pt x="11578" y="15530"/>
                  </a:cubicBezTo>
                  <a:cubicBezTo>
                    <a:pt x="11539" y="15530"/>
                    <a:pt x="11498" y="15543"/>
                    <a:pt x="11458" y="15573"/>
                  </a:cubicBezTo>
                  <a:cubicBezTo>
                    <a:pt x="10613" y="16217"/>
                    <a:pt x="9999" y="17088"/>
                    <a:pt x="9388" y="17945"/>
                  </a:cubicBezTo>
                  <a:cubicBezTo>
                    <a:pt x="9268" y="17780"/>
                    <a:pt x="9161" y="17603"/>
                    <a:pt x="9068" y="17422"/>
                  </a:cubicBezTo>
                  <a:cubicBezTo>
                    <a:pt x="9624" y="16639"/>
                    <a:pt x="10161" y="15840"/>
                    <a:pt x="10873" y="15190"/>
                  </a:cubicBezTo>
                  <a:cubicBezTo>
                    <a:pt x="11029" y="15048"/>
                    <a:pt x="10905" y="14807"/>
                    <a:pt x="10748" y="14807"/>
                  </a:cubicBezTo>
                  <a:cubicBezTo>
                    <a:pt x="10709" y="14807"/>
                    <a:pt x="10667" y="14822"/>
                    <a:pt x="10628" y="14858"/>
                  </a:cubicBezTo>
                  <a:cubicBezTo>
                    <a:pt x="9944" y="15483"/>
                    <a:pt x="9412" y="16226"/>
                    <a:pt x="8880" y="16975"/>
                  </a:cubicBezTo>
                  <a:cubicBezTo>
                    <a:pt x="8871" y="16951"/>
                    <a:pt x="8863" y="16928"/>
                    <a:pt x="8856" y="16905"/>
                  </a:cubicBezTo>
                  <a:cubicBezTo>
                    <a:pt x="8758" y="16589"/>
                    <a:pt x="8698" y="16262"/>
                    <a:pt x="8676" y="15934"/>
                  </a:cubicBezTo>
                  <a:cubicBezTo>
                    <a:pt x="9153" y="15270"/>
                    <a:pt x="9689" y="14634"/>
                    <a:pt x="10396" y="14207"/>
                  </a:cubicBezTo>
                  <a:cubicBezTo>
                    <a:pt x="10587" y="14092"/>
                    <a:pt x="10444" y="13843"/>
                    <a:pt x="10261" y="13843"/>
                  </a:cubicBezTo>
                  <a:cubicBezTo>
                    <a:pt x="10225" y="13843"/>
                    <a:pt x="10188" y="13853"/>
                    <a:pt x="10151" y="13875"/>
                  </a:cubicBezTo>
                  <a:cubicBezTo>
                    <a:pt x="9567" y="14229"/>
                    <a:pt x="9088" y="14721"/>
                    <a:pt x="8669" y="15255"/>
                  </a:cubicBezTo>
                  <a:cubicBezTo>
                    <a:pt x="8688" y="14894"/>
                    <a:pt x="8731" y="14536"/>
                    <a:pt x="8794" y="14180"/>
                  </a:cubicBezTo>
                  <a:lnTo>
                    <a:pt x="8796" y="14177"/>
                  </a:lnTo>
                  <a:cubicBezTo>
                    <a:pt x="8833" y="14127"/>
                    <a:pt x="8845" y="14062"/>
                    <a:pt x="8826" y="14002"/>
                  </a:cubicBezTo>
                  <a:cubicBezTo>
                    <a:pt x="8898" y="13627"/>
                    <a:pt x="8983" y="13255"/>
                    <a:pt x="9071" y="12893"/>
                  </a:cubicBezTo>
                  <a:cubicBezTo>
                    <a:pt x="9085" y="12869"/>
                    <a:pt x="9093" y="12844"/>
                    <a:pt x="9098" y="12819"/>
                  </a:cubicBezTo>
                  <a:cubicBezTo>
                    <a:pt x="9103" y="12793"/>
                    <a:pt x="9105" y="12766"/>
                    <a:pt x="9110" y="12738"/>
                  </a:cubicBezTo>
                  <a:cubicBezTo>
                    <a:pt x="9178" y="12457"/>
                    <a:pt x="9247" y="12182"/>
                    <a:pt x="9308" y="11915"/>
                  </a:cubicBezTo>
                  <a:cubicBezTo>
                    <a:pt x="10109" y="8427"/>
                    <a:pt x="11807" y="5214"/>
                    <a:pt x="12581" y="1720"/>
                  </a:cubicBezTo>
                  <a:cubicBezTo>
                    <a:pt x="13245" y="1465"/>
                    <a:pt x="13950" y="1370"/>
                    <a:pt x="14660" y="1370"/>
                  </a:cubicBezTo>
                  <a:close/>
                  <a:moveTo>
                    <a:pt x="6569" y="25701"/>
                  </a:moveTo>
                  <a:cubicBezTo>
                    <a:pt x="6553" y="25736"/>
                    <a:pt x="6536" y="25771"/>
                    <a:pt x="6517" y="25806"/>
                  </a:cubicBezTo>
                  <a:cubicBezTo>
                    <a:pt x="6482" y="25867"/>
                    <a:pt x="6487" y="25942"/>
                    <a:pt x="6531" y="25997"/>
                  </a:cubicBezTo>
                  <a:cubicBezTo>
                    <a:pt x="6541" y="26021"/>
                    <a:pt x="6554" y="26043"/>
                    <a:pt x="6573" y="26061"/>
                  </a:cubicBezTo>
                  <a:cubicBezTo>
                    <a:pt x="7699" y="27232"/>
                    <a:pt x="9165" y="27958"/>
                    <a:pt x="10653" y="28565"/>
                  </a:cubicBezTo>
                  <a:cubicBezTo>
                    <a:pt x="11927" y="29084"/>
                    <a:pt x="13349" y="29750"/>
                    <a:pt x="14763" y="29750"/>
                  </a:cubicBezTo>
                  <a:cubicBezTo>
                    <a:pt x="14892" y="29750"/>
                    <a:pt x="15021" y="29744"/>
                    <a:pt x="15150" y="29732"/>
                  </a:cubicBezTo>
                  <a:cubicBezTo>
                    <a:pt x="15167" y="29731"/>
                    <a:pt x="15183" y="29727"/>
                    <a:pt x="15198" y="29722"/>
                  </a:cubicBezTo>
                  <a:cubicBezTo>
                    <a:pt x="15202" y="29723"/>
                    <a:pt x="15206" y="29723"/>
                    <a:pt x="15209" y="29723"/>
                  </a:cubicBezTo>
                  <a:cubicBezTo>
                    <a:pt x="15258" y="29723"/>
                    <a:pt x="15304" y="29701"/>
                    <a:pt x="15339" y="29666"/>
                  </a:cubicBezTo>
                  <a:cubicBezTo>
                    <a:pt x="15602" y="30134"/>
                    <a:pt x="15914" y="30578"/>
                    <a:pt x="16131" y="31070"/>
                  </a:cubicBezTo>
                  <a:cubicBezTo>
                    <a:pt x="16448" y="31794"/>
                    <a:pt x="16124" y="32492"/>
                    <a:pt x="15857" y="33172"/>
                  </a:cubicBezTo>
                  <a:lnTo>
                    <a:pt x="15859" y="33172"/>
                  </a:lnTo>
                  <a:cubicBezTo>
                    <a:pt x="15372" y="34425"/>
                    <a:pt x="14860" y="35689"/>
                    <a:pt x="14241" y="36884"/>
                  </a:cubicBezTo>
                  <a:cubicBezTo>
                    <a:pt x="14236" y="36883"/>
                    <a:pt x="14232" y="36883"/>
                    <a:pt x="14227" y="36883"/>
                  </a:cubicBezTo>
                  <a:cubicBezTo>
                    <a:pt x="14206" y="36883"/>
                    <a:pt x="14185" y="36886"/>
                    <a:pt x="14164" y="36892"/>
                  </a:cubicBezTo>
                  <a:cubicBezTo>
                    <a:pt x="13658" y="37039"/>
                    <a:pt x="13139" y="37103"/>
                    <a:pt x="12614" y="37103"/>
                  </a:cubicBezTo>
                  <a:cubicBezTo>
                    <a:pt x="10826" y="37103"/>
                    <a:pt x="8981" y="36357"/>
                    <a:pt x="7443" y="35606"/>
                  </a:cubicBezTo>
                  <a:cubicBezTo>
                    <a:pt x="5472" y="34642"/>
                    <a:pt x="3545" y="33374"/>
                    <a:pt x="1985" y="31811"/>
                  </a:cubicBezTo>
                  <a:cubicBezTo>
                    <a:pt x="1972" y="31791"/>
                    <a:pt x="1959" y="31774"/>
                    <a:pt x="1940" y="31759"/>
                  </a:cubicBezTo>
                  <a:cubicBezTo>
                    <a:pt x="1927" y="31748"/>
                    <a:pt x="1912" y="31736"/>
                    <a:pt x="1898" y="31724"/>
                  </a:cubicBezTo>
                  <a:cubicBezTo>
                    <a:pt x="1885" y="31712"/>
                    <a:pt x="1873" y="31699"/>
                    <a:pt x="1862" y="31686"/>
                  </a:cubicBezTo>
                  <a:cubicBezTo>
                    <a:pt x="2297" y="30411"/>
                    <a:pt x="2863" y="29170"/>
                    <a:pt x="3425" y="27948"/>
                  </a:cubicBezTo>
                  <a:cubicBezTo>
                    <a:pt x="3723" y="27300"/>
                    <a:pt x="3984" y="26558"/>
                    <a:pt x="4658" y="26218"/>
                  </a:cubicBezTo>
                  <a:cubicBezTo>
                    <a:pt x="5240" y="25924"/>
                    <a:pt x="5935" y="25872"/>
                    <a:pt x="6569" y="25701"/>
                  </a:cubicBezTo>
                  <a:close/>
                  <a:moveTo>
                    <a:pt x="844" y="31418"/>
                  </a:moveTo>
                  <a:cubicBezTo>
                    <a:pt x="1027" y="31418"/>
                    <a:pt x="1347" y="31744"/>
                    <a:pt x="1541" y="31943"/>
                  </a:cubicBezTo>
                  <a:cubicBezTo>
                    <a:pt x="1545" y="31949"/>
                    <a:pt x="1550" y="31956"/>
                    <a:pt x="1555" y="31961"/>
                  </a:cubicBezTo>
                  <a:cubicBezTo>
                    <a:pt x="3223" y="33686"/>
                    <a:pt x="5330" y="35045"/>
                    <a:pt x="7482" y="36083"/>
                  </a:cubicBezTo>
                  <a:cubicBezTo>
                    <a:pt x="9029" y="36828"/>
                    <a:pt x="10847" y="37505"/>
                    <a:pt x="12623" y="37505"/>
                  </a:cubicBezTo>
                  <a:cubicBezTo>
                    <a:pt x="13153" y="37505"/>
                    <a:pt x="13679" y="37445"/>
                    <a:pt x="14193" y="37309"/>
                  </a:cubicBezTo>
                  <a:cubicBezTo>
                    <a:pt x="14201" y="37311"/>
                    <a:pt x="14209" y="37312"/>
                    <a:pt x="14219" y="37314"/>
                  </a:cubicBezTo>
                  <a:cubicBezTo>
                    <a:pt x="14228" y="37315"/>
                    <a:pt x="14239" y="37315"/>
                    <a:pt x="14252" y="37315"/>
                  </a:cubicBezTo>
                  <a:cubicBezTo>
                    <a:pt x="14325" y="37315"/>
                    <a:pt x="14462" y="37307"/>
                    <a:pt x="14608" y="37307"/>
                  </a:cubicBezTo>
                  <a:cubicBezTo>
                    <a:pt x="14870" y="37307"/>
                    <a:pt x="15159" y="37332"/>
                    <a:pt x="15152" y="37474"/>
                  </a:cubicBezTo>
                  <a:lnTo>
                    <a:pt x="15153" y="37474"/>
                  </a:lnTo>
                  <a:cubicBezTo>
                    <a:pt x="15140" y="37728"/>
                    <a:pt x="14975" y="38036"/>
                    <a:pt x="14835" y="38243"/>
                  </a:cubicBezTo>
                  <a:lnTo>
                    <a:pt x="14835" y="38245"/>
                  </a:lnTo>
                  <a:cubicBezTo>
                    <a:pt x="14243" y="38417"/>
                    <a:pt x="13634" y="38492"/>
                    <a:pt x="13020" y="38492"/>
                  </a:cubicBezTo>
                  <a:cubicBezTo>
                    <a:pt x="10929" y="38492"/>
                    <a:pt x="8770" y="37622"/>
                    <a:pt x="6973" y="36745"/>
                  </a:cubicBezTo>
                  <a:cubicBezTo>
                    <a:pt x="4602" y="35588"/>
                    <a:pt x="2284" y="34060"/>
                    <a:pt x="432" y="32163"/>
                  </a:cubicBezTo>
                  <a:cubicBezTo>
                    <a:pt x="482" y="31926"/>
                    <a:pt x="591" y="31596"/>
                    <a:pt x="769" y="31444"/>
                  </a:cubicBezTo>
                  <a:cubicBezTo>
                    <a:pt x="790" y="31426"/>
                    <a:pt x="815" y="31418"/>
                    <a:pt x="844" y="31418"/>
                  </a:cubicBezTo>
                  <a:close/>
                  <a:moveTo>
                    <a:pt x="6091" y="0"/>
                  </a:moveTo>
                  <a:cubicBezTo>
                    <a:pt x="6024" y="0"/>
                    <a:pt x="5956" y="3"/>
                    <a:pt x="5889" y="10"/>
                  </a:cubicBezTo>
                  <a:cubicBezTo>
                    <a:pt x="5076" y="85"/>
                    <a:pt x="4357" y="797"/>
                    <a:pt x="3972" y="1466"/>
                  </a:cubicBezTo>
                  <a:cubicBezTo>
                    <a:pt x="3505" y="2275"/>
                    <a:pt x="3466" y="3288"/>
                    <a:pt x="3562" y="4193"/>
                  </a:cubicBezTo>
                  <a:cubicBezTo>
                    <a:pt x="3660" y="5136"/>
                    <a:pt x="3972" y="5978"/>
                    <a:pt x="4534" y="6741"/>
                  </a:cubicBezTo>
                  <a:cubicBezTo>
                    <a:pt x="5085" y="7490"/>
                    <a:pt x="5797" y="8102"/>
                    <a:pt x="6396" y="8809"/>
                  </a:cubicBezTo>
                  <a:cubicBezTo>
                    <a:pt x="7143" y="9695"/>
                    <a:pt x="7712" y="10956"/>
                    <a:pt x="7477" y="12134"/>
                  </a:cubicBezTo>
                  <a:cubicBezTo>
                    <a:pt x="7268" y="13186"/>
                    <a:pt x="5992" y="13205"/>
                    <a:pt x="5527" y="14047"/>
                  </a:cubicBezTo>
                  <a:cubicBezTo>
                    <a:pt x="5110" y="14804"/>
                    <a:pt x="5990" y="15293"/>
                    <a:pt x="6636" y="15295"/>
                  </a:cubicBezTo>
                  <a:cubicBezTo>
                    <a:pt x="6638" y="15295"/>
                    <a:pt x="6639" y="15295"/>
                    <a:pt x="6641" y="15295"/>
                  </a:cubicBezTo>
                  <a:cubicBezTo>
                    <a:pt x="7191" y="15295"/>
                    <a:pt x="7847" y="15035"/>
                    <a:pt x="8331" y="14654"/>
                  </a:cubicBezTo>
                  <a:lnTo>
                    <a:pt x="8331" y="14654"/>
                  </a:lnTo>
                  <a:cubicBezTo>
                    <a:pt x="8282" y="15041"/>
                    <a:pt x="8266" y="15432"/>
                    <a:pt x="8279" y="15820"/>
                  </a:cubicBezTo>
                  <a:cubicBezTo>
                    <a:pt x="8276" y="15842"/>
                    <a:pt x="8277" y="15865"/>
                    <a:pt x="8282" y="15887"/>
                  </a:cubicBezTo>
                  <a:cubicBezTo>
                    <a:pt x="8302" y="16324"/>
                    <a:pt x="8377" y="16756"/>
                    <a:pt x="8508" y="17175"/>
                  </a:cubicBezTo>
                  <a:cubicBezTo>
                    <a:pt x="8771" y="18009"/>
                    <a:pt x="9343" y="18641"/>
                    <a:pt x="9982" y="19217"/>
                  </a:cubicBezTo>
                  <a:cubicBezTo>
                    <a:pt x="10011" y="19277"/>
                    <a:pt x="10062" y="19323"/>
                    <a:pt x="10126" y="19343"/>
                  </a:cubicBezTo>
                  <a:cubicBezTo>
                    <a:pt x="10544" y="19710"/>
                    <a:pt x="10985" y="20057"/>
                    <a:pt x="11380" y="20424"/>
                  </a:cubicBezTo>
                  <a:cubicBezTo>
                    <a:pt x="11372" y="20439"/>
                    <a:pt x="11363" y="20454"/>
                    <a:pt x="11358" y="20471"/>
                  </a:cubicBezTo>
                  <a:cubicBezTo>
                    <a:pt x="11108" y="21197"/>
                    <a:pt x="10733" y="21785"/>
                    <a:pt x="10106" y="22238"/>
                  </a:cubicBezTo>
                  <a:cubicBezTo>
                    <a:pt x="9520" y="22661"/>
                    <a:pt x="8830" y="22920"/>
                    <a:pt x="8221" y="23307"/>
                  </a:cubicBezTo>
                  <a:cubicBezTo>
                    <a:pt x="7475" y="23779"/>
                    <a:pt x="7133" y="24486"/>
                    <a:pt x="6786" y="25237"/>
                  </a:cubicBezTo>
                  <a:cubicBezTo>
                    <a:pt x="6769" y="25233"/>
                    <a:pt x="6751" y="25230"/>
                    <a:pt x="6734" y="25230"/>
                  </a:cubicBezTo>
                  <a:cubicBezTo>
                    <a:pt x="6711" y="25230"/>
                    <a:pt x="6688" y="25234"/>
                    <a:pt x="6666" y="25242"/>
                  </a:cubicBezTo>
                  <a:cubicBezTo>
                    <a:pt x="5959" y="25484"/>
                    <a:pt x="5185" y="25527"/>
                    <a:pt x="4502" y="25836"/>
                  </a:cubicBezTo>
                  <a:cubicBezTo>
                    <a:pt x="3828" y="26139"/>
                    <a:pt x="3520" y="26773"/>
                    <a:pt x="3220" y="27405"/>
                  </a:cubicBezTo>
                  <a:cubicBezTo>
                    <a:pt x="2606" y="28698"/>
                    <a:pt x="2004" y="30024"/>
                    <a:pt x="1531" y="31379"/>
                  </a:cubicBezTo>
                  <a:cubicBezTo>
                    <a:pt x="1323" y="31190"/>
                    <a:pt x="1093" y="31023"/>
                    <a:pt x="833" y="31023"/>
                  </a:cubicBezTo>
                  <a:cubicBezTo>
                    <a:pt x="757" y="31023"/>
                    <a:pt x="679" y="31037"/>
                    <a:pt x="599" y="31069"/>
                  </a:cubicBezTo>
                  <a:cubicBezTo>
                    <a:pt x="250" y="31204"/>
                    <a:pt x="75" y="31828"/>
                    <a:pt x="12" y="32155"/>
                  </a:cubicBezTo>
                  <a:cubicBezTo>
                    <a:pt x="0" y="32208"/>
                    <a:pt x="12" y="32263"/>
                    <a:pt x="45" y="32306"/>
                  </a:cubicBezTo>
                  <a:cubicBezTo>
                    <a:pt x="54" y="32346"/>
                    <a:pt x="74" y="32385"/>
                    <a:pt x="104" y="32415"/>
                  </a:cubicBezTo>
                  <a:cubicBezTo>
                    <a:pt x="2045" y="34427"/>
                    <a:pt x="4504" y="36013"/>
                    <a:pt x="7011" y="37222"/>
                  </a:cubicBezTo>
                  <a:cubicBezTo>
                    <a:pt x="8817" y="38094"/>
                    <a:pt x="10948" y="38895"/>
                    <a:pt x="13028" y="38895"/>
                  </a:cubicBezTo>
                  <a:cubicBezTo>
                    <a:pt x="13694" y="38895"/>
                    <a:pt x="14354" y="38813"/>
                    <a:pt x="14997" y="38625"/>
                  </a:cubicBezTo>
                  <a:cubicBezTo>
                    <a:pt x="15035" y="38615"/>
                    <a:pt x="15068" y="38594"/>
                    <a:pt x="15093" y="38563"/>
                  </a:cubicBezTo>
                  <a:cubicBezTo>
                    <a:pt x="15118" y="38547"/>
                    <a:pt x="15140" y="38527"/>
                    <a:pt x="15155" y="38502"/>
                  </a:cubicBezTo>
                  <a:cubicBezTo>
                    <a:pt x="15360" y="38200"/>
                    <a:pt x="15577" y="37781"/>
                    <a:pt x="15560" y="37407"/>
                  </a:cubicBezTo>
                  <a:cubicBezTo>
                    <a:pt x="15552" y="37177"/>
                    <a:pt x="15309" y="37015"/>
                    <a:pt x="15112" y="36957"/>
                  </a:cubicBezTo>
                  <a:cubicBezTo>
                    <a:pt x="14973" y="36915"/>
                    <a:pt x="14831" y="36909"/>
                    <a:pt x="14688" y="36909"/>
                  </a:cubicBezTo>
                  <a:cubicBezTo>
                    <a:pt x="15325" y="35661"/>
                    <a:pt x="15852" y="34343"/>
                    <a:pt x="16353" y="33037"/>
                  </a:cubicBezTo>
                  <a:cubicBezTo>
                    <a:pt x="16603" y="32385"/>
                    <a:pt x="16786" y="31784"/>
                    <a:pt x="16578" y="31094"/>
                  </a:cubicBezTo>
                  <a:cubicBezTo>
                    <a:pt x="16368" y="30403"/>
                    <a:pt x="15851" y="29819"/>
                    <a:pt x="15539" y="29172"/>
                  </a:cubicBezTo>
                  <a:cubicBezTo>
                    <a:pt x="15854" y="28373"/>
                    <a:pt x="16176" y="27614"/>
                    <a:pt x="16022" y="26725"/>
                  </a:cubicBezTo>
                  <a:cubicBezTo>
                    <a:pt x="15901" y="26016"/>
                    <a:pt x="15627" y="25349"/>
                    <a:pt x="15495" y="24643"/>
                  </a:cubicBezTo>
                  <a:cubicBezTo>
                    <a:pt x="15347" y="23849"/>
                    <a:pt x="15527" y="23122"/>
                    <a:pt x="15891" y="22413"/>
                  </a:cubicBezTo>
                  <a:cubicBezTo>
                    <a:pt x="15899" y="22396"/>
                    <a:pt x="15906" y="22381"/>
                    <a:pt x="15909" y="22363"/>
                  </a:cubicBezTo>
                  <a:cubicBezTo>
                    <a:pt x="16736" y="22411"/>
                    <a:pt x="17568" y="22553"/>
                    <a:pt x="18390" y="22553"/>
                  </a:cubicBezTo>
                  <a:cubicBezTo>
                    <a:pt x="18978" y="22553"/>
                    <a:pt x="19561" y="22480"/>
                    <a:pt x="20133" y="22249"/>
                  </a:cubicBezTo>
                  <a:cubicBezTo>
                    <a:pt x="20958" y="21916"/>
                    <a:pt x="21624" y="21302"/>
                    <a:pt x="22198" y="20601"/>
                  </a:cubicBezTo>
                  <a:cubicBezTo>
                    <a:pt x="22255" y="21082"/>
                    <a:pt x="22446" y="21562"/>
                    <a:pt x="22677" y="21954"/>
                  </a:cubicBezTo>
                  <a:cubicBezTo>
                    <a:pt x="22914" y="22361"/>
                    <a:pt x="23366" y="22726"/>
                    <a:pt x="23832" y="22726"/>
                  </a:cubicBezTo>
                  <a:cubicBezTo>
                    <a:pt x="23994" y="22726"/>
                    <a:pt x="24159" y="22682"/>
                    <a:pt x="24316" y="22579"/>
                  </a:cubicBezTo>
                  <a:cubicBezTo>
                    <a:pt x="24887" y="22213"/>
                    <a:pt x="24538" y="21183"/>
                    <a:pt x="24428" y="20681"/>
                  </a:cubicBezTo>
                  <a:cubicBezTo>
                    <a:pt x="24150" y="19423"/>
                    <a:pt x="25289" y="18664"/>
                    <a:pt x="26311" y="18246"/>
                  </a:cubicBezTo>
                  <a:cubicBezTo>
                    <a:pt x="27094" y="17925"/>
                    <a:pt x="27926" y="17893"/>
                    <a:pt x="28766" y="17893"/>
                  </a:cubicBezTo>
                  <a:cubicBezTo>
                    <a:pt x="28970" y="17893"/>
                    <a:pt x="29175" y="17895"/>
                    <a:pt x="29379" y="17895"/>
                  </a:cubicBezTo>
                  <a:cubicBezTo>
                    <a:pt x="30195" y="17895"/>
                    <a:pt x="31009" y="17866"/>
                    <a:pt x="31781" y="17570"/>
                  </a:cubicBezTo>
                  <a:cubicBezTo>
                    <a:pt x="33426" y="16940"/>
                    <a:pt x="35042" y="15251"/>
                    <a:pt x="34871" y="13396"/>
                  </a:cubicBezTo>
                  <a:cubicBezTo>
                    <a:pt x="34712" y="11678"/>
                    <a:pt x="33046" y="11271"/>
                    <a:pt x="31619" y="10966"/>
                  </a:cubicBezTo>
                  <a:cubicBezTo>
                    <a:pt x="30870" y="10806"/>
                    <a:pt x="30106" y="10697"/>
                    <a:pt x="29369" y="10492"/>
                  </a:cubicBezTo>
                  <a:cubicBezTo>
                    <a:pt x="29047" y="10402"/>
                    <a:pt x="28270" y="10215"/>
                    <a:pt x="28458" y="9738"/>
                  </a:cubicBezTo>
                  <a:cubicBezTo>
                    <a:pt x="28478" y="9692"/>
                    <a:pt x="28478" y="9638"/>
                    <a:pt x="28462" y="9591"/>
                  </a:cubicBezTo>
                  <a:cubicBezTo>
                    <a:pt x="28637" y="9301"/>
                    <a:pt x="28822" y="9016"/>
                    <a:pt x="29012" y="8734"/>
                  </a:cubicBezTo>
                  <a:cubicBezTo>
                    <a:pt x="29046" y="8687"/>
                    <a:pt x="29057" y="8631"/>
                    <a:pt x="29046" y="8576"/>
                  </a:cubicBezTo>
                  <a:cubicBezTo>
                    <a:pt x="29117" y="8506"/>
                    <a:pt x="29127" y="8394"/>
                    <a:pt x="29067" y="8314"/>
                  </a:cubicBezTo>
                  <a:cubicBezTo>
                    <a:pt x="28280" y="7203"/>
                    <a:pt x="27216" y="6294"/>
                    <a:pt x="26130" y="5485"/>
                  </a:cubicBezTo>
                  <a:cubicBezTo>
                    <a:pt x="24780" y="4479"/>
                    <a:pt x="23312" y="3625"/>
                    <a:pt x="21794" y="2899"/>
                  </a:cubicBezTo>
                  <a:cubicBezTo>
                    <a:pt x="20285" y="2175"/>
                    <a:pt x="18696" y="1589"/>
                    <a:pt x="17058" y="1236"/>
                  </a:cubicBezTo>
                  <a:cubicBezTo>
                    <a:pt x="16289" y="1069"/>
                    <a:pt x="15480" y="953"/>
                    <a:pt x="14677" y="953"/>
                  </a:cubicBezTo>
                  <a:cubicBezTo>
                    <a:pt x="14087" y="953"/>
                    <a:pt x="13501" y="1016"/>
                    <a:pt x="12936" y="1167"/>
                  </a:cubicBezTo>
                  <a:cubicBezTo>
                    <a:pt x="12728" y="1222"/>
                    <a:pt x="12523" y="1293"/>
                    <a:pt x="12323" y="1374"/>
                  </a:cubicBezTo>
                  <a:cubicBezTo>
                    <a:pt x="12261" y="1396"/>
                    <a:pt x="12216" y="1448"/>
                    <a:pt x="12202" y="1513"/>
                  </a:cubicBezTo>
                  <a:cubicBezTo>
                    <a:pt x="12201" y="1521"/>
                    <a:pt x="12197" y="1528"/>
                    <a:pt x="12196" y="1538"/>
                  </a:cubicBezTo>
                  <a:cubicBezTo>
                    <a:pt x="12124" y="1871"/>
                    <a:pt x="12042" y="2202"/>
                    <a:pt x="11954" y="2530"/>
                  </a:cubicBezTo>
                  <a:cubicBezTo>
                    <a:pt x="11909" y="2550"/>
                    <a:pt x="11872" y="2587"/>
                    <a:pt x="11854" y="2632"/>
                  </a:cubicBezTo>
                  <a:cubicBezTo>
                    <a:pt x="11787" y="2777"/>
                    <a:pt x="11666" y="2836"/>
                    <a:pt x="11511" y="2836"/>
                  </a:cubicBezTo>
                  <a:cubicBezTo>
                    <a:pt x="10846" y="2836"/>
                    <a:pt x="9563" y="1742"/>
                    <a:pt x="9282" y="1543"/>
                  </a:cubicBezTo>
                  <a:cubicBezTo>
                    <a:pt x="8387" y="909"/>
                    <a:pt x="7259" y="0"/>
                    <a:pt x="6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983100" y="2761175"/>
              <a:ext cx="190225" cy="291075"/>
            </a:xfrm>
            <a:custGeom>
              <a:rect b="b" l="l" r="r" t="t"/>
              <a:pathLst>
                <a:path extrusionOk="0" h="11643" w="7609">
                  <a:moveTo>
                    <a:pt x="2809" y="669"/>
                  </a:moveTo>
                  <a:lnTo>
                    <a:pt x="6900" y="2418"/>
                  </a:lnTo>
                  <a:lnTo>
                    <a:pt x="3240" y="10974"/>
                  </a:lnTo>
                  <a:lnTo>
                    <a:pt x="708" y="9890"/>
                  </a:lnTo>
                  <a:lnTo>
                    <a:pt x="3493" y="3379"/>
                  </a:lnTo>
                  <a:cubicBezTo>
                    <a:pt x="3557" y="3232"/>
                    <a:pt x="3488" y="3062"/>
                    <a:pt x="3342" y="3001"/>
                  </a:cubicBezTo>
                  <a:lnTo>
                    <a:pt x="2049" y="2447"/>
                  </a:lnTo>
                  <a:lnTo>
                    <a:pt x="2809" y="669"/>
                  </a:lnTo>
                  <a:close/>
                  <a:moveTo>
                    <a:pt x="2659" y="1"/>
                  </a:moveTo>
                  <a:cubicBezTo>
                    <a:pt x="2547" y="1"/>
                    <a:pt x="2440" y="67"/>
                    <a:pt x="2394" y="176"/>
                  </a:cubicBezTo>
                  <a:lnTo>
                    <a:pt x="1405" y="2487"/>
                  </a:lnTo>
                  <a:cubicBezTo>
                    <a:pt x="1341" y="2634"/>
                    <a:pt x="1410" y="2802"/>
                    <a:pt x="1557" y="2865"/>
                  </a:cubicBezTo>
                  <a:lnTo>
                    <a:pt x="2849" y="3419"/>
                  </a:lnTo>
                  <a:lnTo>
                    <a:pt x="64" y="9928"/>
                  </a:lnTo>
                  <a:cubicBezTo>
                    <a:pt x="0" y="10075"/>
                    <a:pt x="69" y="10245"/>
                    <a:pt x="215" y="10309"/>
                  </a:cubicBezTo>
                  <a:lnTo>
                    <a:pt x="3278" y="11620"/>
                  </a:lnTo>
                  <a:cubicBezTo>
                    <a:pt x="3315" y="11635"/>
                    <a:pt x="3353" y="11643"/>
                    <a:pt x="3390" y="11643"/>
                  </a:cubicBezTo>
                  <a:cubicBezTo>
                    <a:pt x="3503" y="11643"/>
                    <a:pt x="3611" y="11576"/>
                    <a:pt x="3658" y="11466"/>
                  </a:cubicBezTo>
                  <a:lnTo>
                    <a:pt x="7547" y="2382"/>
                  </a:lnTo>
                  <a:cubicBezTo>
                    <a:pt x="7609" y="2233"/>
                    <a:pt x="7540" y="2063"/>
                    <a:pt x="7393" y="2001"/>
                  </a:cubicBezTo>
                  <a:lnTo>
                    <a:pt x="2773" y="25"/>
                  </a:lnTo>
                  <a:cubicBezTo>
                    <a:pt x="2735" y="9"/>
                    <a:pt x="2697" y="1"/>
                    <a:pt x="2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6237053" y="2825750"/>
              <a:ext cx="58225" cy="57600"/>
            </a:xfrm>
            <a:custGeom>
              <a:rect b="b" l="l" r="r" t="t"/>
              <a:pathLst>
                <a:path extrusionOk="0" h="2304" w="2329">
                  <a:moveTo>
                    <a:pt x="1131" y="408"/>
                  </a:moveTo>
                  <a:cubicBezTo>
                    <a:pt x="1241" y="408"/>
                    <a:pt x="1354" y="438"/>
                    <a:pt x="1455" y="504"/>
                  </a:cubicBezTo>
                  <a:cubicBezTo>
                    <a:pt x="1894" y="783"/>
                    <a:pt x="1847" y="1474"/>
                    <a:pt x="1445" y="1747"/>
                  </a:cubicBezTo>
                  <a:cubicBezTo>
                    <a:pt x="1296" y="1836"/>
                    <a:pt x="1138" y="1898"/>
                    <a:pt x="991" y="1898"/>
                  </a:cubicBezTo>
                  <a:cubicBezTo>
                    <a:pt x="841" y="1898"/>
                    <a:pt x="703" y="1834"/>
                    <a:pt x="597" y="1667"/>
                  </a:cubicBezTo>
                  <a:cubicBezTo>
                    <a:pt x="437" y="1412"/>
                    <a:pt x="469" y="1038"/>
                    <a:pt x="581" y="775"/>
                  </a:cubicBezTo>
                  <a:cubicBezTo>
                    <a:pt x="677" y="542"/>
                    <a:pt x="900" y="408"/>
                    <a:pt x="1131" y="408"/>
                  </a:cubicBezTo>
                  <a:close/>
                  <a:moveTo>
                    <a:pt x="1128" y="0"/>
                  </a:moveTo>
                  <a:cubicBezTo>
                    <a:pt x="820" y="0"/>
                    <a:pt x="514" y="139"/>
                    <a:pt x="317" y="409"/>
                  </a:cubicBezTo>
                  <a:cubicBezTo>
                    <a:pt x="19" y="818"/>
                    <a:pt x="0" y="1440"/>
                    <a:pt x="245" y="1876"/>
                  </a:cubicBezTo>
                  <a:cubicBezTo>
                    <a:pt x="419" y="2183"/>
                    <a:pt x="682" y="2304"/>
                    <a:pt x="965" y="2304"/>
                  </a:cubicBezTo>
                  <a:cubicBezTo>
                    <a:pt x="1207" y="2304"/>
                    <a:pt x="1463" y="2215"/>
                    <a:pt x="1690" y="2079"/>
                  </a:cubicBezTo>
                  <a:cubicBezTo>
                    <a:pt x="1705" y="2071"/>
                    <a:pt x="1718" y="2061"/>
                    <a:pt x="1732" y="2049"/>
                  </a:cubicBezTo>
                  <a:cubicBezTo>
                    <a:pt x="2272" y="1640"/>
                    <a:pt x="2329" y="791"/>
                    <a:pt x="1852" y="304"/>
                  </a:cubicBezTo>
                  <a:cubicBezTo>
                    <a:pt x="1653" y="100"/>
                    <a:pt x="1389" y="0"/>
                    <a:pt x="1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6172978" y="2907125"/>
              <a:ext cx="102925" cy="106825"/>
            </a:xfrm>
            <a:custGeom>
              <a:rect b="b" l="l" r="r" t="t"/>
              <a:pathLst>
                <a:path extrusionOk="0" h="4273" w="4117">
                  <a:moveTo>
                    <a:pt x="2480" y="380"/>
                  </a:moveTo>
                  <a:cubicBezTo>
                    <a:pt x="2512" y="401"/>
                    <a:pt x="2549" y="411"/>
                    <a:pt x="2586" y="411"/>
                  </a:cubicBezTo>
                  <a:cubicBezTo>
                    <a:pt x="2589" y="411"/>
                    <a:pt x="2592" y="411"/>
                    <a:pt x="2595" y="410"/>
                  </a:cubicBezTo>
                  <a:cubicBezTo>
                    <a:pt x="2615" y="410"/>
                    <a:pt x="2636" y="410"/>
                    <a:pt x="2656" y="410"/>
                  </a:cubicBezTo>
                  <a:cubicBezTo>
                    <a:pt x="2962" y="410"/>
                    <a:pt x="3264" y="454"/>
                    <a:pt x="3567" y="454"/>
                  </a:cubicBezTo>
                  <a:cubicBezTo>
                    <a:pt x="3015" y="1785"/>
                    <a:pt x="2073" y="2973"/>
                    <a:pt x="783" y="3622"/>
                  </a:cubicBezTo>
                  <a:cubicBezTo>
                    <a:pt x="1426" y="2582"/>
                    <a:pt x="1993" y="1500"/>
                    <a:pt x="2480" y="380"/>
                  </a:cubicBezTo>
                  <a:close/>
                  <a:moveTo>
                    <a:pt x="2613" y="1"/>
                  </a:moveTo>
                  <a:cubicBezTo>
                    <a:pt x="2590" y="1"/>
                    <a:pt x="2568" y="1"/>
                    <a:pt x="2545" y="2"/>
                  </a:cubicBezTo>
                  <a:cubicBezTo>
                    <a:pt x="2543" y="2"/>
                    <a:pt x="2541" y="2"/>
                    <a:pt x="2539" y="2"/>
                  </a:cubicBezTo>
                  <a:cubicBezTo>
                    <a:pt x="2496" y="2"/>
                    <a:pt x="2453" y="18"/>
                    <a:pt x="2423" y="47"/>
                  </a:cubicBezTo>
                  <a:cubicBezTo>
                    <a:pt x="2389" y="29"/>
                    <a:pt x="2350" y="19"/>
                    <a:pt x="2312" y="19"/>
                  </a:cubicBezTo>
                  <a:cubicBezTo>
                    <a:pt x="2241" y="19"/>
                    <a:pt x="2172" y="54"/>
                    <a:pt x="2135" y="140"/>
                  </a:cubicBezTo>
                  <a:cubicBezTo>
                    <a:pt x="1566" y="1461"/>
                    <a:pt x="885" y="2732"/>
                    <a:pt x="98" y="3939"/>
                  </a:cubicBezTo>
                  <a:cubicBezTo>
                    <a:pt x="1" y="4088"/>
                    <a:pt x="97" y="4272"/>
                    <a:pt x="259" y="4272"/>
                  </a:cubicBezTo>
                  <a:cubicBezTo>
                    <a:pt x="283" y="4272"/>
                    <a:pt x="309" y="4268"/>
                    <a:pt x="336" y="4259"/>
                  </a:cubicBezTo>
                  <a:cubicBezTo>
                    <a:pt x="2138" y="3640"/>
                    <a:pt x="3427" y="2060"/>
                    <a:pt x="4068" y="309"/>
                  </a:cubicBezTo>
                  <a:cubicBezTo>
                    <a:pt x="4116" y="176"/>
                    <a:pt x="4027" y="20"/>
                    <a:pt x="3883" y="20"/>
                  </a:cubicBezTo>
                  <a:cubicBezTo>
                    <a:pt x="3873" y="20"/>
                    <a:pt x="3863" y="20"/>
                    <a:pt x="3853" y="22"/>
                  </a:cubicBezTo>
                  <a:cubicBezTo>
                    <a:pt x="3740" y="38"/>
                    <a:pt x="3628" y="44"/>
                    <a:pt x="3516" y="44"/>
                  </a:cubicBezTo>
                  <a:cubicBezTo>
                    <a:pt x="3215" y="44"/>
                    <a:pt x="2915" y="1"/>
                    <a:pt x="2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826025" y="3250650"/>
              <a:ext cx="183225" cy="81125"/>
            </a:xfrm>
            <a:custGeom>
              <a:rect b="b" l="l" r="r" t="t"/>
              <a:pathLst>
                <a:path extrusionOk="0" h="3245" w="7329">
                  <a:moveTo>
                    <a:pt x="307" y="1"/>
                  </a:moveTo>
                  <a:cubicBezTo>
                    <a:pt x="137" y="1"/>
                    <a:pt x="0" y="237"/>
                    <a:pt x="173" y="366"/>
                  </a:cubicBezTo>
                  <a:cubicBezTo>
                    <a:pt x="2130" y="1851"/>
                    <a:pt x="4617" y="2810"/>
                    <a:pt x="7026" y="3241"/>
                  </a:cubicBezTo>
                  <a:cubicBezTo>
                    <a:pt x="7040" y="3243"/>
                    <a:pt x="7053" y="3244"/>
                    <a:pt x="7066" y="3244"/>
                  </a:cubicBezTo>
                  <a:cubicBezTo>
                    <a:pt x="7292" y="3244"/>
                    <a:pt x="7328" y="2874"/>
                    <a:pt x="7081" y="2830"/>
                  </a:cubicBezTo>
                  <a:cubicBezTo>
                    <a:pt x="4749" y="2413"/>
                    <a:pt x="2325" y="1481"/>
                    <a:pt x="430" y="44"/>
                  </a:cubicBezTo>
                  <a:cubicBezTo>
                    <a:pt x="390" y="14"/>
                    <a:pt x="34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08975" y="3340575"/>
              <a:ext cx="280575" cy="198900"/>
            </a:xfrm>
            <a:custGeom>
              <a:rect b="b" l="l" r="r" t="t"/>
              <a:pathLst>
                <a:path extrusionOk="0" h="7956" w="11223">
                  <a:moveTo>
                    <a:pt x="3043" y="434"/>
                  </a:moveTo>
                  <a:lnTo>
                    <a:pt x="10016" y="3419"/>
                  </a:lnTo>
                  <a:cubicBezTo>
                    <a:pt x="10121" y="3902"/>
                    <a:pt x="10315" y="4553"/>
                    <a:pt x="10725" y="4860"/>
                  </a:cubicBezTo>
                  <a:cubicBezTo>
                    <a:pt x="10333" y="5731"/>
                    <a:pt x="9849" y="6560"/>
                    <a:pt x="9454" y="7427"/>
                  </a:cubicBezTo>
                  <a:cubicBezTo>
                    <a:pt x="9186" y="7250"/>
                    <a:pt x="8892" y="7161"/>
                    <a:pt x="8595" y="7161"/>
                  </a:cubicBezTo>
                  <a:cubicBezTo>
                    <a:pt x="8317" y="7161"/>
                    <a:pt x="8037" y="7239"/>
                    <a:pt x="7773" y="7397"/>
                  </a:cubicBezTo>
                  <a:lnTo>
                    <a:pt x="7773" y="7397"/>
                  </a:lnTo>
                  <a:lnTo>
                    <a:pt x="1714" y="4803"/>
                  </a:lnTo>
                  <a:cubicBezTo>
                    <a:pt x="1574" y="4183"/>
                    <a:pt x="1137" y="3747"/>
                    <a:pt x="531" y="3607"/>
                  </a:cubicBezTo>
                  <a:cubicBezTo>
                    <a:pt x="886" y="2725"/>
                    <a:pt x="1153" y="1800"/>
                    <a:pt x="1512" y="918"/>
                  </a:cubicBezTo>
                  <a:cubicBezTo>
                    <a:pt x="1569" y="927"/>
                    <a:pt x="1627" y="932"/>
                    <a:pt x="1687" y="932"/>
                  </a:cubicBezTo>
                  <a:cubicBezTo>
                    <a:pt x="2151" y="932"/>
                    <a:pt x="2669" y="662"/>
                    <a:pt x="3043" y="434"/>
                  </a:cubicBezTo>
                  <a:close/>
                  <a:moveTo>
                    <a:pt x="3034" y="1"/>
                  </a:moveTo>
                  <a:cubicBezTo>
                    <a:pt x="2947" y="1"/>
                    <a:pt x="2875" y="53"/>
                    <a:pt x="2786" y="109"/>
                  </a:cubicBezTo>
                  <a:cubicBezTo>
                    <a:pt x="2534" y="269"/>
                    <a:pt x="2063" y="521"/>
                    <a:pt x="1696" y="521"/>
                  </a:cubicBezTo>
                  <a:cubicBezTo>
                    <a:pt x="1615" y="521"/>
                    <a:pt x="1538" y="508"/>
                    <a:pt x="1470" y="479"/>
                  </a:cubicBezTo>
                  <a:cubicBezTo>
                    <a:pt x="1444" y="468"/>
                    <a:pt x="1416" y="463"/>
                    <a:pt x="1389" y="463"/>
                  </a:cubicBezTo>
                  <a:cubicBezTo>
                    <a:pt x="1309" y="463"/>
                    <a:pt x="1233" y="509"/>
                    <a:pt x="1198" y="588"/>
                  </a:cubicBezTo>
                  <a:cubicBezTo>
                    <a:pt x="768" y="1604"/>
                    <a:pt x="484" y="2678"/>
                    <a:pt x="52" y="3689"/>
                  </a:cubicBezTo>
                  <a:cubicBezTo>
                    <a:pt x="1" y="3807"/>
                    <a:pt x="79" y="3962"/>
                    <a:pt x="214" y="3974"/>
                  </a:cubicBezTo>
                  <a:cubicBezTo>
                    <a:pt x="688" y="4016"/>
                    <a:pt x="1057" y="4231"/>
                    <a:pt x="1253" y="4676"/>
                  </a:cubicBezTo>
                  <a:cubicBezTo>
                    <a:pt x="1327" y="4840"/>
                    <a:pt x="1280" y="5068"/>
                    <a:pt x="1470" y="5148"/>
                  </a:cubicBezTo>
                  <a:cubicBezTo>
                    <a:pt x="1652" y="5227"/>
                    <a:pt x="1836" y="5305"/>
                    <a:pt x="2017" y="5384"/>
                  </a:cubicBezTo>
                  <a:lnTo>
                    <a:pt x="4581" y="6480"/>
                  </a:lnTo>
                  <a:lnTo>
                    <a:pt x="7097" y="7557"/>
                  </a:lnTo>
                  <a:lnTo>
                    <a:pt x="7681" y="7807"/>
                  </a:lnTo>
                  <a:cubicBezTo>
                    <a:pt x="7718" y="7824"/>
                    <a:pt x="7752" y="7831"/>
                    <a:pt x="7784" y="7831"/>
                  </a:cubicBezTo>
                  <a:cubicBezTo>
                    <a:pt x="7866" y="7831"/>
                    <a:pt x="7933" y="7783"/>
                    <a:pt x="8016" y="7726"/>
                  </a:cubicBezTo>
                  <a:cubicBezTo>
                    <a:pt x="8185" y="7609"/>
                    <a:pt x="8368" y="7559"/>
                    <a:pt x="8552" y="7559"/>
                  </a:cubicBezTo>
                  <a:cubicBezTo>
                    <a:pt x="8861" y="7559"/>
                    <a:pt x="9170" y="7701"/>
                    <a:pt x="9409" y="7909"/>
                  </a:cubicBezTo>
                  <a:cubicBezTo>
                    <a:pt x="9445" y="7941"/>
                    <a:pt x="9489" y="7955"/>
                    <a:pt x="9532" y="7955"/>
                  </a:cubicBezTo>
                  <a:cubicBezTo>
                    <a:pt x="9613" y="7955"/>
                    <a:pt x="9694" y="7907"/>
                    <a:pt x="9728" y="7829"/>
                  </a:cubicBezTo>
                  <a:cubicBezTo>
                    <a:pt x="10160" y="6820"/>
                    <a:pt x="10740" y="5869"/>
                    <a:pt x="11177" y="4858"/>
                  </a:cubicBezTo>
                  <a:cubicBezTo>
                    <a:pt x="11222" y="4753"/>
                    <a:pt x="11174" y="4633"/>
                    <a:pt x="11069" y="4588"/>
                  </a:cubicBezTo>
                  <a:cubicBezTo>
                    <a:pt x="10652" y="4408"/>
                    <a:pt x="10480" y="3634"/>
                    <a:pt x="10401" y="3245"/>
                  </a:cubicBezTo>
                  <a:cubicBezTo>
                    <a:pt x="10400" y="3238"/>
                    <a:pt x="10398" y="3232"/>
                    <a:pt x="10395" y="3227"/>
                  </a:cubicBezTo>
                  <a:cubicBezTo>
                    <a:pt x="10385" y="3160"/>
                    <a:pt x="10340" y="3105"/>
                    <a:pt x="10278" y="3080"/>
                  </a:cubicBezTo>
                  <a:lnTo>
                    <a:pt x="6164" y="1320"/>
                  </a:lnTo>
                  <a:lnTo>
                    <a:pt x="3696" y="264"/>
                  </a:lnTo>
                  <a:lnTo>
                    <a:pt x="3133" y="22"/>
                  </a:lnTo>
                  <a:cubicBezTo>
                    <a:pt x="3097" y="7"/>
                    <a:pt x="3065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943975" y="2698225"/>
              <a:ext cx="278975" cy="96375"/>
            </a:xfrm>
            <a:custGeom>
              <a:rect b="b" l="l" r="r" t="t"/>
              <a:pathLst>
                <a:path extrusionOk="0" h="3855" w="11159">
                  <a:moveTo>
                    <a:pt x="1451" y="0"/>
                  </a:moveTo>
                  <a:cubicBezTo>
                    <a:pt x="1050" y="0"/>
                    <a:pt x="651" y="22"/>
                    <a:pt x="254" y="70"/>
                  </a:cubicBezTo>
                  <a:cubicBezTo>
                    <a:pt x="0" y="101"/>
                    <a:pt x="37" y="481"/>
                    <a:pt x="277" y="481"/>
                  </a:cubicBezTo>
                  <a:cubicBezTo>
                    <a:pt x="286" y="481"/>
                    <a:pt x="296" y="480"/>
                    <a:pt x="306" y="479"/>
                  </a:cubicBezTo>
                  <a:cubicBezTo>
                    <a:pt x="683" y="433"/>
                    <a:pt x="1063" y="412"/>
                    <a:pt x="1444" y="412"/>
                  </a:cubicBezTo>
                  <a:cubicBezTo>
                    <a:pt x="2923" y="412"/>
                    <a:pt x="4414" y="732"/>
                    <a:pt x="5812" y="1171"/>
                  </a:cubicBezTo>
                  <a:cubicBezTo>
                    <a:pt x="7581" y="1729"/>
                    <a:pt x="9359" y="2548"/>
                    <a:pt x="10745" y="3802"/>
                  </a:cubicBezTo>
                  <a:cubicBezTo>
                    <a:pt x="10786" y="3839"/>
                    <a:pt x="10829" y="3854"/>
                    <a:pt x="10870" y="3854"/>
                  </a:cubicBezTo>
                  <a:cubicBezTo>
                    <a:pt x="11029" y="3854"/>
                    <a:pt x="11158" y="3621"/>
                    <a:pt x="11002" y="3480"/>
                  </a:cubicBezTo>
                  <a:cubicBezTo>
                    <a:pt x="9587" y="2199"/>
                    <a:pt x="7776" y="1372"/>
                    <a:pt x="5974" y="791"/>
                  </a:cubicBezTo>
                  <a:cubicBezTo>
                    <a:pt x="4531" y="327"/>
                    <a:pt x="2984" y="0"/>
                    <a:pt x="1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875" y="3401925"/>
              <a:ext cx="85900" cy="49550"/>
            </a:xfrm>
            <a:custGeom>
              <a:rect b="b" l="l" r="r" t="t"/>
              <a:pathLst>
                <a:path extrusionOk="0" h="1982" w="3436">
                  <a:moveTo>
                    <a:pt x="3146" y="0"/>
                  </a:moveTo>
                  <a:cubicBezTo>
                    <a:pt x="3121" y="0"/>
                    <a:pt x="3094" y="5"/>
                    <a:pt x="3065" y="17"/>
                  </a:cubicBezTo>
                  <a:cubicBezTo>
                    <a:pt x="2048" y="436"/>
                    <a:pt x="1122" y="1036"/>
                    <a:pt x="189" y="1617"/>
                  </a:cubicBezTo>
                  <a:cubicBezTo>
                    <a:pt x="1" y="1733"/>
                    <a:pt x="141" y="1982"/>
                    <a:pt x="324" y="1982"/>
                  </a:cubicBezTo>
                  <a:cubicBezTo>
                    <a:pt x="360" y="1982"/>
                    <a:pt x="399" y="1972"/>
                    <a:pt x="436" y="1949"/>
                  </a:cubicBezTo>
                  <a:cubicBezTo>
                    <a:pt x="1337" y="1387"/>
                    <a:pt x="2233" y="806"/>
                    <a:pt x="3219" y="401"/>
                  </a:cubicBezTo>
                  <a:cubicBezTo>
                    <a:pt x="3436" y="311"/>
                    <a:pt x="3342" y="0"/>
                    <a:pt x="3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777350" y="3421575"/>
              <a:ext cx="67900" cy="43800"/>
            </a:xfrm>
            <a:custGeom>
              <a:rect b="b" l="l" r="r" t="t"/>
              <a:pathLst>
                <a:path extrusionOk="0" h="1752" w="2716">
                  <a:moveTo>
                    <a:pt x="2399" y="1"/>
                  </a:moveTo>
                  <a:cubicBezTo>
                    <a:pt x="2361" y="1"/>
                    <a:pt x="2322" y="12"/>
                    <a:pt x="2283" y="37"/>
                  </a:cubicBezTo>
                  <a:cubicBezTo>
                    <a:pt x="1586" y="489"/>
                    <a:pt x="866" y="909"/>
                    <a:pt x="182" y="1381"/>
                  </a:cubicBezTo>
                  <a:cubicBezTo>
                    <a:pt x="1" y="1506"/>
                    <a:pt x="135" y="1751"/>
                    <a:pt x="310" y="1751"/>
                  </a:cubicBezTo>
                  <a:cubicBezTo>
                    <a:pt x="348" y="1751"/>
                    <a:pt x="388" y="1740"/>
                    <a:pt x="427" y="1713"/>
                  </a:cubicBezTo>
                  <a:cubicBezTo>
                    <a:pt x="1112" y="1241"/>
                    <a:pt x="1831" y="821"/>
                    <a:pt x="2530" y="369"/>
                  </a:cubicBezTo>
                  <a:cubicBezTo>
                    <a:pt x="2715" y="247"/>
                    <a:pt x="2577" y="1"/>
                    <a:pt x="2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861125" y="3432325"/>
              <a:ext cx="61750" cy="42000"/>
            </a:xfrm>
            <a:custGeom>
              <a:rect b="b" l="l" r="r" t="t"/>
              <a:pathLst>
                <a:path extrusionOk="0" h="1680" w="2470">
                  <a:moveTo>
                    <a:pt x="2202" y="0"/>
                  </a:moveTo>
                  <a:cubicBezTo>
                    <a:pt x="2174" y="0"/>
                    <a:pt x="2144" y="8"/>
                    <a:pt x="2112" y="24"/>
                  </a:cubicBezTo>
                  <a:cubicBezTo>
                    <a:pt x="1418" y="377"/>
                    <a:pt x="814" y="861"/>
                    <a:pt x="180" y="1308"/>
                  </a:cubicBezTo>
                  <a:cubicBezTo>
                    <a:pt x="1" y="1434"/>
                    <a:pt x="135" y="1679"/>
                    <a:pt x="310" y="1679"/>
                  </a:cubicBezTo>
                  <a:cubicBezTo>
                    <a:pt x="348" y="1679"/>
                    <a:pt x="388" y="1667"/>
                    <a:pt x="427" y="1640"/>
                  </a:cubicBezTo>
                  <a:cubicBezTo>
                    <a:pt x="1031" y="1215"/>
                    <a:pt x="1605" y="743"/>
                    <a:pt x="2265" y="406"/>
                  </a:cubicBezTo>
                  <a:cubicBezTo>
                    <a:pt x="2469" y="303"/>
                    <a:pt x="2384" y="0"/>
                    <a:pt x="2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1"/>
          <p:cNvGrpSpPr/>
          <p:nvPr/>
        </p:nvGrpSpPr>
        <p:grpSpPr>
          <a:xfrm rot="1456262">
            <a:off x="5993955" y="3092775"/>
            <a:ext cx="1873883" cy="1142157"/>
            <a:chOff x="2965250" y="4684850"/>
            <a:chExt cx="1299150" cy="791850"/>
          </a:xfrm>
        </p:grpSpPr>
        <p:sp>
          <p:nvSpPr>
            <p:cNvPr id="758" name="Google Shape;758;p31"/>
            <p:cNvSpPr/>
            <p:nvPr/>
          </p:nvSpPr>
          <p:spPr>
            <a:xfrm>
              <a:off x="2965250" y="4726775"/>
              <a:ext cx="738050" cy="748875"/>
            </a:xfrm>
            <a:custGeom>
              <a:rect b="b" l="l" r="r" t="t"/>
              <a:pathLst>
                <a:path extrusionOk="0" h="29955" w="29522">
                  <a:moveTo>
                    <a:pt x="19410" y="0"/>
                  </a:moveTo>
                  <a:cubicBezTo>
                    <a:pt x="19248" y="0"/>
                    <a:pt x="19083" y="34"/>
                    <a:pt x="18965" y="90"/>
                  </a:cubicBezTo>
                  <a:cubicBezTo>
                    <a:pt x="18428" y="343"/>
                    <a:pt x="18955" y="1005"/>
                    <a:pt x="18975" y="1406"/>
                  </a:cubicBezTo>
                  <a:cubicBezTo>
                    <a:pt x="18653" y="1477"/>
                    <a:pt x="18323" y="1467"/>
                    <a:pt x="18001" y="1521"/>
                  </a:cubicBezTo>
                  <a:cubicBezTo>
                    <a:pt x="17733" y="1564"/>
                    <a:pt x="17467" y="1628"/>
                    <a:pt x="17199" y="1686"/>
                  </a:cubicBezTo>
                  <a:cubicBezTo>
                    <a:pt x="16882" y="1753"/>
                    <a:pt x="16555" y="1884"/>
                    <a:pt x="16251" y="1983"/>
                  </a:cubicBezTo>
                  <a:cubicBezTo>
                    <a:pt x="16029" y="2055"/>
                    <a:pt x="15861" y="2140"/>
                    <a:pt x="15656" y="2251"/>
                  </a:cubicBezTo>
                  <a:cubicBezTo>
                    <a:pt x="15314" y="2435"/>
                    <a:pt x="14970" y="2578"/>
                    <a:pt x="14650" y="2800"/>
                  </a:cubicBezTo>
                  <a:cubicBezTo>
                    <a:pt x="14566" y="2858"/>
                    <a:pt x="14438" y="3079"/>
                    <a:pt x="14334" y="3079"/>
                  </a:cubicBezTo>
                  <a:cubicBezTo>
                    <a:pt x="14333" y="3079"/>
                    <a:pt x="14332" y="3079"/>
                    <a:pt x="14331" y="3079"/>
                  </a:cubicBezTo>
                  <a:cubicBezTo>
                    <a:pt x="14240" y="3075"/>
                    <a:pt x="14128" y="2832"/>
                    <a:pt x="14093" y="2769"/>
                  </a:cubicBezTo>
                  <a:cubicBezTo>
                    <a:pt x="13931" y="2477"/>
                    <a:pt x="13813" y="2138"/>
                    <a:pt x="13572" y="1913"/>
                  </a:cubicBezTo>
                  <a:cubicBezTo>
                    <a:pt x="13466" y="1811"/>
                    <a:pt x="13401" y="1671"/>
                    <a:pt x="13285" y="1572"/>
                  </a:cubicBezTo>
                  <a:cubicBezTo>
                    <a:pt x="12790" y="1150"/>
                    <a:pt x="12126" y="1117"/>
                    <a:pt x="11512" y="1115"/>
                  </a:cubicBezTo>
                  <a:cubicBezTo>
                    <a:pt x="11364" y="1115"/>
                    <a:pt x="11217" y="1094"/>
                    <a:pt x="11075" y="1080"/>
                  </a:cubicBezTo>
                  <a:cubicBezTo>
                    <a:pt x="11039" y="1077"/>
                    <a:pt x="11004" y="1076"/>
                    <a:pt x="10969" y="1076"/>
                  </a:cubicBezTo>
                  <a:cubicBezTo>
                    <a:pt x="10804" y="1076"/>
                    <a:pt x="10656" y="1109"/>
                    <a:pt x="10485" y="1140"/>
                  </a:cubicBezTo>
                  <a:cubicBezTo>
                    <a:pt x="10089" y="1212"/>
                    <a:pt x="9674" y="1329"/>
                    <a:pt x="9297" y="1497"/>
                  </a:cubicBezTo>
                  <a:cubicBezTo>
                    <a:pt x="8878" y="1684"/>
                    <a:pt x="8566" y="2060"/>
                    <a:pt x="8331" y="2447"/>
                  </a:cubicBezTo>
                  <a:cubicBezTo>
                    <a:pt x="8201" y="2660"/>
                    <a:pt x="8088" y="2885"/>
                    <a:pt x="8031" y="3136"/>
                  </a:cubicBezTo>
                  <a:cubicBezTo>
                    <a:pt x="7959" y="3459"/>
                    <a:pt x="8007" y="3733"/>
                    <a:pt x="8027" y="4058"/>
                  </a:cubicBezTo>
                  <a:cubicBezTo>
                    <a:pt x="8073" y="4755"/>
                    <a:pt x="8276" y="5392"/>
                    <a:pt x="8538" y="6030"/>
                  </a:cubicBezTo>
                  <a:cubicBezTo>
                    <a:pt x="8660" y="6328"/>
                    <a:pt x="8710" y="6642"/>
                    <a:pt x="8863" y="6925"/>
                  </a:cubicBezTo>
                  <a:cubicBezTo>
                    <a:pt x="9033" y="7246"/>
                    <a:pt x="9147" y="7631"/>
                    <a:pt x="9354" y="7926"/>
                  </a:cubicBezTo>
                  <a:cubicBezTo>
                    <a:pt x="9574" y="8242"/>
                    <a:pt x="9741" y="8425"/>
                    <a:pt x="9609" y="8840"/>
                  </a:cubicBezTo>
                  <a:cubicBezTo>
                    <a:pt x="9542" y="9051"/>
                    <a:pt x="9424" y="9258"/>
                    <a:pt x="9364" y="9473"/>
                  </a:cubicBezTo>
                  <a:cubicBezTo>
                    <a:pt x="9297" y="9718"/>
                    <a:pt x="9265" y="9978"/>
                    <a:pt x="9215" y="10227"/>
                  </a:cubicBezTo>
                  <a:cubicBezTo>
                    <a:pt x="9185" y="10384"/>
                    <a:pt x="9247" y="10625"/>
                    <a:pt x="9173" y="10766"/>
                  </a:cubicBezTo>
                  <a:cubicBezTo>
                    <a:pt x="9103" y="10901"/>
                    <a:pt x="8950" y="10954"/>
                    <a:pt x="8878" y="11111"/>
                  </a:cubicBezTo>
                  <a:cubicBezTo>
                    <a:pt x="8735" y="11429"/>
                    <a:pt x="8660" y="11813"/>
                    <a:pt x="8593" y="12162"/>
                  </a:cubicBezTo>
                  <a:cubicBezTo>
                    <a:pt x="8518" y="12564"/>
                    <a:pt x="8314" y="12921"/>
                    <a:pt x="8179" y="13299"/>
                  </a:cubicBezTo>
                  <a:cubicBezTo>
                    <a:pt x="8012" y="13766"/>
                    <a:pt x="7681" y="14165"/>
                    <a:pt x="7504" y="14629"/>
                  </a:cubicBezTo>
                  <a:cubicBezTo>
                    <a:pt x="7420" y="14846"/>
                    <a:pt x="7485" y="15126"/>
                    <a:pt x="7399" y="15326"/>
                  </a:cubicBezTo>
                  <a:cubicBezTo>
                    <a:pt x="7347" y="15448"/>
                    <a:pt x="7178" y="15486"/>
                    <a:pt x="7088" y="15583"/>
                  </a:cubicBezTo>
                  <a:cubicBezTo>
                    <a:pt x="6796" y="15897"/>
                    <a:pt x="6735" y="16420"/>
                    <a:pt x="6661" y="16821"/>
                  </a:cubicBezTo>
                  <a:cubicBezTo>
                    <a:pt x="6578" y="17270"/>
                    <a:pt x="6449" y="17702"/>
                    <a:pt x="6119" y="18030"/>
                  </a:cubicBezTo>
                  <a:cubicBezTo>
                    <a:pt x="5956" y="18194"/>
                    <a:pt x="5797" y="18347"/>
                    <a:pt x="5697" y="18557"/>
                  </a:cubicBezTo>
                  <a:cubicBezTo>
                    <a:pt x="5562" y="18843"/>
                    <a:pt x="5562" y="19158"/>
                    <a:pt x="5440" y="19440"/>
                  </a:cubicBezTo>
                  <a:cubicBezTo>
                    <a:pt x="5268" y="19840"/>
                    <a:pt x="5195" y="20296"/>
                    <a:pt x="5028" y="20681"/>
                  </a:cubicBezTo>
                  <a:cubicBezTo>
                    <a:pt x="4870" y="21051"/>
                    <a:pt x="4479" y="21130"/>
                    <a:pt x="4169" y="21375"/>
                  </a:cubicBezTo>
                  <a:cubicBezTo>
                    <a:pt x="3871" y="21610"/>
                    <a:pt x="3574" y="21827"/>
                    <a:pt x="3302" y="22085"/>
                  </a:cubicBezTo>
                  <a:cubicBezTo>
                    <a:pt x="2776" y="22584"/>
                    <a:pt x="2229" y="23065"/>
                    <a:pt x="1744" y="23582"/>
                  </a:cubicBezTo>
                  <a:cubicBezTo>
                    <a:pt x="1512" y="23827"/>
                    <a:pt x="1302" y="24114"/>
                    <a:pt x="1076" y="24351"/>
                  </a:cubicBezTo>
                  <a:cubicBezTo>
                    <a:pt x="910" y="24526"/>
                    <a:pt x="619" y="24663"/>
                    <a:pt x="494" y="24883"/>
                  </a:cubicBezTo>
                  <a:cubicBezTo>
                    <a:pt x="267" y="25285"/>
                    <a:pt x="136" y="26022"/>
                    <a:pt x="204" y="26476"/>
                  </a:cubicBezTo>
                  <a:cubicBezTo>
                    <a:pt x="352" y="27447"/>
                    <a:pt x="0" y="28918"/>
                    <a:pt x="1033" y="29479"/>
                  </a:cubicBezTo>
                  <a:cubicBezTo>
                    <a:pt x="1529" y="29747"/>
                    <a:pt x="1830" y="29955"/>
                    <a:pt x="2336" y="29955"/>
                  </a:cubicBezTo>
                  <a:cubicBezTo>
                    <a:pt x="2426" y="29955"/>
                    <a:pt x="2523" y="29948"/>
                    <a:pt x="2629" y="29934"/>
                  </a:cubicBezTo>
                  <a:cubicBezTo>
                    <a:pt x="3046" y="29879"/>
                    <a:pt x="3443" y="29730"/>
                    <a:pt x="3830" y="29569"/>
                  </a:cubicBezTo>
                  <a:cubicBezTo>
                    <a:pt x="4206" y="29411"/>
                    <a:pt x="4362" y="29375"/>
                    <a:pt x="4709" y="29375"/>
                  </a:cubicBezTo>
                  <a:cubicBezTo>
                    <a:pt x="4733" y="29375"/>
                    <a:pt x="4758" y="29375"/>
                    <a:pt x="4785" y="29375"/>
                  </a:cubicBezTo>
                  <a:cubicBezTo>
                    <a:pt x="4793" y="29375"/>
                    <a:pt x="4800" y="29375"/>
                    <a:pt x="4808" y="29375"/>
                  </a:cubicBezTo>
                  <a:cubicBezTo>
                    <a:pt x="5342" y="29375"/>
                    <a:pt x="5858" y="29099"/>
                    <a:pt x="6341" y="28906"/>
                  </a:cubicBezTo>
                  <a:cubicBezTo>
                    <a:pt x="7063" y="28623"/>
                    <a:pt x="7829" y="28434"/>
                    <a:pt x="8548" y="28169"/>
                  </a:cubicBezTo>
                  <a:cubicBezTo>
                    <a:pt x="8902" y="28037"/>
                    <a:pt x="9305" y="28049"/>
                    <a:pt x="9659" y="27931"/>
                  </a:cubicBezTo>
                  <a:cubicBezTo>
                    <a:pt x="10006" y="27814"/>
                    <a:pt x="10345" y="27674"/>
                    <a:pt x="10671" y="27510"/>
                  </a:cubicBezTo>
                  <a:cubicBezTo>
                    <a:pt x="11307" y="27200"/>
                    <a:pt x="11948" y="26843"/>
                    <a:pt x="12550" y="26474"/>
                  </a:cubicBezTo>
                  <a:cubicBezTo>
                    <a:pt x="13365" y="25974"/>
                    <a:pt x="14308" y="25522"/>
                    <a:pt x="15019" y="24880"/>
                  </a:cubicBezTo>
                  <a:cubicBezTo>
                    <a:pt x="15414" y="24519"/>
                    <a:pt x="15868" y="24229"/>
                    <a:pt x="16261" y="23869"/>
                  </a:cubicBezTo>
                  <a:cubicBezTo>
                    <a:pt x="16780" y="23395"/>
                    <a:pt x="17437" y="23020"/>
                    <a:pt x="17988" y="22576"/>
                  </a:cubicBezTo>
                  <a:cubicBezTo>
                    <a:pt x="18316" y="22312"/>
                    <a:pt x="18693" y="22127"/>
                    <a:pt x="19025" y="21877"/>
                  </a:cubicBezTo>
                  <a:cubicBezTo>
                    <a:pt x="19422" y="21580"/>
                    <a:pt x="19789" y="21188"/>
                    <a:pt x="20226" y="20939"/>
                  </a:cubicBezTo>
                  <a:cubicBezTo>
                    <a:pt x="20727" y="20656"/>
                    <a:pt x="21279" y="20371"/>
                    <a:pt x="21815" y="20164"/>
                  </a:cubicBezTo>
                  <a:cubicBezTo>
                    <a:pt x="22263" y="19990"/>
                    <a:pt x="22697" y="19929"/>
                    <a:pt x="23131" y="19670"/>
                  </a:cubicBezTo>
                  <a:cubicBezTo>
                    <a:pt x="23171" y="19645"/>
                    <a:pt x="23209" y="19618"/>
                    <a:pt x="23247" y="19590"/>
                  </a:cubicBezTo>
                  <a:cubicBezTo>
                    <a:pt x="23851" y="19423"/>
                    <a:pt x="24469" y="18999"/>
                    <a:pt x="24969" y="18729"/>
                  </a:cubicBezTo>
                  <a:cubicBezTo>
                    <a:pt x="26052" y="18144"/>
                    <a:pt x="27031" y="17433"/>
                    <a:pt x="27888" y="16557"/>
                  </a:cubicBezTo>
                  <a:cubicBezTo>
                    <a:pt x="28337" y="16099"/>
                    <a:pt x="28754" y="15735"/>
                    <a:pt x="29108" y="15211"/>
                  </a:cubicBezTo>
                  <a:cubicBezTo>
                    <a:pt x="29288" y="14948"/>
                    <a:pt x="29516" y="14604"/>
                    <a:pt x="29520" y="14270"/>
                  </a:cubicBezTo>
                  <a:cubicBezTo>
                    <a:pt x="29521" y="14165"/>
                    <a:pt x="29478" y="14010"/>
                    <a:pt x="29415" y="13852"/>
                  </a:cubicBezTo>
                  <a:cubicBezTo>
                    <a:pt x="29415" y="13835"/>
                    <a:pt x="29413" y="13820"/>
                    <a:pt x="29410" y="13803"/>
                  </a:cubicBezTo>
                  <a:cubicBezTo>
                    <a:pt x="29398" y="13740"/>
                    <a:pt x="29356" y="13653"/>
                    <a:pt x="29303" y="13570"/>
                  </a:cubicBezTo>
                  <a:lnTo>
                    <a:pt x="29279" y="13566"/>
                  </a:lnTo>
                  <a:cubicBezTo>
                    <a:pt x="29218" y="13453"/>
                    <a:pt x="29151" y="13353"/>
                    <a:pt x="29093" y="13293"/>
                  </a:cubicBezTo>
                  <a:cubicBezTo>
                    <a:pt x="28862" y="13058"/>
                    <a:pt x="28544" y="12944"/>
                    <a:pt x="28280" y="12752"/>
                  </a:cubicBezTo>
                  <a:cubicBezTo>
                    <a:pt x="28022" y="12565"/>
                    <a:pt x="27745" y="12359"/>
                    <a:pt x="27566" y="12100"/>
                  </a:cubicBezTo>
                  <a:cubicBezTo>
                    <a:pt x="27384" y="11836"/>
                    <a:pt x="27218" y="11558"/>
                    <a:pt x="26886" y="11461"/>
                  </a:cubicBezTo>
                  <a:cubicBezTo>
                    <a:pt x="26727" y="11416"/>
                    <a:pt x="26629" y="11448"/>
                    <a:pt x="26510" y="11321"/>
                  </a:cubicBezTo>
                  <a:cubicBezTo>
                    <a:pt x="26419" y="11226"/>
                    <a:pt x="26345" y="11087"/>
                    <a:pt x="26267" y="10982"/>
                  </a:cubicBezTo>
                  <a:cubicBezTo>
                    <a:pt x="26030" y="10665"/>
                    <a:pt x="25635" y="10352"/>
                    <a:pt x="25474" y="9990"/>
                  </a:cubicBezTo>
                  <a:cubicBezTo>
                    <a:pt x="25423" y="9875"/>
                    <a:pt x="25459" y="9745"/>
                    <a:pt x="25449" y="9618"/>
                  </a:cubicBezTo>
                  <a:cubicBezTo>
                    <a:pt x="25433" y="9409"/>
                    <a:pt x="25326" y="9221"/>
                    <a:pt x="25234" y="9032"/>
                  </a:cubicBezTo>
                  <a:cubicBezTo>
                    <a:pt x="24997" y="8550"/>
                    <a:pt x="24754" y="8130"/>
                    <a:pt x="24410" y="7715"/>
                  </a:cubicBezTo>
                  <a:cubicBezTo>
                    <a:pt x="24290" y="7568"/>
                    <a:pt x="24148" y="7438"/>
                    <a:pt x="23991" y="7329"/>
                  </a:cubicBezTo>
                  <a:cubicBezTo>
                    <a:pt x="23960" y="7282"/>
                    <a:pt x="23921" y="7241"/>
                    <a:pt x="23875" y="7207"/>
                  </a:cubicBezTo>
                  <a:cubicBezTo>
                    <a:pt x="23843" y="7187"/>
                    <a:pt x="23805" y="7176"/>
                    <a:pt x="23766" y="7176"/>
                  </a:cubicBezTo>
                  <a:cubicBezTo>
                    <a:pt x="23763" y="7176"/>
                    <a:pt x="23761" y="7176"/>
                    <a:pt x="23758" y="7176"/>
                  </a:cubicBezTo>
                  <a:lnTo>
                    <a:pt x="23741" y="7164"/>
                  </a:lnTo>
                  <a:cubicBezTo>
                    <a:pt x="23529" y="7026"/>
                    <a:pt x="23339" y="6782"/>
                    <a:pt x="23229" y="6548"/>
                  </a:cubicBezTo>
                  <a:cubicBezTo>
                    <a:pt x="23127" y="6333"/>
                    <a:pt x="23004" y="6120"/>
                    <a:pt x="22929" y="5891"/>
                  </a:cubicBezTo>
                  <a:cubicBezTo>
                    <a:pt x="22917" y="5798"/>
                    <a:pt x="22899" y="5704"/>
                    <a:pt x="22877" y="5611"/>
                  </a:cubicBezTo>
                  <a:lnTo>
                    <a:pt x="22872" y="5669"/>
                  </a:lnTo>
                  <a:cubicBezTo>
                    <a:pt x="22817" y="5428"/>
                    <a:pt x="22759" y="5201"/>
                    <a:pt x="22645" y="4969"/>
                  </a:cubicBezTo>
                  <a:cubicBezTo>
                    <a:pt x="22488" y="4647"/>
                    <a:pt x="22240" y="4438"/>
                    <a:pt x="22020" y="4155"/>
                  </a:cubicBezTo>
                  <a:cubicBezTo>
                    <a:pt x="21429" y="3387"/>
                    <a:pt x="21137" y="2533"/>
                    <a:pt x="20754" y="1661"/>
                  </a:cubicBezTo>
                  <a:cubicBezTo>
                    <a:pt x="20625" y="1369"/>
                    <a:pt x="20470" y="1112"/>
                    <a:pt x="20295" y="848"/>
                  </a:cubicBezTo>
                  <a:cubicBezTo>
                    <a:pt x="20136" y="607"/>
                    <a:pt x="20096" y="291"/>
                    <a:pt x="19846" y="113"/>
                  </a:cubicBezTo>
                  <a:cubicBezTo>
                    <a:pt x="19735" y="34"/>
                    <a:pt x="19573" y="0"/>
                    <a:pt x="19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3162600" y="4793100"/>
              <a:ext cx="440400" cy="471025"/>
            </a:xfrm>
            <a:custGeom>
              <a:rect b="b" l="l" r="r" t="t"/>
              <a:pathLst>
                <a:path extrusionOk="0" h="18841" w="17616">
                  <a:moveTo>
                    <a:pt x="8877" y="7489"/>
                  </a:moveTo>
                  <a:cubicBezTo>
                    <a:pt x="9344" y="7489"/>
                    <a:pt x="9858" y="7582"/>
                    <a:pt x="10117" y="7629"/>
                  </a:cubicBezTo>
                  <a:cubicBezTo>
                    <a:pt x="10397" y="7680"/>
                    <a:pt x="11016" y="7756"/>
                    <a:pt x="11173" y="8051"/>
                  </a:cubicBezTo>
                  <a:cubicBezTo>
                    <a:pt x="11373" y="8429"/>
                    <a:pt x="10823" y="8706"/>
                    <a:pt x="10549" y="8848"/>
                  </a:cubicBezTo>
                  <a:cubicBezTo>
                    <a:pt x="10128" y="9081"/>
                    <a:pt x="9668" y="9391"/>
                    <a:pt x="9204" y="9391"/>
                  </a:cubicBezTo>
                  <a:cubicBezTo>
                    <a:pt x="9005" y="9391"/>
                    <a:pt x="8805" y="9333"/>
                    <a:pt x="8608" y="9188"/>
                  </a:cubicBezTo>
                  <a:cubicBezTo>
                    <a:pt x="8329" y="8977"/>
                    <a:pt x="8125" y="8640"/>
                    <a:pt x="7994" y="8323"/>
                  </a:cubicBezTo>
                  <a:cubicBezTo>
                    <a:pt x="7716" y="7655"/>
                    <a:pt x="8253" y="7489"/>
                    <a:pt x="8877" y="7489"/>
                  </a:cubicBezTo>
                  <a:close/>
                  <a:moveTo>
                    <a:pt x="13648" y="8684"/>
                  </a:moveTo>
                  <a:cubicBezTo>
                    <a:pt x="14134" y="8684"/>
                    <a:pt x="14324" y="9022"/>
                    <a:pt x="14146" y="9691"/>
                  </a:cubicBezTo>
                  <a:cubicBezTo>
                    <a:pt x="14042" y="10067"/>
                    <a:pt x="13821" y="10240"/>
                    <a:pt x="13552" y="10240"/>
                  </a:cubicBezTo>
                  <a:cubicBezTo>
                    <a:pt x="13387" y="10240"/>
                    <a:pt x="13204" y="10175"/>
                    <a:pt x="13020" y="10053"/>
                  </a:cubicBezTo>
                  <a:cubicBezTo>
                    <a:pt x="12775" y="9889"/>
                    <a:pt x="12251" y="9500"/>
                    <a:pt x="12358" y="9140"/>
                  </a:cubicBezTo>
                  <a:cubicBezTo>
                    <a:pt x="12439" y="8863"/>
                    <a:pt x="12950" y="8826"/>
                    <a:pt x="13210" y="8753"/>
                  </a:cubicBezTo>
                  <a:cubicBezTo>
                    <a:pt x="13375" y="8707"/>
                    <a:pt x="13522" y="8684"/>
                    <a:pt x="13648" y="8684"/>
                  </a:cubicBezTo>
                  <a:close/>
                  <a:moveTo>
                    <a:pt x="5420" y="10954"/>
                  </a:moveTo>
                  <a:cubicBezTo>
                    <a:pt x="5523" y="10954"/>
                    <a:pt x="5622" y="10959"/>
                    <a:pt x="5702" y="10962"/>
                  </a:cubicBezTo>
                  <a:cubicBezTo>
                    <a:pt x="6267" y="10977"/>
                    <a:pt x="6873" y="11047"/>
                    <a:pt x="7418" y="11200"/>
                  </a:cubicBezTo>
                  <a:cubicBezTo>
                    <a:pt x="7787" y="11307"/>
                    <a:pt x="8961" y="11822"/>
                    <a:pt x="8691" y="12445"/>
                  </a:cubicBezTo>
                  <a:cubicBezTo>
                    <a:pt x="8642" y="12563"/>
                    <a:pt x="8438" y="12593"/>
                    <a:pt x="8218" y="12593"/>
                  </a:cubicBezTo>
                  <a:cubicBezTo>
                    <a:pt x="7992" y="12593"/>
                    <a:pt x="7749" y="12561"/>
                    <a:pt x="7645" y="12561"/>
                  </a:cubicBezTo>
                  <a:cubicBezTo>
                    <a:pt x="7642" y="12561"/>
                    <a:pt x="7639" y="12561"/>
                    <a:pt x="7637" y="12561"/>
                  </a:cubicBezTo>
                  <a:cubicBezTo>
                    <a:pt x="7613" y="12562"/>
                    <a:pt x="7590" y="12562"/>
                    <a:pt x="7567" y="12562"/>
                  </a:cubicBezTo>
                  <a:cubicBezTo>
                    <a:pt x="7123" y="12562"/>
                    <a:pt x="6681" y="12518"/>
                    <a:pt x="6237" y="12483"/>
                  </a:cubicBezTo>
                  <a:cubicBezTo>
                    <a:pt x="5798" y="12450"/>
                    <a:pt x="5492" y="12531"/>
                    <a:pt x="5195" y="12118"/>
                  </a:cubicBezTo>
                  <a:cubicBezTo>
                    <a:pt x="5031" y="11889"/>
                    <a:pt x="4582" y="11309"/>
                    <a:pt x="4858" y="11085"/>
                  </a:cubicBezTo>
                  <a:cubicBezTo>
                    <a:pt x="4992" y="10975"/>
                    <a:pt x="5215" y="10954"/>
                    <a:pt x="5420" y="10954"/>
                  </a:cubicBezTo>
                  <a:close/>
                  <a:moveTo>
                    <a:pt x="10688" y="10050"/>
                  </a:moveTo>
                  <a:cubicBezTo>
                    <a:pt x="10920" y="10050"/>
                    <a:pt x="11163" y="10117"/>
                    <a:pt x="11370" y="10209"/>
                  </a:cubicBezTo>
                  <a:cubicBezTo>
                    <a:pt x="11877" y="10383"/>
                    <a:pt x="13599" y="10842"/>
                    <a:pt x="13500" y="11502"/>
                  </a:cubicBezTo>
                  <a:cubicBezTo>
                    <a:pt x="13420" y="12041"/>
                    <a:pt x="12016" y="12538"/>
                    <a:pt x="11537" y="12735"/>
                  </a:cubicBezTo>
                  <a:cubicBezTo>
                    <a:pt x="11298" y="12823"/>
                    <a:pt x="11107" y="12866"/>
                    <a:pt x="10948" y="12866"/>
                  </a:cubicBezTo>
                  <a:cubicBezTo>
                    <a:pt x="10481" y="12866"/>
                    <a:pt x="10306" y="12492"/>
                    <a:pt x="10081" y="11801"/>
                  </a:cubicBezTo>
                  <a:cubicBezTo>
                    <a:pt x="9962" y="11434"/>
                    <a:pt x="9742" y="10858"/>
                    <a:pt x="9947" y="10470"/>
                  </a:cubicBezTo>
                  <a:cubicBezTo>
                    <a:pt x="10110" y="10160"/>
                    <a:pt x="10390" y="10050"/>
                    <a:pt x="10688" y="10050"/>
                  </a:cubicBezTo>
                  <a:close/>
                  <a:moveTo>
                    <a:pt x="3507" y="13671"/>
                  </a:moveTo>
                  <a:cubicBezTo>
                    <a:pt x="3915" y="13671"/>
                    <a:pt x="4352" y="13770"/>
                    <a:pt x="4627" y="13893"/>
                  </a:cubicBezTo>
                  <a:cubicBezTo>
                    <a:pt x="5421" y="14221"/>
                    <a:pt x="5787" y="14905"/>
                    <a:pt x="5768" y="15748"/>
                  </a:cubicBezTo>
                  <a:cubicBezTo>
                    <a:pt x="4768" y="15349"/>
                    <a:pt x="3727" y="15456"/>
                    <a:pt x="2701" y="15182"/>
                  </a:cubicBezTo>
                  <a:cubicBezTo>
                    <a:pt x="2013" y="14999"/>
                    <a:pt x="2290" y="14216"/>
                    <a:pt x="2697" y="13886"/>
                  </a:cubicBezTo>
                  <a:cubicBezTo>
                    <a:pt x="2890" y="13731"/>
                    <a:pt x="3189" y="13671"/>
                    <a:pt x="3507" y="13671"/>
                  </a:cubicBezTo>
                  <a:close/>
                  <a:moveTo>
                    <a:pt x="7127" y="13632"/>
                  </a:moveTo>
                  <a:cubicBezTo>
                    <a:pt x="7642" y="13632"/>
                    <a:pt x="8232" y="13794"/>
                    <a:pt x="8541" y="14013"/>
                  </a:cubicBezTo>
                  <a:cubicBezTo>
                    <a:pt x="9230" y="14481"/>
                    <a:pt x="8891" y="14964"/>
                    <a:pt x="8506" y="15526"/>
                  </a:cubicBezTo>
                  <a:cubicBezTo>
                    <a:pt x="8275" y="15860"/>
                    <a:pt x="7940" y="16463"/>
                    <a:pt x="7575" y="16463"/>
                  </a:cubicBezTo>
                  <a:cubicBezTo>
                    <a:pt x="7462" y="16463"/>
                    <a:pt x="7347" y="16406"/>
                    <a:pt x="7231" y="16266"/>
                  </a:cubicBezTo>
                  <a:cubicBezTo>
                    <a:pt x="6939" y="15913"/>
                    <a:pt x="6731" y="15452"/>
                    <a:pt x="6546" y="15035"/>
                  </a:cubicBezTo>
                  <a:cubicBezTo>
                    <a:pt x="6391" y="14685"/>
                    <a:pt x="5984" y="14014"/>
                    <a:pt x="6464" y="13762"/>
                  </a:cubicBezTo>
                  <a:cubicBezTo>
                    <a:pt x="6638" y="13672"/>
                    <a:pt x="6873" y="13632"/>
                    <a:pt x="7127" y="13632"/>
                  </a:cubicBezTo>
                  <a:close/>
                  <a:moveTo>
                    <a:pt x="13263" y="0"/>
                  </a:moveTo>
                  <a:lnTo>
                    <a:pt x="9080" y="521"/>
                  </a:lnTo>
                  <a:cubicBezTo>
                    <a:pt x="8207" y="1183"/>
                    <a:pt x="7567" y="2739"/>
                    <a:pt x="7575" y="3840"/>
                  </a:cubicBezTo>
                  <a:cubicBezTo>
                    <a:pt x="7582" y="4516"/>
                    <a:pt x="8029" y="4900"/>
                    <a:pt x="8641" y="5137"/>
                  </a:cubicBezTo>
                  <a:cubicBezTo>
                    <a:pt x="9080" y="5307"/>
                    <a:pt x="9522" y="5393"/>
                    <a:pt x="9942" y="5617"/>
                  </a:cubicBezTo>
                  <a:cubicBezTo>
                    <a:pt x="10374" y="5847"/>
                    <a:pt x="10793" y="6139"/>
                    <a:pt x="11196" y="6414"/>
                  </a:cubicBezTo>
                  <a:cubicBezTo>
                    <a:pt x="11470" y="6601"/>
                    <a:pt x="11685" y="6963"/>
                    <a:pt x="11205" y="6980"/>
                  </a:cubicBezTo>
                  <a:cubicBezTo>
                    <a:pt x="11178" y="6981"/>
                    <a:pt x="11152" y="6981"/>
                    <a:pt x="11125" y="6981"/>
                  </a:cubicBezTo>
                  <a:cubicBezTo>
                    <a:pt x="10294" y="6981"/>
                    <a:pt x="9343" y="6516"/>
                    <a:pt x="8599" y="6206"/>
                  </a:cubicBezTo>
                  <a:cubicBezTo>
                    <a:pt x="8250" y="6061"/>
                    <a:pt x="7797" y="5931"/>
                    <a:pt x="7370" y="5931"/>
                  </a:cubicBezTo>
                  <a:cubicBezTo>
                    <a:pt x="7075" y="5931"/>
                    <a:pt x="6792" y="5993"/>
                    <a:pt x="6562" y="6152"/>
                  </a:cubicBezTo>
                  <a:cubicBezTo>
                    <a:pt x="6249" y="6371"/>
                    <a:pt x="5937" y="6745"/>
                    <a:pt x="5949" y="7148"/>
                  </a:cubicBezTo>
                  <a:cubicBezTo>
                    <a:pt x="5934" y="7702"/>
                    <a:pt x="6529" y="8273"/>
                    <a:pt x="6884" y="8645"/>
                  </a:cubicBezTo>
                  <a:cubicBezTo>
                    <a:pt x="7240" y="9017"/>
                    <a:pt x="7974" y="9634"/>
                    <a:pt x="7186" y="9906"/>
                  </a:cubicBezTo>
                  <a:cubicBezTo>
                    <a:pt x="6087" y="10243"/>
                    <a:pt x="4763" y="9944"/>
                    <a:pt x="3605" y="10224"/>
                  </a:cubicBezTo>
                  <a:cubicBezTo>
                    <a:pt x="2923" y="10416"/>
                    <a:pt x="2863" y="10820"/>
                    <a:pt x="3158" y="11422"/>
                  </a:cubicBezTo>
                  <a:cubicBezTo>
                    <a:pt x="3271" y="11654"/>
                    <a:pt x="3500" y="11886"/>
                    <a:pt x="3556" y="12118"/>
                  </a:cubicBezTo>
                  <a:cubicBezTo>
                    <a:pt x="3668" y="12523"/>
                    <a:pt x="3531" y="12476"/>
                    <a:pt x="3114" y="12565"/>
                  </a:cubicBezTo>
                  <a:cubicBezTo>
                    <a:pt x="2467" y="12712"/>
                    <a:pt x="1867" y="12775"/>
                    <a:pt x="1378" y="13072"/>
                  </a:cubicBezTo>
                  <a:lnTo>
                    <a:pt x="1355" y="13140"/>
                  </a:lnTo>
                  <a:cubicBezTo>
                    <a:pt x="1123" y="13370"/>
                    <a:pt x="1016" y="13681"/>
                    <a:pt x="887" y="14003"/>
                  </a:cubicBezTo>
                  <a:cubicBezTo>
                    <a:pt x="664" y="14602"/>
                    <a:pt x="0" y="15300"/>
                    <a:pt x="852" y="15631"/>
                  </a:cubicBezTo>
                  <a:cubicBezTo>
                    <a:pt x="1520" y="15878"/>
                    <a:pt x="2235" y="15929"/>
                    <a:pt x="2938" y="16073"/>
                  </a:cubicBezTo>
                  <a:cubicBezTo>
                    <a:pt x="3722" y="16206"/>
                    <a:pt x="4412" y="16443"/>
                    <a:pt x="5150" y="16772"/>
                  </a:cubicBezTo>
                  <a:cubicBezTo>
                    <a:pt x="6035" y="17170"/>
                    <a:pt x="6838" y="17869"/>
                    <a:pt x="7026" y="18840"/>
                  </a:cubicBezTo>
                  <a:cubicBezTo>
                    <a:pt x="7016" y="18787"/>
                    <a:pt x="7341" y="18612"/>
                    <a:pt x="7387" y="18570"/>
                  </a:cubicBezTo>
                  <a:cubicBezTo>
                    <a:pt x="7560" y="18405"/>
                    <a:pt x="7690" y="18170"/>
                    <a:pt x="7809" y="17961"/>
                  </a:cubicBezTo>
                  <a:cubicBezTo>
                    <a:pt x="8054" y="17531"/>
                    <a:pt x="8241" y="17067"/>
                    <a:pt x="8522" y="16657"/>
                  </a:cubicBezTo>
                  <a:cubicBezTo>
                    <a:pt x="8869" y="16151"/>
                    <a:pt x="9330" y="15707"/>
                    <a:pt x="9707" y="15219"/>
                  </a:cubicBezTo>
                  <a:cubicBezTo>
                    <a:pt x="10304" y="14446"/>
                    <a:pt x="11130" y="14023"/>
                    <a:pt x="12042" y="13694"/>
                  </a:cubicBezTo>
                  <a:cubicBezTo>
                    <a:pt x="12499" y="13529"/>
                    <a:pt x="12968" y="13456"/>
                    <a:pt x="13432" y="13255"/>
                  </a:cubicBezTo>
                  <a:cubicBezTo>
                    <a:pt x="13850" y="13074"/>
                    <a:pt x="14294" y="12950"/>
                    <a:pt x="14676" y="12720"/>
                  </a:cubicBezTo>
                  <a:cubicBezTo>
                    <a:pt x="14803" y="12645"/>
                    <a:pt x="14921" y="12556"/>
                    <a:pt x="15030" y="12455"/>
                  </a:cubicBezTo>
                  <a:cubicBezTo>
                    <a:pt x="15410" y="12094"/>
                    <a:pt x="15744" y="11734"/>
                    <a:pt x="16031" y="11290"/>
                  </a:cubicBezTo>
                  <a:cubicBezTo>
                    <a:pt x="16600" y="10405"/>
                    <a:pt x="17053" y="9370"/>
                    <a:pt x="17235" y="8329"/>
                  </a:cubicBezTo>
                  <a:cubicBezTo>
                    <a:pt x="17395" y="7484"/>
                    <a:pt x="17615" y="6761"/>
                    <a:pt x="17128" y="6002"/>
                  </a:cubicBezTo>
                  <a:cubicBezTo>
                    <a:pt x="16763" y="5415"/>
                    <a:pt x="16368" y="4843"/>
                    <a:pt x="15894" y="4346"/>
                  </a:cubicBezTo>
                  <a:cubicBezTo>
                    <a:pt x="15701" y="4576"/>
                    <a:pt x="15552" y="4695"/>
                    <a:pt x="15435" y="4695"/>
                  </a:cubicBezTo>
                  <a:cubicBezTo>
                    <a:pt x="15287" y="4695"/>
                    <a:pt x="15192" y="4506"/>
                    <a:pt x="15127" y="4111"/>
                  </a:cubicBezTo>
                  <a:cubicBezTo>
                    <a:pt x="15008" y="3478"/>
                    <a:pt x="15163" y="3172"/>
                    <a:pt x="14845" y="2599"/>
                  </a:cubicBezTo>
                  <a:cubicBezTo>
                    <a:pt x="14313" y="1749"/>
                    <a:pt x="13657" y="881"/>
                    <a:pt x="1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215600" y="5131700"/>
              <a:ext cx="94225" cy="58525"/>
            </a:xfrm>
            <a:custGeom>
              <a:rect b="b" l="l" r="r" t="t"/>
              <a:pathLst>
                <a:path extrusionOk="0" h="2341" w="3769">
                  <a:moveTo>
                    <a:pt x="1410" y="255"/>
                  </a:moveTo>
                  <a:cubicBezTo>
                    <a:pt x="1768" y="255"/>
                    <a:pt x="2141" y="344"/>
                    <a:pt x="2454" y="477"/>
                  </a:cubicBezTo>
                  <a:cubicBezTo>
                    <a:pt x="3116" y="767"/>
                    <a:pt x="3454" y="1337"/>
                    <a:pt x="3502" y="2025"/>
                  </a:cubicBezTo>
                  <a:lnTo>
                    <a:pt x="3502" y="2025"/>
                  </a:lnTo>
                  <a:cubicBezTo>
                    <a:pt x="3041" y="1873"/>
                    <a:pt x="2562" y="1801"/>
                    <a:pt x="2079" y="1746"/>
                  </a:cubicBezTo>
                  <a:cubicBezTo>
                    <a:pt x="1802" y="1716"/>
                    <a:pt x="1523" y="1688"/>
                    <a:pt x="1245" y="1650"/>
                  </a:cubicBezTo>
                  <a:cubicBezTo>
                    <a:pt x="968" y="1610"/>
                    <a:pt x="569" y="1591"/>
                    <a:pt x="362" y="1386"/>
                  </a:cubicBezTo>
                  <a:cubicBezTo>
                    <a:pt x="169" y="1193"/>
                    <a:pt x="334" y="847"/>
                    <a:pt x="451" y="664"/>
                  </a:cubicBezTo>
                  <a:cubicBezTo>
                    <a:pt x="591" y="447"/>
                    <a:pt x="793" y="340"/>
                    <a:pt x="1039" y="290"/>
                  </a:cubicBezTo>
                  <a:cubicBezTo>
                    <a:pt x="1159" y="266"/>
                    <a:pt x="1284" y="255"/>
                    <a:pt x="1410" y="255"/>
                  </a:cubicBezTo>
                  <a:close/>
                  <a:moveTo>
                    <a:pt x="1412" y="0"/>
                  </a:moveTo>
                  <a:cubicBezTo>
                    <a:pt x="1225" y="0"/>
                    <a:pt x="1039" y="21"/>
                    <a:pt x="863" y="65"/>
                  </a:cubicBezTo>
                  <a:cubicBezTo>
                    <a:pt x="381" y="187"/>
                    <a:pt x="0" y="697"/>
                    <a:pt x="25" y="1196"/>
                  </a:cubicBezTo>
                  <a:cubicBezTo>
                    <a:pt x="55" y="1835"/>
                    <a:pt x="923" y="1868"/>
                    <a:pt x="1393" y="1930"/>
                  </a:cubicBezTo>
                  <a:cubicBezTo>
                    <a:pt x="2137" y="2028"/>
                    <a:pt x="2886" y="2060"/>
                    <a:pt x="3595" y="2334"/>
                  </a:cubicBezTo>
                  <a:cubicBezTo>
                    <a:pt x="3608" y="2338"/>
                    <a:pt x="3621" y="2341"/>
                    <a:pt x="3634" y="2341"/>
                  </a:cubicBezTo>
                  <a:cubicBezTo>
                    <a:pt x="3699" y="2341"/>
                    <a:pt x="3765" y="2288"/>
                    <a:pt x="3765" y="2220"/>
                  </a:cubicBezTo>
                  <a:cubicBezTo>
                    <a:pt x="3769" y="1329"/>
                    <a:pt x="3367" y="597"/>
                    <a:pt x="2537" y="233"/>
                  </a:cubicBezTo>
                  <a:cubicBezTo>
                    <a:pt x="2195" y="87"/>
                    <a:pt x="1799" y="0"/>
                    <a:pt x="1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312850" y="5130775"/>
              <a:ext cx="78625" cy="77225"/>
            </a:xfrm>
            <a:custGeom>
              <a:rect b="b" l="l" r="r" t="t"/>
              <a:pathLst>
                <a:path extrusionOk="0" h="3089" w="3145">
                  <a:moveTo>
                    <a:pt x="1052" y="257"/>
                  </a:moveTo>
                  <a:cubicBezTo>
                    <a:pt x="1193" y="257"/>
                    <a:pt x="1334" y="271"/>
                    <a:pt x="1460" y="285"/>
                  </a:cubicBezTo>
                  <a:cubicBezTo>
                    <a:pt x="1800" y="326"/>
                    <a:pt x="2161" y="427"/>
                    <a:pt x="2447" y="621"/>
                  </a:cubicBezTo>
                  <a:cubicBezTo>
                    <a:pt x="2779" y="859"/>
                    <a:pt x="2858" y="1126"/>
                    <a:pt x="2673" y="1490"/>
                  </a:cubicBezTo>
                  <a:cubicBezTo>
                    <a:pt x="2539" y="1748"/>
                    <a:pt x="2356" y="1985"/>
                    <a:pt x="2194" y="2227"/>
                  </a:cubicBezTo>
                  <a:cubicBezTo>
                    <a:pt x="2047" y="2447"/>
                    <a:pt x="1884" y="2706"/>
                    <a:pt x="1633" y="2819"/>
                  </a:cubicBezTo>
                  <a:cubicBezTo>
                    <a:pt x="1605" y="2832"/>
                    <a:pt x="1576" y="2838"/>
                    <a:pt x="1548" y="2838"/>
                  </a:cubicBezTo>
                  <a:cubicBezTo>
                    <a:pt x="1249" y="2838"/>
                    <a:pt x="972" y="2178"/>
                    <a:pt x="876" y="1990"/>
                  </a:cubicBezTo>
                  <a:cubicBezTo>
                    <a:pt x="731" y="1705"/>
                    <a:pt x="601" y="1410"/>
                    <a:pt x="471" y="1118"/>
                  </a:cubicBezTo>
                  <a:cubicBezTo>
                    <a:pt x="372" y="894"/>
                    <a:pt x="229" y="539"/>
                    <a:pt x="497" y="379"/>
                  </a:cubicBezTo>
                  <a:cubicBezTo>
                    <a:pt x="657" y="285"/>
                    <a:pt x="855" y="257"/>
                    <a:pt x="1052" y="257"/>
                  </a:cubicBezTo>
                  <a:close/>
                  <a:moveTo>
                    <a:pt x="1085" y="0"/>
                  </a:moveTo>
                  <a:cubicBezTo>
                    <a:pt x="794" y="0"/>
                    <a:pt x="493" y="55"/>
                    <a:pt x="266" y="227"/>
                  </a:cubicBezTo>
                  <a:cubicBezTo>
                    <a:pt x="0" y="427"/>
                    <a:pt x="85" y="813"/>
                    <a:pt x="177" y="1076"/>
                  </a:cubicBezTo>
                  <a:cubicBezTo>
                    <a:pt x="329" y="1513"/>
                    <a:pt x="556" y="1954"/>
                    <a:pt x="779" y="2357"/>
                  </a:cubicBezTo>
                  <a:cubicBezTo>
                    <a:pt x="949" y="2666"/>
                    <a:pt x="1182" y="3089"/>
                    <a:pt x="1575" y="3089"/>
                  </a:cubicBezTo>
                  <a:cubicBezTo>
                    <a:pt x="1593" y="3089"/>
                    <a:pt x="1610" y="3088"/>
                    <a:pt x="1628" y="3086"/>
                  </a:cubicBezTo>
                  <a:cubicBezTo>
                    <a:pt x="1959" y="3055"/>
                    <a:pt x="2209" y="2661"/>
                    <a:pt x="2376" y="2419"/>
                  </a:cubicBezTo>
                  <a:cubicBezTo>
                    <a:pt x="2601" y="2092"/>
                    <a:pt x="2864" y="1760"/>
                    <a:pt x="2998" y="1385"/>
                  </a:cubicBezTo>
                  <a:cubicBezTo>
                    <a:pt x="3145" y="974"/>
                    <a:pt x="2915" y="639"/>
                    <a:pt x="2589" y="407"/>
                  </a:cubicBezTo>
                  <a:cubicBezTo>
                    <a:pt x="2242" y="172"/>
                    <a:pt x="1817" y="70"/>
                    <a:pt x="1407" y="20"/>
                  </a:cubicBezTo>
                  <a:cubicBezTo>
                    <a:pt x="1304" y="8"/>
                    <a:pt x="1195" y="0"/>
                    <a:pt x="1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3277325" y="5063925"/>
              <a:ext cx="108725" cy="47625"/>
            </a:xfrm>
            <a:custGeom>
              <a:rect b="b" l="l" r="r" t="t"/>
              <a:pathLst>
                <a:path extrusionOk="0" h="1905" w="4349">
                  <a:moveTo>
                    <a:pt x="882" y="247"/>
                  </a:moveTo>
                  <a:cubicBezTo>
                    <a:pt x="1122" y="247"/>
                    <a:pt x="1365" y="275"/>
                    <a:pt x="1453" y="280"/>
                  </a:cubicBezTo>
                  <a:cubicBezTo>
                    <a:pt x="2215" y="329"/>
                    <a:pt x="2986" y="466"/>
                    <a:pt x="3622" y="911"/>
                  </a:cubicBezTo>
                  <a:cubicBezTo>
                    <a:pt x="3747" y="999"/>
                    <a:pt x="4224" y="1445"/>
                    <a:pt x="3927" y="1598"/>
                  </a:cubicBezTo>
                  <a:cubicBezTo>
                    <a:pt x="3842" y="1643"/>
                    <a:pt x="3738" y="1657"/>
                    <a:pt x="3627" y="1657"/>
                  </a:cubicBezTo>
                  <a:cubicBezTo>
                    <a:pt x="3438" y="1657"/>
                    <a:pt x="3231" y="1615"/>
                    <a:pt x="3074" y="1607"/>
                  </a:cubicBezTo>
                  <a:cubicBezTo>
                    <a:pt x="2597" y="1583"/>
                    <a:pt x="2122" y="1567"/>
                    <a:pt x="1645" y="1530"/>
                  </a:cubicBezTo>
                  <a:cubicBezTo>
                    <a:pt x="1263" y="1500"/>
                    <a:pt x="948" y="1545"/>
                    <a:pt x="691" y="1206"/>
                  </a:cubicBezTo>
                  <a:cubicBezTo>
                    <a:pt x="537" y="993"/>
                    <a:pt x="357" y="769"/>
                    <a:pt x="302" y="504"/>
                  </a:cubicBezTo>
                  <a:cubicBezTo>
                    <a:pt x="259" y="295"/>
                    <a:pt x="568" y="247"/>
                    <a:pt x="882" y="247"/>
                  </a:cubicBezTo>
                  <a:close/>
                  <a:moveTo>
                    <a:pt x="826" y="0"/>
                  </a:moveTo>
                  <a:cubicBezTo>
                    <a:pt x="488" y="0"/>
                    <a:pt x="86" y="52"/>
                    <a:pt x="42" y="429"/>
                  </a:cubicBezTo>
                  <a:cubicBezTo>
                    <a:pt x="0" y="766"/>
                    <a:pt x="315" y="1126"/>
                    <a:pt x="497" y="1378"/>
                  </a:cubicBezTo>
                  <a:cubicBezTo>
                    <a:pt x="779" y="1747"/>
                    <a:pt x="1126" y="1762"/>
                    <a:pt x="1558" y="1782"/>
                  </a:cubicBezTo>
                  <a:cubicBezTo>
                    <a:pt x="2127" y="1808"/>
                    <a:pt x="2706" y="1833"/>
                    <a:pt x="3273" y="1880"/>
                  </a:cubicBezTo>
                  <a:cubicBezTo>
                    <a:pt x="3370" y="1888"/>
                    <a:pt x="3511" y="1904"/>
                    <a:pt x="3655" y="1904"/>
                  </a:cubicBezTo>
                  <a:cubicBezTo>
                    <a:pt x="3891" y="1904"/>
                    <a:pt x="4136" y="1860"/>
                    <a:pt x="4212" y="1660"/>
                  </a:cubicBezTo>
                  <a:cubicBezTo>
                    <a:pt x="4349" y="1296"/>
                    <a:pt x="4129" y="994"/>
                    <a:pt x="3857" y="768"/>
                  </a:cubicBezTo>
                  <a:cubicBezTo>
                    <a:pt x="3103" y="129"/>
                    <a:pt x="1988" y="35"/>
                    <a:pt x="1048" y="5"/>
                  </a:cubicBezTo>
                  <a:cubicBezTo>
                    <a:pt x="981" y="3"/>
                    <a:pt x="90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3401625" y="5041475"/>
              <a:ext cx="106300" cy="76800"/>
            </a:xfrm>
            <a:custGeom>
              <a:rect b="b" l="l" r="r" t="t"/>
              <a:pathLst>
                <a:path extrusionOk="0" h="3072" w="4252">
                  <a:moveTo>
                    <a:pt x="1121" y="246"/>
                  </a:moveTo>
                  <a:cubicBezTo>
                    <a:pt x="1340" y="246"/>
                    <a:pt x="1565" y="322"/>
                    <a:pt x="1757" y="404"/>
                  </a:cubicBezTo>
                  <a:cubicBezTo>
                    <a:pt x="2384" y="616"/>
                    <a:pt x="3147" y="773"/>
                    <a:pt x="3646" y="1237"/>
                  </a:cubicBezTo>
                  <a:cubicBezTo>
                    <a:pt x="4251" y="1801"/>
                    <a:pt x="2753" y="2346"/>
                    <a:pt x="2391" y="2496"/>
                  </a:cubicBezTo>
                  <a:cubicBezTo>
                    <a:pt x="2079" y="2626"/>
                    <a:pt x="1746" y="2793"/>
                    <a:pt x="1402" y="2810"/>
                  </a:cubicBezTo>
                  <a:cubicBezTo>
                    <a:pt x="1393" y="2810"/>
                    <a:pt x="1385" y="2810"/>
                    <a:pt x="1377" y="2810"/>
                  </a:cubicBezTo>
                  <a:cubicBezTo>
                    <a:pt x="1042" y="2810"/>
                    <a:pt x="890" y="2518"/>
                    <a:pt x="775" y="2241"/>
                  </a:cubicBezTo>
                  <a:cubicBezTo>
                    <a:pt x="616" y="1859"/>
                    <a:pt x="469" y="1434"/>
                    <a:pt x="423" y="1022"/>
                  </a:cubicBezTo>
                  <a:cubicBezTo>
                    <a:pt x="386" y="686"/>
                    <a:pt x="556" y="379"/>
                    <a:pt x="888" y="279"/>
                  </a:cubicBezTo>
                  <a:cubicBezTo>
                    <a:pt x="964" y="256"/>
                    <a:pt x="1042" y="246"/>
                    <a:pt x="1121" y="246"/>
                  </a:cubicBezTo>
                  <a:close/>
                  <a:moveTo>
                    <a:pt x="1128" y="1"/>
                  </a:moveTo>
                  <a:cubicBezTo>
                    <a:pt x="787" y="1"/>
                    <a:pt x="469" y="130"/>
                    <a:pt x="266" y="471"/>
                  </a:cubicBezTo>
                  <a:cubicBezTo>
                    <a:pt x="1" y="918"/>
                    <a:pt x="258" y="1524"/>
                    <a:pt x="403" y="1964"/>
                  </a:cubicBezTo>
                  <a:cubicBezTo>
                    <a:pt x="521" y="2324"/>
                    <a:pt x="653" y="2775"/>
                    <a:pt x="1003" y="2978"/>
                  </a:cubicBezTo>
                  <a:cubicBezTo>
                    <a:pt x="1119" y="3045"/>
                    <a:pt x="1246" y="3071"/>
                    <a:pt x="1377" y="3071"/>
                  </a:cubicBezTo>
                  <a:cubicBezTo>
                    <a:pt x="1634" y="3071"/>
                    <a:pt x="1904" y="2970"/>
                    <a:pt x="2128" y="2880"/>
                  </a:cubicBezTo>
                  <a:cubicBezTo>
                    <a:pt x="2578" y="2700"/>
                    <a:pt x="3032" y="2523"/>
                    <a:pt x="3447" y="2269"/>
                  </a:cubicBezTo>
                  <a:cubicBezTo>
                    <a:pt x="3744" y="2089"/>
                    <a:pt x="4096" y="1827"/>
                    <a:pt x="4054" y="1439"/>
                  </a:cubicBezTo>
                  <a:cubicBezTo>
                    <a:pt x="4013" y="1063"/>
                    <a:pt x="3535" y="816"/>
                    <a:pt x="3240" y="675"/>
                  </a:cubicBezTo>
                  <a:cubicBezTo>
                    <a:pt x="2822" y="473"/>
                    <a:pt x="2379" y="334"/>
                    <a:pt x="1939" y="193"/>
                  </a:cubicBezTo>
                  <a:lnTo>
                    <a:pt x="1839" y="159"/>
                  </a:lnTo>
                  <a:cubicBezTo>
                    <a:pt x="1612" y="63"/>
                    <a:pt x="1365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3353725" y="4977150"/>
              <a:ext cx="93975" cy="54125"/>
            </a:xfrm>
            <a:custGeom>
              <a:rect b="b" l="l" r="r" t="t"/>
              <a:pathLst>
                <a:path extrusionOk="0" h="2165" w="3759">
                  <a:moveTo>
                    <a:pt x="1269" y="257"/>
                  </a:moveTo>
                  <a:cubicBezTo>
                    <a:pt x="1665" y="257"/>
                    <a:pt x="2068" y="333"/>
                    <a:pt x="2451" y="402"/>
                  </a:cubicBezTo>
                  <a:cubicBezTo>
                    <a:pt x="2737" y="454"/>
                    <a:pt x="3226" y="479"/>
                    <a:pt x="3400" y="752"/>
                  </a:cubicBezTo>
                  <a:cubicBezTo>
                    <a:pt x="3577" y="1031"/>
                    <a:pt x="3014" y="1284"/>
                    <a:pt x="2836" y="1378"/>
                  </a:cubicBezTo>
                  <a:cubicBezTo>
                    <a:pt x="2430" y="1604"/>
                    <a:pt x="1984" y="1890"/>
                    <a:pt x="1550" y="1890"/>
                  </a:cubicBezTo>
                  <a:cubicBezTo>
                    <a:pt x="1316" y="1890"/>
                    <a:pt x="1084" y="1806"/>
                    <a:pt x="866" y="1583"/>
                  </a:cubicBezTo>
                  <a:cubicBezTo>
                    <a:pt x="641" y="1353"/>
                    <a:pt x="367" y="931"/>
                    <a:pt x="394" y="592"/>
                  </a:cubicBezTo>
                  <a:cubicBezTo>
                    <a:pt x="414" y="350"/>
                    <a:pt x="754" y="300"/>
                    <a:pt x="938" y="277"/>
                  </a:cubicBezTo>
                  <a:cubicBezTo>
                    <a:pt x="1047" y="263"/>
                    <a:pt x="1158" y="257"/>
                    <a:pt x="1269" y="257"/>
                  </a:cubicBezTo>
                  <a:close/>
                  <a:moveTo>
                    <a:pt x="1314" y="0"/>
                  </a:moveTo>
                  <a:cubicBezTo>
                    <a:pt x="1153" y="0"/>
                    <a:pt x="995" y="9"/>
                    <a:pt x="842" y="28"/>
                  </a:cubicBezTo>
                  <a:cubicBezTo>
                    <a:pt x="566" y="63"/>
                    <a:pt x="297" y="173"/>
                    <a:pt x="172" y="434"/>
                  </a:cubicBezTo>
                  <a:cubicBezTo>
                    <a:pt x="0" y="791"/>
                    <a:pt x="329" y="1284"/>
                    <a:pt x="516" y="1560"/>
                  </a:cubicBezTo>
                  <a:cubicBezTo>
                    <a:pt x="750" y="1905"/>
                    <a:pt x="1124" y="2164"/>
                    <a:pt x="1546" y="2164"/>
                  </a:cubicBezTo>
                  <a:cubicBezTo>
                    <a:pt x="1583" y="2164"/>
                    <a:pt x="1619" y="2162"/>
                    <a:pt x="1657" y="2158"/>
                  </a:cubicBezTo>
                  <a:cubicBezTo>
                    <a:pt x="2132" y="2108"/>
                    <a:pt x="2541" y="1838"/>
                    <a:pt x="2949" y="1610"/>
                  </a:cubicBezTo>
                  <a:cubicBezTo>
                    <a:pt x="3221" y="1468"/>
                    <a:pt x="3615" y="1283"/>
                    <a:pt x="3678" y="947"/>
                  </a:cubicBezTo>
                  <a:cubicBezTo>
                    <a:pt x="3758" y="524"/>
                    <a:pt x="3308" y="332"/>
                    <a:pt x="2976" y="243"/>
                  </a:cubicBezTo>
                  <a:cubicBezTo>
                    <a:pt x="2459" y="106"/>
                    <a:pt x="1871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3460200" y="5007075"/>
              <a:ext cx="62275" cy="45050"/>
            </a:xfrm>
            <a:custGeom>
              <a:rect b="b" l="l" r="r" t="t"/>
              <a:pathLst>
                <a:path extrusionOk="0" h="1802" w="2491">
                  <a:moveTo>
                    <a:pt x="1753" y="262"/>
                  </a:moveTo>
                  <a:cubicBezTo>
                    <a:pt x="1773" y="262"/>
                    <a:pt x="1793" y="263"/>
                    <a:pt x="1813" y="264"/>
                  </a:cubicBezTo>
                  <a:cubicBezTo>
                    <a:pt x="2250" y="292"/>
                    <a:pt x="2182" y="798"/>
                    <a:pt x="2107" y="1098"/>
                  </a:cubicBezTo>
                  <a:lnTo>
                    <a:pt x="2107" y="1097"/>
                  </a:lnTo>
                  <a:cubicBezTo>
                    <a:pt x="2040" y="1315"/>
                    <a:pt x="1938" y="1504"/>
                    <a:pt x="1701" y="1555"/>
                  </a:cubicBezTo>
                  <a:cubicBezTo>
                    <a:pt x="1674" y="1561"/>
                    <a:pt x="1646" y="1564"/>
                    <a:pt x="1619" y="1564"/>
                  </a:cubicBezTo>
                  <a:cubicBezTo>
                    <a:pt x="1427" y="1564"/>
                    <a:pt x="1236" y="1437"/>
                    <a:pt x="1089" y="1335"/>
                  </a:cubicBezTo>
                  <a:cubicBezTo>
                    <a:pt x="819" y="1147"/>
                    <a:pt x="263" y="669"/>
                    <a:pt x="795" y="456"/>
                  </a:cubicBezTo>
                  <a:cubicBezTo>
                    <a:pt x="944" y="396"/>
                    <a:pt x="1111" y="376"/>
                    <a:pt x="1266" y="341"/>
                  </a:cubicBezTo>
                  <a:cubicBezTo>
                    <a:pt x="1431" y="304"/>
                    <a:pt x="1586" y="262"/>
                    <a:pt x="1753" y="262"/>
                  </a:cubicBezTo>
                  <a:close/>
                  <a:moveTo>
                    <a:pt x="1741" y="0"/>
                  </a:moveTo>
                  <a:cubicBezTo>
                    <a:pt x="1546" y="0"/>
                    <a:pt x="1348" y="57"/>
                    <a:pt x="1161" y="101"/>
                  </a:cubicBezTo>
                  <a:cubicBezTo>
                    <a:pt x="902" y="159"/>
                    <a:pt x="600" y="194"/>
                    <a:pt x="405" y="399"/>
                  </a:cubicBezTo>
                  <a:cubicBezTo>
                    <a:pt x="0" y="824"/>
                    <a:pt x="898" y="1801"/>
                    <a:pt x="1629" y="1801"/>
                  </a:cubicBezTo>
                  <a:cubicBezTo>
                    <a:pt x="1934" y="1801"/>
                    <a:pt x="2211" y="1631"/>
                    <a:pt x="2352" y="1180"/>
                  </a:cubicBezTo>
                  <a:cubicBezTo>
                    <a:pt x="2459" y="748"/>
                    <a:pt x="2490" y="184"/>
                    <a:pt x="1968" y="31"/>
                  </a:cubicBezTo>
                  <a:cubicBezTo>
                    <a:pt x="1893" y="9"/>
                    <a:pt x="1817" y="0"/>
                    <a:pt x="1741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3416225" y="4868025"/>
              <a:ext cx="86375" cy="58800"/>
            </a:xfrm>
            <a:custGeom>
              <a:rect b="b" l="l" r="r" t="t"/>
              <a:pathLst>
                <a:path extrusionOk="0" h="2352" w="3455">
                  <a:moveTo>
                    <a:pt x="190" y="0"/>
                  </a:moveTo>
                  <a:cubicBezTo>
                    <a:pt x="80" y="0"/>
                    <a:pt x="1" y="162"/>
                    <a:pt x="117" y="238"/>
                  </a:cubicBezTo>
                  <a:cubicBezTo>
                    <a:pt x="1153" y="925"/>
                    <a:pt x="2263" y="1511"/>
                    <a:pt x="3212" y="2323"/>
                  </a:cubicBezTo>
                  <a:cubicBezTo>
                    <a:pt x="3235" y="2343"/>
                    <a:pt x="3260" y="2352"/>
                    <a:pt x="3283" y="2352"/>
                  </a:cubicBezTo>
                  <a:cubicBezTo>
                    <a:pt x="3381" y="2352"/>
                    <a:pt x="3455" y="2194"/>
                    <a:pt x="3354" y="2108"/>
                  </a:cubicBezTo>
                  <a:cubicBezTo>
                    <a:pt x="2404" y="1296"/>
                    <a:pt x="1297" y="710"/>
                    <a:pt x="259" y="23"/>
                  </a:cubicBezTo>
                  <a:cubicBezTo>
                    <a:pt x="236" y="7"/>
                    <a:pt x="212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431700" y="4858275"/>
              <a:ext cx="76325" cy="10275"/>
            </a:xfrm>
            <a:custGeom>
              <a:rect b="b" l="l" r="r" t="t"/>
              <a:pathLst>
                <a:path extrusionOk="0" h="411" w="3053">
                  <a:moveTo>
                    <a:pt x="1677" y="1"/>
                  </a:moveTo>
                  <a:cubicBezTo>
                    <a:pt x="1176" y="1"/>
                    <a:pt x="671" y="58"/>
                    <a:pt x="164" y="91"/>
                  </a:cubicBezTo>
                  <a:cubicBezTo>
                    <a:pt x="0" y="101"/>
                    <a:pt x="45" y="345"/>
                    <a:pt x="201" y="345"/>
                  </a:cubicBezTo>
                  <a:cubicBezTo>
                    <a:pt x="204" y="345"/>
                    <a:pt x="207" y="345"/>
                    <a:pt x="211" y="344"/>
                  </a:cubicBezTo>
                  <a:cubicBezTo>
                    <a:pt x="698" y="312"/>
                    <a:pt x="1186" y="255"/>
                    <a:pt x="1671" y="255"/>
                  </a:cubicBezTo>
                  <a:cubicBezTo>
                    <a:pt x="2058" y="255"/>
                    <a:pt x="2443" y="291"/>
                    <a:pt x="2823" y="404"/>
                  </a:cubicBezTo>
                  <a:cubicBezTo>
                    <a:pt x="2837" y="409"/>
                    <a:pt x="2851" y="411"/>
                    <a:pt x="2864" y="411"/>
                  </a:cubicBezTo>
                  <a:cubicBezTo>
                    <a:pt x="2996" y="411"/>
                    <a:pt x="3052" y="205"/>
                    <a:pt x="2906" y="161"/>
                  </a:cubicBezTo>
                  <a:cubicBezTo>
                    <a:pt x="2499" y="39"/>
                    <a:pt x="2089" y="1"/>
                    <a:pt x="1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965625" y="4722225"/>
              <a:ext cx="748625" cy="754475"/>
            </a:xfrm>
            <a:custGeom>
              <a:rect b="b" l="l" r="r" t="t"/>
              <a:pathLst>
                <a:path extrusionOk="0" h="30179" w="29945">
                  <a:moveTo>
                    <a:pt x="19205" y="249"/>
                  </a:moveTo>
                  <a:cubicBezTo>
                    <a:pt x="19653" y="249"/>
                    <a:pt x="20017" y="706"/>
                    <a:pt x="20225" y="1062"/>
                  </a:cubicBezTo>
                  <a:cubicBezTo>
                    <a:pt x="20330" y="1244"/>
                    <a:pt x="20413" y="1446"/>
                    <a:pt x="20500" y="1636"/>
                  </a:cubicBezTo>
                  <a:cubicBezTo>
                    <a:pt x="20552" y="1748"/>
                    <a:pt x="20685" y="1958"/>
                    <a:pt x="20709" y="2105"/>
                  </a:cubicBezTo>
                  <a:cubicBezTo>
                    <a:pt x="20533" y="2136"/>
                    <a:pt x="20362" y="2177"/>
                    <a:pt x="20190" y="2217"/>
                  </a:cubicBezTo>
                  <a:cubicBezTo>
                    <a:pt x="20160" y="1796"/>
                    <a:pt x="20091" y="1367"/>
                    <a:pt x="19866" y="1002"/>
                  </a:cubicBezTo>
                  <a:cubicBezTo>
                    <a:pt x="19637" y="629"/>
                    <a:pt x="19263" y="476"/>
                    <a:pt x="18850" y="476"/>
                  </a:cubicBezTo>
                  <a:cubicBezTo>
                    <a:pt x="18831" y="476"/>
                    <a:pt x="18812" y="476"/>
                    <a:pt x="18792" y="477"/>
                  </a:cubicBezTo>
                  <a:cubicBezTo>
                    <a:pt x="18820" y="383"/>
                    <a:pt x="18895" y="310"/>
                    <a:pt x="18990" y="285"/>
                  </a:cubicBezTo>
                  <a:lnTo>
                    <a:pt x="18989" y="285"/>
                  </a:lnTo>
                  <a:cubicBezTo>
                    <a:pt x="19063" y="260"/>
                    <a:pt x="19135" y="249"/>
                    <a:pt x="19205" y="249"/>
                  </a:cubicBezTo>
                  <a:close/>
                  <a:moveTo>
                    <a:pt x="18860" y="731"/>
                  </a:moveTo>
                  <a:cubicBezTo>
                    <a:pt x="19684" y="731"/>
                    <a:pt x="19894" y="1570"/>
                    <a:pt x="19940" y="2277"/>
                  </a:cubicBezTo>
                  <a:cubicBezTo>
                    <a:pt x="19818" y="2305"/>
                    <a:pt x="19694" y="2333"/>
                    <a:pt x="19569" y="2357"/>
                  </a:cubicBezTo>
                  <a:cubicBezTo>
                    <a:pt x="19568" y="2342"/>
                    <a:pt x="19563" y="2325"/>
                    <a:pt x="19556" y="2310"/>
                  </a:cubicBezTo>
                  <a:cubicBezTo>
                    <a:pt x="19434" y="2070"/>
                    <a:pt x="18867" y="1262"/>
                    <a:pt x="18785" y="734"/>
                  </a:cubicBezTo>
                  <a:cubicBezTo>
                    <a:pt x="18811" y="732"/>
                    <a:pt x="18835" y="731"/>
                    <a:pt x="18860" y="731"/>
                  </a:cubicBezTo>
                  <a:close/>
                  <a:moveTo>
                    <a:pt x="18263" y="1789"/>
                  </a:moveTo>
                  <a:cubicBezTo>
                    <a:pt x="18535" y="1789"/>
                    <a:pt x="18798" y="1835"/>
                    <a:pt x="19032" y="1951"/>
                  </a:cubicBezTo>
                  <a:cubicBezTo>
                    <a:pt x="19040" y="1956"/>
                    <a:pt x="19049" y="1960"/>
                    <a:pt x="19057" y="1961"/>
                  </a:cubicBezTo>
                  <a:cubicBezTo>
                    <a:pt x="19161" y="2141"/>
                    <a:pt x="19254" y="2295"/>
                    <a:pt x="19309" y="2402"/>
                  </a:cubicBezTo>
                  <a:cubicBezTo>
                    <a:pt x="19249" y="2410"/>
                    <a:pt x="19187" y="2418"/>
                    <a:pt x="19124" y="2423"/>
                  </a:cubicBezTo>
                  <a:cubicBezTo>
                    <a:pt x="18547" y="2473"/>
                    <a:pt x="17975" y="2477"/>
                    <a:pt x="17402" y="2585"/>
                  </a:cubicBezTo>
                  <a:cubicBezTo>
                    <a:pt x="16538" y="2747"/>
                    <a:pt x="15659" y="2992"/>
                    <a:pt x="14927" y="3494"/>
                  </a:cubicBezTo>
                  <a:cubicBezTo>
                    <a:pt x="14832" y="3559"/>
                    <a:pt x="14742" y="3631"/>
                    <a:pt x="14655" y="3708"/>
                  </a:cubicBezTo>
                  <a:cubicBezTo>
                    <a:pt x="14608" y="3558"/>
                    <a:pt x="14547" y="3411"/>
                    <a:pt x="14471" y="3271"/>
                  </a:cubicBezTo>
                  <a:cubicBezTo>
                    <a:pt x="14496" y="3269"/>
                    <a:pt x="14520" y="3259"/>
                    <a:pt x="14540" y="3244"/>
                  </a:cubicBezTo>
                  <a:lnTo>
                    <a:pt x="14540" y="3244"/>
                  </a:lnTo>
                  <a:lnTo>
                    <a:pt x="14538" y="3246"/>
                  </a:lnTo>
                  <a:cubicBezTo>
                    <a:pt x="15169" y="2769"/>
                    <a:pt x="15909" y="2418"/>
                    <a:pt x="16648" y="2148"/>
                  </a:cubicBezTo>
                  <a:cubicBezTo>
                    <a:pt x="17114" y="1979"/>
                    <a:pt x="17708" y="1789"/>
                    <a:pt x="18263" y="1789"/>
                  </a:cubicBezTo>
                  <a:close/>
                  <a:moveTo>
                    <a:pt x="11815" y="1463"/>
                  </a:moveTo>
                  <a:cubicBezTo>
                    <a:pt x="12039" y="1463"/>
                    <a:pt x="12265" y="1473"/>
                    <a:pt x="12481" y="1526"/>
                  </a:cubicBezTo>
                  <a:cubicBezTo>
                    <a:pt x="12802" y="1603"/>
                    <a:pt x="13075" y="1795"/>
                    <a:pt x="13305" y="2023"/>
                  </a:cubicBezTo>
                  <a:cubicBezTo>
                    <a:pt x="13717" y="2433"/>
                    <a:pt x="14026" y="2984"/>
                    <a:pt x="14276" y="3504"/>
                  </a:cubicBezTo>
                  <a:cubicBezTo>
                    <a:pt x="14341" y="3638"/>
                    <a:pt x="14413" y="3781"/>
                    <a:pt x="14441" y="3928"/>
                  </a:cubicBezTo>
                  <a:cubicBezTo>
                    <a:pt x="14348" y="4035"/>
                    <a:pt x="14265" y="4152"/>
                    <a:pt x="14195" y="4277"/>
                  </a:cubicBezTo>
                  <a:cubicBezTo>
                    <a:pt x="14011" y="3728"/>
                    <a:pt x="13621" y="3246"/>
                    <a:pt x="13215" y="2854"/>
                  </a:cubicBezTo>
                  <a:cubicBezTo>
                    <a:pt x="12647" y="2307"/>
                    <a:pt x="11983" y="1941"/>
                    <a:pt x="11194" y="1858"/>
                  </a:cubicBezTo>
                  <a:cubicBezTo>
                    <a:pt x="11055" y="1843"/>
                    <a:pt x="10915" y="1836"/>
                    <a:pt x="10775" y="1836"/>
                  </a:cubicBezTo>
                  <a:cubicBezTo>
                    <a:pt x="10191" y="1836"/>
                    <a:pt x="9605" y="1962"/>
                    <a:pt x="9073" y="2195"/>
                  </a:cubicBezTo>
                  <a:cubicBezTo>
                    <a:pt x="8927" y="2260"/>
                    <a:pt x="8785" y="2332"/>
                    <a:pt x="8646" y="2412"/>
                  </a:cubicBezTo>
                  <a:cubicBezTo>
                    <a:pt x="9305" y="1596"/>
                    <a:pt x="10565" y="1483"/>
                    <a:pt x="11551" y="1464"/>
                  </a:cubicBezTo>
                  <a:lnTo>
                    <a:pt x="11551" y="1464"/>
                  </a:lnTo>
                  <a:lnTo>
                    <a:pt x="11549" y="1466"/>
                  </a:lnTo>
                  <a:cubicBezTo>
                    <a:pt x="11637" y="1464"/>
                    <a:pt x="11726" y="1463"/>
                    <a:pt x="11815" y="1463"/>
                  </a:cubicBezTo>
                  <a:close/>
                  <a:moveTo>
                    <a:pt x="16502" y="3594"/>
                  </a:moveTo>
                  <a:cubicBezTo>
                    <a:pt x="15793" y="4350"/>
                    <a:pt x="15384" y="5469"/>
                    <a:pt x="15319" y="6472"/>
                  </a:cubicBezTo>
                  <a:cubicBezTo>
                    <a:pt x="15237" y="6482"/>
                    <a:pt x="15155" y="6492"/>
                    <a:pt x="15077" y="6502"/>
                  </a:cubicBezTo>
                  <a:cubicBezTo>
                    <a:pt x="15024" y="6509"/>
                    <a:pt x="14972" y="6517"/>
                    <a:pt x="14919" y="6525"/>
                  </a:cubicBezTo>
                  <a:cubicBezTo>
                    <a:pt x="14919" y="6487"/>
                    <a:pt x="14920" y="6449"/>
                    <a:pt x="14922" y="6412"/>
                  </a:cubicBezTo>
                  <a:cubicBezTo>
                    <a:pt x="14942" y="5538"/>
                    <a:pt x="15057" y="4634"/>
                    <a:pt x="15763" y="4036"/>
                  </a:cubicBezTo>
                  <a:cubicBezTo>
                    <a:pt x="15984" y="3853"/>
                    <a:pt x="16235" y="3705"/>
                    <a:pt x="16502" y="3594"/>
                  </a:cubicBezTo>
                  <a:close/>
                  <a:moveTo>
                    <a:pt x="20850" y="2342"/>
                  </a:moveTo>
                  <a:cubicBezTo>
                    <a:pt x="20895" y="2447"/>
                    <a:pt x="20934" y="2552"/>
                    <a:pt x="20975" y="2657"/>
                  </a:cubicBezTo>
                  <a:cubicBezTo>
                    <a:pt x="20095" y="2860"/>
                    <a:pt x="19164" y="2825"/>
                    <a:pt x="18268" y="2932"/>
                  </a:cubicBezTo>
                  <a:cubicBezTo>
                    <a:pt x="17356" y="3041"/>
                    <a:pt x="16398" y="3236"/>
                    <a:pt x="15648" y="3800"/>
                  </a:cubicBezTo>
                  <a:cubicBezTo>
                    <a:pt x="14758" y="4467"/>
                    <a:pt x="14660" y="5504"/>
                    <a:pt x="14648" y="6569"/>
                  </a:cubicBezTo>
                  <a:cubicBezTo>
                    <a:pt x="14515" y="6592"/>
                    <a:pt x="14383" y="6619"/>
                    <a:pt x="14250" y="6647"/>
                  </a:cubicBezTo>
                  <a:cubicBezTo>
                    <a:pt x="14236" y="6502"/>
                    <a:pt x="14221" y="6358"/>
                    <a:pt x="14208" y="6213"/>
                  </a:cubicBezTo>
                  <a:cubicBezTo>
                    <a:pt x="14166" y="5715"/>
                    <a:pt x="14130" y="5186"/>
                    <a:pt x="14285" y="4702"/>
                  </a:cubicBezTo>
                  <a:cubicBezTo>
                    <a:pt x="14421" y="4277"/>
                    <a:pt x="14742" y="3943"/>
                    <a:pt x="15099" y="3688"/>
                  </a:cubicBezTo>
                  <a:lnTo>
                    <a:pt x="15100" y="3688"/>
                  </a:lnTo>
                  <a:cubicBezTo>
                    <a:pt x="15811" y="3177"/>
                    <a:pt x="16727" y="2971"/>
                    <a:pt x="17571" y="2815"/>
                  </a:cubicBezTo>
                  <a:cubicBezTo>
                    <a:pt x="18101" y="2719"/>
                    <a:pt x="18638" y="2717"/>
                    <a:pt x="19174" y="2675"/>
                  </a:cubicBezTo>
                  <a:cubicBezTo>
                    <a:pt x="19751" y="2632"/>
                    <a:pt x="20287" y="2433"/>
                    <a:pt x="20850" y="2342"/>
                  </a:cubicBezTo>
                  <a:close/>
                  <a:moveTo>
                    <a:pt x="9562" y="4182"/>
                  </a:moveTo>
                  <a:cubicBezTo>
                    <a:pt x="9687" y="4954"/>
                    <a:pt x="9938" y="5691"/>
                    <a:pt x="10244" y="6409"/>
                  </a:cubicBezTo>
                  <a:cubicBezTo>
                    <a:pt x="9974" y="6499"/>
                    <a:pt x="9712" y="6609"/>
                    <a:pt x="9459" y="6735"/>
                  </a:cubicBezTo>
                  <a:cubicBezTo>
                    <a:pt x="9337" y="6652"/>
                    <a:pt x="9215" y="6572"/>
                    <a:pt x="9093" y="6489"/>
                  </a:cubicBezTo>
                  <a:cubicBezTo>
                    <a:pt x="8907" y="6362"/>
                    <a:pt x="8740" y="6212"/>
                    <a:pt x="8558" y="6080"/>
                  </a:cubicBezTo>
                  <a:cubicBezTo>
                    <a:pt x="8496" y="5886"/>
                    <a:pt x="8440" y="5691"/>
                    <a:pt x="8389" y="5496"/>
                  </a:cubicBezTo>
                  <a:cubicBezTo>
                    <a:pt x="8334" y="5291"/>
                    <a:pt x="8284" y="5074"/>
                    <a:pt x="8246" y="4854"/>
                  </a:cubicBezTo>
                  <a:lnTo>
                    <a:pt x="8248" y="4854"/>
                  </a:lnTo>
                  <a:cubicBezTo>
                    <a:pt x="8606" y="4534"/>
                    <a:pt x="9093" y="4312"/>
                    <a:pt x="9562" y="4182"/>
                  </a:cubicBezTo>
                  <a:close/>
                  <a:moveTo>
                    <a:pt x="8706" y="6515"/>
                  </a:moveTo>
                  <a:cubicBezTo>
                    <a:pt x="8803" y="6594"/>
                    <a:pt x="8900" y="6669"/>
                    <a:pt x="9002" y="6739"/>
                  </a:cubicBezTo>
                  <a:lnTo>
                    <a:pt x="9192" y="6867"/>
                  </a:lnTo>
                  <a:cubicBezTo>
                    <a:pt x="9097" y="6916"/>
                    <a:pt x="9002" y="6964"/>
                    <a:pt x="8907" y="7011"/>
                  </a:cubicBezTo>
                  <a:cubicBezTo>
                    <a:pt x="8833" y="6847"/>
                    <a:pt x="8768" y="6682"/>
                    <a:pt x="8706" y="6515"/>
                  </a:cubicBezTo>
                  <a:close/>
                  <a:moveTo>
                    <a:pt x="23127" y="6994"/>
                  </a:moveTo>
                  <a:lnTo>
                    <a:pt x="23127" y="6994"/>
                  </a:lnTo>
                  <a:cubicBezTo>
                    <a:pt x="23221" y="7122"/>
                    <a:pt x="23336" y="7233"/>
                    <a:pt x="23468" y="7321"/>
                  </a:cubicBezTo>
                  <a:cubicBezTo>
                    <a:pt x="23414" y="7372"/>
                    <a:pt x="23358" y="7412"/>
                    <a:pt x="23315" y="7412"/>
                  </a:cubicBezTo>
                  <a:cubicBezTo>
                    <a:pt x="23306" y="7412"/>
                    <a:pt x="23297" y="7410"/>
                    <a:pt x="23289" y="7406"/>
                  </a:cubicBezTo>
                  <a:lnTo>
                    <a:pt x="23288" y="7406"/>
                  </a:lnTo>
                  <a:cubicBezTo>
                    <a:pt x="23179" y="7353"/>
                    <a:pt x="23147" y="7133"/>
                    <a:pt x="23127" y="6994"/>
                  </a:cubicBezTo>
                  <a:close/>
                  <a:moveTo>
                    <a:pt x="9435" y="7032"/>
                  </a:moveTo>
                  <a:cubicBezTo>
                    <a:pt x="9641" y="7173"/>
                    <a:pt x="9836" y="7326"/>
                    <a:pt x="10018" y="7494"/>
                  </a:cubicBezTo>
                  <a:cubicBezTo>
                    <a:pt x="9819" y="7570"/>
                    <a:pt x="9622" y="7594"/>
                    <a:pt x="9418" y="7594"/>
                  </a:cubicBezTo>
                  <a:cubicBezTo>
                    <a:pt x="9344" y="7594"/>
                    <a:pt x="9269" y="7591"/>
                    <a:pt x="9194" y="7586"/>
                  </a:cubicBezTo>
                  <a:cubicBezTo>
                    <a:pt x="9130" y="7474"/>
                    <a:pt x="9070" y="7361"/>
                    <a:pt x="9015" y="7246"/>
                  </a:cubicBezTo>
                  <a:lnTo>
                    <a:pt x="9015" y="7244"/>
                  </a:lnTo>
                  <a:cubicBezTo>
                    <a:pt x="9155" y="7176"/>
                    <a:pt x="9295" y="7102"/>
                    <a:pt x="9435" y="7032"/>
                  </a:cubicBezTo>
                  <a:close/>
                  <a:moveTo>
                    <a:pt x="10780" y="2096"/>
                  </a:moveTo>
                  <a:cubicBezTo>
                    <a:pt x="10912" y="2096"/>
                    <a:pt x="11044" y="2102"/>
                    <a:pt x="11175" y="2113"/>
                  </a:cubicBezTo>
                  <a:cubicBezTo>
                    <a:pt x="11898" y="2171"/>
                    <a:pt x="12501" y="2535"/>
                    <a:pt x="13024" y="3022"/>
                  </a:cubicBezTo>
                  <a:cubicBezTo>
                    <a:pt x="13486" y="3454"/>
                    <a:pt x="13926" y="4026"/>
                    <a:pt x="14029" y="4665"/>
                  </a:cubicBezTo>
                  <a:cubicBezTo>
                    <a:pt x="13916" y="5036"/>
                    <a:pt x="13909" y="5426"/>
                    <a:pt x="13924" y="5816"/>
                  </a:cubicBezTo>
                  <a:cubicBezTo>
                    <a:pt x="13938" y="6113"/>
                    <a:pt x="13966" y="6409"/>
                    <a:pt x="13996" y="6704"/>
                  </a:cubicBezTo>
                  <a:cubicBezTo>
                    <a:pt x="13778" y="6756"/>
                    <a:pt x="13559" y="6811"/>
                    <a:pt x="13342" y="6866"/>
                  </a:cubicBezTo>
                  <a:cubicBezTo>
                    <a:pt x="12855" y="6991"/>
                    <a:pt x="12365" y="7119"/>
                    <a:pt x="11881" y="7268"/>
                  </a:cubicBezTo>
                  <a:cubicBezTo>
                    <a:pt x="11597" y="7353"/>
                    <a:pt x="11277" y="7451"/>
                    <a:pt x="10992" y="7600"/>
                  </a:cubicBezTo>
                  <a:cubicBezTo>
                    <a:pt x="10990" y="7596"/>
                    <a:pt x="10990" y="7593"/>
                    <a:pt x="10988" y="7590"/>
                  </a:cubicBezTo>
                  <a:cubicBezTo>
                    <a:pt x="10893" y="7412"/>
                    <a:pt x="10758" y="7340"/>
                    <a:pt x="10618" y="7340"/>
                  </a:cubicBezTo>
                  <a:cubicBezTo>
                    <a:pt x="10510" y="7340"/>
                    <a:pt x="10398" y="7384"/>
                    <a:pt x="10299" y="7456"/>
                  </a:cubicBezTo>
                  <a:cubicBezTo>
                    <a:pt x="10299" y="7424"/>
                    <a:pt x="10286" y="7393"/>
                    <a:pt x="10263" y="7371"/>
                  </a:cubicBezTo>
                  <a:cubicBezTo>
                    <a:pt x="10086" y="7201"/>
                    <a:pt x="9899" y="7044"/>
                    <a:pt x="9699" y="6902"/>
                  </a:cubicBezTo>
                  <a:cubicBezTo>
                    <a:pt x="9939" y="6787"/>
                    <a:pt x="10188" y="6690"/>
                    <a:pt x="10443" y="6615"/>
                  </a:cubicBezTo>
                  <a:cubicBezTo>
                    <a:pt x="10526" y="6592"/>
                    <a:pt x="10571" y="6512"/>
                    <a:pt x="10535" y="6430"/>
                  </a:cubicBezTo>
                  <a:cubicBezTo>
                    <a:pt x="10193" y="5650"/>
                    <a:pt x="9916" y="4844"/>
                    <a:pt x="9794" y="3995"/>
                  </a:cubicBezTo>
                  <a:cubicBezTo>
                    <a:pt x="9782" y="3933"/>
                    <a:pt x="9729" y="3891"/>
                    <a:pt x="9669" y="3891"/>
                  </a:cubicBezTo>
                  <a:cubicBezTo>
                    <a:pt x="9660" y="3891"/>
                    <a:pt x="9652" y="3891"/>
                    <a:pt x="9644" y="3893"/>
                  </a:cubicBezTo>
                  <a:cubicBezTo>
                    <a:pt x="9143" y="4016"/>
                    <a:pt x="8616" y="4232"/>
                    <a:pt x="8203" y="4554"/>
                  </a:cubicBezTo>
                  <a:cubicBezTo>
                    <a:pt x="8154" y="4167"/>
                    <a:pt x="8149" y="3773"/>
                    <a:pt x="8219" y="3398"/>
                  </a:cubicBezTo>
                  <a:lnTo>
                    <a:pt x="8219" y="3396"/>
                  </a:lnTo>
                  <a:cubicBezTo>
                    <a:pt x="8228" y="3381"/>
                    <a:pt x="8231" y="3363"/>
                    <a:pt x="8231" y="3346"/>
                  </a:cubicBezTo>
                  <a:cubicBezTo>
                    <a:pt x="8251" y="3247"/>
                    <a:pt x="8276" y="3149"/>
                    <a:pt x="8308" y="3054"/>
                  </a:cubicBezTo>
                  <a:cubicBezTo>
                    <a:pt x="8495" y="2722"/>
                    <a:pt x="8988" y="2508"/>
                    <a:pt x="9292" y="2380"/>
                  </a:cubicBezTo>
                  <a:cubicBezTo>
                    <a:pt x="9759" y="2181"/>
                    <a:pt x="10272" y="2096"/>
                    <a:pt x="10780" y="2096"/>
                  </a:cubicBezTo>
                  <a:close/>
                  <a:moveTo>
                    <a:pt x="7756" y="6031"/>
                  </a:moveTo>
                  <a:cubicBezTo>
                    <a:pt x="7967" y="6031"/>
                    <a:pt x="8165" y="6126"/>
                    <a:pt x="8344" y="6245"/>
                  </a:cubicBezTo>
                  <a:cubicBezTo>
                    <a:pt x="8368" y="6315"/>
                    <a:pt x="8391" y="6382"/>
                    <a:pt x="8415" y="6449"/>
                  </a:cubicBezTo>
                  <a:cubicBezTo>
                    <a:pt x="8548" y="6831"/>
                    <a:pt x="8708" y="7204"/>
                    <a:pt x="8892" y="7566"/>
                  </a:cubicBezTo>
                  <a:cubicBezTo>
                    <a:pt x="8820" y="7563"/>
                    <a:pt x="8749" y="7562"/>
                    <a:pt x="8677" y="7562"/>
                  </a:cubicBezTo>
                  <a:cubicBezTo>
                    <a:pt x="8483" y="7562"/>
                    <a:pt x="8288" y="7573"/>
                    <a:pt x="8094" y="7596"/>
                  </a:cubicBezTo>
                  <a:lnTo>
                    <a:pt x="8093" y="7596"/>
                  </a:lnTo>
                  <a:cubicBezTo>
                    <a:pt x="7950" y="7612"/>
                    <a:pt x="7808" y="7630"/>
                    <a:pt x="7669" y="7630"/>
                  </a:cubicBezTo>
                  <a:cubicBezTo>
                    <a:pt x="7476" y="7630"/>
                    <a:pt x="7290" y="7596"/>
                    <a:pt x="7118" y="7476"/>
                  </a:cubicBezTo>
                  <a:cubicBezTo>
                    <a:pt x="6866" y="7299"/>
                    <a:pt x="6841" y="6951"/>
                    <a:pt x="6918" y="6680"/>
                  </a:cubicBezTo>
                  <a:cubicBezTo>
                    <a:pt x="7007" y="6372"/>
                    <a:pt x="7260" y="6145"/>
                    <a:pt x="7564" y="6058"/>
                  </a:cubicBezTo>
                  <a:cubicBezTo>
                    <a:pt x="7629" y="6039"/>
                    <a:pt x="7693" y="6031"/>
                    <a:pt x="7756" y="6031"/>
                  </a:cubicBezTo>
                  <a:close/>
                  <a:moveTo>
                    <a:pt x="10602" y="7602"/>
                  </a:moveTo>
                  <a:cubicBezTo>
                    <a:pt x="10662" y="7602"/>
                    <a:pt x="10718" y="7631"/>
                    <a:pt x="10757" y="7703"/>
                  </a:cubicBezTo>
                  <a:cubicBezTo>
                    <a:pt x="10762" y="7713"/>
                    <a:pt x="10768" y="7723"/>
                    <a:pt x="10775" y="7731"/>
                  </a:cubicBezTo>
                  <a:cubicBezTo>
                    <a:pt x="10685" y="7793"/>
                    <a:pt x="10603" y="7863"/>
                    <a:pt x="10530" y="7943"/>
                  </a:cubicBezTo>
                  <a:cubicBezTo>
                    <a:pt x="10515" y="7948"/>
                    <a:pt x="10503" y="7955"/>
                    <a:pt x="10491" y="7965"/>
                  </a:cubicBezTo>
                  <a:cubicBezTo>
                    <a:pt x="10490" y="7965"/>
                    <a:pt x="10488" y="7967"/>
                    <a:pt x="10486" y="7967"/>
                  </a:cubicBezTo>
                  <a:cubicBezTo>
                    <a:pt x="10473" y="7973"/>
                    <a:pt x="10460" y="7983"/>
                    <a:pt x="10450" y="7995"/>
                  </a:cubicBezTo>
                  <a:cubicBezTo>
                    <a:pt x="10388" y="8040"/>
                    <a:pt x="10321" y="8085"/>
                    <a:pt x="10256" y="8128"/>
                  </a:cubicBezTo>
                  <a:cubicBezTo>
                    <a:pt x="10208" y="7983"/>
                    <a:pt x="10259" y="7836"/>
                    <a:pt x="10370" y="7721"/>
                  </a:cubicBezTo>
                  <a:cubicBezTo>
                    <a:pt x="10434" y="7654"/>
                    <a:pt x="10522" y="7602"/>
                    <a:pt x="10602" y="7602"/>
                  </a:cubicBezTo>
                  <a:close/>
                  <a:moveTo>
                    <a:pt x="20670" y="4958"/>
                  </a:moveTo>
                  <a:cubicBezTo>
                    <a:pt x="20776" y="4958"/>
                    <a:pt x="20881" y="4959"/>
                    <a:pt x="20986" y="4962"/>
                  </a:cubicBezTo>
                  <a:cubicBezTo>
                    <a:pt x="21373" y="4972"/>
                    <a:pt x="21976" y="4971"/>
                    <a:pt x="22245" y="5299"/>
                  </a:cubicBezTo>
                  <a:cubicBezTo>
                    <a:pt x="22402" y="5493"/>
                    <a:pt x="22383" y="5818"/>
                    <a:pt x="22367" y="6048"/>
                  </a:cubicBezTo>
                  <a:cubicBezTo>
                    <a:pt x="22347" y="6382"/>
                    <a:pt x="22255" y="6709"/>
                    <a:pt x="22153" y="7024"/>
                  </a:cubicBezTo>
                  <a:lnTo>
                    <a:pt x="22152" y="7024"/>
                  </a:lnTo>
                  <a:cubicBezTo>
                    <a:pt x="21995" y="7479"/>
                    <a:pt x="21780" y="8160"/>
                    <a:pt x="21331" y="8417"/>
                  </a:cubicBezTo>
                  <a:cubicBezTo>
                    <a:pt x="21279" y="8446"/>
                    <a:pt x="21225" y="8458"/>
                    <a:pt x="21171" y="8458"/>
                  </a:cubicBezTo>
                  <a:cubicBezTo>
                    <a:pt x="21007" y="8458"/>
                    <a:pt x="20837" y="8349"/>
                    <a:pt x="20705" y="8270"/>
                  </a:cubicBezTo>
                  <a:cubicBezTo>
                    <a:pt x="20427" y="8107"/>
                    <a:pt x="20146" y="7950"/>
                    <a:pt x="19875" y="7776"/>
                  </a:cubicBezTo>
                  <a:cubicBezTo>
                    <a:pt x="19314" y="7423"/>
                    <a:pt x="18784" y="7026"/>
                    <a:pt x="18243" y="6644"/>
                  </a:cubicBezTo>
                  <a:cubicBezTo>
                    <a:pt x="18026" y="6490"/>
                    <a:pt x="17793" y="6355"/>
                    <a:pt x="17681" y="6103"/>
                  </a:cubicBezTo>
                  <a:cubicBezTo>
                    <a:pt x="17584" y="5885"/>
                    <a:pt x="17734" y="5655"/>
                    <a:pt x="17883" y="5506"/>
                  </a:cubicBezTo>
                  <a:cubicBezTo>
                    <a:pt x="18313" y="5072"/>
                    <a:pt x="18980" y="5001"/>
                    <a:pt x="19558" y="4984"/>
                  </a:cubicBezTo>
                  <a:cubicBezTo>
                    <a:pt x="19927" y="4974"/>
                    <a:pt x="20299" y="4958"/>
                    <a:pt x="20670" y="4958"/>
                  </a:cubicBezTo>
                  <a:close/>
                  <a:moveTo>
                    <a:pt x="10048" y="7756"/>
                  </a:moveTo>
                  <a:lnTo>
                    <a:pt x="10048" y="7756"/>
                  </a:lnTo>
                  <a:cubicBezTo>
                    <a:pt x="9971" y="7917"/>
                    <a:pt x="9951" y="8102"/>
                    <a:pt x="10033" y="8268"/>
                  </a:cubicBezTo>
                  <a:cubicBezTo>
                    <a:pt x="9928" y="8335"/>
                    <a:pt x="9821" y="8400"/>
                    <a:pt x="9717" y="8469"/>
                  </a:cubicBezTo>
                  <a:cubicBezTo>
                    <a:pt x="9737" y="8425"/>
                    <a:pt x="9731" y="8374"/>
                    <a:pt x="9701" y="8337"/>
                  </a:cubicBezTo>
                  <a:lnTo>
                    <a:pt x="9697" y="8337"/>
                  </a:lnTo>
                  <a:cubicBezTo>
                    <a:pt x="9571" y="8182"/>
                    <a:pt x="9452" y="8017"/>
                    <a:pt x="9345" y="7846"/>
                  </a:cubicBezTo>
                  <a:lnTo>
                    <a:pt x="9345" y="7846"/>
                  </a:lnTo>
                  <a:cubicBezTo>
                    <a:pt x="9364" y="7847"/>
                    <a:pt x="9382" y="7847"/>
                    <a:pt x="9401" y="7847"/>
                  </a:cubicBezTo>
                  <a:cubicBezTo>
                    <a:pt x="9619" y="7847"/>
                    <a:pt x="9831" y="7827"/>
                    <a:pt x="10048" y="7756"/>
                  </a:cubicBezTo>
                  <a:close/>
                  <a:moveTo>
                    <a:pt x="14019" y="6966"/>
                  </a:moveTo>
                  <a:cubicBezTo>
                    <a:pt x="14036" y="7151"/>
                    <a:pt x="14048" y="7336"/>
                    <a:pt x="14054" y="7521"/>
                  </a:cubicBezTo>
                  <a:cubicBezTo>
                    <a:pt x="14064" y="7907"/>
                    <a:pt x="14021" y="8290"/>
                    <a:pt x="13958" y="8671"/>
                  </a:cubicBezTo>
                  <a:cubicBezTo>
                    <a:pt x="13080" y="8184"/>
                    <a:pt x="12092" y="7928"/>
                    <a:pt x="11090" y="7928"/>
                  </a:cubicBezTo>
                  <a:cubicBezTo>
                    <a:pt x="11037" y="7928"/>
                    <a:pt x="10984" y="7928"/>
                    <a:pt x="10932" y="7930"/>
                  </a:cubicBezTo>
                  <a:cubicBezTo>
                    <a:pt x="11260" y="7703"/>
                    <a:pt x="11714" y="7585"/>
                    <a:pt x="12061" y="7481"/>
                  </a:cubicBezTo>
                  <a:cubicBezTo>
                    <a:pt x="12501" y="7349"/>
                    <a:pt x="12947" y="7236"/>
                    <a:pt x="13391" y="7121"/>
                  </a:cubicBezTo>
                  <a:cubicBezTo>
                    <a:pt x="13599" y="7066"/>
                    <a:pt x="13809" y="7014"/>
                    <a:pt x="14019" y="6966"/>
                  </a:cubicBezTo>
                  <a:close/>
                  <a:moveTo>
                    <a:pt x="14647" y="6834"/>
                  </a:moveTo>
                  <a:lnTo>
                    <a:pt x="14647" y="6834"/>
                  </a:lnTo>
                  <a:cubicBezTo>
                    <a:pt x="14645" y="7506"/>
                    <a:pt x="14655" y="8177"/>
                    <a:pt x="14498" y="8757"/>
                  </a:cubicBezTo>
                  <a:cubicBezTo>
                    <a:pt x="14493" y="8772"/>
                    <a:pt x="14493" y="8787"/>
                    <a:pt x="14493" y="8802"/>
                  </a:cubicBezTo>
                  <a:cubicBezTo>
                    <a:pt x="14438" y="8831"/>
                    <a:pt x="14385" y="8862"/>
                    <a:pt x="14333" y="8897"/>
                  </a:cubicBezTo>
                  <a:cubicBezTo>
                    <a:pt x="14286" y="8867"/>
                    <a:pt x="14241" y="8837"/>
                    <a:pt x="14193" y="8809"/>
                  </a:cubicBezTo>
                  <a:cubicBezTo>
                    <a:pt x="14258" y="8449"/>
                    <a:pt x="14298" y="8085"/>
                    <a:pt x="14311" y="7720"/>
                  </a:cubicBezTo>
                  <a:cubicBezTo>
                    <a:pt x="14315" y="7449"/>
                    <a:pt x="14303" y="7178"/>
                    <a:pt x="14276" y="6909"/>
                  </a:cubicBezTo>
                  <a:cubicBezTo>
                    <a:pt x="14400" y="6882"/>
                    <a:pt x="14523" y="6857"/>
                    <a:pt x="14647" y="6834"/>
                  </a:cubicBezTo>
                  <a:close/>
                  <a:moveTo>
                    <a:pt x="15317" y="6727"/>
                  </a:moveTo>
                  <a:cubicBezTo>
                    <a:pt x="15354" y="7291"/>
                    <a:pt x="15678" y="7710"/>
                    <a:pt x="16195" y="7980"/>
                  </a:cubicBezTo>
                  <a:cubicBezTo>
                    <a:pt x="16487" y="8132"/>
                    <a:pt x="16810" y="8220"/>
                    <a:pt x="17124" y="8320"/>
                  </a:cubicBezTo>
                  <a:cubicBezTo>
                    <a:pt x="17516" y="8447"/>
                    <a:pt x="17868" y="8629"/>
                    <a:pt x="18218" y="8847"/>
                  </a:cubicBezTo>
                  <a:cubicBezTo>
                    <a:pt x="18510" y="9029"/>
                    <a:pt x="18842" y="9213"/>
                    <a:pt x="19096" y="9446"/>
                  </a:cubicBezTo>
                  <a:cubicBezTo>
                    <a:pt x="19182" y="9526"/>
                    <a:pt x="19299" y="9655"/>
                    <a:pt x="19122" y="9690"/>
                  </a:cubicBezTo>
                  <a:cubicBezTo>
                    <a:pt x="19074" y="9699"/>
                    <a:pt x="19023" y="9703"/>
                    <a:pt x="18971" y="9703"/>
                  </a:cubicBezTo>
                  <a:cubicBezTo>
                    <a:pt x="18827" y="9703"/>
                    <a:pt x="18674" y="9674"/>
                    <a:pt x="18542" y="9653"/>
                  </a:cubicBezTo>
                  <a:cubicBezTo>
                    <a:pt x="17856" y="9545"/>
                    <a:pt x="17209" y="9223"/>
                    <a:pt x="16575" y="8954"/>
                  </a:cubicBezTo>
                  <a:cubicBezTo>
                    <a:pt x="16163" y="8779"/>
                    <a:pt x="15707" y="8644"/>
                    <a:pt x="15254" y="8644"/>
                  </a:cubicBezTo>
                  <a:cubicBezTo>
                    <a:pt x="15094" y="8644"/>
                    <a:pt x="14934" y="8661"/>
                    <a:pt x="14777" y="8699"/>
                  </a:cubicBezTo>
                  <a:cubicBezTo>
                    <a:pt x="14920" y="8075"/>
                    <a:pt x="14912" y="7428"/>
                    <a:pt x="14917" y="6787"/>
                  </a:cubicBezTo>
                  <a:cubicBezTo>
                    <a:pt x="14942" y="6784"/>
                    <a:pt x="14967" y="6779"/>
                    <a:pt x="14994" y="6774"/>
                  </a:cubicBezTo>
                  <a:cubicBezTo>
                    <a:pt x="15097" y="6759"/>
                    <a:pt x="15205" y="6742"/>
                    <a:pt x="15317" y="6727"/>
                  </a:cubicBezTo>
                  <a:close/>
                  <a:moveTo>
                    <a:pt x="11111" y="8183"/>
                  </a:moveTo>
                  <a:cubicBezTo>
                    <a:pt x="12089" y="8183"/>
                    <a:pt x="13064" y="8450"/>
                    <a:pt x="13911" y="8937"/>
                  </a:cubicBezTo>
                  <a:cubicBezTo>
                    <a:pt x="13884" y="9088"/>
                    <a:pt x="13854" y="9236"/>
                    <a:pt x="13824" y="9384"/>
                  </a:cubicBezTo>
                  <a:cubicBezTo>
                    <a:pt x="13819" y="9409"/>
                    <a:pt x="13823" y="9435"/>
                    <a:pt x="13833" y="9456"/>
                  </a:cubicBezTo>
                  <a:cubicBezTo>
                    <a:pt x="13781" y="9553"/>
                    <a:pt x="13741" y="9656"/>
                    <a:pt x="13712" y="9761"/>
                  </a:cubicBezTo>
                  <a:cubicBezTo>
                    <a:pt x="13704" y="9760"/>
                    <a:pt x="13696" y="9756"/>
                    <a:pt x="13686" y="9755"/>
                  </a:cubicBezTo>
                  <a:cubicBezTo>
                    <a:pt x="13577" y="9741"/>
                    <a:pt x="13467" y="9734"/>
                    <a:pt x="13357" y="9734"/>
                  </a:cubicBezTo>
                  <a:cubicBezTo>
                    <a:pt x="12586" y="9734"/>
                    <a:pt x="11791" y="10055"/>
                    <a:pt x="11095" y="10330"/>
                  </a:cubicBezTo>
                  <a:cubicBezTo>
                    <a:pt x="10752" y="10467"/>
                    <a:pt x="10418" y="10629"/>
                    <a:pt x="10096" y="10814"/>
                  </a:cubicBezTo>
                  <a:cubicBezTo>
                    <a:pt x="9993" y="10824"/>
                    <a:pt x="9886" y="10834"/>
                    <a:pt x="9784" y="10842"/>
                  </a:cubicBezTo>
                  <a:cubicBezTo>
                    <a:pt x="9659" y="10854"/>
                    <a:pt x="9534" y="10867"/>
                    <a:pt x="9409" y="10887"/>
                  </a:cubicBezTo>
                  <a:cubicBezTo>
                    <a:pt x="9409" y="10877"/>
                    <a:pt x="9407" y="10869"/>
                    <a:pt x="9405" y="10859"/>
                  </a:cubicBezTo>
                  <a:cubicBezTo>
                    <a:pt x="9247" y="10277"/>
                    <a:pt x="9252" y="9379"/>
                    <a:pt x="9747" y="8951"/>
                  </a:cubicBezTo>
                  <a:lnTo>
                    <a:pt x="9749" y="8951"/>
                  </a:lnTo>
                  <a:cubicBezTo>
                    <a:pt x="9819" y="8891"/>
                    <a:pt x="9796" y="8804"/>
                    <a:pt x="9741" y="8757"/>
                  </a:cubicBezTo>
                  <a:cubicBezTo>
                    <a:pt x="10004" y="8565"/>
                    <a:pt x="10293" y="8415"/>
                    <a:pt x="10560" y="8230"/>
                  </a:cubicBezTo>
                  <a:cubicBezTo>
                    <a:pt x="10562" y="8230"/>
                    <a:pt x="10565" y="8230"/>
                    <a:pt x="10567" y="8230"/>
                  </a:cubicBezTo>
                  <a:cubicBezTo>
                    <a:pt x="10595" y="8230"/>
                    <a:pt x="10622" y="8222"/>
                    <a:pt x="10643" y="8203"/>
                  </a:cubicBezTo>
                  <a:cubicBezTo>
                    <a:pt x="10799" y="8190"/>
                    <a:pt x="10955" y="8183"/>
                    <a:pt x="11111" y="8183"/>
                  </a:cubicBezTo>
                  <a:close/>
                  <a:moveTo>
                    <a:pt x="13383" y="9995"/>
                  </a:moveTo>
                  <a:cubicBezTo>
                    <a:pt x="13477" y="9995"/>
                    <a:pt x="13572" y="10001"/>
                    <a:pt x="13666" y="10013"/>
                  </a:cubicBezTo>
                  <a:lnTo>
                    <a:pt x="13677" y="10013"/>
                  </a:lnTo>
                  <a:cubicBezTo>
                    <a:pt x="13681" y="10135"/>
                    <a:pt x="13704" y="10257"/>
                    <a:pt x="13748" y="10370"/>
                  </a:cubicBezTo>
                  <a:lnTo>
                    <a:pt x="13746" y="10370"/>
                  </a:lnTo>
                  <a:cubicBezTo>
                    <a:pt x="13581" y="10321"/>
                    <a:pt x="13409" y="10300"/>
                    <a:pt x="13235" y="10300"/>
                  </a:cubicBezTo>
                  <a:cubicBezTo>
                    <a:pt x="12982" y="10300"/>
                    <a:pt x="12726" y="10345"/>
                    <a:pt x="12488" y="10412"/>
                  </a:cubicBezTo>
                  <a:cubicBezTo>
                    <a:pt x="12181" y="10497"/>
                    <a:pt x="11822" y="10651"/>
                    <a:pt x="11579" y="10894"/>
                  </a:cubicBezTo>
                  <a:cubicBezTo>
                    <a:pt x="11339" y="10816"/>
                    <a:pt x="11087" y="10772"/>
                    <a:pt x="10833" y="10769"/>
                  </a:cubicBezTo>
                  <a:lnTo>
                    <a:pt x="10743" y="10769"/>
                  </a:lnTo>
                  <a:cubicBezTo>
                    <a:pt x="10847" y="10721"/>
                    <a:pt x="10948" y="10672"/>
                    <a:pt x="11053" y="10627"/>
                  </a:cubicBezTo>
                  <a:cubicBezTo>
                    <a:pt x="11461" y="10449"/>
                    <a:pt x="11888" y="10305"/>
                    <a:pt x="12313" y="10180"/>
                  </a:cubicBezTo>
                  <a:cubicBezTo>
                    <a:pt x="12658" y="10078"/>
                    <a:pt x="13020" y="9995"/>
                    <a:pt x="13383" y="9995"/>
                  </a:cubicBezTo>
                  <a:close/>
                  <a:moveTo>
                    <a:pt x="9632" y="11106"/>
                  </a:moveTo>
                  <a:lnTo>
                    <a:pt x="9632" y="11106"/>
                  </a:lnTo>
                  <a:cubicBezTo>
                    <a:pt x="9355" y="11294"/>
                    <a:pt x="9093" y="11503"/>
                    <a:pt x="8848" y="11730"/>
                  </a:cubicBezTo>
                  <a:cubicBezTo>
                    <a:pt x="8903" y="11553"/>
                    <a:pt x="8977" y="11376"/>
                    <a:pt x="9085" y="11229"/>
                  </a:cubicBezTo>
                  <a:lnTo>
                    <a:pt x="9087" y="11229"/>
                  </a:lnTo>
                  <a:cubicBezTo>
                    <a:pt x="9262" y="11168"/>
                    <a:pt x="9445" y="11128"/>
                    <a:pt x="9632" y="11106"/>
                  </a:cubicBezTo>
                  <a:close/>
                  <a:moveTo>
                    <a:pt x="10857" y="11024"/>
                  </a:moveTo>
                  <a:cubicBezTo>
                    <a:pt x="11047" y="11024"/>
                    <a:pt x="11233" y="11056"/>
                    <a:pt x="11414" y="11106"/>
                  </a:cubicBezTo>
                  <a:cubicBezTo>
                    <a:pt x="11389" y="11149"/>
                    <a:pt x="11367" y="11194"/>
                    <a:pt x="11349" y="11243"/>
                  </a:cubicBezTo>
                  <a:cubicBezTo>
                    <a:pt x="11277" y="11445"/>
                    <a:pt x="11334" y="11643"/>
                    <a:pt x="11442" y="11818"/>
                  </a:cubicBezTo>
                  <a:lnTo>
                    <a:pt x="11440" y="11818"/>
                  </a:lnTo>
                  <a:cubicBezTo>
                    <a:pt x="11339" y="11809"/>
                    <a:pt x="11237" y="11805"/>
                    <a:pt x="11134" y="11805"/>
                  </a:cubicBezTo>
                  <a:cubicBezTo>
                    <a:pt x="10303" y="11805"/>
                    <a:pt x="9448" y="12083"/>
                    <a:pt x="8726" y="12457"/>
                  </a:cubicBezTo>
                  <a:cubicBezTo>
                    <a:pt x="8695" y="12472"/>
                    <a:pt x="8671" y="12501"/>
                    <a:pt x="8663" y="12534"/>
                  </a:cubicBezTo>
                  <a:cubicBezTo>
                    <a:pt x="8683" y="12427"/>
                    <a:pt x="8705" y="12322"/>
                    <a:pt x="8725" y="12215"/>
                  </a:cubicBezTo>
                  <a:cubicBezTo>
                    <a:pt x="9153" y="11760"/>
                    <a:pt x="9652" y="11378"/>
                    <a:pt x="10193" y="11063"/>
                  </a:cubicBezTo>
                  <a:cubicBezTo>
                    <a:pt x="10361" y="11054"/>
                    <a:pt x="10530" y="11048"/>
                    <a:pt x="10690" y="11033"/>
                  </a:cubicBezTo>
                  <a:cubicBezTo>
                    <a:pt x="10746" y="11027"/>
                    <a:pt x="10802" y="11024"/>
                    <a:pt x="10857" y="11024"/>
                  </a:cubicBezTo>
                  <a:close/>
                  <a:moveTo>
                    <a:pt x="13235" y="10554"/>
                  </a:moveTo>
                  <a:cubicBezTo>
                    <a:pt x="13469" y="10554"/>
                    <a:pt x="13701" y="10598"/>
                    <a:pt x="13899" y="10711"/>
                  </a:cubicBezTo>
                  <a:cubicBezTo>
                    <a:pt x="13908" y="10716"/>
                    <a:pt x="13916" y="10719"/>
                    <a:pt x="13926" y="10722"/>
                  </a:cubicBezTo>
                  <a:cubicBezTo>
                    <a:pt x="13934" y="10736"/>
                    <a:pt x="13944" y="10751"/>
                    <a:pt x="13953" y="10764"/>
                  </a:cubicBezTo>
                  <a:cubicBezTo>
                    <a:pt x="13953" y="10766"/>
                    <a:pt x="13951" y="10767"/>
                    <a:pt x="13951" y="10771"/>
                  </a:cubicBezTo>
                  <a:cubicBezTo>
                    <a:pt x="13864" y="11074"/>
                    <a:pt x="13738" y="11365"/>
                    <a:pt x="13684" y="11678"/>
                  </a:cubicBezTo>
                  <a:cubicBezTo>
                    <a:pt x="13669" y="11764"/>
                    <a:pt x="13734" y="11810"/>
                    <a:pt x="13802" y="11810"/>
                  </a:cubicBezTo>
                  <a:cubicBezTo>
                    <a:pt x="13863" y="11810"/>
                    <a:pt x="13928" y="11774"/>
                    <a:pt x="13941" y="11696"/>
                  </a:cubicBezTo>
                  <a:cubicBezTo>
                    <a:pt x="13981" y="11463"/>
                    <a:pt x="14069" y="11241"/>
                    <a:pt x="14145" y="11018"/>
                  </a:cubicBezTo>
                  <a:cubicBezTo>
                    <a:pt x="14196" y="11081"/>
                    <a:pt x="14250" y="11143"/>
                    <a:pt x="14301" y="11201"/>
                  </a:cubicBezTo>
                  <a:cubicBezTo>
                    <a:pt x="14578" y="11513"/>
                    <a:pt x="14907" y="11787"/>
                    <a:pt x="15157" y="12122"/>
                  </a:cubicBezTo>
                  <a:cubicBezTo>
                    <a:pt x="15262" y="12264"/>
                    <a:pt x="15337" y="12440"/>
                    <a:pt x="15160" y="12556"/>
                  </a:cubicBezTo>
                  <a:cubicBezTo>
                    <a:pt x="14925" y="12711"/>
                    <a:pt x="14567" y="12731"/>
                    <a:pt x="14293" y="12762"/>
                  </a:cubicBezTo>
                  <a:cubicBezTo>
                    <a:pt x="14088" y="12784"/>
                    <a:pt x="13883" y="12794"/>
                    <a:pt x="13676" y="12799"/>
                  </a:cubicBezTo>
                  <a:cubicBezTo>
                    <a:pt x="13732" y="12587"/>
                    <a:pt x="13791" y="12375"/>
                    <a:pt x="13863" y="12167"/>
                  </a:cubicBezTo>
                  <a:cubicBezTo>
                    <a:pt x="13896" y="12068"/>
                    <a:pt x="13814" y="11998"/>
                    <a:pt x="13734" y="11998"/>
                  </a:cubicBezTo>
                  <a:cubicBezTo>
                    <a:pt x="13686" y="11998"/>
                    <a:pt x="13638" y="12024"/>
                    <a:pt x="13617" y="12084"/>
                  </a:cubicBezTo>
                  <a:cubicBezTo>
                    <a:pt x="13537" y="12320"/>
                    <a:pt x="13472" y="12562"/>
                    <a:pt x="13409" y="12804"/>
                  </a:cubicBezTo>
                  <a:lnTo>
                    <a:pt x="13090" y="12804"/>
                  </a:lnTo>
                  <a:cubicBezTo>
                    <a:pt x="13087" y="12767"/>
                    <a:pt x="13065" y="12734"/>
                    <a:pt x="13032" y="12716"/>
                  </a:cubicBezTo>
                  <a:cubicBezTo>
                    <a:pt x="12755" y="12544"/>
                    <a:pt x="12468" y="12387"/>
                    <a:pt x="12198" y="12200"/>
                  </a:cubicBezTo>
                  <a:cubicBezTo>
                    <a:pt x="11951" y="12027"/>
                    <a:pt x="11577" y="11757"/>
                    <a:pt x="11579" y="11418"/>
                  </a:cubicBezTo>
                  <a:cubicBezTo>
                    <a:pt x="11581" y="11333"/>
                    <a:pt x="11606" y="11253"/>
                    <a:pt x="11654" y="11184"/>
                  </a:cubicBezTo>
                  <a:cubicBezTo>
                    <a:pt x="11953" y="11294"/>
                    <a:pt x="12241" y="11448"/>
                    <a:pt x="12520" y="11590"/>
                  </a:cubicBezTo>
                  <a:cubicBezTo>
                    <a:pt x="12541" y="11600"/>
                    <a:pt x="12561" y="11605"/>
                    <a:pt x="12581" y="11605"/>
                  </a:cubicBezTo>
                  <a:cubicBezTo>
                    <a:pt x="12701" y="11605"/>
                    <a:pt x="12790" y="11439"/>
                    <a:pt x="12662" y="11375"/>
                  </a:cubicBezTo>
                  <a:cubicBezTo>
                    <a:pt x="12391" y="11236"/>
                    <a:pt x="12123" y="11098"/>
                    <a:pt x="11846" y="10988"/>
                  </a:cubicBezTo>
                  <a:cubicBezTo>
                    <a:pt x="12059" y="10827"/>
                    <a:pt x="12353" y="10722"/>
                    <a:pt x="12536" y="10666"/>
                  </a:cubicBezTo>
                  <a:cubicBezTo>
                    <a:pt x="12752" y="10600"/>
                    <a:pt x="12995" y="10554"/>
                    <a:pt x="13235" y="10554"/>
                  </a:cubicBezTo>
                  <a:close/>
                  <a:moveTo>
                    <a:pt x="11135" y="12063"/>
                  </a:moveTo>
                  <a:cubicBezTo>
                    <a:pt x="11274" y="12063"/>
                    <a:pt x="11412" y="12071"/>
                    <a:pt x="11549" y="12089"/>
                  </a:cubicBezTo>
                  <a:cubicBezTo>
                    <a:pt x="11554" y="12089"/>
                    <a:pt x="11559" y="12089"/>
                    <a:pt x="11564" y="12089"/>
                  </a:cubicBezTo>
                  <a:cubicBezTo>
                    <a:pt x="11590" y="12089"/>
                    <a:pt x="11616" y="12082"/>
                    <a:pt x="11637" y="12065"/>
                  </a:cubicBezTo>
                  <a:cubicBezTo>
                    <a:pt x="11687" y="12119"/>
                    <a:pt x="11741" y="12167"/>
                    <a:pt x="11792" y="12212"/>
                  </a:cubicBezTo>
                  <a:cubicBezTo>
                    <a:pt x="12068" y="12445"/>
                    <a:pt x="12378" y="12624"/>
                    <a:pt x="12685" y="12809"/>
                  </a:cubicBezTo>
                  <a:cubicBezTo>
                    <a:pt x="12566" y="12811"/>
                    <a:pt x="12446" y="12814"/>
                    <a:pt x="12328" y="12821"/>
                  </a:cubicBezTo>
                  <a:cubicBezTo>
                    <a:pt x="11863" y="12846"/>
                    <a:pt x="11282" y="12876"/>
                    <a:pt x="10920" y="13209"/>
                  </a:cubicBezTo>
                  <a:cubicBezTo>
                    <a:pt x="10877" y="13250"/>
                    <a:pt x="10840" y="13295"/>
                    <a:pt x="10812" y="13345"/>
                  </a:cubicBezTo>
                  <a:cubicBezTo>
                    <a:pt x="10098" y="13104"/>
                    <a:pt x="9337" y="12994"/>
                    <a:pt x="8588" y="12904"/>
                  </a:cubicBezTo>
                  <a:cubicBezTo>
                    <a:pt x="8614" y="12791"/>
                    <a:pt x="8636" y="12677"/>
                    <a:pt x="8657" y="12563"/>
                  </a:cubicBezTo>
                  <a:lnTo>
                    <a:pt x="8657" y="12563"/>
                  </a:lnTo>
                  <a:cubicBezTo>
                    <a:pt x="8655" y="12632"/>
                    <a:pt x="8708" y="12704"/>
                    <a:pt x="8781" y="12704"/>
                  </a:cubicBezTo>
                  <a:cubicBezTo>
                    <a:pt x="8799" y="12704"/>
                    <a:pt x="8819" y="12700"/>
                    <a:pt x="8840" y="12689"/>
                  </a:cubicBezTo>
                  <a:cubicBezTo>
                    <a:pt x="9528" y="12331"/>
                    <a:pt x="10341" y="12063"/>
                    <a:pt x="11135" y="12063"/>
                  </a:cubicBezTo>
                  <a:close/>
                  <a:moveTo>
                    <a:pt x="25388" y="10289"/>
                  </a:moveTo>
                  <a:cubicBezTo>
                    <a:pt x="25735" y="10669"/>
                    <a:pt x="26088" y="11036"/>
                    <a:pt x="26297" y="11516"/>
                  </a:cubicBezTo>
                  <a:cubicBezTo>
                    <a:pt x="26287" y="11525"/>
                    <a:pt x="26277" y="11535"/>
                    <a:pt x="26268" y="11546"/>
                  </a:cubicBezTo>
                  <a:cubicBezTo>
                    <a:pt x="25583" y="12559"/>
                    <a:pt x="24819" y="13523"/>
                    <a:pt x="23911" y="14340"/>
                  </a:cubicBezTo>
                  <a:cubicBezTo>
                    <a:pt x="23960" y="14270"/>
                    <a:pt x="24006" y="14199"/>
                    <a:pt x="24052" y="14125"/>
                  </a:cubicBezTo>
                  <a:cubicBezTo>
                    <a:pt x="24492" y="13431"/>
                    <a:pt x="24829" y="12661"/>
                    <a:pt x="25064" y="11873"/>
                  </a:cubicBezTo>
                  <a:cubicBezTo>
                    <a:pt x="25164" y="11540"/>
                    <a:pt x="25224" y="11199"/>
                    <a:pt x="25293" y="10859"/>
                  </a:cubicBezTo>
                  <a:cubicBezTo>
                    <a:pt x="25331" y="10669"/>
                    <a:pt x="25364" y="10479"/>
                    <a:pt x="25388" y="10289"/>
                  </a:cubicBezTo>
                  <a:close/>
                  <a:moveTo>
                    <a:pt x="9264" y="9166"/>
                  </a:moveTo>
                  <a:cubicBezTo>
                    <a:pt x="9015" y="9660"/>
                    <a:pt x="9008" y="10320"/>
                    <a:pt x="9128" y="10827"/>
                  </a:cubicBezTo>
                  <a:cubicBezTo>
                    <a:pt x="9053" y="10882"/>
                    <a:pt x="8985" y="10946"/>
                    <a:pt x="8925" y="11016"/>
                  </a:cubicBezTo>
                  <a:cubicBezTo>
                    <a:pt x="8873" y="11036"/>
                    <a:pt x="8822" y="11059"/>
                    <a:pt x="8770" y="11084"/>
                  </a:cubicBezTo>
                  <a:cubicBezTo>
                    <a:pt x="8680" y="11131"/>
                    <a:pt x="8686" y="11234"/>
                    <a:pt x="8738" y="11291"/>
                  </a:cubicBezTo>
                  <a:cubicBezTo>
                    <a:pt x="8608" y="11538"/>
                    <a:pt x="8530" y="11825"/>
                    <a:pt x="8471" y="12112"/>
                  </a:cubicBezTo>
                  <a:cubicBezTo>
                    <a:pt x="8463" y="12122"/>
                    <a:pt x="8453" y="12130"/>
                    <a:pt x="8445" y="12140"/>
                  </a:cubicBezTo>
                  <a:cubicBezTo>
                    <a:pt x="8403" y="12189"/>
                    <a:pt x="8398" y="12257"/>
                    <a:pt x="8433" y="12310"/>
                  </a:cubicBezTo>
                  <a:cubicBezTo>
                    <a:pt x="8396" y="12506"/>
                    <a:pt x="8366" y="12699"/>
                    <a:pt x="8328" y="12873"/>
                  </a:cubicBezTo>
                  <a:lnTo>
                    <a:pt x="8094" y="12844"/>
                  </a:lnTo>
                  <a:cubicBezTo>
                    <a:pt x="8088" y="12843"/>
                    <a:pt x="8082" y="12843"/>
                    <a:pt x="8076" y="12843"/>
                  </a:cubicBezTo>
                  <a:cubicBezTo>
                    <a:pt x="7928" y="12843"/>
                    <a:pt x="7917" y="13083"/>
                    <a:pt x="8076" y="13103"/>
                  </a:cubicBezTo>
                  <a:lnTo>
                    <a:pt x="8264" y="13124"/>
                  </a:lnTo>
                  <a:cubicBezTo>
                    <a:pt x="8231" y="13240"/>
                    <a:pt x="8183" y="13348"/>
                    <a:pt x="8119" y="13448"/>
                  </a:cubicBezTo>
                  <a:cubicBezTo>
                    <a:pt x="7974" y="13672"/>
                    <a:pt x="7801" y="13875"/>
                    <a:pt x="7654" y="14097"/>
                  </a:cubicBezTo>
                  <a:cubicBezTo>
                    <a:pt x="7574" y="14219"/>
                    <a:pt x="7510" y="14350"/>
                    <a:pt x="7462" y="14489"/>
                  </a:cubicBezTo>
                  <a:cubicBezTo>
                    <a:pt x="7117" y="14117"/>
                    <a:pt x="7097" y="13571"/>
                    <a:pt x="7167" y="13079"/>
                  </a:cubicBezTo>
                  <a:lnTo>
                    <a:pt x="7163" y="13079"/>
                  </a:lnTo>
                  <a:cubicBezTo>
                    <a:pt x="7254" y="12444"/>
                    <a:pt x="7510" y="11823"/>
                    <a:pt x="7794" y="11249"/>
                  </a:cubicBezTo>
                  <a:cubicBezTo>
                    <a:pt x="8041" y="10744"/>
                    <a:pt x="8338" y="10264"/>
                    <a:pt x="8681" y="9817"/>
                  </a:cubicBezTo>
                  <a:cubicBezTo>
                    <a:pt x="8860" y="9586"/>
                    <a:pt x="9053" y="9369"/>
                    <a:pt x="9264" y="9166"/>
                  </a:cubicBezTo>
                  <a:close/>
                  <a:moveTo>
                    <a:pt x="8528" y="13154"/>
                  </a:moveTo>
                  <a:cubicBezTo>
                    <a:pt x="9270" y="13243"/>
                    <a:pt x="10029" y="13348"/>
                    <a:pt x="10735" y="13588"/>
                  </a:cubicBezTo>
                  <a:cubicBezTo>
                    <a:pt x="10717" y="13770"/>
                    <a:pt x="10763" y="13967"/>
                    <a:pt x="10828" y="14140"/>
                  </a:cubicBezTo>
                  <a:cubicBezTo>
                    <a:pt x="10928" y="14411"/>
                    <a:pt x="11120" y="14626"/>
                    <a:pt x="11254" y="14878"/>
                  </a:cubicBezTo>
                  <a:cubicBezTo>
                    <a:pt x="11274" y="14914"/>
                    <a:pt x="11370" y="15148"/>
                    <a:pt x="11325" y="15195"/>
                  </a:cubicBezTo>
                  <a:cubicBezTo>
                    <a:pt x="11274" y="15250"/>
                    <a:pt x="11097" y="15251"/>
                    <a:pt x="11027" y="15265"/>
                  </a:cubicBezTo>
                  <a:cubicBezTo>
                    <a:pt x="10425" y="15380"/>
                    <a:pt x="9774" y="15473"/>
                    <a:pt x="9230" y="15773"/>
                  </a:cubicBezTo>
                  <a:cubicBezTo>
                    <a:pt x="9030" y="15683"/>
                    <a:pt x="8810" y="15628"/>
                    <a:pt x="8608" y="15590"/>
                  </a:cubicBezTo>
                  <a:cubicBezTo>
                    <a:pt x="8395" y="15550"/>
                    <a:pt x="8180" y="15529"/>
                    <a:pt x="7965" y="15529"/>
                  </a:cubicBezTo>
                  <a:cubicBezTo>
                    <a:pt x="7816" y="15529"/>
                    <a:pt x="7667" y="15539"/>
                    <a:pt x="7519" y="15558"/>
                  </a:cubicBezTo>
                  <a:cubicBezTo>
                    <a:pt x="7589" y="15068"/>
                    <a:pt x="7636" y="14597"/>
                    <a:pt x="7916" y="14172"/>
                  </a:cubicBezTo>
                  <a:lnTo>
                    <a:pt x="7916" y="14170"/>
                  </a:lnTo>
                  <a:cubicBezTo>
                    <a:pt x="8141" y="13832"/>
                    <a:pt x="8416" y="13551"/>
                    <a:pt x="8528" y="13154"/>
                  </a:cubicBezTo>
                  <a:close/>
                  <a:moveTo>
                    <a:pt x="7906" y="15790"/>
                  </a:moveTo>
                  <a:cubicBezTo>
                    <a:pt x="8093" y="15790"/>
                    <a:pt x="8279" y="15806"/>
                    <a:pt x="8458" y="15828"/>
                  </a:cubicBezTo>
                  <a:cubicBezTo>
                    <a:pt x="8643" y="15852"/>
                    <a:pt x="8863" y="15894"/>
                    <a:pt x="9058" y="15974"/>
                  </a:cubicBezTo>
                  <a:cubicBezTo>
                    <a:pt x="8963" y="16095"/>
                    <a:pt x="8883" y="16227"/>
                    <a:pt x="8818" y="16366"/>
                  </a:cubicBezTo>
                  <a:cubicBezTo>
                    <a:pt x="8131" y="16424"/>
                    <a:pt x="7499" y="16729"/>
                    <a:pt x="6942" y="17163"/>
                  </a:cubicBezTo>
                  <a:cubicBezTo>
                    <a:pt x="6856" y="17170"/>
                    <a:pt x="6770" y="17178"/>
                    <a:pt x="6686" y="17190"/>
                  </a:cubicBezTo>
                  <a:cubicBezTo>
                    <a:pt x="6700" y="16988"/>
                    <a:pt x="6730" y="16789"/>
                    <a:pt x="6778" y="16592"/>
                  </a:cubicBezTo>
                  <a:cubicBezTo>
                    <a:pt x="6823" y="16397"/>
                    <a:pt x="6908" y="16084"/>
                    <a:pt x="7073" y="15897"/>
                  </a:cubicBezTo>
                  <a:cubicBezTo>
                    <a:pt x="7088" y="15903"/>
                    <a:pt x="7104" y="15906"/>
                    <a:pt x="7120" y="15906"/>
                  </a:cubicBezTo>
                  <a:cubicBezTo>
                    <a:pt x="7135" y="15906"/>
                    <a:pt x="7151" y="15903"/>
                    <a:pt x="7165" y="15899"/>
                  </a:cubicBezTo>
                  <a:cubicBezTo>
                    <a:pt x="7399" y="15819"/>
                    <a:pt x="7653" y="15790"/>
                    <a:pt x="7906" y="15790"/>
                  </a:cubicBezTo>
                  <a:close/>
                  <a:moveTo>
                    <a:pt x="8700" y="16634"/>
                  </a:moveTo>
                  <a:lnTo>
                    <a:pt x="8700" y="16634"/>
                  </a:lnTo>
                  <a:cubicBezTo>
                    <a:pt x="8663" y="16728"/>
                    <a:pt x="8625" y="16819"/>
                    <a:pt x="8585" y="16913"/>
                  </a:cubicBezTo>
                  <a:cubicBezTo>
                    <a:pt x="8526" y="17051"/>
                    <a:pt x="8451" y="17185"/>
                    <a:pt x="8379" y="17320"/>
                  </a:cubicBezTo>
                  <a:cubicBezTo>
                    <a:pt x="8196" y="17270"/>
                    <a:pt x="8011" y="17231"/>
                    <a:pt x="7822" y="17205"/>
                  </a:cubicBezTo>
                  <a:cubicBezTo>
                    <a:pt x="7689" y="17186"/>
                    <a:pt x="7550" y="17171"/>
                    <a:pt x="7410" y="17163"/>
                  </a:cubicBezTo>
                  <a:cubicBezTo>
                    <a:pt x="7801" y="16898"/>
                    <a:pt x="8236" y="16698"/>
                    <a:pt x="8700" y="16634"/>
                  </a:cubicBezTo>
                  <a:close/>
                  <a:moveTo>
                    <a:pt x="21019" y="2910"/>
                  </a:moveTo>
                  <a:cubicBezTo>
                    <a:pt x="21309" y="3541"/>
                    <a:pt x="21689" y="4120"/>
                    <a:pt x="22071" y="4695"/>
                  </a:cubicBezTo>
                  <a:cubicBezTo>
                    <a:pt x="22132" y="4784"/>
                    <a:pt x="22192" y="4872"/>
                    <a:pt x="22252" y="4961"/>
                  </a:cubicBezTo>
                  <a:cubicBezTo>
                    <a:pt x="22008" y="4807"/>
                    <a:pt x="21678" y="4762"/>
                    <a:pt x="21411" y="4730"/>
                  </a:cubicBezTo>
                  <a:cubicBezTo>
                    <a:pt x="21201" y="4707"/>
                    <a:pt x="20991" y="4699"/>
                    <a:pt x="20780" y="4699"/>
                  </a:cubicBezTo>
                  <a:cubicBezTo>
                    <a:pt x="20436" y="4699"/>
                    <a:pt x="20092" y="4720"/>
                    <a:pt x="19749" y="4724"/>
                  </a:cubicBezTo>
                  <a:cubicBezTo>
                    <a:pt x="19116" y="4732"/>
                    <a:pt x="18448" y="4774"/>
                    <a:pt x="17911" y="5152"/>
                  </a:cubicBezTo>
                  <a:cubicBezTo>
                    <a:pt x="17556" y="5403"/>
                    <a:pt x="17301" y="5773"/>
                    <a:pt x="17451" y="6217"/>
                  </a:cubicBezTo>
                  <a:cubicBezTo>
                    <a:pt x="17532" y="6452"/>
                    <a:pt x="17756" y="6617"/>
                    <a:pt x="17951" y="6751"/>
                  </a:cubicBezTo>
                  <a:cubicBezTo>
                    <a:pt x="18285" y="6982"/>
                    <a:pt x="18615" y="7223"/>
                    <a:pt x="18947" y="7459"/>
                  </a:cubicBezTo>
                  <a:cubicBezTo>
                    <a:pt x="19534" y="7875"/>
                    <a:pt x="20143" y="8285"/>
                    <a:pt x="20789" y="8607"/>
                  </a:cubicBezTo>
                  <a:cubicBezTo>
                    <a:pt x="20917" y="8672"/>
                    <a:pt x="21037" y="8701"/>
                    <a:pt x="21150" y="8701"/>
                  </a:cubicBezTo>
                  <a:cubicBezTo>
                    <a:pt x="21452" y="8701"/>
                    <a:pt x="21700" y="8492"/>
                    <a:pt x="21895" y="8198"/>
                  </a:cubicBezTo>
                  <a:cubicBezTo>
                    <a:pt x="22115" y="7865"/>
                    <a:pt x="22268" y="7483"/>
                    <a:pt x="22398" y="7107"/>
                  </a:cubicBezTo>
                  <a:cubicBezTo>
                    <a:pt x="22560" y="6610"/>
                    <a:pt x="22714" y="6033"/>
                    <a:pt x="22600" y="5508"/>
                  </a:cubicBezTo>
                  <a:lnTo>
                    <a:pt x="22600" y="5508"/>
                  </a:lnTo>
                  <a:cubicBezTo>
                    <a:pt x="22614" y="5531"/>
                    <a:pt x="22627" y="5554"/>
                    <a:pt x="22639" y="5578"/>
                  </a:cubicBezTo>
                  <a:cubicBezTo>
                    <a:pt x="22775" y="5835"/>
                    <a:pt x="22799" y="6112"/>
                    <a:pt x="22810" y="6397"/>
                  </a:cubicBezTo>
                  <a:cubicBezTo>
                    <a:pt x="22824" y="6732"/>
                    <a:pt x="22812" y="7376"/>
                    <a:pt x="23122" y="7603"/>
                  </a:cubicBezTo>
                  <a:cubicBezTo>
                    <a:pt x="23183" y="7647"/>
                    <a:pt x="23245" y="7666"/>
                    <a:pt x="23305" y="7666"/>
                  </a:cubicBezTo>
                  <a:cubicBezTo>
                    <a:pt x="23456" y="7666"/>
                    <a:pt x="23602" y="7549"/>
                    <a:pt x="23721" y="7426"/>
                  </a:cubicBezTo>
                  <a:cubicBezTo>
                    <a:pt x="23743" y="7423"/>
                    <a:pt x="23763" y="7413"/>
                    <a:pt x="23778" y="7398"/>
                  </a:cubicBezTo>
                  <a:cubicBezTo>
                    <a:pt x="24082" y="7740"/>
                    <a:pt x="24360" y="8103"/>
                    <a:pt x="24612" y="8485"/>
                  </a:cubicBezTo>
                  <a:cubicBezTo>
                    <a:pt x="24862" y="8859"/>
                    <a:pt x="25096" y="9216"/>
                    <a:pt x="25154" y="9670"/>
                  </a:cubicBezTo>
                  <a:cubicBezTo>
                    <a:pt x="25164" y="9750"/>
                    <a:pt x="25169" y="9832"/>
                    <a:pt x="25167" y="9915"/>
                  </a:cubicBezTo>
                  <a:cubicBezTo>
                    <a:pt x="25147" y="9948"/>
                    <a:pt x="25147" y="9992"/>
                    <a:pt x="25164" y="10028"/>
                  </a:cubicBezTo>
                  <a:cubicBezTo>
                    <a:pt x="25149" y="10302"/>
                    <a:pt x="25089" y="10577"/>
                    <a:pt x="25037" y="10839"/>
                  </a:cubicBezTo>
                  <a:cubicBezTo>
                    <a:pt x="24969" y="11181"/>
                    <a:pt x="24902" y="11520"/>
                    <a:pt x="24802" y="11855"/>
                  </a:cubicBezTo>
                  <a:cubicBezTo>
                    <a:pt x="24582" y="12579"/>
                    <a:pt x="24272" y="13273"/>
                    <a:pt x="23878" y="13918"/>
                  </a:cubicBezTo>
                  <a:cubicBezTo>
                    <a:pt x="23588" y="14399"/>
                    <a:pt x="23232" y="14889"/>
                    <a:pt x="22774" y="15230"/>
                  </a:cubicBezTo>
                  <a:cubicBezTo>
                    <a:pt x="22222" y="15588"/>
                    <a:pt x="21624" y="15870"/>
                    <a:pt x="20997" y="16070"/>
                  </a:cubicBezTo>
                  <a:cubicBezTo>
                    <a:pt x="20270" y="16301"/>
                    <a:pt x="19524" y="16452"/>
                    <a:pt x="18847" y="16819"/>
                  </a:cubicBezTo>
                  <a:cubicBezTo>
                    <a:pt x="17661" y="17462"/>
                    <a:pt x="16900" y="18679"/>
                    <a:pt x="16190" y="19780"/>
                  </a:cubicBezTo>
                  <a:cubicBezTo>
                    <a:pt x="15821" y="20352"/>
                    <a:pt x="15451" y="20925"/>
                    <a:pt x="15012" y="21447"/>
                  </a:cubicBezTo>
                  <a:cubicBezTo>
                    <a:pt x="15000" y="21460"/>
                    <a:pt x="14989" y="21473"/>
                    <a:pt x="14977" y="21487"/>
                  </a:cubicBezTo>
                  <a:cubicBezTo>
                    <a:pt x="14512" y="19862"/>
                    <a:pt x="12593" y="19138"/>
                    <a:pt x="11082" y="18838"/>
                  </a:cubicBezTo>
                  <a:cubicBezTo>
                    <a:pt x="10641" y="18749"/>
                    <a:pt x="10199" y="18681"/>
                    <a:pt x="9757" y="18604"/>
                  </a:cubicBezTo>
                  <a:cubicBezTo>
                    <a:pt x="9505" y="18563"/>
                    <a:pt x="9257" y="18506"/>
                    <a:pt x="9012" y="18436"/>
                  </a:cubicBezTo>
                  <a:cubicBezTo>
                    <a:pt x="8812" y="18377"/>
                    <a:pt x="8563" y="18314"/>
                    <a:pt x="8453" y="18119"/>
                  </a:cubicBezTo>
                  <a:cubicBezTo>
                    <a:pt x="8378" y="17984"/>
                    <a:pt x="8425" y="17802"/>
                    <a:pt x="8503" y="17628"/>
                  </a:cubicBezTo>
                  <a:cubicBezTo>
                    <a:pt x="8735" y="17718"/>
                    <a:pt x="8943" y="17850"/>
                    <a:pt x="9087" y="18044"/>
                  </a:cubicBezTo>
                  <a:cubicBezTo>
                    <a:pt x="9112" y="18078"/>
                    <a:pt x="9143" y="18092"/>
                    <a:pt x="9174" y="18092"/>
                  </a:cubicBezTo>
                  <a:cubicBezTo>
                    <a:pt x="9265" y="18092"/>
                    <a:pt x="9354" y="17971"/>
                    <a:pt x="9280" y="17872"/>
                  </a:cubicBezTo>
                  <a:cubicBezTo>
                    <a:pt x="9115" y="17650"/>
                    <a:pt x="8880" y="17502"/>
                    <a:pt x="8620" y="17400"/>
                  </a:cubicBezTo>
                  <a:cubicBezTo>
                    <a:pt x="8665" y="17321"/>
                    <a:pt x="8706" y="17251"/>
                    <a:pt x="8735" y="17195"/>
                  </a:cubicBezTo>
                  <a:cubicBezTo>
                    <a:pt x="8922" y="16831"/>
                    <a:pt x="9012" y="16409"/>
                    <a:pt x="9290" y="16099"/>
                  </a:cubicBezTo>
                  <a:cubicBezTo>
                    <a:pt x="9400" y="16174"/>
                    <a:pt x="9487" y="16279"/>
                    <a:pt x="9540" y="16401"/>
                  </a:cubicBezTo>
                  <a:cubicBezTo>
                    <a:pt x="9562" y="16453"/>
                    <a:pt x="9603" y="16474"/>
                    <a:pt x="9645" y="16474"/>
                  </a:cubicBezTo>
                  <a:cubicBezTo>
                    <a:pt x="9728" y="16474"/>
                    <a:pt x="9816" y="16389"/>
                    <a:pt x="9772" y="16287"/>
                  </a:cubicBezTo>
                  <a:cubicBezTo>
                    <a:pt x="9712" y="16147"/>
                    <a:pt x="9617" y="16024"/>
                    <a:pt x="9494" y="15932"/>
                  </a:cubicBezTo>
                  <a:cubicBezTo>
                    <a:pt x="10073" y="15663"/>
                    <a:pt x="10728" y="15627"/>
                    <a:pt x="11342" y="15465"/>
                  </a:cubicBezTo>
                  <a:cubicBezTo>
                    <a:pt x="11838" y="15335"/>
                    <a:pt x="11462" y="14704"/>
                    <a:pt x="11294" y="14457"/>
                  </a:cubicBezTo>
                  <a:cubicBezTo>
                    <a:pt x="11139" y="14232"/>
                    <a:pt x="10988" y="13963"/>
                    <a:pt x="10985" y="13682"/>
                  </a:cubicBezTo>
                  <a:lnTo>
                    <a:pt x="10985" y="13682"/>
                  </a:lnTo>
                  <a:cubicBezTo>
                    <a:pt x="11252" y="13785"/>
                    <a:pt x="11509" y="13913"/>
                    <a:pt x="11751" y="14067"/>
                  </a:cubicBezTo>
                  <a:cubicBezTo>
                    <a:pt x="11774" y="14082"/>
                    <a:pt x="11797" y="14088"/>
                    <a:pt x="11819" y="14088"/>
                  </a:cubicBezTo>
                  <a:cubicBezTo>
                    <a:pt x="11931" y="14088"/>
                    <a:pt x="12011" y="13927"/>
                    <a:pt x="11894" y="13852"/>
                  </a:cubicBezTo>
                  <a:cubicBezTo>
                    <a:pt x="11632" y="13687"/>
                    <a:pt x="11355" y="13548"/>
                    <a:pt x="11067" y="13438"/>
                  </a:cubicBezTo>
                  <a:cubicBezTo>
                    <a:pt x="11167" y="13313"/>
                    <a:pt x="11340" y="13241"/>
                    <a:pt x="11496" y="13194"/>
                  </a:cubicBezTo>
                  <a:cubicBezTo>
                    <a:pt x="11909" y="13070"/>
                    <a:pt x="12356" y="13049"/>
                    <a:pt x="12801" y="13049"/>
                  </a:cubicBezTo>
                  <a:cubicBezTo>
                    <a:pt x="13038" y="13049"/>
                    <a:pt x="13275" y="13055"/>
                    <a:pt x="13506" y="13055"/>
                  </a:cubicBezTo>
                  <a:cubicBezTo>
                    <a:pt x="13575" y="13055"/>
                    <a:pt x="13643" y="13054"/>
                    <a:pt x="13711" y="13053"/>
                  </a:cubicBezTo>
                  <a:cubicBezTo>
                    <a:pt x="14033" y="13048"/>
                    <a:pt x="14356" y="13021"/>
                    <a:pt x="14675" y="12969"/>
                  </a:cubicBezTo>
                  <a:cubicBezTo>
                    <a:pt x="14929" y="12928"/>
                    <a:pt x="15224" y="12869"/>
                    <a:pt x="15414" y="12682"/>
                  </a:cubicBezTo>
                  <a:cubicBezTo>
                    <a:pt x="15693" y="12405"/>
                    <a:pt x="15421" y="12022"/>
                    <a:pt x="15224" y="11793"/>
                  </a:cubicBezTo>
                  <a:cubicBezTo>
                    <a:pt x="14863" y="11373"/>
                    <a:pt x="14423" y="11026"/>
                    <a:pt x="14126" y="10552"/>
                  </a:cubicBezTo>
                  <a:cubicBezTo>
                    <a:pt x="13936" y="10249"/>
                    <a:pt x="13881" y="9912"/>
                    <a:pt x="14049" y="9586"/>
                  </a:cubicBezTo>
                  <a:cubicBezTo>
                    <a:pt x="14125" y="9445"/>
                    <a:pt x="14226" y="9319"/>
                    <a:pt x="14348" y="9216"/>
                  </a:cubicBezTo>
                  <a:cubicBezTo>
                    <a:pt x="14545" y="9353"/>
                    <a:pt x="14730" y="9503"/>
                    <a:pt x="14907" y="9665"/>
                  </a:cubicBezTo>
                  <a:cubicBezTo>
                    <a:pt x="14934" y="9690"/>
                    <a:pt x="14966" y="9701"/>
                    <a:pt x="14997" y="9701"/>
                  </a:cubicBezTo>
                  <a:cubicBezTo>
                    <a:pt x="15100" y="9701"/>
                    <a:pt x="15194" y="9580"/>
                    <a:pt x="15100" y="9493"/>
                  </a:cubicBezTo>
                  <a:cubicBezTo>
                    <a:pt x="14932" y="9339"/>
                    <a:pt x="14755" y="9194"/>
                    <a:pt x="14572" y="9061"/>
                  </a:cubicBezTo>
                  <a:cubicBezTo>
                    <a:pt x="14665" y="9009"/>
                    <a:pt x="14765" y="8967"/>
                    <a:pt x="14868" y="8941"/>
                  </a:cubicBezTo>
                  <a:cubicBezTo>
                    <a:pt x="14997" y="8907"/>
                    <a:pt x="15129" y="8893"/>
                    <a:pt x="15261" y="8893"/>
                  </a:cubicBezTo>
                  <a:cubicBezTo>
                    <a:pt x="15732" y="8893"/>
                    <a:pt x="16213" y="9079"/>
                    <a:pt x="16632" y="9258"/>
                  </a:cubicBezTo>
                  <a:cubicBezTo>
                    <a:pt x="17187" y="9495"/>
                    <a:pt x="17741" y="9740"/>
                    <a:pt x="18333" y="9873"/>
                  </a:cubicBezTo>
                  <a:cubicBezTo>
                    <a:pt x="18478" y="9906"/>
                    <a:pt x="18744" y="9970"/>
                    <a:pt x="18985" y="9970"/>
                  </a:cubicBezTo>
                  <a:cubicBezTo>
                    <a:pt x="19212" y="9970"/>
                    <a:pt x="19418" y="9913"/>
                    <a:pt x="19478" y="9718"/>
                  </a:cubicBezTo>
                  <a:cubicBezTo>
                    <a:pt x="19603" y="9308"/>
                    <a:pt x="18835" y="8942"/>
                    <a:pt x="18597" y="8784"/>
                  </a:cubicBezTo>
                  <a:cubicBezTo>
                    <a:pt x="18048" y="8420"/>
                    <a:pt x="17504" y="8172"/>
                    <a:pt x="16879" y="7972"/>
                  </a:cubicBezTo>
                  <a:cubicBezTo>
                    <a:pt x="16231" y="7763"/>
                    <a:pt x="15612" y="7436"/>
                    <a:pt x="15574" y="6702"/>
                  </a:cubicBezTo>
                  <a:cubicBezTo>
                    <a:pt x="15638" y="6698"/>
                    <a:pt x="15702" y="6696"/>
                    <a:pt x="15765" y="6696"/>
                  </a:cubicBezTo>
                  <a:cubicBezTo>
                    <a:pt x="15981" y="6696"/>
                    <a:pt x="16193" y="6724"/>
                    <a:pt x="16380" y="6809"/>
                  </a:cubicBezTo>
                  <a:cubicBezTo>
                    <a:pt x="16398" y="6817"/>
                    <a:pt x="16415" y="6821"/>
                    <a:pt x="16431" y="6821"/>
                  </a:cubicBezTo>
                  <a:cubicBezTo>
                    <a:pt x="16548" y="6821"/>
                    <a:pt x="16595" y="6624"/>
                    <a:pt x="16463" y="6565"/>
                  </a:cubicBezTo>
                  <a:cubicBezTo>
                    <a:pt x="16257" y="6472"/>
                    <a:pt x="16025" y="6441"/>
                    <a:pt x="15789" y="6441"/>
                  </a:cubicBezTo>
                  <a:cubicBezTo>
                    <a:pt x="15719" y="6441"/>
                    <a:pt x="15648" y="6444"/>
                    <a:pt x="15577" y="6449"/>
                  </a:cubicBezTo>
                  <a:cubicBezTo>
                    <a:pt x="15634" y="5364"/>
                    <a:pt x="16185" y="4123"/>
                    <a:pt x="17032" y="3458"/>
                  </a:cubicBezTo>
                  <a:cubicBezTo>
                    <a:pt x="17050" y="3444"/>
                    <a:pt x="17064" y="3426"/>
                    <a:pt x="17072" y="3404"/>
                  </a:cubicBezTo>
                  <a:cubicBezTo>
                    <a:pt x="17509" y="3289"/>
                    <a:pt x="17966" y="3227"/>
                    <a:pt x="18390" y="3177"/>
                  </a:cubicBezTo>
                  <a:cubicBezTo>
                    <a:pt x="19259" y="3072"/>
                    <a:pt x="20161" y="3107"/>
                    <a:pt x="21019" y="2910"/>
                  </a:cubicBezTo>
                  <a:close/>
                  <a:moveTo>
                    <a:pt x="11347" y="22059"/>
                  </a:moveTo>
                  <a:cubicBezTo>
                    <a:pt x="11594" y="22059"/>
                    <a:pt x="11837" y="22122"/>
                    <a:pt x="12073" y="22284"/>
                  </a:cubicBezTo>
                  <a:cubicBezTo>
                    <a:pt x="12490" y="22569"/>
                    <a:pt x="12675" y="23098"/>
                    <a:pt x="12570" y="23584"/>
                  </a:cubicBezTo>
                  <a:lnTo>
                    <a:pt x="12570" y="23590"/>
                  </a:lnTo>
                  <a:cubicBezTo>
                    <a:pt x="12310" y="23772"/>
                    <a:pt x="12044" y="23947"/>
                    <a:pt x="11776" y="24117"/>
                  </a:cubicBezTo>
                  <a:cubicBezTo>
                    <a:pt x="11532" y="23467"/>
                    <a:pt x="11240" y="22818"/>
                    <a:pt x="11137" y="22126"/>
                  </a:cubicBezTo>
                  <a:cubicBezTo>
                    <a:pt x="11135" y="22107"/>
                    <a:pt x="11129" y="22091"/>
                    <a:pt x="11119" y="22076"/>
                  </a:cubicBezTo>
                  <a:cubicBezTo>
                    <a:pt x="11195" y="22065"/>
                    <a:pt x="11271" y="22059"/>
                    <a:pt x="11347" y="22059"/>
                  </a:cubicBezTo>
                  <a:close/>
                  <a:moveTo>
                    <a:pt x="10885" y="22124"/>
                  </a:moveTo>
                  <a:lnTo>
                    <a:pt x="10885" y="22124"/>
                  </a:lnTo>
                  <a:cubicBezTo>
                    <a:pt x="10882" y="22141"/>
                    <a:pt x="10882" y="22157"/>
                    <a:pt x="10883" y="22174"/>
                  </a:cubicBezTo>
                  <a:cubicBezTo>
                    <a:pt x="10990" y="22893"/>
                    <a:pt x="11295" y="23569"/>
                    <a:pt x="11549" y="24244"/>
                  </a:cubicBezTo>
                  <a:cubicBezTo>
                    <a:pt x="11551" y="24247"/>
                    <a:pt x="11552" y="24252"/>
                    <a:pt x="11556" y="24257"/>
                  </a:cubicBezTo>
                  <a:cubicBezTo>
                    <a:pt x="11340" y="24393"/>
                    <a:pt x="11124" y="24528"/>
                    <a:pt x="10907" y="24661"/>
                  </a:cubicBezTo>
                  <a:cubicBezTo>
                    <a:pt x="10695" y="23892"/>
                    <a:pt x="10415" y="23138"/>
                    <a:pt x="10264" y="22352"/>
                  </a:cubicBezTo>
                  <a:lnTo>
                    <a:pt x="10263" y="22352"/>
                  </a:lnTo>
                  <a:cubicBezTo>
                    <a:pt x="10340" y="22319"/>
                    <a:pt x="10418" y="22286"/>
                    <a:pt x="10495" y="22256"/>
                  </a:cubicBezTo>
                  <a:cubicBezTo>
                    <a:pt x="10623" y="22202"/>
                    <a:pt x="10753" y="22159"/>
                    <a:pt x="10885" y="22124"/>
                  </a:cubicBezTo>
                  <a:close/>
                  <a:moveTo>
                    <a:pt x="7140" y="17419"/>
                  </a:moveTo>
                  <a:cubicBezTo>
                    <a:pt x="7316" y="17419"/>
                    <a:pt x="7491" y="17429"/>
                    <a:pt x="7666" y="17447"/>
                  </a:cubicBezTo>
                  <a:cubicBezTo>
                    <a:pt x="7869" y="17465"/>
                    <a:pt x="8071" y="17500"/>
                    <a:pt x="8268" y="17552"/>
                  </a:cubicBezTo>
                  <a:cubicBezTo>
                    <a:pt x="8229" y="17640"/>
                    <a:pt x="8199" y="17733"/>
                    <a:pt x="8181" y="17829"/>
                  </a:cubicBezTo>
                  <a:cubicBezTo>
                    <a:pt x="8034" y="18643"/>
                    <a:pt x="9177" y="18761"/>
                    <a:pt x="9736" y="18861"/>
                  </a:cubicBezTo>
                  <a:cubicBezTo>
                    <a:pt x="10732" y="19041"/>
                    <a:pt x="11692" y="19205"/>
                    <a:pt x="12635" y="19590"/>
                  </a:cubicBezTo>
                  <a:cubicBezTo>
                    <a:pt x="13601" y="19985"/>
                    <a:pt x="14532" y="20624"/>
                    <a:pt x="14765" y="21707"/>
                  </a:cubicBezTo>
                  <a:cubicBezTo>
                    <a:pt x="14767" y="21710"/>
                    <a:pt x="14768" y="21715"/>
                    <a:pt x="14770" y="21720"/>
                  </a:cubicBezTo>
                  <a:cubicBezTo>
                    <a:pt x="14308" y="22224"/>
                    <a:pt x="13786" y="22674"/>
                    <a:pt x="13247" y="23091"/>
                  </a:cubicBezTo>
                  <a:cubicBezTo>
                    <a:pt x="13115" y="23193"/>
                    <a:pt x="12982" y="23293"/>
                    <a:pt x="12848" y="23390"/>
                  </a:cubicBezTo>
                  <a:cubicBezTo>
                    <a:pt x="12880" y="22614"/>
                    <a:pt x="12343" y="21935"/>
                    <a:pt x="11544" y="21800"/>
                  </a:cubicBezTo>
                  <a:cubicBezTo>
                    <a:pt x="11472" y="21788"/>
                    <a:pt x="11400" y="21783"/>
                    <a:pt x="11328" y="21783"/>
                  </a:cubicBezTo>
                  <a:cubicBezTo>
                    <a:pt x="10857" y="21783"/>
                    <a:pt x="10370" y="22015"/>
                    <a:pt x="9961" y="22204"/>
                  </a:cubicBezTo>
                  <a:cubicBezTo>
                    <a:pt x="9317" y="22501"/>
                    <a:pt x="8708" y="22868"/>
                    <a:pt x="8071" y="23178"/>
                  </a:cubicBezTo>
                  <a:cubicBezTo>
                    <a:pt x="7831" y="23295"/>
                    <a:pt x="7592" y="23410"/>
                    <a:pt x="7350" y="23522"/>
                  </a:cubicBezTo>
                  <a:cubicBezTo>
                    <a:pt x="7319" y="23524"/>
                    <a:pt x="7289" y="23539"/>
                    <a:pt x="7267" y="23562"/>
                  </a:cubicBezTo>
                  <a:cubicBezTo>
                    <a:pt x="6169" y="24072"/>
                    <a:pt x="5050" y="24536"/>
                    <a:pt x="3887" y="24880"/>
                  </a:cubicBezTo>
                  <a:cubicBezTo>
                    <a:pt x="3288" y="25062"/>
                    <a:pt x="2678" y="25198"/>
                    <a:pt x="2061" y="25292"/>
                  </a:cubicBezTo>
                  <a:cubicBezTo>
                    <a:pt x="1878" y="25318"/>
                    <a:pt x="1655" y="25349"/>
                    <a:pt x="1432" y="25349"/>
                  </a:cubicBezTo>
                  <a:cubicBezTo>
                    <a:pt x="1153" y="25349"/>
                    <a:pt x="874" y="25301"/>
                    <a:pt x="678" y="25138"/>
                  </a:cubicBezTo>
                  <a:cubicBezTo>
                    <a:pt x="956" y="24663"/>
                    <a:pt x="1378" y="24257"/>
                    <a:pt x="1760" y="23884"/>
                  </a:cubicBezTo>
                  <a:cubicBezTo>
                    <a:pt x="2281" y="23373"/>
                    <a:pt x="2818" y="22878"/>
                    <a:pt x="3360" y="22391"/>
                  </a:cubicBezTo>
                  <a:cubicBezTo>
                    <a:pt x="3907" y="21899"/>
                    <a:pt x="4481" y="21422"/>
                    <a:pt x="5142" y="21090"/>
                  </a:cubicBezTo>
                  <a:cubicBezTo>
                    <a:pt x="5190" y="21068"/>
                    <a:pt x="5217" y="21018"/>
                    <a:pt x="5210" y="20965"/>
                  </a:cubicBezTo>
                  <a:cubicBezTo>
                    <a:pt x="5208" y="20938"/>
                    <a:pt x="5198" y="20911"/>
                    <a:pt x="5182" y="20890"/>
                  </a:cubicBezTo>
                  <a:cubicBezTo>
                    <a:pt x="5120" y="20811"/>
                    <a:pt x="5202" y="20609"/>
                    <a:pt x="5223" y="20531"/>
                  </a:cubicBezTo>
                  <a:cubicBezTo>
                    <a:pt x="5283" y="20329"/>
                    <a:pt x="5365" y="20136"/>
                    <a:pt x="5444" y="19939"/>
                  </a:cubicBezTo>
                  <a:cubicBezTo>
                    <a:pt x="5579" y="19612"/>
                    <a:pt x="5766" y="19266"/>
                    <a:pt x="5806" y="18909"/>
                  </a:cubicBezTo>
                  <a:cubicBezTo>
                    <a:pt x="5811" y="18878"/>
                    <a:pt x="5802" y="18844"/>
                    <a:pt x="5781" y="18819"/>
                  </a:cubicBezTo>
                  <a:cubicBezTo>
                    <a:pt x="6061" y="18422"/>
                    <a:pt x="6379" y="18052"/>
                    <a:pt x="6730" y="17717"/>
                  </a:cubicBezTo>
                  <a:cubicBezTo>
                    <a:pt x="6836" y="17615"/>
                    <a:pt x="6948" y="17515"/>
                    <a:pt x="7063" y="17420"/>
                  </a:cubicBezTo>
                  <a:cubicBezTo>
                    <a:pt x="7089" y="17419"/>
                    <a:pt x="7115" y="17419"/>
                    <a:pt x="7140" y="17419"/>
                  </a:cubicBezTo>
                  <a:close/>
                  <a:moveTo>
                    <a:pt x="10023" y="22463"/>
                  </a:moveTo>
                  <a:cubicBezTo>
                    <a:pt x="10181" y="23258"/>
                    <a:pt x="10468" y="24021"/>
                    <a:pt x="10678" y="24803"/>
                  </a:cubicBezTo>
                  <a:cubicBezTo>
                    <a:pt x="10408" y="24970"/>
                    <a:pt x="10139" y="25138"/>
                    <a:pt x="9871" y="25308"/>
                  </a:cubicBezTo>
                  <a:lnTo>
                    <a:pt x="9801" y="25353"/>
                  </a:lnTo>
                  <a:cubicBezTo>
                    <a:pt x="9557" y="24543"/>
                    <a:pt x="9377" y="23714"/>
                    <a:pt x="9262" y="22875"/>
                  </a:cubicBezTo>
                  <a:lnTo>
                    <a:pt x="9260" y="22875"/>
                  </a:lnTo>
                  <a:cubicBezTo>
                    <a:pt x="9260" y="22868"/>
                    <a:pt x="9259" y="22861"/>
                    <a:pt x="9257" y="22856"/>
                  </a:cubicBezTo>
                  <a:cubicBezTo>
                    <a:pt x="9509" y="22721"/>
                    <a:pt x="9762" y="22586"/>
                    <a:pt x="10023" y="22463"/>
                  </a:cubicBezTo>
                  <a:close/>
                  <a:moveTo>
                    <a:pt x="9017" y="22985"/>
                  </a:moveTo>
                  <a:cubicBezTo>
                    <a:pt x="9133" y="23824"/>
                    <a:pt x="9317" y="24655"/>
                    <a:pt x="9566" y="25465"/>
                  </a:cubicBezTo>
                  <a:cubicBezTo>
                    <a:pt x="9569" y="25477"/>
                    <a:pt x="9574" y="25487"/>
                    <a:pt x="9579" y="25497"/>
                  </a:cubicBezTo>
                  <a:cubicBezTo>
                    <a:pt x="9390" y="25619"/>
                    <a:pt x="9202" y="25740"/>
                    <a:pt x="9013" y="25862"/>
                  </a:cubicBezTo>
                  <a:cubicBezTo>
                    <a:pt x="8838" y="24996"/>
                    <a:pt x="8411" y="24181"/>
                    <a:pt x="8451" y="23280"/>
                  </a:cubicBezTo>
                  <a:cubicBezTo>
                    <a:pt x="8528" y="23242"/>
                    <a:pt x="8606" y="23202"/>
                    <a:pt x="8683" y="23162"/>
                  </a:cubicBezTo>
                  <a:cubicBezTo>
                    <a:pt x="8795" y="23103"/>
                    <a:pt x="8905" y="23045"/>
                    <a:pt x="9017" y="22985"/>
                  </a:cubicBezTo>
                  <a:close/>
                  <a:moveTo>
                    <a:pt x="8191" y="23410"/>
                  </a:moveTo>
                  <a:cubicBezTo>
                    <a:pt x="8196" y="24314"/>
                    <a:pt x="8623" y="25132"/>
                    <a:pt x="8780" y="26012"/>
                  </a:cubicBezTo>
                  <a:cubicBezTo>
                    <a:pt x="8511" y="26183"/>
                    <a:pt x="8239" y="26348"/>
                    <a:pt x="7962" y="26503"/>
                  </a:cubicBezTo>
                  <a:cubicBezTo>
                    <a:pt x="7687" y="25605"/>
                    <a:pt x="7534" y="24675"/>
                    <a:pt x="7505" y="23737"/>
                  </a:cubicBezTo>
                  <a:cubicBezTo>
                    <a:pt x="7736" y="23630"/>
                    <a:pt x="7962" y="23522"/>
                    <a:pt x="8191" y="23410"/>
                  </a:cubicBezTo>
                  <a:close/>
                  <a:moveTo>
                    <a:pt x="7252" y="23852"/>
                  </a:moveTo>
                  <a:cubicBezTo>
                    <a:pt x="7290" y="24785"/>
                    <a:pt x="7449" y="25739"/>
                    <a:pt x="7732" y="26626"/>
                  </a:cubicBezTo>
                  <a:cubicBezTo>
                    <a:pt x="7545" y="26725"/>
                    <a:pt x="7357" y="26818"/>
                    <a:pt x="7162" y="26903"/>
                  </a:cubicBezTo>
                  <a:cubicBezTo>
                    <a:pt x="6897" y="26051"/>
                    <a:pt x="6755" y="25150"/>
                    <a:pt x="6665" y="24262"/>
                  </a:cubicBezTo>
                  <a:cubicBezTo>
                    <a:pt x="6663" y="24206"/>
                    <a:pt x="6616" y="24161"/>
                    <a:pt x="6560" y="24161"/>
                  </a:cubicBezTo>
                  <a:cubicBezTo>
                    <a:pt x="6648" y="24122"/>
                    <a:pt x="6738" y="24082"/>
                    <a:pt x="6826" y="24044"/>
                  </a:cubicBezTo>
                  <a:cubicBezTo>
                    <a:pt x="6968" y="23981"/>
                    <a:pt x="7110" y="23917"/>
                    <a:pt x="7252" y="23852"/>
                  </a:cubicBezTo>
                  <a:close/>
                  <a:moveTo>
                    <a:pt x="2077" y="25564"/>
                  </a:moveTo>
                  <a:lnTo>
                    <a:pt x="2077" y="25564"/>
                  </a:lnTo>
                  <a:cubicBezTo>
                    <a:pt x="2001" y="26076"/>
                    <a:pt x="2132" y="26580"/>
                    <a:pt x="2161" y="27092"/>
                  </a:cubicBezTo>
                  <a:cubicBezTo>
                    <a:pt x="1907" y="27093"/>
                    <a:pt x="1654" y="27118"/>
                    <a:pt x="1403" y="27162"/>
                  </a:cubicBezTo>
                  <a:cubicBezTo>
                    <a:pt x="1423" y="27135"/>
                    <a:pt x="1432" y="27098"/>
                    <a:pt x="1425" y="27065"/>
                  </a:cubicBezTo>
                  <a:cubicBezTo>
                    <a:pt x="1390" y="26850"/>
                    <a:pt x="1430" y="26613"/>
                    <a:pt x="1450" y="26399"/>
                  </a:cubicBezTo>
                  <a:cubicBezTo>
                    <a:pt x="1475" y="26137"/>
                    <a:pt x="1510" y="25876"/>
                    <a:pt x="1552" y="25615"/>
                  </a:cubicBezTo>
                  <a:cubicBezTo>
                    <a:pt x="1728" y="25610"/>
                    <a:pt x="1903" y="25592"/>
                    <a:pt x="2077" y="25564"/>
                  </a:cubicBezTo>
                  <a:close/>
                  <a:moveTo>
                    <a:pt x="3982" y="25123"/>
                  </a:moveTo>
                  <a:lnTo>
                    <a:pt x="3982" y="25123"/>
                  </a:lnTo>
                  <a:cubicBezTo>
                    <a:pt x="4219" y="25811"/>
                    <a:pt x="3952" y="26660"/>
                    <a:pt x="4303" y="27303"/>
                  </a:cubicBezTo>
                  <a:cubicBezTo>
                    <a:pt x="4007" y="27267"/>
                    <a:pt x="3714" y="27220"/>
                    <a:pt x="3422" y="27182"/>
                  </a:cubicBezTo>
                  <a:cubicBezTo>
                    <a:pt x="3358" y="26613"/>
                    <a:pt x="3292" y="26044"/>
                    <a:pt x="3333" y="25472"/>
                  </a:cubicBezTo>
                  <a:cubicBezTo>
                    <a:pt x="3340" y="25385"/>
                    <a:pt x="3271" y="25338"/>
                    <a:pt x="3203" y="25338"/>
                  </a:cubicBezTo>
                  <a:cubicBezTo>
                    <a:pt x="3142" y="25338"/>
                    <a:pt x="3082" y="25376"/>
                    <a:pt x="3077" y="25454"/>
                  </a:cubicBezTo>
                  <a:lnTo>
                    <a:pt x="3075" y="25454"/>
                  </a:lnTo>
                  <a:cubicBezTo>
                    <a:pt x="3033" y="26021"/>
                    <a:pt x="3097" y="26585"/>
                    <a:pt x="3158" y="27148"/>
                  </a:cubicBezTo>
                  <a:cubicBezTo>
                    <a:pt x="2911" y="27120"/>
                    <a:pt x="2664" y="27100"/>
                    <a:pt x="2418" y="27093"/>
                  </a:cubicBezTo>
                  <a:cubicBezTo>
                    <a:pt x="2386" y="26581"/>
                    <a:pt x="2256" y="26071"/>
                    <a:pt x="2339" y="25557"/>
                  </a:cubicBezTo>
                  <a:cubicBezTo>
                    <a:pt x="2341" y="25544"/>
                    <a:pt x="2341" y="25530"/>
                    <a:pt x="2339" y="25519"/>
                  </a:cubicBezTo>
                  <a:cubicBezTo>
                    <a:pt x="2536" y="25480"/>
                    <a:pt x="2721" y="25437"/>
                    <a:pt x="2885" y="25403"/>
                  </a:cubicBezTo>
                  <a:cubicBezTo>
                    <a:pt x="3253" y="25325"/>
                    <a:pt x="3620" y="25230"/>
                    <a:pt x="3982" y="25123"/>
                  </a:cubicBezTo>
                  <a:close/>
                  <a:moveTo>
                    <a:pt x="6439" y="24212"/>
                  </a:moveTo>
                  <a:lnTo>
                    <a:pt x="6439" y="24212"/>
                  </a:lnTo>
                  <a:cubicBezTo>
                    <a:pt x="6418" y="24241"/>
                    <a:pt x="6406" y="24276"/>
                    <a:pt x="6411" y="24311"/>
                  </a:cubicBezTo>
                  <a:cubicBezTo>
                    <a:pt x="6501" y="25213"/>
                    <a:pt x="6646" y="26129"/>
                    <a:pt x="6922" y="26993"/>
                  </a:cubicBezTo>
                  <a:cubicBezTo>
                    <a:pt x="6923" y="26998"/>
                    <a:pt x="6925" y="27002"/>
                    <a:pt x="6927" y="27005"/>
                  </a:cubicBezTo>
                  <a:cubicBezTo>
                    <a:pt x="6878" y="27027"/>
                    <a:pt x="6828" y="27045"/>
                    <a:pt x="6778" y="27065"/>
                  </a:cubicBezTo>
                  <a:cubicBezTo>
                    <a:pt x="6466" y="27185"/>
                    <a:pt x="6141" y="27273"/>
                    <a:pt x="5811" y="27325"/>
                  </a:cubicBezTo>
                  <a:cubicBezTo>
                    <a:pt x="5624" y="26441"/>
                    <a:pt x="5485" y="25539"/>
                    <a:pt x="5510" y="24634"/>
                  </a:cubicBezTo>
                  <a:lnTo>
                    <a:pt x="5509" y="24634"/>
                  </a:lnTo>
                  <a:cubicBezTo>
                    <a:pt x="5510" y="24623"/>
                    <a:pt x="5509" y="24609"/>
                    <a:pt x="5505" y="24598"/>
                  </a:cubicBezTo>
                  <a:cubicBezTo>
                    <a:pt x="5819" y="24476"/>
                    <a:pt x="6131" y="24348"/>
                    <a:pt x="6439" y="24212"/>
                  </a:cubicBezTo>
                  <a:close/>
                  <a:moveTo>
                    <a:pt x="5250" y="24695"/>
                  </a:moveTo>
                  <a:lnTo>
                    <a:pt x="5250" y="24695"/>
                  </a:lnTo>
                  <a:cubicBezTo>
                    <a:pt x="5235" y="25590"/>
                    <a:pt x="5369" y="26483"/>
                    <a:pt x="5552" y="27357"/>
                  </a:cubicBezTo>
                  <a:cubicBezTo>
                    <a:pt x="5433" y="27367"/>
                    <a:pt x="5313" y="27373"/>
                    <a:pt x="5192" y="27373"/>
                  </a:cubicBezTo>
                  <a:cubicBezTo>
                    <a:pt x="5143" y="27373"/>
                    <a:pt x="5093" y="27372"/>
                    <a:pt x="5043" y="27370"/>
                  </a:cubicBezTo>
                  <a:cubicBezTo>
                    <a:pt x="4888" y="27364"/>
                    <a:pt x="4733" y="27352"/>
                    <a:pt x="4578" y="27335"/>
                  </a:cubicBezTo>
                  <a:cubicBezTo>
                    <a:pt x="4586" y="27300"/>
                    <a:pt x="4578" y="27263"/>
                    <a:pt x="4558" y="27233"/>
                  </a:cubicBezTo>
                  <a:lnTo>
                    <a:pt x="4556" y="27233"/>
                  </a:lnTo>
                  <a:cubicBezTo>
                    <a:pt x="4344" y="26920"/>
                    <a:pt x="4381" y="26438"/>
                    <a:pt x="4368" y="26077"/>
                  </a:cubicBezTo>
                  <a:cubicBezTo>
                    <a:pt x="4354" y="25729"/>
                    <a:pt x="4334" y="25380"/>
                    <a:pt x="4226" y="25050"/>
                  </a:cubicBezTo>
                  <a:cubicBezTo>
                    <a:pt x="4571" y="24941"/>
                    <a:pt x="4911" y="24823"/>
                    <a:pt x="5250" y="24695"/>
                  </a:cubicBezTo>
                  <a:close/>
                  <a:moveTo>
                    <a:pt x="559" y="25370"/>
                  </a:moveTo>
                  <a:cubicBezTo>
                    <a:pt x="765" y="25522"/>
                    <a:pt x="1020" y="25592"/>
                    <a:pt x="1292" y="25612"/>
                  </a:cubicBezTo>
                  <a:cubicBezTo>
                    <a:pt x="1213" y="26084"/>
                    <a:pt x="1091" y="26638"/>
                    <a:pt x="1172" y="27113"/>
                  </a:cubicBezTo>
                  <a:cubicBezTo>
                    <a:pt x="1177" y="27148"/>
                    <a:pt x="1197" y="27180"/>
                    <a:pt x="1228" y="27198"/>
                  </a:cubicBezTo>
                  <a:cubicBezTo>
                    <a:pt x="953" y="27260"/>
                    <a:pt x="689" y="27357"/>
                    <a:pt x="439" y="27485"/>
                  </a:cubicBezTo>
                  <a:cubicBezTo>
                    <a:pt x="431" y="27479"/>
                    <a:pt x="421" y="27474"/>
                    <a:pt x="411" y="27469"/>
                  </a:cubicBezTo>
                  <a:cubicBezTo>
                    <a:pt x="277" y="26876"/>
                    <a:pt x="281" y="26254"/>
                    <a:pt x="449" y="25669"/>
                  </a:cubicBezTo>
                  <a:lnTo>
                    <a:pt x="448" y="25669"/>
                  </a:lnTo>
                  <a:cubicBezTo>
                    <a:pt x="478" y="25567"/>
                    <a:pt x="514" y="25467"/>
                    <a:pt x="559" y="25370"/>
                  </a:cubicBezTo>
                  <a:close/>
                  <a:moveTo>
                    <a:pt x="26758" y="11598"/>
                  </a:moveTo>
                  <a:cubicBezTo>
                    <a:pt x="26805" y="11598"/>
                    <a:pt x="26856" y="11612"/>
                    <a:pt x="26909" y="11643"/>
                  </a:cubicBezTo>
                  <a:cubicBezTo>
                    <a:pt x="27074" y="11742"/>
                    <a:pt x="27191" y="11927"/>
                    <a:pt x="27296" y="12082"/>
                  </a:cubicBezTo>
                  <a:cubicBezTo>
                    <a:pt x="27551" y="12452"/>
                    <a:pt x="27768" y="12727"/>
                    <a:pt x="28152" y="12983"/>
                  </a:cubicBezTo>
                  <a:cubicBezTo>
                    <a:pt x="28642" y="13310"/>
                    <a:pt x="29438" y="13665"/>
                    <a:pt x="29383" y="14369"/>
                  </a:cubicBezTo>
                  <a:cubicBezTo>
                    <a:pt x="29351" y="14768"/>
                    <a:pt x="29119" y="15153"/>
                    <a:pt x="28871" y="15498"/>
                  </a:cubicBezTo>
                  <a:cubicBezTo>
                    <a:pt x="28821" y="14933"/>
                    <a:pt x="28652" y="14386"/>
                    <a:pt x="28614" y="13818"/>
                  </a:cubicBezTo>
                  <a:cubicBezTo>
                    <a:pt x="28610" y="13747"/>
                    <a:pt x="28561" y="13716"/>
                    <a:pt x="28508" y="13716"/>
                  </a:cubicBezTo>
                  <a:cubicBezTo>
                    <a:pt x="28436" y="13716"/>
                    <a:pt x="28355" y="13773"/>
                    <a:pt x="28360" y="13867"/>
                  </a:cubicBezTo>
                  <a:cubicBezTo>
                    <a:pt x="28400" y="14464"/>
                    <a:pt x="28585" y="15038"/>
                    <a:pt x="28626" y="15635"/>
                  </a:cubicBezTo>
                  <a:cubicBezTo>
                    <a:pt x="28624" y="15680"/>
                    <a:pt x="28654" y="15720"/>
                    <a:pt x="28699" y="15732"/>
                  </a:cubicBezTo>
                  <a:lnTo>
                    <a:pt x="28582" y="15887"/>
                  </a:lnTo>
                  <a:cubicBezTo>
                    <a:pt x="28485" y="16019"/>
                    <a:pt x="28380" y="16145"/>
                    <a:pt x="28272" y="16267"/>
                  </a:cubicBezTo>
                  <a:cubicBezTo>
                    <a:pt x="28007" y="15353"/>
                    <a:pt x="27855" y="14411"/>
                    <a:pt x="27751" y="13466"/>
                  </a:cubicBezTo>
                  <a:cubicBezTo>
                    <a:pt x="27744" y="13395"/>
                    <a:pt x="27693" y="13363"/>
                    <a:pt x="27638" y="13363"/>
                  </a:cubicBezTo>
                  <a:cubicBezTo>
                    <a:pt x="27566" y="13363"/>
                    <a:pt x="27487" y="13420"/>
                    <a:pt x="27498" y="13513"/>
                  </a:cubicBezTo>
                  <a:cubicBezTo>
                    <a:pt x="27603" y="14472"/>
                    <a:pt x="27758" y="15430"/>
                    <a:pt x="28030" y="16357"/>
                  </a:cubicBezTo>
                  <a:cubicBezTo>
                    <a:pt x="28042" y="16397"/>
                    <a:pt x="28072" y="16431"/>
                    <a:pt x="28110" y="16446"/>
                  </a:cubicBezTo>
                  <a:cubicBezTo>
                    <a:pt x="27938" y="16627"/>
                    <a:pt x="27756" y="16799"/>
                    <a:pt x="27566" y="16966"/>
                  </a:cubicBezTo>
                  <a:cubicBezTo>
                    <a:pt x="27418" y="16182"/>
                    <a:pt x="27276" y="15398"/>
                    <a:pt x="27189" y="14604"/>
                  </a:cubicBezTo>
                  <a:cubicBezTo>
                    <a:pt x="27181" y="14533"/>
                    <a:pt x="27131" y="14502"/>
                    <a:pt x="27077" y="14502"/>
                  </a:cubicBezTo>
                  <a:cubicBezTo>
                    <a:pt x="27004" y="14502"/>
                    <a:pt x="26925" y="14559"/>
                    <a:pt x="26936" y="14652"/>
                  </a:cubicBezTo>
                  <a:cubicBezTo>
                    <a:pt x="27029" y="15495"/>
                    <a:pt x="27183" y="16327"/>
                    <a:pt x="27341" y="17160"/>
                  </a:cubicBezTo>
                  <a:cubicBezTo>
                    <a:pt x="27206" y="17273"/>
                    <a:pt x="27069" y="17381"/>
                    <a:pt x="26931" y="17488"/>
                  </a:cubicBezTo>
                  <a:cubicBezTo>
                    <a:pt x="26305" y="17972"/>
                    <a:pt x="25651" y="18416"/>
                    <a:pt x="24974" y="18821"/>
                  </a:cubicBezTo>
                  <a:cubicBezTo>
                    <a:pt x="23715" y="19570"/>
                    <a:pt x="22315" y="20030"/>
                    <a:pt x="21004" y="20669"/>
                  </a:cubicBezTo>
                  <a:cubicBezTo>
                    <a:pt x="21029" y="20466"/>
                    <a:pt x="21004" y="20254"/>
                    <a:pt x="20987" y="20054"/>
                  </a:cubicBezTo>
                  <a:cubicBezTo>
                    <a:pt x="20960" y="19700"/>
                    <a:pt x="20919" y="19345"/>
                    <a:pt x="20959" y="18990"/>
                  </a:cubicBezTo>
                  <a:cubicBezTo>
                    <a:pt x="20968" y="18902"/>
                    <a:pt x="20902" y="18856"/>
                    <a:pt x="20834" y="18856"/>
                  </a:cubicBezTo>
                  <a:cubicBezTo>
                    <a:pt x="20772" y="18856"/>
                    <a:pt x="20710" y="18893"/>
                    <a:pt x="20700" y="18971"/>
                  </a:cubicBezTo>
                  <a:cubicBezTo>
                    <a:pt x="20667" y="19276"/>
                    <a:pt x="20694" y="19585"/>
                    <a:pt x="20717" y="19889"/>
                  </a:cubicBezTo>
                  <a:cubicBezTo>
                    <a:pt x="20739" y="20157"/>
                    <a:pt x="20805" y="20476"/>
                    <a:pt x="20729" y="20739"/>
                  </a:cubicBezTo>
                  <a:cubicBezTo>
                    <a:pt x="20722" y="20761"/>
                    <a:pt x="20722" y="20784"/>
                    <a:pt x="20727" y="20806"/>
                  </a:cubicBezTo>
                  <a:cubicBezTo>
                    <a:pt x="20630" y="20856"/>
                    <a:pt x="20535" y="20906"/>
                    <a:pt x="20440" y="20960"/>
                  </a:cubicBezTo>
                  <a:cubicBezTo>
                    <a:pt x="20352" y="21008"/>
                    <a:pt x="20265" y="21056"/>
                    <a:pt x="20178" y="21106"/>
                  </a:cubicBezTo>
                  <a:cubicBezTo>
                    <a:pt x="20178" y="21103"/>
                    <a:pt x="20180" y="21100"/>
                    <a:pt x="20181" y="21096"/>
                  </a:cubicBezTo>
                  <a:cubicBezTo>
                    <a:pt x="20273" y="20331"/>
                    <a:pt x="20193" y="19543"/>
                    <a:pt x="20163" y="18776"/>
                  </a:cubicBezTo>
                  <a:cubicBezTo>
                    <a:pt x="20160" y="18689"/>
                    <a:pt x="20086" y="18642"/>
                    <a:pt x="20019" y="18642"/>
                  </a:cubicBezTo>
                  <a:cubicBezTo>
                    <a:pt x="19958" y="18642"/>
                    <a:pt x="19903" y="18679"/>
                    <a:pt x="19906" y="18758"/>
                  </a:cubicBezTo>
                  <a:cubicBezTo>
                    <a:pt x="19936" y="19523"/>
                    <a:pt x="20016" y="20312"/>
                    <a:pt x="19923" y="21078"/>
                  </a:cubicBezTo>
                  <a:cubicBezTo>
                    <a:pt x="19913" y="21136"/>
                    <a:pt x="19951" y="21193"/>
                    <a:pt x="20010" y="21206"/>
                  </a:cubicBezTo>
                  <a:cubicBezTo>
                    <a:pt x="19721" y="21380"/>
                    <a:pt x="19441" y="21562"/>
                    <a:pt x="19166" y="21754"/>
                  </a:cubicBezTo>
                  <a:cubicBezTo>
                    <a:pt x="19174" y="21128"/>
                    <a:pt x="19147" y="20499"/>
                    <a:pt x="19222" y="19877"/>
                  </a:cubicBezTo>
                  <a:cubicBezTo>
                    <a:pt x="19234" y="19790"/>
                    <a:pt x="19167" y="19744"/>
                    <a:pt x="19099" y="19744"/>
                  </a:cubicBezTo>
                  <a:cubicBezTo>
                    <a:pt x="19038" y="19744"/>
                    <a:pt x="18975" y="19781"/>
                    <a:pt x="18965" y="19859"/>
                  </a:cubicBezTo>
                  <a:cubicBezTo>
                    <a:pt x="18882" y="20543"/>
                    <a:pt x="18922" y="21235"/>
                    <a:pt x="18904" y="21920"/>
                  </a:cubicBezTo>
                  <a:cubicBezTo>
                    <a:pt x="18904" y="21925"/>
                    <a:pt x="18904" y="21930"/>
                    <a:pt x="18905" y="21935"/>
                  </a:cubicBezTo>
                  <a:cubicBezTo>
                    <a:pt x="18163" y="22469"/>
                    <a:pt x="17456" y="23051"/>
                    <a:pt x="16752" y="23630"/>
                  </a:cubicBezTo>
                  <a:cubicBezTo>
                    <a:pt x="16120" y="24147"/>
                    <a:pt x="15486" y="24648"/>
                    <a:pt x="14827" y="25117"/>
                  </a:cubicBezTo>
                  <a:cubicBezTo>
                    <a:pt x="14827" y="25113"/>
                    <a:pt x="14827" y="25110"/>
                    <a:pt x="14827" y="25107"/>
                  </a:cubicBezTo>
                  <a:cubicBezTo>
                    <a:pt x="14733" y="24670"/>
                    <a:pt x="14767" y="24222"/>
                    <a:pt x="14713" y="23782"/>
                  </a:cubicBezTo>
                  <a:cubicBezTo>
                    <a:pt x="14704" y="23711"/>
                    <a:pt x="14653" y="23680"/>
                    <a:pt x="14598" y="23680"/>
                  </a:cubicBezTo>
                  <a:cubicBezTo>
                    <a:pt x="14526" y="23680"/>
                    <a:pt x="14448" y="23736"/>
                    <a:pt x="14460" y="23830"/>
                  </a:cubicBezTo>
                  <a:cubicBezTo>
                    <a:pt x="14513" y="24271"/>
                    <a:pt x="14480" y="24718"/>
                    <a:pt x="14573" y="25155"/>
                  </a:cubicBezTo>
                  <a:cubicBezTo>
                    <a:pt x="14580" y="25195"/>
                    <a:pt x="14608" y="25230"/>
                    <a:pt x="14645" y="25245"/>
                  </a:cubicBezTo>
                  <a:cubicBezTo>
                    <a:pt x="14495" y="25350"/>
                    <a:pt x="14341" y="25454"/>
                    <a:pt x="14186" y="25555"/>
                  </a:cubicBezTo>
                  <a:cubicBezTo>
                    <a:pt x="14108" y="24858"/>
                    <a:pt x="14098" y="24159"/>
                    <a:pt x="14116" y="23457"/>
                  </a:cubicBezTo>
                  <a:cubicBezTo>
                    <a:pt x="14119" y="23369"/>
                    <a:pt x="14049" y="23322"/>
                    <a:pt x="13981" y="23322"/>
                  </a:cubicBezTo>
                  <a:cubicBezTo>
                    <a:pt x="13920" y="23322"/>
                    <a:pt x="13862" y="23360"/>
                    <a:pt x="13859" y="23438"/>
                  </a:cubicBezTo>
                  <a:cubicBezTo>
                    <a:pt x="13839" y="24197"/>
                    <a:pt x="13853" y="24958"/>
                    <a:pt x="13946" y="25710"/>
                  </a:cubicBezTo>
                  <a:cubicBezTo>
                    <a:pt x="13612" y="25924"/>
                    <a:pt x="13270" y="26127"/>
                    <a:pt x="12918" y="26319"/>
                  </a:cubicBezTo>
                  <a:cubicBezTo>
                    <a:pt x="12695" y="26441"/>
                    <a:pt x="12470" y="26563"/>
                    <a:pt x="12246" y="26683"/>
                  </a:cubicBezTo>
                  <a:cubicBezTo>
                    <a:pt x="12255" y="26666"/>
                    <a:pt x="12260" y="26648"/>
                    <a:pt x="12261" y="26630"/>
                  </a:cubicBezTo>
                  <a:cubicBezTo>
                    <a:pt x="12303" y="26101"/>
                    <a:pt x="12201" y="25570"/>
                    <a:pt x="12290" y="25045"/>
                  </a:cubicBezTo>
                  <a:cubicBezTo>
                    <a:pt x="12304" y="24958"/>
                    <a:pt x="12238" y="24912"/>
                    <a:pt x="12169" y="24912"/>
                  </a:cubicBezTo>
                  <a:cubicBezTo>
                    <a:pt x="12108" y="24912"/>
                    <a:pt x="12044" y="24948"/>
                    <a:pt x="12031" y="25025"/>
                  </a:cubicBezTo>
                  <a:cubicBezTo>
                    <a:pt x="11943" y="25552"/>
                    <a:pt x="12046" y="26082"/>
                    <a:pt x="12004" y="26610"/>
                  </a:cubicBezTo>
                  <a:cubicBezTo>
                    <a:pt x="11998" y="26698"/>
                    <a:pt x="12064" y="26743"/>
                    <a:pt x="12133" y="26745"/>
                  </a:cubicBezTo>
                  <a:cubicBezTo>
                    <a:pt x="10943" y="27379"/>
                    <a:pt x="9729" y="27972"/>
                    <a:pt x="8430" y="28341"/>
                  </a:cubicBezTo>
                  <a:cubicBezTo>
                    <a:pt x="7634" y="28566"/>
                    <a:pt x="6850" y="28830"/>
                    <a:pt x="6057" y="29063"/>
                  </a:cubicBezTo>
                  <a:cubicBezTo>
                    <a:pt x="5554" y="29212"/>
                    <a:pt x="5040" y="29322"/>
                    <a:pt x="4534" y="29462"/>
                  </a:cubicBezTo>
                  <a:cubicBezTo>
                    <a:pt x="4284" y="29532"/>
                    <a:pt x="4027" y="29605"/>
                    <a:pt x="3769" y="29672"/>
                  </a:cubicBezTo>
                  <a:cubicBezTo>
                    <a:pt x="3772" y="29647"/>
                    <a:pt x="3767" y="29622"/>
                    <a:pt x="3757" y="29600"/>
                  </a:cubicBezTo>
                  <a:cubicBezTo>
                    <a:pt x="3650" y="29372"/>
                    <a:pt x="3602" y="29118"/>
                    <a:pt x="3565" y="28872"/>
                  </a:cubicBezTo>
                  <a:cubicBezTo>
                    <a:pt x="3555" y="28800"/>
                    <a:pt x="3503" y="28768"/>
                    <a:pt x="3448" y="28768"/>
                  </a:cubicBezTo>
                  <a:cubicBezTo>
                    <a:pt x="3376" y="28768"/>
                    <a:pt x="3298" y="28825"/>
                    <a:pt x="3312" y="28918"/>
                  </a:cubicBezTo>
                  <a:cubicBezTo>
                    <a:pt x="3350" y="29190"/>
                    <a:pt x="3408" y="29465"/>
                    <a:pt x="3525" y="29716"/>
                  </a:cubicBezTo>
                  <a:cubicBezTo>
                    <a:pt x="3529" y="29721"/>
                    <a:pt x="3532" y="29726"/>
                    <a:pt x="3535" y="29731"/>
                  </a:cubicBezTo>
                  <a:cubicBezTo>
                    <a:pt x="3382" y="29767"/>
                    <a:pt x="3230" y="29799"/>
                    <a:pt x="3077" y="29827"/>
                  </a:cubicBezTo>
                  <a:cubicBezTo>
                    <a:pt x="3077" y="29459"/>
                    <a:pt x="3051" y="29088"/>
                    <a:pt x="2978" y="28728"/>
                  </a:cubicBezTo>
                  <a:cubicBezTo>
                    <a:pt x="2964" y="28658"/>
                    <a:pt x="2909" y="28627"/>
                    <a:pt x="2854" y="28627"/>
                  </a:cubicBezTo>
                  <a:cubicBezTo>
                    <a:pt x="2780" y="28627"/>
                    <a:pt x="2705" y="28683"/>
                    <a:pt x="2725" y="28776"/>
                  </a:cubicBezTo>
                  <a:cubicBezTo>
                    <a:pt x="2791" y="29118"/>
                    <a:pt x="2823" y="29467"/>
                    <a:pt x="2818" y="29817"/>
                  </a:cubicBezTo>
                  <a:cubicBezTo>
                    <a:pt x="2818" y="29834"/>
                    <a:pt x="2821" y="29851"/>
                    <a:pt x="2828" y="29866"/>
                  </a:cubicBezTo>
                  <a:cubicBezTo>
                    <a:pt x="2609" y="29897"/>
                    <a:pt x="2391" y="29911"/>
                    <a:pt x="2171" y="29911"/>
                  </a:cubicBezTo>
                  <a:cubicBezTo>
                    <a:pt x="2202" y="29882"/>
                    <a:pt x="2217" y="29837"/>
                    <a:pt x="2209" y="29796"/>
                  </a:cubicBezTo>
                  <a:cubicBezTo>
                    <a:pt x="2121" y="29279"/>
                    <a:pt x="2114" y="28758"/>
                    <a:pt x="2119" y="28236"/>
                  </a:cubicBezTo>
                  <a:cubicBezTo>
                    <a:pt x="2119" y="28148"/>
                    <a:pt x="2047" y="28101"/>
                    <a:pt x="1979" y="28101"/>
                  </a:cubicBezTo>
                  <a:cubicBezTo>
                    <a:pt x="1919" y="28101"/>
                    <a:pt x="1861" y="28138"/>
                    <a:pt x="1860" y="28216"/>
                  </a:cubicBezTo>
                  <a:cubicBezTo>
                    <a:pt x="1857" y="28761"/>
                    <a:pt x="1862" y="29305"/>
                    <a:pt x="1954" y="29842"/>
                  </a:cubicBezTo>
                  <a:cubicBezTo>
                    <a:pt x="1959" y="29866"/>
                    <a:pt x="1967" y="29886"/>
                    <a:pt x="1982" y="29902"/>
                  </a:cubicBezTo>
                  <a:cubicBezTo>
                    <a:pt x="1899" y="29897"/>
                    <a:pt x="1815" y="29891"/>
                    <a:pt x="1732" y="29879"/>
                  </a:cubicBezTo>
                  <a:cubicBezTo>
                    <a:pt x="1307" y="29821"/>
                    <a:pt x="923" y="29614"/>
                    <a:pt x="709" y="29234"/>
                  </a:cubicBezTo>
                  <a:cubicBezTo>
                    <a:pt x="594" y="29032"/>
                    <a:pt x="516" y="28793"/>
                    <a:pt x="438" y="28575"/>
                  </a:cubicBezTo>
                  <a:cubicBezTo>
                    <a:pt x="354" y="28343"/>
                    <a:pt x="276" y="28039"/>
                    <a:pt x="389" y="27807"/>
                  </a:cubicBezTo>
                  <a:cubicBezTo>
                    <a:pt x="975" y="27457"/>
                    <a:pt x="1603" y="27349"/>
                    <a:pt x="2245" y="27349"/>
                  </a:cubicBezTo>
                  <a:cubicBezTo>
                    <a:pt x="2570" y="27349"/>
                    <a:pt x="2898" y="27377"/>
                    <a:pt x="3227" y="27415"/>
                  </a:cubicBezTo>
                  <a:cubicBezTo>
                    <a:pt x="3248" y="27428"/>
                    <a:pt x="3272" y="27435"/>
                    <a:pt x="3296" y="27435"/>
                  </a:cubicBezTo>
                  <a:cubicBezTo>
                    <a:pt x="3309" y="27435"/>
                    <a:pt x="3322" y="27433"/>
                    <a:pt x="3335" y="27429"/>
                  </a:cubicBezTo>
                  <a:cubicBezTo>
                    <a:pt x="3597" y="27460"/>
                    <a:pt x="3861" y="27499"/>
                    <a:pt x="4121" y="27534"/>
                  </a:cubicBezTo>
                  <a:cubicBezTo>
                    <a:pt x="4487" y="27583"/>
                    <a:pt x="4849" y="27620"/>
                    <a:pt x="5212" y="27620"/>
                  </a:cubicBezTo>
                  <a:cubicBezTo>
                    <a:pt x="5476" y="27620"/>
                    <a:pt x="5742" y="27600"/>
                    <a:pt x="6009" y="27550"/>
                  </a:cubicBezTo>
                  <a:cubicBezTo>
                    <a:pt x="6665" y="27429"/>
                    <a:pt x="7289" y="27153"/>
                    <a:pt x="7874" y="26843"/>
                  </a:cubicBezTo>
                  <a:cubicBezTo>
                    <a:pt x="8231" y="26656"/>
                    <a:pt x="8578" y="26446"/>
                    <a:pt x="8918" y="26229"/>
                  </a:cubicBezTo>
                  <a:cubicBezTo>
                    <a:pt x="8973" y="26229"/>
                    <a:pt x="9025" y="26198"/>
                    <a:pt x="9047" y="26147"/>
                  </a:cubicBezTo>
                  <a:cubicBezTo>
                    <a:pt x="9250" y="26017"/>
                    <a:pt x="9450" y="25886"/>
                    <a:pt x="9652" y="25754"/>
                  </a:cubicBezTo>
                  <a:cubicBezTo>
                    <a:pt x="10276" y="25348"/>
                    <a:pt x="10912" y="24963"/>
                    <a:pt x="11542" y="24568"/>
                  </a:cubicBezTo>
                  <a:cubicBezTo>
                    <a:pt x="11973" y="24298"/>
                    <a:pt x="12400" y="24017"/>
                    <a:pt x="12815" y="23724"/>
                  </a:cubicBezTo>
                  <a:lnTo>
                    <a:pt x="12815" y="23724"/>
                  </a:lnTo>
                  <a:cubicBezTo>
                    <a:pt x="12737" y="24388"/>
                    <a:pt x="12665" y="25053"/>
                    <a:pt x="12643" y="25722"/>
                  </a:cubicBezTo>
                  <a:cubicBezTo>
                    <a:pt x="12640" y="25810"/>
                    <a:pt x="12710" y="25857"/>
                    <a:pt x="12778" y="25857"/>
                  </a:cubicBezTo>
                  <a:cubicBezTo>
                    <a:pt x="12839" y="25857"/>
                    <a:pt x="12898" y="25819"/>
                    <a:pt x="12900" y="25740"/>
                  </a:cubicBezTo>
                  <a:cubicBezTo>
                    <a:pt x="12923" y="24996"/>
                    <a:pt x="13010" y="24257"/>
                    <a:pt x="13099" y="23520"/>
                  </a:cubicBezTo>
                  <a:cubicBezTo>
                    <a:pt x="13843" y="22973"/>
                    <a:pt x="14543" y="22373"/>
                    <a:pt x="15155" y="21672"/>
                  </a:cubicBezTo>
                  <a:cubicBezTo>
                    <a:pt x="15939" y="20776"/>
                    <a:pt x="16498" y="19709"/>
                    <a:pt x="17194" y="18748"/>
                  </a:cubicBezTo>
                  <a:cubicBezTo>
                    <a:pt x="17553" y="18252"/>
                    <a:pt x="17955" y="17790"/>
                    <a:pt x="18432" y="17406"/>
                  </a:cubicBezTo>
                  <a:cubicBezTo>
                    <a:pt x="18989" y="16956"/>
                    <a:pt x="19648" y="16723"/>
                    <a:pt x="20328" y="16529"/>
                  </a:cubicBezTo>
                  <a:cubicBezTo>
                    <a:pt x="20882" y="16371"/>
                    <a:pt x="21424" y="16209"/>
                    <a:pt x="21948" y="15975"/>
                  </a:cubicBezTo>
                  <a:cubicBezTo>
                    <a:pt x="22065" y="17136"/>
                    <a:pt x="22005" y="18312"/>
                    <a:pt x="22225" y="19463"/>
                  </a:cubicBezTo>
                  <a:cubicBezTo>
                    <a:pt x="22239" y="19534"/>
                    <a:pt x="22293" y="19566"/>
                    <a:pt x="22348" y="19566"/>
                  </a:cubicBezTo>
                  <a:cubicBezTo>
                    <a:pt x="22422" y="19566"/>
                    <a:pt x="22497" y="19510"/>
                    <a:pt x="22478" y="19417"/>
                  </a:cubicBezTo>
                  <a:cubicBezTo>
                    <a:pt x="22253" y="18242"/>
                    <a:pt x="22322" y="17043"/>
                    <a:pt x="22195" y="15858"/>
                  </a:cubicBezTo>
                  <a:lnTo>
                    <a:pt x="22197" y="15858"/>
                  </a:lnTo>
                  <a:cubicBezTo>
                    <a:pt x="22317" y="15797"/>
                    <a:pt x="22435" y="15733"/>
                    <a:pt x="22552" y="15665"/>
                  </a:cubicBezTo>
                  <a:cubicBezTo>
                    <a:pt x="22564" y="15663"/>
                    <a:pt x="22575" y="15658"/>
                    <a:pt x="22587" y="15653"/>
                  </a:cubicBezTo>
                  <a:cubicBezTo>
                    <a:pt x="22707" y="15588"/>
                    <a:pt x="22822" y="15513"/>
                    <a:pt x="22931" y="15431"/>
                  </a:cubicBezTo>
                  <a:cubicBezTo>
                    <a:pt x="23241" y="15226"/>
                    <a:pt x="23539" y="15003"/>
                    <a:pt x="23825" y="14764"/>
                  </a:cubicBezTo>
                  <a:cubicBezTo>
                    <a:pt x="24831" y="13923"/>
                    <a:pt x="25663" y="12888"/>
                    <a:pt x="26402" y="11808"/>
                  </a:cubicBezTo>
                  <a:cubicBezTo>
                    <a:pt x="26415" y="11802"/>
                    <a:pt x="26429" y="11793"/>
                    <a:pt x="26439" y="11782"/>
                  </a:cubicBezTo>
                  <a:cubicBezTo>
                    <a:pt x="26535" y="11683"/>
                    <a:pt x="26638" y="11598"/>
                    <a:pt x="26758" y="11598"/>
                  </a:cubicBezTo>
                  <a:close/>
                  <a:moveTo>
                    <a:pt x="19187" y="0"/>
                  </a:moveTo>
                  <a:cubicBezTo>
                    <a:pt x="19128" y="0"/>
                    <a:pt x="19067" y="5"/>
                    <a:pt x="19005" y="16"/>
                  </a:cubicBezTo>
                  <a:cubicBezTo>
                    <a:pt x="18236" y="151"/>
                    <a:pt x="18520" y="952"/>
                    <a:pt x="18870" y="1619"/>
                  </a:cubicBezTo>
                  <a:cubicBezTo>
                    <a:pt x="18677" y="1565"/>
                    <a:pt x="18475" y="1542"/>
                    <a:pt x="18271" y="1542"/>
                  </a:cubicBezTo>
                  <a:cubicBezTo>
                    <a:pt x="17755" y="1542"/>
                    <a:pt x="17222" y="1688"/>
                    <a:pt x="16757" y="1841"/>
                  </a:cubicBezTo>
                  <a:cubicBezTo>
                    <a:pt x="15914" y="2118"/>
                    <a:pt x="15077" y="2517"/>
                    <a:pt x="14368" y="3052"/>
                  </a:cubicBezTo>
                  <a:cubicBezTo>
                    <a:pt x="14363" y="3056"/>
                    <a:pt x="14361" y="3059"/>
                    <a:pt x="14356" y="3062"/>
                  </a:cubicBezTo>
                  <a:cubicBezTo>
                    <a:pt x="14253" y="2889"/>
                    <a:pt x="14143" y="2722"/>
                    <a:pt x="14046" y="2569"/>
                  </a:cubicBezTo>
                  <a:cubicBezTo>
                    <a:pt x="13758" y="2108"/>
                    <a:pt x="13399" y="1644"/>
                    <a:pt x="12897" y="1406"/>
                  </a:cubicBezTo>
                  <a:cubicBezTo>
                    <a:pt x="12548" y="1241"/>
                    <a:pt x="12160" y="1198"/>
                    <a:pt x="11772" y="1198"/>
                  </a:cubicBezTo>
                  <a:cubicBezTo>
                    <a:pt x="11556" y="1198"/>
                    <a:pt x="11341" y="1211"/>
                    <a:pt x="11132" y="1224"/>
                  </a:cubicBezTo>
                  <a:cubicBezTo>
                    <a:pt x="10483" y="1262"/>
                    <a:pt x="9821" y="1354"/>
                    <a:pt x="9229" y="1638"/>
                  </a:cubicBezTo>
                  <a:cubicBezTo>
                    <a:pt x="8616" y="1931"/>
                    <a:pt x="8261" y="2392"/>
                    <a:pt x="8079" y="2934"/>
                  </a:cubicBezTo>
                  <a:cubicBezTo>
                    <a:pt x="8009" y="3051"/>
                    <a:pt x="7972" y="3186"/>
                    <a:pt x="7974" y="3324"/>
                  </a:cubicBezTo>
                  <a:cubicBezTo>
                    <a:pt x="7974" y="3331"/>
                    <a:pt x="7974" y="3338"/>
                    <a:pt x="7976" y="3346"/>
                  </a:cubicBezTo>
                  <a:cubicBezTo>
                    <a:pt x="7834" y="4157"/>
                    <a:pt x="7996" y="5084"/>
                    <a:pt x="8233" y="5883"/>
                  </a:cubicBezTo>
                  <a:cubicBezTo>
                    <a:pt x="8082" y="5812"/>
                    <a:pt x="7926" y="5779"/>
                    <a:pt x="7775" y="5779"/>
                  </a:cubicBezTo>
                  <a:cubicBezTo>
                    <a:pt x="7292" y="5779"/>
                    <a:pt x="6845" y="6111"/>
                    <a:pt x="6676" y="6597"/>
                  </a:cubicBezTo>
                  <a:cubicBezTo>
                    <a:pt x="6432" y="7302"/>
                    <a:pt x="6962" y="7890"/>
                    <a:pt x="7661" y="7890"/>
                  </a:cubicBezTo>
                  <a:cubicBezTo>
                    <a:pt x="7663" y="7890"/>
                    <a:pt x="7665" y="7890"/>
                    <a:pt x="7667" y="7890"/>
                  </a:cubicBezTo>
                  <a:cubicBezTo>
                    <a:pt x="8035" y="7888"/>
                    <a:pt x="8396" y="7821"/>
                    <a:pt x="8764" y="7821"/>
                  </a:cubicBezTo>
                  <a:cubicBezTo>
                    <a:pt x="8820" y="7821"/>
                    <a:pt x="8876" y="7823"/>
                    <a:pt x="8932" y="7826"/>
                  </a:cubicBezTo>
                  <a:lnTo>
                    <a:pt x="9040" y="7833"/>
                  </a:lnTo>
                  <a:cubicBezTo>
                    <a:pt x="9179" y="8072"/>
                    <a:pt x="9334" y="8297"/>
                    <a:pt x="9507" y="8510"/>
                  </a:cubicBezTo>
                  <a:cubicBezTo>
                    <a:pt x="9527" y="8537"/>
                    <a:pt x="9559" y="8554"/>
                    <a:pt x="9594" y="8555"/>
                  </a:cubicBezTo>
                  <a:cubicBezTo>
                    <a:pt x="9522" y="8605"/>
                    <a:pt x="9452" y="8656"/>
                    <a:pt x="9385" y="8711"/>
                  </a:cubicBezTo>
                  <a:cubicBezTo>
                    <a:pt x="9018" y="9009"/>
                    <a:pt x="8705" y="9371"/>
                    <a:pt x="8416" y="9745"/>
                  </a:cubicBezTo>
                  <a:cubicBezTo>
                    <a:pt x="8031" y="10240"/>
                    <a:pt x="7726" y="10796"/>
                    <a:pt x="7460" y="11361"/>
                  </a:cubicBezTo>
                  <a:cubicBezTo>
                    <a:pt x="7007" y="12325"/>
                    <a:pt x="6421" y="13925"/>
                    <a:pt x="7387" y="14766"/>
                  </a:cubicBezTo>
                  <a:cubicBezTo>
                    <a:pt x="7330" y="15006"/>
                    <a:pt x="7302" y="15255"/>
                    <a:pt x="7267" y="15501"/>
                  </a:cubicBezTo>
                  <a:cubicBezTo>
                    <a:pt x="6907" y="15582"/>
                    <a:pt x="6716" y="15944"/>
                    <a:pt x="6600" y="16282"/>
                  </a:cubicBezTo>
                  <a:cubicBezTo>
                    <a:pt x="6500" y="16571"/>
                    <a:pt x="6426" y="16914"/>
                    <a:pt x="6424" y="17241"/>
                  </a:cubicBezTo>
                  <a:cubicBezTo>
                    <a:pt x="6303" y="17270"/>
                    <a:pt x="6184" y="17308"/>
                    <a:pt x="6069" y="17356"/>
                  </a:cubicBezTo>
                  <a:cubicBezTo>
                    <a:pt x="5936" y="17414"/>
                    <a:pt x="6007" y="17600"/>
                    <a:pt x="6131" y="17600"/>
                  </a:cubicBezTo>
                  <a:cubicBezTo>
                    <a:pt x="6148" y="17600"/>
                    <a:pt x="6166" y="17596"/>
                    <a:pt x="6184" y="17588"/>
                  </a:cubicBezTo>
                  <a:cubicBezTo>
                    <a:pt x="6266" y="17553"/>
                    <a:pt x="6351" y="17525"/>
                    <a:pt x="6438" y="17502"/>
                  </a:cubicBezTo>
                  <a:cubicBezTo>
                    <a:pt x="6443" y="17533"/>
                    <a:pt x="6446" y="17565"/>
                    <a:pt x="6453" y="17597"/>
                  </a:cubicBezTo>
                  <a:cubicBezTo>
                    <a:pt x="5892" y="18149"/>
                    <a:pt x="5430" y="18814"/>
                    <a:pt x="5092" y="19438"/>
                  </a:cubicBezTo>
                  <a:cubicBezTo>
                    <a:pt x="5036" y="19540"/>
                    <a:pt x="5126" y="19642"/>
                    <a:pt x="5211" y="19642"/>
                  </a:cubicBezTo>
                  <a:cubicBezTo>
                    <a:pt x="5248" y="19642"/>
                    <a:pt x="5283" y="19624"/>
                    <a:pt x="5307" y="19580"/>
                  </a:cubicBezTo>
                  <a:cubicBezTo>
                    <a:pt x="5337" y="19525"/>
                    <a:pt x="5369" y="19468"/>
                    <a:pt x="5402" y="19413"/>
                  </a:cubicBezTo>
                  <a:lnTo>
                    <a:pt x="5402" y="19413"/>
                  </a:lnTo>
                  <a:cubicBezTo>
                    <a:pt x="5310" y="19643"/>
                    <a:pt x="5193" y="19867"/>
                    <a:pt x="5110" y="20080"/>
                  </a:cubicBezTo>
                  <a:cubicBezTo>
                    <a:pt x="5027" y="20296"/>
                    <a:pt x="4856" y="20653"/>
                    <a:pt x="4920" y="20915"/>
                  </a:cubicBezTo>
                  <a:cubicBezTo>
                    <a:pt x="4284" y="21255"/>
                    <a:pt x="3725" y="21720"/>
                    <a:pt x="3190" y="22197"/>
                  </a:cubicBezTo>
                  <a:cubicBezTo>
                    <a:pt x="2576" y="22744"/>
                    <a:pt x="1971" y="23305"/>
                    <a:pt x="1390" y="23887"/>
                  </a:cubicBezTo>
                  <a:cubicBezTo>
                    <a:pt x="881" y="24398"/>
                    <a:pt x="386" y="24950"/>
                    <a:pt x="182" y="25657"/>
                  </a:cubicBezTo>
                  <a:cubicBezTo>
                    <a:pt x="0" y="26294"/>
                    <a:pt x="21" y="27003"/>
                    <a:pt x="187" y="27642"/>
                  </a:cubicBezTo>
                  <a:cubicBezTo>
                    <a:pt x="181" y="27652"/>
                    <a:pt x="176" y="27662"/>
                    <a:pt x="172" y="27674"/>
                  </a:cubicBezTo>
                  <a:cubicBezTo>
                    <a:pt x="0" y="28004"/>
                    <a:pt x="99" y="28396"/>
                    <a:pt x="224" y="28750"/>
                  </a:cubicBezTo>
                  <a:cubicBezTo>
                    <a:pt x="366" y="29142"/>
                    <a:pt x="519" y="29520"/>
                    <a:pt x="846" y="29794"/>
                  </a:cubicBezTo>
                  <a:cubicBezTo>
                    <a:pt x="1196" y="30086"/>
                    <a:pt x="1658" y="30178"/>
                    <a:pt x="2127" y="30178"/>
                  </a:cubicBezTo>
                  <a:cubicBezTo>
                    <a:pt x="2509" y="30178"/>
                    <a:pt x="2896" y="30117"/>
                    <a:pt x="3232" y="30054"/>
                  </a:cubicBezTo>
                  <a:cubicBezTo>
                    <a:pt x="3672" y="29971"/>
                    <a:pt x="4104" y="29852"/>
                    <a:pt x="4536" y="29732"/>
                  </a:cubicBezTo>
                  <a:cubicBezTo>
                    <a:pt x="5025" y="29595"/>
                    <a:pt x="5520" y="29487"/>
                    <a:pt x="6009" y="29347"/>
                  </a:cubicBezTo>
                  <a:cubicBezTo>
                    <a:pt x="6806" y="29122"/>
                    <a:pt x="7585" y="28841"/>
                    <a:pt x="8384" y="28623"/>
                  </a:cubicBezTo>
                  <a:cubicBezTo>
                    <a:pt x="9145" y="28414"/>
                    <a:pt x="9879" y="28129"/>
                    <a:pt x="10596" y="27804"/>
                  </a:cubicBezTo>
                  <a:cubicBezTo>
                    <a:pt x="12021" y="27157"/>
                    <a:pt x="13449" y="26406"/>
                    <a:pt x="14738" y="25517"/>
                  </a:cubicBezTo>
                  <a:cubicBezTo>
                    <a:pt x="16001" y="24644"/>
                    <a:pt x="17145" y="23610"/>
                    <a:pt x="18358" y="22669"/>
                  </a:cubicBezTo>
                  <a:cubicBezTo>
                    <a:pt x="18982" y="22186"/>
                    <a:pt x="19628" y="21730"/>
                    <a:pt x="20310" y="21330"/>
                  </a:cubicBezTo>
                  <a:cubicBezTo>
                    <a:pt x="21019" y="20915"/>
                    <a:pt x="21778" y="20588"/>
                    <a:pt x="22534" y="20267"/>
                  </a:cubicBezTo>
                  <a:cubicBezTo>
                    <a:pt x="23308" y="19937"/>
                    <a:pt x="24083" y="19608"/>
                    <a:pt x="24822" y="19205"/>
                  </a:cubicBezTo>
                  <a:cubicBezTo>
                    <a:pt x="25489" y="18839"/>
                    <a:pt x="26122" y="18396"/>
                    <a:pt x="26739" y="17954"/>
                  </a:cubicBezTo>
                  <a:cubicBezTo>
                    <a:pt x="26989" y="17773"/>
                    <a:pt x="27231" y="17585"/>
                    <a:pt x="27466" y="17390"/>
                  </a:cubicBezTo>
                  <a:cubicBezTo>
                    <a:pt x="27473" y="17391"/>
                    <a:pt x="27480" y="17391"/>
                    <a:pt x="27488" y="17391"/>
                  </a:cubicBezTo>
                  <a:cubicBezTo>
                    <a:pt x="27557" y="17391"/>
                    <a:pt x="27629" y="17341"/>
                    <a:pt x="27621" y="17256"/>
                  </a:cubicBezTo>
                  <a:cubicBezTo>
                    <a:pt x="28143" y="16801"/>
                    <a:pt x="28617" y="16297"/>
                    <a:pt x="29023" y="15722"/>
                  </a:cubicBezTo>
                  <a:cubicBezTo>
                    <a:pt x="29490" y="15059"/>
                    <a:pt x="29945" y="14229"/>
                    <a:pt x="29321" y="13520"/>
                  </a:cubicBezTo>
                  <a:cubicBezTo>
                    <a:pt x="29008" y="13164"/>
                    <a:pt x="28554" y="12949"/>
                    <a:pt x="28168" y="12684"/>
                  </a:cubicBezTo>
                  <a:cubicBezTo>
                    <a:pt x="27887" y="12492"/>
                    <a:pt x="27720" y="12259"/>
                    <a:pt x="27535" y="11980"/>
                  </a:cubicBezTo>
                  <a:cubicBezTo>
                    <a:pt x="27321" y="11662"/>
                    <a:pt x="27045" y="11355"/>
                    <a:pt x="26731" y="11355"/>
                  </a:cubicBezTo>
                  <a:cubicBezTo>
                    <a:pt x="26665" y="11355"/>
                    <a:pt x="26597" y="11369"/>
                    <a:pt x="26527" y="11400"/>
                  </a:cubicBezTo>
                  <a:cubicBezTo>
                    <a:pt x="26275" y="10822"/>
                    <a:pt x="25825" y="10399"/>
                    <a:pt x="25418" y="9933"/>
                  </a:cubicBezTo>
                  <a:cubicBezTo>
                    <a:pt x="25419" y="9828"/>
                    <a:pt x="25416" y="9725"/>
                    <a:pt x="25408" y="9621"/>
                  </a:cubicBezTo>
                  <a:cubicBezTo>
                    <a:pt x="25364" y="9148"/>
                    <a:pt x="25099" y="8759"/>
                    <a:pt x="24844" y="8372"/>
                  </a:cubicBezTo>
                  <a:cubicBezTo>
                    <a:pt x="24550" y="7923"/>
                    <a:pt x="24225" y="7494"/>
                    <a:pt x="23858" y="7102"/>
                  </a:cubicBezTo>
                  <a:cubicBezTo>
                    <a:pt x="23830" y="7074"/>
                    <a:pt x="23798" y="7061"/>
                    <a:pt x="23766" y="7061"/>
                  </a:cubicBezTo>
                  <a:cubicBezTo>
                    <a:pt x="23725" y="7061"/>
                    <a:pt x="23684" y="7082"/>
                    <a:pt x="23653" y="7117"/>
                  </a:cubicBezTo>
                  <a:lnTo>
                    <a:pt x="23644" y="7128"/>
                  </a:lnTo>
                  <a:cubicBezTo>
                    <a:pt x="23373" y="6972"/>
                    <a:pt x="23192" y="6652"/>
                    <a:pt x="23082" y="6372"/>
                  </a:cubicBezTo>
                  <a:cubicBezTo>
                    <a:pt x="23079" y="6363"/>
                    <a:pt x="23074" y="6357"/>
                    <a:pt x="23071" y="6350"/>
                  </a:cubicBezTo>
                  <a:cubicBezTo>
                    <a:pt x="23059" y="6125"/>
                    <a:pt x="23041" y="5900"/>
                    <a:pt x="22962" y="5688"/>
                  </a:cubicBezTo>
                  <a:cubicBezTo>
                    <a:pt x="22775" y="5172"/>
                    <a:pt x="22388" y="4715"/>
                    <a:pt x="22090" y="4260"/>
                  </a:cubicBezTo>
                  <a:cubicBezTo>
                    <a:pt x="21788" y="3801"/>
                    <a:pt x="21501" y="3334"/>
                    <a:pt x="21269" y="2837"/>
                  </a:cubicBezTo>
                  <a:cubicBezTo>
                    <a:pt x="21344" y="2772"/>
                    <a:pt x="21322" y="2639"/>
                    <a:pt x="21237" y="2610"/>
                  </a:cubicBezTo>
                  <a:cubicBezTo>
                    <a:pt x="21181" y="2490"/>
                    <a:pt x="21139" y="2363"/>
                    <a:pt x="21087" y="2240"/>
                  </a:cubicBezTo>
                  <a:cubicBezTo>
                    <a:pt x="21106" y="2166"/>
                    <a:pt x="21057" y="2073"/>
                    <a:pt x="20965" y="2070"/>
                  </a:cubicBezTo>
                  <a:cubicBezTo>
                    <a:pt x="20935" y="1918"/>
                    <a:pt x="20837" y="1753"/>
                    <a:pt x="20784" y="1634"/>
                  </a:cubicBezTo>
                  <a:cubicBezTo>
                    <a:pt x="20667" y="1371"/>
                    <a:pt x="20550" y="1099"/>
                    <a:pt x="20400" y="854"/>
                  </a:cubicBezTo>
                  <a:cubicBezTo>
                    <a:pt x="20133" y="414"/>
                    <a:pt x="19715" y="0"/>
                    <a:pt x="19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097900" y="5230700"/>
              <a:ext cx="103450" cy="15750"/>
            </a:xfrm>
            <a:custGeom>
              <a:rect b="b" l="l" r="r" t="t"/>
              <a:pathLst>
                <a:path extrusionOk="0" h="630" w="4138">
                  <a:moveTo>
                    <a:pt x="1979" y="0"/>
                  </a:moveTo>
                  <a:cubicBezTo>
                    <a:pt x="1349" y="0"/>
                    <a:pt x="726" y="100"/>
                    <a:pt x="131" y="384"/>
                  </a:cubicBezTo>
                  <a:cubicBezTo>
                    <a:pt x="0" y="446"/>
                    <a:pt x="69" y="629"/>
                    <a:pt x="188" y="629"/>
                  </a:cubicBezTo>
                  <a:cubicBezTo>
                    <a:pt x="206" y="629"/>
                    <a:pt x="225" y="625"/>
                    <a:pt x="244" y="616"/>
                  </a:cubicBezTo>
                  <a:cubicBezTo>
                    <a:pt x="804" y="349"/>
                    <a:pt x="1390" y="255"/>
                    <a:pt x="1983" y="255"/>
                  </a:cubicBezTo>
                  <a:cubicBezTo>
                    <a:pt x="2644" y="255"/>
                    <a:pt x="3314" y="372"/>
                    <a:pt x="3966" y="495"/>
                  </a:cubicBezTo>
                  <a:cubicBezTo>
                    <a:pt x="3975" y="497"/>
                    <a:pt x="3983" y="498"/>
                    <a:pt x="3991" y="498"/>
                  </a:cubicBezTo>
                  <a:cubicBezTo>
                    <a:pt x="4131" y="498"/>
                    <a:pt x="4137" y="265"/>
                    <a:pt x="3984" y="237"/>
                  </a:cubicBezTo>
                  <a:cubicBezTo>
                    <a:pt x="3323" y="112"/>
                    <a:pt x="2646" y="0"/>
                    <a:pt x="1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3113850" y="5190225"/>
              <a:ext cx="65075" cy="38350"/>
            </a:xfrm>
            <a:custGeom>
              <a:rect b="b" l="l" r="r" t="t"/>
              <a:pathLst>
                <a:path extrusionOk="0" h="1534" w="2603">
                  <a:moveTo>
                    <a:pt x="2436" y="0"/>
                  </a:moveTo>
                  <a:cubicBezTo>
                    <a:pt x="2426" y="0"/>
                    <a:pt x="2415" y="2"/>
                    <a:pt x="2404" y="4"/>
                  </a:cubicBezTo>
                  <a:cubicBezTo>
                    <a:pt x="1493" y="216"/>
                    <a:pt x="632" y="551"/>
                    <a:pt x="70" y="1335"/>
                  </a:cubicBezTo>
                  <a:cubicBezTo>
                    <a:pt x="1" y="1433"/>
                    <a:pt x="91" y="1534"/>
                    <a:pt x="184" y="1534"/>
                  </a:cubicBezTo>
                  <a:cubicBezTo>
                    <a:pt x="221" y="1534"/>
                    <a:pt x="259" y="1518"/>
                    <a:pt x="287" y="1479"/>
                  </a:cubicBezTo>
                  <a:cubicBezTo>
                    <a:pt x="806" y="752"/>
                    <a:pt x="1613" y="453"/>
                    <a:pt x="2452" y="258"/>
                  </a:cubicBezTo>
                  <a:cubicBezTo>
                    <a:pt x="2603" y="222"/>
                    <a:pt x="2571" y="0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3532075" y="5113425"/>
              <a:ext cx="14150" cy="91250"/>
            </a:xfrm>
            <a:custGeom>
              <a:rect b="b" l="l" r="r" t="t"/>
              <a:pathLst>
                <a:path extrusionOk="0" h="3650" w="566">
                  <a:moveTo>
                    <a:pt x="152" y="0"/>
                  </a:moveTo>
                  <a:cubicBezTo>
                    <a:pt x="80" y="0"/>
                    <a:pt x="0" y="57"/>
                    <a:pt x="9" y="150"/>
                  </a:cubicBezTo>
                  <a:cubicBezTo>
                    <a:pt x="107" y="1283"/>
                    <a:pt x="101" y="2424"/>
                    <a:pt x="296" y="3547"/>
                  </a:cubicBezTo>
                  <a:cubicBezTo>
                    <a:pt x="308" y="3618"/>
                    <a:pt x="362" y="3649"/>
                    <a:pt x="417" y="3649"/>
                  </a:cubicBezTo>
                  <a:cubicBezTo>
                    <a:pt x="490" y="3649"/>
                    <a:pt x="566" y="3593"/>
                    <a:pt x="549" y="3500"/>
                  </a:cubicBezTo>
                  <a:cubicBezTo>
                    <a:pt x="354" y="2377"/>
                    <a:pt x="361" y="1235"/>
                    <a:pt x="263" y="102"/>
                  </a:cubicBezTo>
                  <a:cubicBezTo>
                    <a:pt x="256" y="32"/>
                    <a:pt x="206" y="0"/>
                    <a:pt x="152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3564625" y="5127550"/>
              <a:ext cx="6875" cy="58250"/>
            </a:xfrm>
            <a:custGeom>
              <a:rect b="b" l="l" r="r" t="t"/>
              <a:pathLst>
                <a:path extrusionOk="0" h="2330" w="275">
                  <a:moveTo>
                    <a:pt x="135" y="1"/>
                  </a:moveTo>
                  <a:cubicBezTo>
                    <a:pt x="75" y="1"/>
                    <a:pt x="17" y="38"/>
                    <a:pt x="16" y="116"/>
                  </a:cubicBezTo>
                  <a:cubicBezTo>
                    <a:pt x="11" y="810"/>
                    <a:pt x="6" y="1502"/>
                    <a:pt x="1" y="2194"/>
                  </a:cubicBezTo>
                  <a:cubicBezTo>
                    <a:pt x="1" y="2282"/>
                    <a:pt x="72" y="2329"/>
                    <a:pt x="139" y="2329"/>
                  </a:cubicBezTo>
                  <a:cubicBezTo>
                    <a:pt x="200" y="2329"/>
                    <a:pt x="258" y="2292"/>
                    <a:pt x="258" y="2213"/>
                  </a:cubicBezTo>
                  <a:cubicBezTo>
                    <a:pt x="263" y="1520"/>
                    <a:pt x="268" y="828"/>
                    <a:pt x="273" y="134"/>
                  </a:cubicBezTo>
                  <a:cubicBezTo>
                    <a:pt x="274" y="47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336575" y="5283200"/>
              <a:ext cx="10800" cy="47900"/>
            </a:xfrm>
            <a:custGeom>
              <a:rect b="b" l="l" r="r" t="t"/>
              <a:pathLst>
                <a:path extrusionOk="0" h="1916" w="432">
                  <a:moveTo>
                    <a:pt x="171" y="0"/>
                  </a:moveTo>
                  <a:cubicBezTo>
                    <a:pt x="110" y="0"/>
                    <a:pt x="49" y="38"/>
                    <a:pt x="44" y="115"/>
                  </a:cubicBezTo>
                  <a:cubicBezTo>
                    <a:pt x="0" y="686"/>
                    <a:pt x="137" y="1246"/>
                    <a:pt x="172" y="1813"/>
                  </a:cubicBezTo>
                  <a:cubicBezTo>
                    <a:pt x="177" y="1885"/>
                    <a:pt x="225" y="1916"/>
                    <a:pt x="278" y="1916"/>
                  </a:cubicBezTo>
                  <a:cubicBezTo>
                    <a:pt x="350" y="1916"/>
                    <a:pt x="432" y="1859"/>
                    <a:pt x="426" y="1765"/>
                  </a:cubicBezTo>
                  <a:cubicBezTo>
                    <a:pt x="391" y="1221"/>
                    <a:pt x="259" y="682"/>
                    <a:pt x="301" y="135"/>
                  </a:cubicBezTo>
                  <a:cubicBezTo>
                    <a:pt x="308" y="47"/>
                    <a:pt x="239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462025" y="4874325"/>
              <a:ext cx="9325" cy="6525"/>
            </a:xfrm>
            <a:custGeom>
              <a:rect b="b" l="l" r="r" t="t"/>
              <a:pathLst>
                <a:path extrusionOk="0" h="261" w="373">
                  <a:moveTo>
                    <a:pt x="187" y="0"/>
                  </a:moveTo>
                  <a:cubicBezTo>
                    <a:pt x="169" y="0"/>
                    <a:pt x="150" y="4"/>
                    <a:pt x="130" y="14"/>
                  </a:cubicBezTo>
                  <a:cubicBezTo>
                    <a:pt x="0" y="78"/>
                    <a:pt x="68" y="260"/>
                    <a:pt x="186" y="260"/>
                  </a:cubicBezTo>
                  <a:cubicBezTo>
                    <a:pt x="204" y="260"/>
                    <a:pt x="224" y="256"/>
                    <a:pt x="244" y="246"/>
                  </a:cubicBezTo>
                  <a:cubicBezTo>
                    <a:pt x="372" y="183"/>
                    <a:pt x="304" y="0"/>
                    <a:pt x="187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478700" y="4881950"/>
              <a:ext cx="9325" cy="6525"/>
            </a:xfrm>
            <a:custGeom>
              <a:rect b="b" l="l" r="r" t="t"/>
              <a:pathLst>
                <a:path extrusionOk="0" h="261" w="373">
                  <a:moveTo>
                    <a:pt x="188" y="0"/>
                  </a:moveTo>
                  <a:cubicBezTo>
                    <a:pt x="170" y="0"/>
                    <a:pt x="150" y="5"/>
                    <a:pt x="131" y="15"/>
                  </a:cubicBezTo>
                  <a:cubicBezTo>
                    <a:pt x="1" y="78"/>
                    <a:pt x="68" y="261"/>
                    <a:pt x="186" y="261"/>
                  </a:cubicBezTo>
                  <a:cubicBezTo>
                    <a:pt x="204" y="261"/>
                    <a:pt x="224" y="256"/>
                    <a:pt x="244" y="246"/>
                  </a:cubicBezTo>
                  <a:cubicBezTo>
                    <a:pt x="373" y="183"/>
                    <a:pt x="305" y="0"/>
                    <a:pt x="188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494800" y="4891325"/>
              <a:ext cx="9325" cy="6500"/>
            </a:xfrm>
            <a:custGeom>
              <a:rect b="b" l="l" r="r" t="t"/>
              <a:pathLst>
                <a:path extrusionOk="0" h="260" w="373">
                  <a:moveTo>
                    <a:pt x="189" y="0"/>
                  </a:moveTo>
                  <a:cubicBezTo>
                    <a:pt x="170" y="0"/>
                    <a:pt x="151" y="5"/>
                    <a:pt x="130" y="15"/>
                  </a:cubicBezTo>
                  <a:cubicBezTo>
                    <a:pt x="1" y="78"/>
                    <a:pt x="68" y="259"/>
                    <a:pt x="186" y="259"/>
                  </a:cubicBezTo>
                  <a:cubicBezTo>
                    <a:pt x="204" y="259"/>
                    <a:pt x="224" y="255"/>
                    <a:pt x="244" y="245"/>
                  </a:cubicBezTo>
                  <a:cubicBezTo>
                    <a:pt x="372" y="182"/>
                    <a:pt x="305" y="0"/>
                    <a:pt x="189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385150" y="4687525"/>
              <a:ext cx="874625" cy="609325"/>
            </a:xfrm>
            <a:custGeom>
              <a:rect b="b" l="l" r="r" t="t"/>
              <a:pathLst>
                <a:path extrusionOk="0" h="24373" w="34985">
                  <a:moveTo>
                    <a:pt x="8178" y="1"/>
                  </a:moveTo>
                  <a:cubicBezTo>
                    <a:pt x="7778" y="1"/>
                    <a:pt x="7366" y="66"/>
                    <a:pt x="7025" y="278"/>
                  </a:cubicBezTo>
                  <a:cubicBezTo>
                    <a:pt x="6678" y="498"/>
                    <a:pt x="6351" y="779"/>
                    <a:pt x="6069" y="1067"/>
                  </a:cubicBezTo>
                  <a:cubicBezTo>
                    <a:pt x="5923" y="1217"/>
                    <a:pt x="5794" y="1339"/>
                    <a:pt x="5692" y="1524"/>
                  </a:cubicBezTo>
                  <a:cubicBezTo>
                    <a:pt x="5624" y="1649"/>
                    <a:pt x="5562" y="1783"/>
                    <a:pt x="5479" y="1906"/>
                  </a:cubicBezTo>
                  <a:cubicBezTo>
                    <a:pt x="5137" y="2418"/>
                    <a:pt x="4797" y="2987"/>
                    <a:pt x="4872" y="3635"/>
                  </a:cubicBezTo>
                  <a:cubicBezTo>
                    <a:pt x="4890" y="3785"/>
                    <a:pt x="4970" y="3915"/>
                    <a:pt x="4994" y="4062"/>
                  </a:cubicBezTo>
                  <a:cubicBezTo>
                    <a:pt x="5049" y="4387"/>
                    <a:pt x="5262" y="4674"/>
                    <a:pt x="5417" y="4971"/>
                  </a:cubicBezTo>
                  <a:cubicBezTo>
                    <a:pt x="5451" y="5034"/>
                    <a:pt x="5589" y="5264"/>
                    <a:pt x="5542" y="5341"/>
                  </a:cubicBezTo>
                  <a:cubicBezTo>
                    <a:pt x="5487" y="5431"/>
                    <a:pt x="5227" y="5413"/>
                    <a:pt x="5132" y="5449"/>
                  </a:cubicBezTo>
                  <a:cubicBezTo>
                    <a:pt x="4770" y="5595"/>
                    <a:pt x="4458" y="5800"/>
                    <a:pt x="4116" y="5980"/>
                  </a:cubicBezTo>
                  <a:cubicBezTo>
                    <a:pt x="3909" y="6090"/>
                    <a:pt x="3744" y="6183"/>
                    <a:pt x="3562" y="6327"/>
                  </a:cubicBezTo>
                  <a:cubicBezTo>
                    <a:pt x="3312" y="6524"/>
                    <a:pt x="3020" y="6724"/>
                    <a:pt x="2788" y="6949"/>
                  </a:cubicBezTo>
                  <a:cubicBezTo>
                    <a:pt x="2590" y="7139"/>
                    <a:pt x="2391" y="7324"/>
                    <a:pt x="2206" y="7523"/>
                  </a:cubicBezTo>
                  <a:cubicBezTo>
                    <a:pt x="1983" y="7763"/>
                    <a:pt x="1807" y="8042"/>
                    <a:pt x="1567" y="8269"/>
                  </a:cubicBezTo>
                  <a:cubicBezTo>
                    <a:pt x="1295" y="8067"/>
                    <a:pt x="1070" y="7462"/>
                    <a:pt x="700" y="7462"/>
                  </a:cubicBezTo>
                  <a:cubicBezTo>
                    <a:pt x="632" y="7462"/>
                    <a:pt x="559" y="7482"/>
                    <a:pt x="480" y="7530"/>
                  </a:cubicBezTo>
                  <a:cubicBezTo>
                    <a:pt x="254" y="7663"/>
                    <a:pt x="1" y="8003"/>
                    <a:pt x="9" y="8274"/>
                  </a:cubicBezTo>
                  <a:cubicBezTo>
                    <a:pt x="18" y="8582"/>
                    <a:pt x="258" y="8791"/>
                    <a:pt x="369" y="9058"/>
                  </a:cubicBezTo>
                  <a:cubicBezTo>
                    <a:pt x="491" y="9348"/>
                    <a:pt x="620" y="9620"/>
                    <a:pt x="792" y="9890"/>
                  </a:cubicBezTo>
                  <a:cubicBezTo>
                    <a:pt x="1300" y="10694"/>
                    <a:pt x="1851" y="11411"/>
                    <a:pt x="2158" y="12329"/>
                  </a:cubicBezTo>
                  <a:cubicBezTo>
                    <a:pt x="2271" y="12671"/>
                    <a:pt x="2306" y="12991"/>
                    <a:pt x="2488" y="13303"/>
                  </a:cubicBezTo>
                  <a:cubicBezTo>
                    <a:pt x="2616" y="13525"/>
                    <a:pt x="2772" y="13700"/>
                    <a:pt x="2943" y="13880"/>
                  </a:cubicBezTo>
                  <a:lnTo>
                    <a:pt x="2892" y="13852"/>
                  </a:lnTo>
                  <a:lnTo>
                    <a:pt x="2892" y="13852"/>
                  </a:lnTo>
                  <a:cubicBezTo>
                    <a:pt x="2957" y="13922"/>
                    <a:pt x="3025" y="13989"/>
                    <a:pt x="3095" y="14050"/>
                  </a:cubicBezTo>
                  <a:cubicBezTo>
                    <a:pt x="3244" y="14239"/>
                    <a:pt x="3354" y="14461"/>
                    <a:pt x="3476" y="14664"/>
                  </a:cubicBezTo>
                  <a:cubicBezTo>
                    <a:pt x="3607" y="14888"/>
                    <a:pt x="3704" y="15181"/>
                    <a:pt x="3702" y="15433"/>
                  </a:cubicBezTo>
                  <a:lnTo>
                    <a:pt x="3702" y="15455"/>
                  </a:lnTo>
                  <a:cubicBezTo>
                    <a:pt x="3677" y="15488"/>
                    <a:pt x="3664" y="15528"/>
                    <a:pt x="3664" y="15570"/>
                  </a:cubicBezTo>
                  <a:cubicBezTo>
                    <a:pt x="3666" y="15625"/>
                    <a:pt x="3679" y="15682"/>
                    <a:pt x="3701" y="15733"/>
                  </a:cubicBezTo>
                  <a:cubicBezTo>
                    <a:pt x="3704" y="15925"/>
                    <a:pt x="3732" y="16114"/>
                    <a:pt x="3787" y="16297"/>
                  </a:cubicBezTo>
                  <a:cubicBezTo>
                    <a:pt x="3943" y="16814"/>
                    <a:pt x="4156" y="17250"/>
                    <a:pt x="4425" y="17715"/>
                  </a:cubicBezTo>
                  <a:cubicBezTo>
                    <a:pt x="4530" y="17895"/>
                    <a:pt x="4627" y="18089"/>
                    <a:pt x="4792" y="18219"/>
                  </a:cubicBezTo>
                  <a:cubicBezTo>
                    <a:pt x="4890" y="18299"/>
                    <a:pt x="5020" y="18339"/>
                    <a:pt x="5087" y="18446"/>
                  </a:cubicBezTo>
                  <a:cubicBezTo>
                    <a:pt x="5297" y="18781"/>
                    <a:pt x="5339" y="19285"/>
                    <a:pt x="5471" y="19657"/>
                  </a:cubicBezTo>
                  <a:cubicBezTo>
                    <a:pt x="5514" y="19782"/>
                    <a:pt x="5587" y="19920"/>
                    <a:pt x="5616" y="20049"/>
                  </a:cubicBezTo>
                  <a:cubicBezTo>
                    <a:pt x="5654" y="20219"/>
                    <a:pt x="5574" y="20282"/>
                    <a:pt x="5524" y="20439"/>
                  </a:cubicBezTo>
                  <a:cubicBezTo>
                    <a:pt x="5419" y="20768"/>
                    <a:pt x="5557" y="21063"/>
                    <a:pt x="5676" y="21362"/>
                  </a:cubicBezTo>
                  <a:cubicBezTo>
                    <a:pt x="5791" y="21652"/>
                    <a:pt x="5808" y="21997"/>
                    <a:pt x="5821" y="22318"/>
                  </a:cubicBezTo>
                  <a:cubicBezTo>
                    <a:pt x="5833" y="22643"/>
                    <a:pt x="5751" y="22971"/>
                    <a:pt x="5818" y="23292"/>
                  </a:cubicBezTo>
                  <a:cubicBezTo>
                    <a:pt x="5836" y="23373"/>
                    <a:pt x="5881" y="23484"/>
                    <a:pt x="5941" y="23600"/>
                  </a:cubicBezTo>
                  <a:lnTo>
                    <a:pt x="5929" y="23620"/>
                  </a:lnTo>
                  <a:cubicBezTo>
                    <a:pt x="5971" y="23712"/>
                    <a:pt x="6018" y="23796"/>
                    <a:pt x="6066" y="23841"/>
                  </a:cubicBezTo>
                  <a:cubicBezTo>
                    <a:pt x="6078" y="23851"/>
                    <a:pt x="6091" y="23861"/>
                    <a:pt x="6104" y="23871"/>
                  </a:cubicBezTo>
                  <a:cubicBezTo>
                    <a:pt x="6200" y="24011"/>
                    <a:pt x="6305" y="24132"/>
                    <a:pt x="6393" y="24191"/>
                  </a:cubicBezTo>
                  <a:cubicBezTo>
                    <a:pt x="6647" y="24358"/>
                    <a:pt x="7014" y="24373"/>
                    <a:pt x="7319" y="24373"/>
                  </a:cubicBezTo>
                  <a:cubicBezTo>
                    <a:pt x="7348" y="24373"/>
                    <a:pt x="7376" y="24373"/>
                    <a:pt x="7404" y="24373"/>
                  </a:cubicBezTo>
                  <a:cubicBezTo>
                    <a:pt x="8036" y="24369"/>
                    <a:pt x="8570" y="24226"/>
                    <a:pt x="9202" y="24107"/>
                  </a:cubicBezTo>
                  <a:cubicBezTo>
                    <a:pt x="10405" y="23882"/>
                    <a:pt x="11541" y="23462"/>
                    <a:pt x="12630" y="22888"/>
                  </a:cubicBezTo>
                  <a:cubicBezTo>
                    <a:pt x="13134" y="22623"/>
                    <a:pt x="13830" y="22348"/>
                    <a:pt x="14303" y="21937"/>
                  </a:cubicBezTo>
                  <a:cubicBezTo>
                    <a:pt x="14348" y="21922"/>
                    <a:pt x="14392" y="21904"/>
                    <a:pt x="14433" y="21884"/>
                  </a:cubicBezTo>
                  <a:cubicBezTo>
                    <a:pt x="14891" y="21669"/>
                    <a:pt x="15184" y="21342"/>
                    <a:pt x="15578" y="21065"/>
                  </a:cubicBezTo>
                  <a:cubicBezTo>
                    <a:pt x="16047" y="20736"/>
                    <a:pt x="16592" y="20436"/>
                    <a:pt x="17104" y="20177"/>
                  </a:cubicBezTo>
                  <a:cubicBezTo>
                    <a:pt x="17553" y="19952"/>
                    <a:pt x="18083" y="19865"/>
                    <a:pt x="18552" y="19700"/>
                  </a:cubicBezTo>
                  <a:cubicBezTo>
                    <a:pt x="18944" y="19563"/>
                    <a:pt x="19308" y="19353"/>
                    <a:pt x="19710" y="19228"/>
                  </a:cubicBezTo>
                  <a:cubicBezTo>
                    <a:pt x="20385" y="19016"/>
                    <a:pt x="21063" y="18678"/>
                    <a:pt x="21745" y="18511"/>
                  </a:cubicBezTo>
                  <a:cubicBezTo>
                    <a:pt x="22262" y="18384"/>
                    <a:pt x="22756" y="18171"/>
                    <a:pt x="23276" y="18041"/>
                  </a:cubicBezTo>
                  <a:cubicBezTo>
                    <a:pt x="24205" y="17807"/>
                    <a:pt x="25103" y="17275"/>
                    <a:pt x="25974" y="16876"/>
                  </a:cubicBezTo>
                  <a:cubicBezTo>
                    <a:pt x="26616" y="16581"/>
                    <a:pt x="27268" y="16247"/>
                    <a:pt x="27880" y="15892"/>
                  </a:cubicBezTo>
                  <a:cubicBezTo>
                    <a:pt x="28197" y="15710"/>
                    <a:pt x="28501" y="15508"/>
                    <a:pt x="28791" y="15285"/>
                  </a:cubicBezTo>
                  <a:cubicBezTo>
                    <a:pt x="29086" y="15056"/>
                    <a:pt x="29301" y="14714"/>
                    <a:pt x="29607" y="14494"/>
                  </a:cubicBezTo>
                  <a:cubicBezTo>
                    <a:pt x="30229" y="14044"/>
                    <a:pt x="30809" y="13513"/>
                    <a:pt x="31448" y="13071"/>
                  </a:cubicBezTo>
                  <a:cubicBezTo>
                    <a:pt x="31882" y="12771"/>
                    <a:pt x="32407" y="12492"/>
                    <a:pt x="32703" y="12039"/>
                  </a:cubicBezTo>
                  <a:cubicBezTo>
                    <a:pt x="32923" y="11700"/>
                    <a:pt x="33031" y="11593"/>
                    <a:pt x="33395" y="11353"/>
                  </a:cubicBezTo>
                  <a:cubicBezTo>
                    <a:pt x="33745" y="11121"/>
                    <a:pt x="34087" y="10874"/>
                    <a:pt x="34368" y="10557"/>
                  </a:cubicBezTo>
                  <a:cubicBezTo>
                    <a:pt x="34831" y="10030"/>
                    <a:pt x="34813" y="9640"/>
                    <a:pt x="34876" y="8978"/>
                  </a:cubicBezTo>
                  <a:cubicBezTo>
                    <a:pt x="34985" y="7808"/>
                    <a:pt x="33568" y="7283"/>
                    <a:pt x="32841" y="6619"/>
                  </a:cubicBezTo>
                  <a:cubicBezTo>
                    <a:pt x="32503" y="6310"/>
                    <a:pt x="31819" y="6008"/>
                    <a:pt x="31357" y="5975"/>
                  </a:cubicBezTo>
                  <a:cubicBezTo>
                    <a:pt x="31343" y="5974"/>
                    <a:pt x="31330" y="5974"/>
                    <a:pt x="31317" y="5974"/>
                  </a:cubicBezTo>
                  <a:cubicBezTo>
                    <a:pt x="31077" y="5974"/>
                    <a:pt x="30819" y="6122"/>
                    <a:pt x="30593" y="6162"/>
                  </a:cubicBezTo>
                  <a:cubicBezTo>
                    <a:pt x="30269" y="6218"/>
                    <a:pt x="29914" y="6234"/>
                    <a:pt x="29580" y="6289"/>
                  </a:cubicBezTo>
                  <a:cubicBezTo>
                    <a:pt x="28881" y="6405"/>
                    <a:pt x="28177" y="6592"/>
                    <a:pt x="27471" y="6752"/>
                  </a:cubicBezTo>
                  <a:cubicBezTo>
                    <a:pt x="27105" y="6834"/>
                    <a:pt x="26759" y="6961"/>
                    <a:pt x="26397" y="7078"/>
                  </a:cubicBezTo>
                  <a:cubicBezTo>
                    <a:pt x="26062" y="7186"/>
                    <a:pt x="25802" y="7418"/>
                    <a:pt x="25471" y="7418"/>
                  </a:cubicBezTo>
                  <a:cubicBezTo>
                    <a:pt x="25430" y="7418"/>
                    <a:pt x="25387" y="7414"/>
                    <a:pt x="25343" y="7406"/>
                  </a:cubicBezTo>
                  <a:cubicBezTo>
                    <a:pt x="24931" y="7329"/>
                    <a:pt x="24511" y="7138"/>
                    <a:pt x="24084" y="7058"/>
                  </a:cubicBezTo>
                  <a:cubicBezTo>
                    <a:pt x="23782" y="7003"/>
                    <a:pt x="23520" y="6826"/>
                    <a:pt x="23208" y="6781"/>
                  </a:cubicBezTo>
                  <a:cubicBezTo>
                    <a:pt x="23151" y="6772"/>
                    <a:pt x="23096" y="6768"/>
                    <a:pt x="23041" y="6768"/>
                  </a:cubicBezTo>
                  <a:cubicBezTo>
                    <a:pt x="22871" y="6768"/>
                    <a:pt x="22706" y="6803"/>
                    <a:pt x="22536" y="6837"/>
                  </a:cubicBezTo>
                  <a:cubicBezTo>
                    <a:pt x="22434" y="6857"/>
                    <a:pt x="22333" y="6866"/>
                    <a:pt x="22234" y="6866"/>
                  </a:cubicBezTo>
                  <a:cubicBezTo>
                    <a:pt x="21887" y="6866"/>
                    <a:pt x="21555" y="6755"/>
                    <a:pt x="21228" y="6614"/>
                  </a:cubicBezTo>
                  <a:cubicBezTo>
                    <a:pt x="20898" y="6471"/>
                    <a:pt x="20495" y="6269"/>
                    <a:pt x="20113" y="6269"/>
                  </a:cubicBezTo>
                  <a:cubicBezTo>
                    <a:pt x="20062" y="6269"/>
                    <a:pt x="20012" y="6272"/>
                    <a:pt x="19962" y="6280"/>
                  </a:cubicBezTo>
                  <a:cubicBezTo>
                    <a:pt x="19842" y="6300"/>
                    <a:pt x="19728" y="6399"/>
                    <a:pt x="19613" y="6399"/>
                  </a:cubicBezTo>
                  <a:cubicBezTo>
                    <a:pt x="19601" y="6399"/>
                    <a:pt x="19588" y="6398"/>
                    <a:pt x="19576" y="6395"/>
                  </a:cubicBezTo>
                  <a:cubicBezTo>
                    <a:pt x="19361" y="6355"/>
                    <a:pt x="19164" y="6145"/>
                    <a:pt x="18939" y="6093"/>
                  </a:cubicBezTo>
                  <a:cubicBezTo>
                    <a:pt x="18455" y="5983"/>
                    <a:pt x="17940" y="6035"/>
                    <a:pt x="17459" y="5915"/>
                  </a:cubicBezTo>
                  <a:cubicBezTo>
                    <a:pt x="17067" y="5818"/>
                    <a:pt x="16657" y="5788"/>
                    <a:pt x="16282" y="5628"/>
                  </a:cubicBezTo>
                  <a:cubicBezTo>
                    <a:pt x="15956" y="5488"/>
                    <a:pt x="15596" y="5338"/>
                    <a:pt x="15251" y="5279"/>
                  </a:cubicBezTo>
                  <a:cubicBezTo>
                    <a:pt x="15229" y="5276"/>
                    <a:pt x="15208" y="5274"/>
                    <a:pt x="15188" y="5274"/>
                  </a:cubicBezTo>
                  <a:cubicBezTo>
                    <a:pt x="15060" y="5274"/>
                    <a:pt x="14952" y="5335"/>
                    <a:pt x="14834" y="5335"/>
                  </a:cubicBezTo>
                  <a:cubicBezTo>
                    <a:pt x="14823" y="5335"/>
                    <a:pt x="14811" y="5334"/>
                    <a:pt x="14799" y="5333"/>
                  </a:cubicBezTo>
                  <a:cubicBezTo>
                    <a:pt x="14642" y="5316"/>
                    <a:pt x="14475" y="5129"/>
                    <a:pt x="14328" y="5067"/>
                  </a:cubicBezTo>
                  <a:cubicBezTo>
                    <a:pt x="14093" y="4969"/>
                    <a:pt x="13858" y="4852"/>
                    <a:pt x="13619" y="4772"/>
                  </a:cubicBezTo>
                  <a:cubicBezTo>
                    <a:pt x="13406" y="4700"/>
                    <a:pt x="13167" y="4685"/>
                    <a:pt x="12955" y="4624"/>
                  </a:cubicBezTo>
                  <a:cubicBezTo>
                    <a:pt x="12538" y="4502"/>
                    <a:pt x="12478" y="4262"/>
                    <a:pt x="12340" y="3903"/>
                  </a:cubicBezTo>
                  <a:cubicBezTo>
                    <a:pt x="12208" y="3565"/>
                    <a:pt x="11951" y="3258"/>
                    <a:pt x="11781" y="2937"/>
                  </a:cubicBezTo>
                  <a:cubicBezTo>
                    <a:pt x="11629" y="2652"/>
                    <a:pt x="11396" y="2437"/>
                    <a:pt x="11216" y="2168"/>
                  </a:cubicBezTo>
                  <a:cubicBezTo>
                    <a:pt x="10832" y="1598"/>
                    <a:pt x="10415" y="1074"/>
                    <a:pt x="9861" y="649"/>
                  </a:cubicBezTo>
                  <a:cubicBezTo>
                    <a:pt x="9603" y="450"/>
                    <a:pt x="9401" y="258"/>
                    <a:pt x="9092" y="138"/>
                  </a:cubicBezTo>
                  <a:cubicBezTo>
                    <a:pt x="8854" y="46"/>
                    <a:pt x="8603" y="15"/>
                    <a:pt x="8353" y="5"/>
                  </a:cubicBezTo>
                  <a:cubicBezTo>
                    <a:pt x="8295" y="2"/>
                    <a:pt x="8237" y="1"/>
                    <a:pt x="8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419900" y="4873675"/>
              <a:ext cx="502325" cy="297850"/>
            </a:xfrm>
            <a:custGeom>
              <a:rect b="b" l="l" r="r" t="t"/>
              <a:pathLst>
                <a:path extrusionOk="0" h="11914" w="20093">
                  <a:moveTo>
                    <a:pt x="17756" y="2229"/>
                  </a:moveTo>
                  <a:cubicBezTo>
                    <a:pt x="18206" y="2229"/>
                    <a:pt x="18674" y="2467"/>
                    <a:pt x="18492" y="3001"/>
                  </a:cubicBezTo>
                  <a:cubicBezTo>
                    <a:pt x="18148" y="4005"/>
                    <a:pt x="17481" y="4809"/>
                    <a:pt x="17255" y="5864"/>
                  </a:cubicBezTo>
                  <a:cubicBezTo>
                    <a:pt x="16545" y="5412"/>
                    <a:pt x="16180" y="4728"/>
                    <a:pt x="16348" y="3885"/>
                  </a:cubicBezTo>
                  <a:cubicBezTo>
                    <a:pt x="16440" y="3355"/>
                    <a:pt x="16878" y="2444"/>
                    <a:pt x="17416" y="2277"/>
                  </a:cubicBezTo>
                  <a:cubicBezTo>
                    <a:pt x="17520" y="2245"/>
                    <a:pt x="17637" y="2229"/>
                    <a:pt x="17756" y="2229"/>
                  </a:cubicBezTo>
                  <a:close/>
                  <a:moveTo>
                    <a:pt x="9392" y="3267"/>
                  </a:moveTo>
                  <a:cubicBezTo>
                    <a:pt x="9544" y="3267"/>
                    <a:pt x="9698" y="3359"/>
                    <a:pt x="9847" y="3583"/>
                  </a:cubicBezTo>
                  <a:cubicBezTo>
                    <a:pt x="10037" y="3870"/>
                    <a:pt x="10204" y="4227"/>
                    <a:pt x="10226" y="4574"/>
                  </a:cubicBezTo>
                  <a:lnTo>
                    <a:pt x="10226" y="4576"/>
                  </a:lnTo>
                  <a:cubicBezTo>
                    <a:pt x="10259" y="5392"/>
                    <a:pt x="9475" y="5685"/>
                    <a:pt x="8863" y="6000"/>
                  </a:cubicBezTo>
                  <a:cubicBezTo>
                    <a:pt x="8688" y="6096"/>
                    <a:pt x="8402" y="6258"/>
                    <a:pt x="8167" y="6258"/>
                  </a:cubicBezTo>
                  <a:cubicBezTo>
                    <a:pt x="8038" y="6258"/>
                    <a:pt x="7924" y="6209"/>
                    <a:pt x="7852" y="6076"/>
                  </a:cubicBezTo>
                  <a:cubicBezTo>
                    <a:pt x="7694" y="5782"/>
                    <a:pt x="7976" y="5225"/>
                    <a:pt x="8089" y="4963"/>
                  </a:cubicBezTo>
                  <a:cubicBezTo>
                    <a:pt x="8282" y="4519"/>
                    <a:pt x="8827" y="3267"/>
                    <a:pt x="9392" y="3267"/>
                  </a:cubicBezTo>
                  <a:close/>
                  <a:moveTo>
                    <a:pt x="13955" y="2505"/>
                  </a:moveTo>
                  <a:cubicBezTo>
                    <a:pt x="14259" y="2505"/>
                    <a:pt x="14466" y="3126"/>
                    <a:pt x="14558" y="3370"/>
                  </a:cubicBezTo>
                  <a:cubicBezTo>
                    <a:pt x="14737" y="3847"/>
                    <a:pt x="14498" y="4055"/>
                    <a:pt x="14283" y="4441"/>
                  </a:cubicBezTo>
                  <a:cubicBezTo>
                    <a:pt x="14053" y="4848"/>
                    <a:pt x="13832" y="5262"/>
                    <a:pt x="13567" y="5647"/>
                  </a:cubicBezTo>
                  <a:cubicBezTo>
                    <a:pt x="13461" y="5801"/>
                    <a:pt x="13165" y="6460"/>
                    <a:pt x="12913" y="6460"/>
                  </a:cubicBezTo>
                  <a:cubicBezTo>
                    <a:pt x="12903" y="6460"/>
                    <a:pt x="12894" y="6459"/>
                    <a:pt x="12885" y="6458"/>
                  </a:cubicBezTo>
                  <a:cubicBezTo>
                    <a:pt x="12218" y="6336"/>
                    <a:pt x="12441" y="5071"/>
                    <a:pt x="12558" y="4706"/>
                  </a:cubicBezTo>
                  <a:lnTo>
                    <a:pt x="12558" y="4706"/>
                  </a:lnTo>
                  <a:lnTo>
                    <a:pt x="12558" y="4708"/>
                  </a:lnTo>
                  <a:cubicBezTo>
                    <a:pt x="12735" y="4167"/>
                    <a:pt x="13013" y="3627"/>
                    <a:pt x="13314" y="3148"/>
                  </a:cubicBezTo>
                  <a:cubicBezTo>
                    <a:pt x="13442" y="2946"/>
                    <a:pt x="13639" y="2592"/>
                    <a:pt x="13886" y="2516"/>
                  </a:cubicBezTo>
                  <a:cubicBezTo>
                    <a:pt x="13909" y="2508"/>
                    <a:pt x="13933" y="2505"/>
                    <a:pt x="13955" y="2505"/>
                  </a:cubicBezTo>
                  <a:close/>
                  <a:moveTo>
                    <a:pt x="15423" y="5284"/>
                  </a:moveTo>
                  <a:cubicBezTo>
                    <a:pt x="15791" y="5284"/>
                    <a:pt x="16057" y="5840"/>
                    <a:pt x="16231" y="6116"/>
                  </a:cubicBezTo>
                  <a:cubicBezTo>
                    <a:pt x="16475" y="6501"/>
                    <a:pt x="16740" y="6930"/>
                    <a:pt x="16873" y="7370"/>
                  </a:cubicBezTo>
                  <a:cubicBezTo>
                    <a:pt x="17053" y="7976"/>
                    <a:pt x="16404" y="8018"/>
                    <a:pt x="15872" y="8018"/>
                  </a:cubicBezTo>
                  <a:cubicBezTo>
                    <a:pt x="15787" y="8018"/>
                    <a:pt x="15705" y="8017"/>
                    <a:pt x="15630" y="8017"/>
                  </a:cubicBezTo>
                  <a:cubicBezTo>
                    <a:pt x="15602" y="8017"/>
                    <a:pt x="15575" y="8017"/>
                    <a:pt x="15549" y="8017"/>
                  </a:cubicBezTo>
                  <a:cubicBezTo>
                    <a:pt x="15483" y="8018"/>
                    <a:pt x="15418" y="8019"/>
                    <a:pt x="15354" y="8019"/>
                  </a:cubicBezTo>
                  <a:cubicBezTo>
                    <a:pt x="14758" y="8019"/>
                    <a:pt x="14276" y="7957"/>
                    <a:pt x="14273" y="7205"/>
                  </a:cubicBezTo>
                  <a:cubicBezTo>
                    <a:pt x="14256" y="6639"/>
                    <a:pt x="14697" y="5623"/>
                    <a:pt x="15220" y="5340"/>
                  </a:cubicBezTo>
                  <a:cubicBezTo>
                    <a:pt x="15291" y="5301"/>
                    <a:pt x="15359" y="5284"/>
                    <a:pt x="15423" y="5284"/>
                  </a:cubicBezTo>
                  <a:close/>
                  <a:moveTo>
                    <a:pt x="19125" y="8631"/>
                  </a:moveTo>
                  <a:cubicBezTo>
                    <a:pt x="19125" y="8631"/>
                    <a:pt x="19125" y="8631"/>
                    <a:pt x="19125" y="8631"/>
                  </a:cubicBezTo>
                  <a:cubicBezTo>
                    <a:pt x="19125" y="8631"/>
                    <a:pt x="19125" y="8631"/>
                    <a:pt x="19125" y="8631"/>
                  </a:cubicBezTo>
                  <a:close/>
                  <a:moveTo>
                    <a:pt x="8021" y="7654"/>
                  </a:moveTo>
                  <a:cubicBezTo>
                    <a:pt x="8047" y="7654"/>
                    <a:pt x="8073" y="7657"/>
                    <a:pt x="8099" y="7665"/>
                  </a:cubicBezTo>
                  <a:cubicBezTo>
                    <a:pt x="8458" y="7777"/>
                    <a:pt x="8491" y="8429"/>
                    <a:pt x="8489" y="8723"/>
                  </a:cubicBezTo>
                  <a:cubicBezTo>
                    <a:pt x="8488" y="9193"/>
                    <a:pt x="8273" y="9513"/>
                    <a:pt x="7877" y="9513"/>
                  </a:cubicBezTo>
                  <a:cubicBezTo>
                    <a:pt x="7783" y="9513"/>
                    <a:pt x="7678" y="9495"/>
                    <a:pt x="7564" y="9457"/>
                  </a:cubicBezTo>
                  <a:cubicBezTo>
                    <a:pt x="6736" y="9175"/>
                    <a:pt x="6673" y="8700"/>
                    <a:pt x="7303" y="8157"/>
                  </a:cubicBezTo>
                  <a:lnTo>
                    <a:pt x="7303" y="8157"/>
                  </a:lnTo>
                  <a:lnTo>
                    <a:pt x="7303" y="8159"/>
                  </a:lnTo>
                  <a:cubicBezTo>
                    <a:pt x="7489" y="7999"/>
                    <a:pt x="7766" y="7654"/>
                    <a:pt x="8021" y="7654"/>
                  </a:cubicBezTo>
                  <a:close/>
                  <a:moveTo>
                    <a:pt x="10452" y="6397"/>
                  </a:moveTo>
                  <a:cubicBezTo>
                    <a:pt x="10483" y="6397"/>
                    <a:pt x="10514" y="6399"/>
                    <a:pt x="10546" y="6402"/>
                  </a:cubicBezTo>
                  <a:cubicBezTo>
                    <a:pt x="10982" y="6448"/>
                    <a:pt x="11339" y="6950"/>
                    <a:pt x="11577" y="7255"/>
                  </a:cubicBezTo>
                  <a:cubicBezTo>
                    <a:pt x="12179" y="8019"/>
                    <a:pt x="12356" y="8394"/>
                    <a:pt x="11544" y="8983"/>
                  </a:cubicBezTo>
                  <a:cubicBezTo>
                    <a:pt x="11162" y="9239"/>
                    <a:pt x="10179" y="9969"/>
                    <a:pt x="9619" y="9969"/>
                  </a:cubicBezTo>
                  <a:cubicBezTo>
                    <a:pt x="9547" y="9969"/>
                    <a:pt x="9483" y="9957"/>
                    <a:pt x="9427" y="9931"/>
                  </a:cubicBezTo>
                  <a:cubicBezTo>
                    <a:pt x="8823" y="9642"/>
                    <a:pt x="9399" y="7957"/>
                    <a:pt x="9537" y="7440"/>
                  </a:cubicBezTo>
                  <a:cubicBezTo>
                    <a:pt x="9619" y="6958"/>
                    <a:pt x="9895" y="6397"/>
                    <a:pt x="10452" y="6397"/>
                  </a:cubicBezTo>
                  <a:close/>
                  <a:moveTo>
                    <a:pt x="3751" y="1"/>
                  </a:moveTo>
                  <a:cubicBezTo>
                    <a:pt x="3392" y="1"/>
                    <a:pt x="3051" y="46"/>
                    <a:pt x="2759" y="147"/>
                  </a:cubicBezTo>
                  <a:lnTo>
                    <a:pt x="0" y="3335"/>
                  </a:lnTo>
                  <a:cubicBezTo>
                    <a:pt x="512" y="4151"/>
                    <a:pt x="869" y="5178"/>
                    <a:pt x="1280" y="6094"/>
                  </a:cubicBezTo>
                  <a:cubicBezTo>
                    <a:pt x="1578" y="6678"/>
                    <a:pt x="1919" y="6718"/>
                    <a:pt x="2379" y="7168"/>
                  </a:cubicBezTo>
                  <a:cubicBezTo>
                    <a:pt x="2903" y="7660"/>
                    <a:pt x="2823" y="7865"/>
                    <a:pt x="2149" y="7937"/>
                  </a:cubicBezTo>
                  <a:cubicBezTo>
                    <a:pt x="2297" y="8608"/>
                    <a:pt x="2553" y="9255"/>
                    <a:pt x="2838" y="9886"/>
                  </a:cubicBezTo>
                  <a:cubicBezTo>
                    <a:pt x="3197" y="10711"/>
                    <a:pt x="3920" y="10930"/>
                    <a:pt x="4711" y="11267"/>
                  </a:cubicBezTo>
                  <a:cubicBezTo>
                    <a:pt x="5679" y="11694"/>
                    <a:pt x="6790" y="11894"/>
                    <a:pt x="7842" y="11912"/>
                  </a:cubicBezTo>
                  <a:cubicBezTo>
                    <a:pt x="7873" y="11913"/>
                    <a:pt x="7904" y="11913"/>
                    <a:pt x="7935" y="11913"/>
                  </a:cubicBezTo>
                  <a:cubicBezTo>
                    <a:pt x="8428" y="11913"/>
                    <a:pt x="8886" y="11839"/>
                    <a:pt x="9367" y="11729"/>
                  </a:cubicBezTo>
                  <a:cubicBezTo>
                    <a:pt x="9512" y="11695"/>
                    <a:pt x="9650" y="11647"/>
                    <a:pt x="9784" y="11584"/>
                  </a:cubicBezTo>
                  <a:cubicBezTo>
                    <a:pt x="10188" y="11394"/>
                    <a:pt x="10536" y="11093"/>
                    <a:pt x="10922" y="10846"/>
                  </a:cubicBezTo>
                  <a:cubicBezTo>
                    <a:pt x="11345" y="10573"/>
                    <a:pt x="11667" y="10224"/>
                    <a:pt x="12058" y="9936"/>
                  </a:cubicBezTo>
                  <a:cubicBezTo>
                    <a:pt x="12838" y="9362"/>
                    <a:pt x="13651" y="8910"/>
                    <a:pt x="14625" y="8845"/>
                  </a:cubicBezTo>
                  <a:cubicBezTo>
                    <a:pt x="15240" y="8803"/>
                    <a:pt x="15864" y="8666"/>
                    <a:pt x="16480" y="8659"/>
                  </a:cubicBezTo>
                  <a:cubicBezTo>
                    <a:pt x="16492" y="8659"/>
                    <a:pt x="16504" y="8659"/>
                    <a:pt x="16515" y="8659"/>
                  </a:cubicBezTo>
                  <a:cubicBezTo>
                    <a:pt x="17000" y="8659"/>
                    <a:pt x="17479" y="8757"/>
                    <a:pt x="17961" y="8793"/>
                  </a:cubicBezTo>
                  <a:cubicBezTo>
                    <a:pt x="18088" y="8802"/>
                    <a:pt x="18223" y="8813"/>
                    <a:pt x="18358" y="8813"/>
                  </a:cubicBezTo>
                  <a:cubicBezTo>
                    <a:pt x="18475" y="8813"/>
                    <a:pt x="18592" y="8804"/>
                    <a:pt x="18702" y="8780"/>
                  </a:cubicBezTo>
                  <a:cubicBezTo>
                    <a:pt x="18754" y="8768"/>
                    <a:pt x="19022" y="8625"/>
                    <a:pt x="19105" y="8625"/>
                  </a:cubicBezTo>
                  <a:cubicBezTo>
                    <a:pt x="19114" y="8625"/>
                    <a:pt x="19121" y="8627"/>
                    <a:pt x="19125" y="8631"/>
                  </a:cubicBezTo>
                  <a:lnTo>
                    <a:pt x="19125" y="8631"/>
                  </a:lnTo>
                  <a:cubicBezTo>
                    <a:pt x="18423" y="7934"/>
                    <a:pt x="18290" y="6878"/>
                    <a:pt x="18450" y="5920"/>
                  </a:cubicBezTo>
                  <a:cubicBezTo>
                    <a:pt x="18587" y="5125"/>
                    <a:pt x="18775" y="4419"/>
                    <a:pt x="19100" y="3695"/>
                  </a:cubicBezTo>
                  <a:cubicBezTo>
                    <a:pt x="19372" y="3030"/>
                    <a:pt x="19728" y="2407"/>
                    <a:pt x="19893" y="1713"/>
                  </a:cubicBezTo>
                  <a:cubicBezTo>
                    <a:pt x="20093" y="823"/>
                    <a:pt x="19142" y="984"/>
                    <a:pt x="18522" y="838"/>
                  </a:cubicBezTo>
                  <a:cubicBezTo>
                    <a:pt x="18268" y="784"/>
                    <a:pt x="18028" y="723"/>
                    <a:pt x="17789" y="723"/>
                  </a:cubicBezTo>
                  <a:cubicBezTo>
                    <a:pt x="17707" y="723"/>
                    <a:pt x="17626" y="731"/>
                    <a:pt x="17544" y="748"/>
                  </a:cubicBezTo>
                  <a:lnTo>
                    <a:pt x="17474" y="728"/>
                  </a:lnTo>
                  <a:cubicBezTo>
                    <a:pt x="16957" y="968"/>
                    <a:pt x="16568" y="1431"/>
                    <a:pt x="16088" y="1889"/>
                  </a:cubicBezTo>
                  <a:cubicBezTo>
                    <a:pt x="15903" y="2067"/>
                    <a:pt x="15817" y="2189"/>
                    <a:pt x="15717" y="2189"/>
                  </a:cubicBezTo>
                  <a:cubicBezTo>
                    <a:pt x="15651" y="2189"/>
                    <a:pt x="15579" y="2135"/>
                    <a:pt x="15469" y="2007"/>
                  </a:cubicBezTo>
                  <a:cubicBezTo>
                    <a:pt x="15309" y="1832"/>
                    <a:pt x="15242" y="1512"/>
                    <a:pt x="15114" y="1288"/>
                  </a:cubicBezTo>
                  <a:cubicBezTo>
                    <a:pt x="14908" y="934"/>
                    <a:pt x="14691" y="732"/>
                    <a:pt x="14431" y="732"/>
                  </a:cubicBezTo>
                  <a:cubicBezTo>
                    <a:pt x="14264" y="732"/>
                    <a:pt x="14080" y="815"/>
                    <a:pt x="13869" y="994"/>
                  </a:cubicBezTo>
                  <a:cubicBezTo>
                    <a:pt x="12993" y="1800"/>
                    <a:pt x="12503" y="3068"/>
                    <a:pt x="11611" y="3794"/>
                  </a:cubicBezTo>
                  <a:cubicBezTo>
                    <a:pt x="11479" y="3893"/>
                    <a:pt x="11370" y="3936"/>
                    <a:pt x="11278" y="3936"/>
                  </a:cubicBezTo>
                  <a:cubicBezTo>
                    <a:pt x="10906" y="3936"/>
                    <a:pt x="10821" y="3244"/>
                    <a:pt x="10731" y="2841"/>
                  </a:cubicBezTo>
                  <a:cubicBezTo>
                    <a:pt x="10620" y="2339"/>
                    <a:pt x="10478" y="1527"/>
                    <a:pt x="10009" y="1231"/>
                  </a:cubicBezTo>
                  <a:cubicBezTo>
                    <a:pt x="9846" y="1115"/>
                    <a:pt x="9645" y="1069"/>
                    <a:pt x="9440" y="1069"/>
                  </a:cubicBezTo>
                  <a:cubicBezTo>
                    <a:pt x="9231" y="1069"/>
                    <a:pt x="9019" y="1116"/>
                    <a:pt x="8840" y="1186"/>
                  </a:cubicBezTo>
                  <a:cubicBezTo>
                    <a:pt x="8201" y="1436"/>
                    <a:pt x="7876" y="2282"/>
                    <a:pt x="7752" y="2909"/>
                  </a:cubicBezTo>
                  <a:cubicBezTo>
                    <a:pt x="7590" y="3725"/>
                    <a:pt x="7444" y="4818"/>
                    <a:pt x="6945" y="5507"/>
                  </a:cubicBezTo>
                  <a:cubicBezTo>
                    <a:pt x="6860" y="5624"/>
                    <a:pt x="6784" y="5671"/>
                    <a:pt x="6719" y="5671"/>
                  </a:cubicBezTo>
                  <a:cubicBezTo>
                    <a:pt x="6570" y="5671"/>
                    <a:pt x="6481" y="5417"/>
                    <a:pt x="6479" y="5185"/>
                  </a:cubicBezTo>
                  <a:cubicBezTo>
                    <a:pt x="6474" y="4696"/>
                    <a:pt x="6466" y="4186"/>
                    <a:pt x="6514" y="3698"/>
                  </a:cubicBezTo>
                  <a:cubicBezTo>
                    <a:pt x="6563" y="3225"/>
                    <a:pt x="6736" y="2809"/>
                    <a:pt x="6840" y="2349"/>
                  </a:cubicBezTo>
                  <a:cubicBezTo>
                    <a:pt x="6981" y="1708"/>
                    <a:pt x="6913" y="1125"/>
                    <a:pt x="6354" y="743"/>
                  </a:cubicBezTo>
                  <a:cubicBezTo>
                    <a:pt x="5700" y="298"/>
                    <a:pt x="4666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21800" y="4925925"/>
              <a:ext cx="71775" cy="97500"/>
            </a:xfrm>
            <a:custGeom>
              <a:rect b="b" l="l" r="r" t="t"/>
              <a:pathLst>
                <a:path extrusionOk="0" h="3900" w="2871">
                  <a:moveTo>
                    <a:pt x="1663" y="262"/>
                  </a:moveTo>
                  <a:cubicBezTo>
                    <a:pt x="1668" y="262"/>
                    <a:pt x="1674" y="262"/>
                    <a:pt x="1680" y="262"/>
                  </a:cubicBezTo>
                  <a:cubicBezTo>
                    <a:pt x="1897" y="266"/>
                    <a:pt x="2277" y="321"/>
                    <a:pt x="2329" y="589"/>
                  </a:cubicBezTo>
                  <a:cubicBezTo>
                    <a:pt x="2384" y="874"/>
                    <a:pt x="2177" y="1220"/>
                    <a:pt x="2057" y="1470"/>
                  </a:cubicBezTo>
                  <a:cubicBezTo>
                    <a:pt x="1935" y="1720"/>
                    <a:pt x="1802" y="1969"/>
                    <a:pt x="1673" y="2217"/>
                  </a:cubicBezTo>
                  <a:cubicBezTo>
                    <a:pt x="1450" y="2648"/>
                    <a:pt x="1243" y="3086"/>
                    <a:pt x="1114" y="3554"/>
                  </a:cubicBezTo>
                  <a:cubicBezTo>
                    <a:pt x="567" y="3133"/>
                    <a:pt x="282" y="2533"/>
                    <a:pt x="410" y="1822"/>
                  </a:cubicBezTo>
                  <a:cubicBezTo>
                    <a:pt x="496" y="1370"/>
                    <a:pt x="709" y="871"/>
                    <a:pt x="1041" y="543"/>
                  </a:cubicBezTo>
                  <a:cubicBezTo>
                    <a:pt x="1216" y="370"/>
                    <a:pt x="1412" y="262"/>
                    <a:pt x="1663" y="262"/>
                  </a:cubicBezTo>
                  <a:close/>
                  <a:moveTo>
                    <a:pt x="1703" y="0"/>
                  </a:moveTo>
                  <a:cubicBezTo>
                    <a:pt x="1428" y="0"/>
                    <a:pt x="1151" y="92"/>
                    <a:pt x="951" y="272"/>
                  </a:cubicBezTo>
                  <a:cubicBezTo>
                    <a:pt x="539" y="644"/>
                    <a:pt x="264" y="1211"/>
                    <a:pt x="160" y="1755"/>
                  </a:cubicBezTo>
                  <a:cubicBezTo>
                    <a:pt x="0" y="2646"/>
                    <a:pt x="385" y="3390"/>
                    <a:pt x="1128" y="3882"/>
                  </a:cubicBezTo>
                  <a:cubicBezTo>
                    <a:pt x="1146" y="3894"/>
                    <a:pt x="1167" y="3900"/>
                    <a:pt x="1188" y="3900"/>
                  </a:cubicBezTo>
                  <a:cubicBezTo>
                    <a:pt x="1246" y="3900"/>
                    <a:pt x="1304" y="3860"/>
                    <a:pt x="1316" y="3804"/>
                  </a:cubicBezTo>
                  <a:cubicBezTo>
                    <a:pt x="1483" y="3061"/>
                    <a:pt x="1873" y="2423"/>
                    <a:pt x="2205" y="1750"/>
                  </a:cubicBezTo>
                  <a:cubicBezTo>
                    <a:pt x="2416" y="1323"/>
                    <a:pt x="2871" y="586"/>
                    <a:pt x="2357" y="204"/>
                  </a:cubicBezTo>
                  <a:cubicBezTo>
                    <a:pt x="2173" y="67"/>
                    <a:pt x="1939" y="0"/>
                    <a:pt x="1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773750" y="5002225"/>
              <a:ext cx="75850" cy="75200"/>
            </a:xfrm>
            <a:custGeom>
              <a:rect b="b" l="l" r="r" t="t"/>
              <a:pathLst>
                <a:path extrusionOk="0" h="3008" w="3034">
                  <a:moveTo>
                    <a:pt x="1279" y="269"/>
                  </a:moveTo>
                  <a:cubicBezTo>
                    <a:pt x="1495" y="269"/>
                    <a:pt x="1664" y="518"/>
                    <a:pt x="1772" y="690"/>
                  </a:cubicBezTo>
                  <a:cubicBezTo>
                    <a:pt x="1942" y="960"/>
                    <a:pt x="2116" y="1232"/>
                    <a:pt x="2272" y="1511"/>
                  </a:cubicBezTo>
                  <a:cubicBezTo>
                    <a:pt x="2384" y="1713"/>
                    <a:pt x="2848" y="2412"/>
                    <a:pt x="2541" y="2602"/>
                  </a:cubicBezTo>
                  <a:cubicBezTo>
                    <a:pt x="2335" y="2731"/>
                    <a:pt x="2073" y="2739"/>
                    <a:pt x="1832" y="2739"/>
                  </a:cubicBezTo>
                  <a:cubicBezTo>
                    <a:pt x="1800" y="2739"/>
                    <a:pt x="1767" y="2738"/>
                    <a:pt x="1735" y="2738"/>
                  </a:cubicBezTo>
                  <a:cubicBezTo>
                    <a:pt x="1571" y="2738"/>
                    <a:pt x="1404" y="2745"/>
                    <a:pt x="1238" y="2745"/>
                  </a:cubicBezTo>
                  <a:cubicBezTo>
                    <a:pt x="1111" y="2745"/>
                    <a:pt x="983" y="2741"/>
                    <a:pt x="858" y="2727"/>
                  </a:cubicBezTo>
                  <a:cubicBezTo>
                    <a:pt x="451" y="2680"/>
                    <a:pt x="272" y="2465"/>
                    <a:pt x="261" y="2056"/>
                  </a:cubicBezTo>
                  <a:cubicBezTo>
                    <a:pt x="259" y="1709"/>
                    <a:pt x="374" y="1354"/>
                    <a:pt x="531" y="1049"/>
                  </a:cubicBezTo>
                  <a:cubicBezTo>
                    <a:pt x="669" y="778"/>
                    <a:pt x="856" y="438"/>
                    <a:pt x="1143" y="301"/>
                  </a:cubicBezTo>
                  <a:cubicBezTo>
                    <a:pt x="1190" y="279"/>
                    <a:pt x="1235" y="269"/>
                    <a:pt x="1279" y="269"/>
                  </a:cubicBezTo>
                  <a:close/>
                  <a:moveTo>
                    <a:pt x="1286" y="0"/>
                  </a:moveTo>
                  <a:cubicBezTo>
                    <a:pt x="1240" y="0"/>
                    <a:pt x="1193" y="8"/>
                    <a:pt x="1145" y="24"/>
                  </a:cubicBezTo>
                  <a:cubicBezTo>
                    <a:pt x="774" y="151"/>
                    <a:pt x="511" y="520"/>
                    <a:pt x="339" y="855"/>
                  </a:cubicBezTo>
                  <a:cubicBezTo>
                    <a:pt x="151" y="1225"/>
                    <a:pt x="0" y="1636"/>
                    <a:pt x="2" y="2056"/>
                  </a:cubicBezTo>
                  <a:cubicBezTo>
                    <a:pt x="15" y="2455"/>
                    <a:pt x="164" y="2832"/>
                    <a:pt x="586" y="2939"/>
                  </a:cubicBezTo>
                  <a:cubicBezTo>
                    <a:pt x="804" y="2994"/>
                    <a:pt x="1033" y="3007"/>
                    <a:pt x="1262" y="3007"/>
                  </a:cubicBezTo>
                  <a:cubicBezTo>
                    <a:pt x="1440" y="3007"/>
                    <a:pt x="1618" y="2999"/>
                    <a:pt x="1792" y="2997"/>
                  </a:cubicBezTo>
                  <a:cubicBezTo>
                    <a:pt x="2087" y="2994"/>
                    <a:pt x="2553" y="3004"/>
                    <a:pt x="2763" y="2747"/>
                  </a:cubicBezTo>
                  <a:cubicBezTo>
                    <a:pt x="3033" y="2415"/>
                    <a:pt x="2800" y="1963"/>
                    <a:pt x="2629" y="1634"/>
                  </a:cubicBezTo>
                  <a:cubicBezTo>
                    <a:pt x="2419" y="1225"/>
                    <a:pt x="2179" y="792"/>
                    <a:pt x="1900" y="423"/>
                  </a:cubicBezTo>
                  <a:cubicBezTo>
                    <a:pt x="1758" y="234"/>
                    <a:pt x="1541" y="0"/>
                    <a:pt x="1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3725125" y="4933025"/>
              <a:ext cx="65900" cy="105225"/>
            </a:xfrm>
            <a:custGeom>
              <a:rect b="b" l="l" r="r" t="t"/>
              <a:pathLst>
                <a:path extrusionOk="0" h="4209" w="2636">
                  <a:moveTo>
                    <a:pt x="1761" y="260"/>
                  </a:moveTo>
                  <a:cubicBezTo>
                    <a:pt x="1800" y="260"/>
                    <a:pt x="1836" y="275"/>
                    <a:pt x="1869" y="309"/>
                  </a:cubicBezTo>
                  <a:cubicBezTo>
                    <a:pt x="2057" y="500"/>
                    <a:pt x="2144" y="776"/>
                    <a:pt x="2237" y="1023"/>
                  </a:cubicBezTo>
                  <a:cubicBezTo>
                    <a:pt x="2374" y="1425"/>
                    <a:pt x="2162" y="1660"/>
                    <a:pt x="1974" y="1995"/>
                  </a:cubicBezTo>
                  <a:cubicBezTo>
                    <a:pt x="1739" y="2412"/>
                    <a:pt x="1490" y="2816"/>
                    <a:pt x="1243" y="3224"/>
                  </a:cubicBezTo>
                  <a:cubicBezTo>
                    <a:pt x="1115" y="3438"/>
                    <a:pt x="990" y="3805"/>
                    <a:pt x="763" y="3930"/>
                  </a:cubicBezTo>
                  <a:cubicBezTo>
                    <a:pt x="731" y="3948"/>
                    <a:pt x="701" y="3955"/>
                    <a:pt x="673" y="3955"/>
                  </a:cubicBezTo>
                  <a:cubicBezTo>
                    <a:pt x="447" y="3955"/>
                    <a:pt x="364" y="3430"/>
                    <a:pt x="361" y="3293"/>
                  </a:cubicBezTo>
                  <a:cubicBezTo>
                    <a:pt x="344" y="2517"/>
                    <a:pt x="659" y="1800"/>
                    <a:pt x="1043" y="1141"/>
                  </a:cubicBezTo>
                  <a:cubicBezTo>
                    <a:pt x="1133" y="986"/>
                    <a:pt x="1496" y="260"/>
                    <a:pt x="1761" y="260"/>
                  </a:cubicBezTo>
                  <a:close/>
                  <a:moveTo>
                    <a:pt x="1757" y="0"/>
                  </a:moveTo>
                  <a:cubicBezTo>
                    <a:pt x="1437" y="0"/>
                    <a:pt x="1195" y="402"/>
                    <a:pt x="1040" y="651"/>
                  </a:cubicBezTo>
                  <a:cubicBezTo>
                    <a:pt x="541" y="1448"/>
                    <a:pt x="0" y="2427"/>
                    <a:pt x="110" y="3410"/>
                  </a:cubicBezTo>
                  <a:cubicBezTo>
                    <a:pt x="149" y="3760"/>
                    <a:pt x="277" y="4112"/>
                    <a:pt x="656" y="4200"/>
                  </a:cubicBezTo>
                  <a:cubicBezTo>
                    <a:pt x="679" y="4206"/>
                    <a:pt x="702" y="4208"/>
                    <a:pt x="725" y="4208"/>
                  </a:cubicBezTo>
                  <a:cubicBezTo>
                    <a:pt x="1023" y="4208"/>
                    <a:pt x="1244" y="3751"/>
                    <a:pt x="1360" y="3541"/>
                  </a:cubicBezTo>
                  <a:cubicBezTo>
                    <a:pt x="1638" y="3044"/>
                    <a:pt x="1939" y="2551"/>
                    <a:pt x="2232" y="2063"/>
                  </a:cubicBezTo>
                  <a:cubicBezTo>
                    <a:pt x="2456" y="1693"/>
                    <a:pt x="2636" y="1396"/>
                    <a:pt x="2488" y="956"/>
                  </a:cubicBezTo>
                  <a:cubicBezTo>
                    <a:pt x="2377" y="664"/>
                    <a:pt x="2254" y="203"/>
                    <a:pt x="1952" y="50"/>
                  </a:cubicBezTo>
                  <a:cubicBezTo>
                    <a:pt x="1884" y="16"/>
                    <a:pt x="1819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644050" y="5030275"/>
              <a:ext cx="82300" cy="95600"/>
            </a:xfrm>
            <a:custGeom>
              <a:rect b="b" l="l" r="r" t="t"/>
              <a:pathLst>
                <a:path extrusionOk="0" h="3824" w="3292">
                  <a:moveTo>
                    <a:pt x="1500" y="260"/>
                  </a:moveTo>
                  <a:cubicBezTo>
                    <a:pt x="1663" y="260"/>
                    <a:pt x="1825" y="322"/>
                    <a:pt x="1962" y="437"/>
                  </a:cubicBezTo>
                  <a:cubicBezTo>
                    <a:pt x="2279" y="706"/>
                    <a:pt x="2549" y="1064"/>
                    <a:pt x="2780" y="1408"/>
                  </a:cubicBezTo>
                  <a:cubicBezTo>
                    <a:pt x="2950" y="1665"/>
                    <a:pt x="3113" y="1962"/>
                    <a:pt x="2903" y="2247"/>
                  </a:cubicBezTo>
                  <a:cubicBezTo>
                    <a:pt x="2700" y="2522"/>
                    <a:pt x="2374" y="2707"/>
                    <a:pt x="2094" y="2894"/>
                  </a:cubicBezTo>
                  <a:cubicBezTo>
                    <a:pt x="1863" y="3049"/>
                    <a:pt x="1151" y="3564"/>
                    <a:pt x="708" y="3564"/>
                  </a:cubicBezTo>
                  <a:cubicBezTo>
                    <a:pt x="525" y="3564"/>
                    <a:pt x="387" y="3476"/>
                    <a:pt x="349" y="3236"/>
                  </a:cubicBezTo>
                  <a:cubicBezTo>
                    <a:pt x="241" y="2562"/>
                    <a:pt x="534" y="1842"/>
                    <a:pt x="708" y="1203"/>
                  </a:cubicBezTo>
                  <a:cubicBezTo>
                    <a:pt x="761" y="923"/>
                    <a:pt x="856" y="601"/>
                    <a:pt x="1086" y="412"/>
                  </a:cubicBezTo>
                  <a:cubicBezTo>
                    <a:pt x="1213" y="309"/>
                    <a:pt x="1356" y="260"/>
                    <a:pt x="1500" y="260"/>
                  </a:cubicBezTo>
                  <a:close/>
                  <a:moveTo>
                    <a:pt x="1534" y="0"/>
                  </a:moveTo>
                  <a:cubicBezTo>
                    <a:pt x="900" y="0"/>
                    <a:pt x="568" y="563"/>
                    <a:pt x="458" y="1136"/>
                  </a:cubicBezTo>
                  <a:cubicBezTo>
                    <a:pt x="449" y="1169"/>
                    <a:pt x="439" y="1203"/>
                    <a:pt x="431" y="1236"/>
                  </a:cubicBezTo>
                  <a:cubicBezTo>
                    <a:pt x="302" y="1682"/>
                    <a:pt x="174" y="2127"/>
                    <a:pt x="107" y="2587"/>
                  </a:cubicBezTo>
                  <a:cubicBezTo>
                    <a:pt x="61" y="2911"/>
                    <a:pt x="1" y="3445"/>
                    <a:pt x="289" y="3688"/>
                  </a:cubicBezTo>
                  <a:cubicBezTo>
                    <a:pt x="407" y="3786"/>
                    <a:pt x="542" y="3824"/>
                    <a:pt x="682" y="3824"/>
                  </a:cubicBezTo>
                  <a:cubicBezTo>
                    <a:pt x="899" y="3824"/>
                    <a:pt x="1126" y="3735"/>
                    <a:pt x="1317" y="3647"/>
                  </a:cubicBezTo>
                  <a:cubicBezTo>
                    <a:pt x="1759" y="3441"/>
                    <a:pt x="2159" y="3164"/>
                    <a:pt x="2559" y="2889"/>
                  </a:cubicBezTo>
                  <a:cubicBezTo>
                    <a:pt x="2858" y="2684"/>
                    <a:pt x="3238" y="2407"/>
                    <a:pt x="3263" y="2010"/>
                  </a:cubicBezTo>
                  <a:cubicBezTo>
                    <a:pt x="3292" y="1605"/>
                    <a:pt x="2991" y="1244"/>
                    <a:pt x="2756" y="946"/>
                  </a:cubicBezTo>
                  <a:cubicBezTo>
                    <a:pt x="2471" y="581"/>
                    <a:pt x="2111" y="28"/>
                    <a:pt x="1594" y="2"/>
                  </a:cubicBezTo>
                  <a:cubicBezTo>
                    <a:pt x="1573" y="1"/>
                    <a:pt x="1553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609600" y="4952075"/>
              <a:ext cx="70875" cy="81200"/>
            </a:xfrm>
            <a:custGeom>
              <a:rect b="b" l="l" r="r" t="t"/>
              <a:pathLst>
                <a:path extrusionOk="0" h="3248" w="2835">
                  <a:moveTo>
                    <a:pt x="1813" y="250"/>
                  </a:moveTo>
                  <a:cubicBezTo>
                    <a:pt x="1851" y="250"/>
                    <a:pt x="1890" y="259"/>
                    <a:pt x="1927" y="281"/>
                  </a:cubicBezTo>
                  <a:cubicBezTo>
                    <a:pt x="2226" y="446"/>
                    <a:pt x="2423" y="909"/>
                    <a:pt x="2488" y="1223"/>
                  </a:cubicBezTo>
                  <a:lnTo>
                    <a:pt x="2488" y="1225"/>
                  </a:lnTo>
                  <a:cubicBezTo>
                    <a:pt x="2670" y="2092"/>
                    <a:pt x="1861" y="2422"/>
                    <a:pt x="1222" y="2746"/>
                  </a:cubicBezTo>
                  <a:cubicBezTo>
                    <a:pt x="1100" y="2814"/>
                    <a:pt x="808" y="2993"/>
                    <a:pt x="597" y="2993"/>
                  </a:cubicBezTo>
                  <a:cubicBezTo>
                    <a:pt x="505" y="2993"/>
                    <a:pt x="429" y="2959"/>
                    <a:pt x="388" y="2868"/>
                  </a:cubicBezTo>
                  <a:cubicBezTo>
                    <a:pt x="258" y="2571"/>
                    <a:pt x="509" y="2151"/>
                    <a:pt x="626" y="1884"/>
                  </a:cubicBezTo>
                  <a:cubicBezTo>
                    <a:pt x="825" y="1428"/>
                    <a:pt x="1033" y="934"/>
                    <a:pt x="1362" y="557"/>
                  </a:cubicBezTo>
                  <a:cubicBezTo>
                    <a:pt x="1462" y="443"/>
                    <a:pt x="1637" y="250"/>
                    <a:pt x="1813" y="250"/>
                  </a:cubicBezTo>
                  <a:close/>
                  <a:moveTo>
                    <a:pt x="1832" y="1"/>
                  </a:moveTo>
                  <a:cubicBezTo>
                    <a:pt x="1585" y="1"/>
                    <a:pt x="1375" y="150"/>
                    <a:pt x="1210" y="339"/>
                  </a:cubicBezTo>
                  <a:cubicBezTo>
                    <a:pt x="756" y="859"/>
                    <a:pt x="426" y="1580"/>
                    <a:pt x="203" y="2232"/>
                  </a:cubicBezTo>
                  <a:cubicBezTo>
                    <a:pt x="91" y="2558"/>
                    <a:pt x="1" y="3038"/>
                    <a:pt x="396" y="3206"/>
                  </a:cubicBezTo>
                  <a:cubicBezTo>
                    <a:pt x="463" y="3235"/>
                    <a:pt x="534" y="3247"/>
                    <a:pt x="605" y="3247"/>
                  </a:cubicBezTo>
                  <a:cubicBezTo>
                    <a:pt x="866" y="3247"/>
                    <a:pt x="1142" y="3085"/>
                    <a:pt x="1352" y="2970"/>
                  </a:cubicBezTo>
                  <a:cubicBezTo>
                    <a:pt x="1769" y="2758"/>
                    <a:pt x="2221" y="2569"/>
                    <a:pt x="2528" y="2202"/>
                  </a:cubicBezTo>
                  <a:cubicBezTo>
                    <a:pt x="2828" y="1840"/>
                    <a:pt x="2835" y="1341"/>
                    <a:pt x="2665" y="921"/>
                  </a:cubicBezTo>
                  <a:cubicBezTo>
                    <a:pt x="2540" y="611"/>
                    <a:pt x="2313" y="62"/>
                    <a:pt x="1919" y="7"/>
                  </a:cubicBezTo>
                  <a:cubicBezTo>
                    <a:pt x="1890" y="3"/>
                    <a:pt x="1861" y="1"/>
                    <a:pt x="1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585800" y="5061600"/>
              <a:ext cx="59100" cy="52775"/>
            </a:xfrm>
            <a:custGeom>
              <a:rect b="b" l="l" r="r" t="t"/>
              <a:pathLst>
                <a:path extrusionOk="0" h="2111" w="2364">
                  <a:moveTo>
                    <a:pt x="1384" y="281"/>
                  </a:moveTo>
                  <a:cubicBezTo>
                    <a:pt x="1671" y="281"/>
                    <a:pt x="1731" y="825"/>
                    <a:pt x="1735" y="1096"/>
                  </a:cubicBezTo>
                  <a:cubicBezTo>
                    <a:pt x="1740" y="1301"/>
                    <a:pt x="1738" y="1571"/>
                    <a:pt x="1578" y="1726"/>
                  </a:cubicBezTo>
                  <a:cubicBezTo>
                    <a:pt x="1479" y="1822"/>
                    <a:pt x="1368" y="1857"/>
                    <a:pt x="1249" y="1857"/>
                  </a:cubicBezTo>
                  <a:cubicBezTo>
                    <a:pt x="1160" y="1857"/>
                    <a:pt x="1067" y="1837"/>
                    <a:pt x="973" y="1810"/>
                  </a:cubicBezTo>
                  <a:cubicBezTo>
                    <a:pt x="682" y="1705"/>
                    <a:pt x="225" y="1481"/>
                    <a:pt x="444" y="1102"/>
                  </a:cubicBezTo>
                  <a:cubicBezTo>
                    <a:pt x="539" y="936"/>
                    <a:pt x="674" y="819"/>
                    <a:pt x="813" y="689"/>
                  </a:cubicBezTo>
                  <a:cubicBezTo>
                    <a:pt x="928" y="580"/>
                    <a:pt x="1036" y="452"/>
                    <a:pt x="1170" y="362"/>
                  </a:cubicBezTo>
                  <a:cubicBezTo>
                    <a:pt x="1252" y="305"/>
                    <a:pt x="1323" y="281"/>
                    <a:pt x="1384" y="281"/>
                  </a:cubicBezTo>
                  <a:close/>
                  <a:moveTo>
                    <a:pt x="1401" y="1"/>
                  </a:moveTo>
                  <a:cubicBezTo>
                    <a:pt x="1380" y="1"/>
                    <a:pt x="1359" y="3"/>
                    <a:pt x="1338" y="6"/>
                  </a:cubicBezTo>
                  <a:cubicBezTo>
                    <a:pt x="1061" y="55"/>
                    <a:pt x="864" y="285"/>
                    <a:pt x="669" y="469"/>
                  </a:cubicBezTo>
                  <a:cubicBezTo>
                    <a:pt x="476" y="652"/>
                    <a:pt x="247" y="836"/>
                    <a:pt x="164" y="1101"/>
                  </a:cubicBezTo>
                  <a:cubicBezTo>
                    <a:pt x="0" y="1620"/>
                    <a:pt x="487" y="1908"/>
                    <a:pt x="906" y="2058"/>
                  </a:cubicBezTo>
                  <a:cubicBezTo>
                    <a:pt x="1028" y="2094"/>
                    <a:pt x="1139" y="2111"/>
                    <a:pt x="1238" y="2111"/>
                  </a:cubicBezTo>
                  <a:cubicBezTo>
                    <a:pt x="2364" y="2111"/>
                    <a:pt x="2108" y="1"/>
                    <a:pt x="1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519025" y="4936525"/>
              <a:ext cx="10375" cy="99500"/>
            </a:xfrm>
            <a:custGeom>
              <a:rect b="b" l="l" r="r" t="t"/>
              <a:pathLst>
                <a:path extrusionOk="0" h="3980" w="415">
                  <a:moveTo>
                    <a:pt x="265" y="0"/>
                  </a:moveTo>
                  <a:cubicBezTo>
                    <a:pt x="200" y="0"/>
                    <a:pt x="136" y="42"/>
                    <a:pt x="136" y="125"/>
                  </a:cubicBezTo>
                  <a:cubicBezTo>
                    <a:pt x="129" y="1368"/>
                    <a:pt x="1" y="2614"/>
                    <a:pt x="147" y="3857"/>
                  </a:cubicBezTo>
                  <a:cubicBezTo>
                    <a:pt x="157" y="3938"/>
                    <a:pt x="226" y="3979"/>
                    <a:pt x="291" y="3979"/>
                  </a:cubicBezTo>
                  <a:cubicBezTo>
                    <a:pt x="356" y="3979"/>
                    <a:pt x="415" y="3939"/>
                    <a:pt x="406" y="3857"/>
                  </a:cubicBezTo>
                  <a:cubicBezTo>
                    <a:pt x="259" y="2616"/>
                    <a:pt x="388" y="1368"/>
                    <a:pt x="393" y="125"/>
                  </a:cubicBezTo>
                  <a:cubicBezTo>
                    <a:pt x="393" y="42"/>
                    <a:pt x="329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470975" y="4944850"/>
              <a:ext cx="43950" cy="63075"/>
            </a:xfrm>
            <a:custGeom>
              <a:rect b="b" l="l" r="r" t="t"/>
              <a:pathLst>
                <a:path extrusionOk="0" h="2523" w="1758">
                  <a:moveTo>
                    <a:pt x="1581" y="0"/>
                  </a:moveTo>
                  <a:cubicBezTo>
                    <a:pt x="1552" y="0"/>
                    <a:pt x="1522" y="13"/>
                    <a:pt x="1497" y="46"/>
                  </a:cubicBezTo>
                  <a:cubicBezTo>
                    <a:pt x="935" y="778"/>
                    <a:pt x="309" y="1464"/>
                    <a:pt x="29" y="2364"/>
                  </a:cubicBezTo>
                  <a:cubicBezTo>
                    <a:pt x="0" y="2460"/>
                    <a:pt x="78" y="2522"/>
                    <a:pt x="156" y="2522"/>
                  </a:cubicBezTo>
                  <a:cubicBezTo>
                    <a:pt x="208" y="2522"/>
                    <a:pt x="260" y="2495"/>
                    <a:pt x="279" y="2431"/>
                  </a:cubicBezTo>
                  <a:cubicBezTo>
                    <a:pt x="545" y="1575"/>
                    <a:pt x="1147" y="923"/>
                    <a:pt x="1682" y="226"/>
                  </a:cubicBezTo>
                  <a:cubicBezTo>
                    <a:pt x="1758" y="128"/>
                    <a:pt x="1672" y="0"/>
                    <a:pt x="1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380225" y="4684850"/>
              <a:ext cx="884175" cy="615150"/>
            </a:xfrm>
            <a:custGeom>
              <a:rect b="b" l="l" r="r" t="t"/>
              <a:pathLst>
                <a:path extrusionOk="0" h="24606" w="35367">
                  <a:moveTo>
                    <a:pt x="11565" y="2603"/>
                  </a:moveTo>
                  <a:cubicBezTo>
                    <a:pt x="11668" y="2746"/>
                    <a:pt x="11769" y="2893"/>
                    <a:pt x="11863" y="3041"/>
                  </a:cubicBezTo>
                  <a:cubicBezTo>
                    <a:pt x="11770" y="3094"/>
                    <a:pt x="11678" y="3148"/>
                    <a:pt x="11584" y="3199"/>
                  </a:cubicBezTo>
                  <a:lnTo>
                    <a:pt x="11584" y="2971"/>
                  </a:lnTo>
                  <a:cubicBezTo>
                    <a:pt x="11584" y="2847"/>
                    <a:pt x="11575" y="2725"/>
                    <a:pt x="11565" y="2603"/>
                  </a:cubicBezTo>
                  <a:close/>
                  <a:moveTo>
                    <a:pt x="12432" y="1166"/>
                  </a:moveTo>
                  <a:cubicBezTo>
                    <a:pt x="12519" y="1166"/>
                    <a:pt x="12607" y="1179"/>
                    <a:pt x="12694" y="1206"/>
                  </a:cubicBezTo>
                  <a:cubicBezTo>
                    <a:pt x="12962" y="1293"/>
                    <a:pt x="13238" y="1508"/>
                    <a:pt x="13244" y="1817"/>
                  </a:cubicBezTo>
                  <a:cubicBezTo>
                    <a:pt x="13253" y="2177"/>
                    <a:pt x="13022" y="2432"/>
                    <a:pt x="12802" y="2692"/>
                  </a:cubicBezTo>
                  <a:cubicBezTo>
                    <a:pt x="12627" y="2894"/>
                    <a:pt x="12470" y="3111"/>
                    <a:pt x="12332" y="3340"/>
                  </a:cubicBezTo>
                  <a:cubicBezTo>
                    <a:pt x="12133" y="2986"/>
                    <a:pt x="11911" y="2646"/>
                    <a:pt x="11668" y="2320"/>
                  </a:cubicBezTo>
                  <a:cubicBezTo>
                    <a:pt x="11626" y="2265"/>
                    <a:pt x="11583" y="2207"/>
                    <a:pt x="11538" y="2150"/>
                  </a:cubicBezTo>
                  <a:cubicBezTo>
                    <a:pt x="11539" y="1870"/>
                    <a:pt x="11593" y="1586"/>
                    <a:pt x="11818" y="1396"/>
                  </a:cubicBezTo>
                  <a:cubicBezTo>
                    <a:pt x="11991" y="1250"/>
                    <a:pt x="12209" y="1166"/>
                    <a:pt x="12432" y="1166"/>
                  </a:cubicBezTo>
                  <a:close/>
                  <a:moveTo>
                    <a:pt x="10437" y="1294"/>
                  </a:moveTo>
                  <a:cubicBezTo>
                    <a:pt x="10600" y="1448"/>
                    <a:pt x="10752" y="1608"/>
                    <a:pt x="10894" y="1770"/>
                  </a:cubicBezTo>
                  <a:lnTo>
                    <a:pt x="10892" y="1770"/>
                  </a:lnTo>
                  <a:cubicBezTo>
                    <a:pt x="11026" y="1920"/>
                    <a:pt x="11156" y="2075"/>
                    <a:pt x="11283" y="2234"/>
                  </a:cubicBezTo>
                  <a:cubicBezTo>
                    <a:pt x="11293" y="2459"/>
                    <a:pt x="11323" y="2682"/>
                    <a:pt x="11324" y="2908"/>
                  </a:cubicBezTo>
                  <a:cubicBezTo>
                    <a:pt x="11324" y="3054"/>
                    <a:pt x="11324" y="3201"/>
                    <a:pt x="11328" y="3348"/>
                  </a:cubicBezTo>
                  <a:cubicBezTo>
                    <a:pt x="11081" y="3488"/>
                    <a:pt x="10844" y="3645"/>
                    <a:pt x="10619" y="3818"/>
                  </a:cubicBezTo>
                  <a:cubicBezTo>
                    <a:pt x="10192" y="3164"/>
                    <a:pt x="9718" y="2547"/>
                    <a:pt x="9147" y="2013"/>
                  </a:cubicBezTo>
                  <a:cubicBezTo>
                    <a:pt x="9516" y="1696"/>
                    <a:pt x="9970" y="1415"/>
                    <a:pt x="10437" y="1294"/>
                  </a:cubicBezTo>
                  <a:close/>
                  <a:moveTo>
                    <a:pt x="11996" y="3263"/>
                  </a:moveTo>
                  <a:cubicBezTo>
                    <a:pt x="12063" y="3373"/>
                    <a:pt x="12125" y="3486"/>
                    <a:pt x="12183" y="3600"/>
                  </a:cubicBezTo>
                  <a:lnTo>
                    <a:pt x="12182" y="3601"/>
                  </a:lnTo>
                  <a:cubicBezTo>
                    <a:pt x="12038" y="3848"/>
                    <a:pt x="11883" y="4065"/>
                    <a:pt x="11646" y="4235"/>
                  </a:cubicBezTo>
                  <a:cubicBezTo>
                    <a:pt x="11608" y="3990"/>
                    <a:pt x="11588" y="3742"/>
                    <a:pt x="11586" y="3495"/>
                  </a:cubicBezTo>
                  <a:cubicBezTo>
                    <a:pt x="11723" y="3416"/>
                    <a:pt x="11860" y="3340"/>
                    <a:pt x="11996" y="3263"/>
                  </a:cubicBezTo>
                  <a:close/>
                  <a:moveTo>
                    <a:pt x="12312" y="3872"/>
                  </a:moveTo>
                  <a:cubicBezTo>
                    <a:pt x="12395" y="4057"/>
                    <a:pt x="12465" y="4245"/>
                    <a:pt x="12524" y="4439"/>
                  </a:cubicBezTo>
                  <a:cubicBezTo>
                    <a:pt x="12537" y="4486"/>
                    <a:pt x="12575" y="4521"/>
                    <a:pt x="12622" y="4527"/>
                  </a:cubicBezTo>
                  <a:cubicBezTo>
                    <a:pt x="12507" y="4576"/>
                    <a:pt x="12395" y="4627"/>
                    <a:pt x="12282" y="4679"/>
                  </a:cubicBezTo>
                  <a:cubicBezTo>
                    <a:pt x="12187" y="4517"/>
                    <a:pt x="12021" y="4430"/>
                    <a:pt x="11846" y="4407"/>
                  </a:cubicBezTo>
                  <a:cubicBezTo>
                    <a:pt x="12042" y="4254"/>
                    <a:pt x="12183" y="4074"/>
                    <a:pt x="12312" y="3872"/>
                  </a:cubicBezTo>
                  <a:close/>
                  <a:moveTo>
                    <a:pt x="11737" y="4645"/>
                  </a:moveTo>
                  <a:cubicBezTo>
                    <a:pt x="11859" y="4645"/>
                    <a:pt x="11967" y="4688"/>
                    <a:pt x="12040" y="4784"/>
                  </a:cubicBezTo>
                  <a:lnTo>
                    <a:pt x="12038" y="4784"/>
                  </a:lnTo>
                  <a:cubicBezTo>
                    <a:pt x="11966" y="4816"/>
                    <a:pt x="11895" y="4844"/>
                    <a:pt x="11821" y="4871"/>
                  </a:cubicBezTo>
                  <a:cubicBezTo>
                    <a:pt x="11805" y="4873"/>
                    <a:pt x="11791" y="4879"/>
                    <a:pt x="11778" y="4888"/>
                  </a:cubicBezTo>
                  <a:lnTo>
                    <a:pt x="11773" y="4889"/>
                  </a:lnTo>
                  <a:cubicBezTo>
                    <a:pt x="11760" y="4894"/>
                    <a:pt x="11746" y="4901"/>
                    <a:pt x="11735" y="4909"/>
                  </a:cubicBezTo>
                  <a:cubicBezTo>
                    <a:pt x="11628" y="4926"/>
                    <a:pt x="11523" y="4956"/>
                    <a:pt x="11421" y="4996"/>
                  </a:cubicBezTo>
                  <a:cubicBezTo>
                    <a:pt x="11418" y="4986"/>
                    <a:pt x="11414" y="4974"/>
                    <a:pt x="11409" y="4966"/>
                  </a:cubicBezTo>
                  <a:cubicBezTo>
                    <a:pt x="11318" y="4792"/>
                    <a:pt x="11479" y="4682"/>
                    <a:pt x="11638" y="4654"/>
                  </a:cubicBezTo>
                  <a:cubicBezTo>
                    <a:pt x="11672" y="4648"/>
                    <a:pt x="11705" y="4645"/>
                    <a:pt x="11737" y="4645"/>
                  </a:cubicBezTo>
                  <a:close/>
                  <a:moveTo>
                    <a:pt x="15320" y="5535"/>
                  </a:moveTo>
                  <a:cubicBezTo>
                    <a:pt x="15486" y="5535"/>
                    <a:pt x="15656" y="5571"/>
                    <a:pt x="15816" y="5618"/>
                  </a:cubicBezTo>
                  <a:cubicBezTo>
                    <a:pt x="15493" y="5695"/>
                    <a:pt x="15174" y="5797"/>
                    <a:pt x="14864" y="5922"/>
                  </a:cubicBezTo>
                  <a:cubicBezTo>
                    <a:pt x="14984" y="5778"/>
                    <a:pt x="15121" y="5650"/>
                    <a:pt x="15269" y="5536"/>
                  </a:cubicBezTo>
                  <a:cubicBezTo>
                    <a:pt x="15286" y="5536"/>
                    <a:pt x="15303" y="5535"/>
                    <a:pt x="15320" y="5535"/>
                  </a:cubicBezTo>
                  <a:close/>
                  <a:moveTo>
                    <a:pt x="8185" y="269"/>
                  </a:moveTo>
                  <a:cubicBezTo>
                    <a:pt x="8041" y="337"/>
                    <a:pt x="7903" y="415"/>
                    <a:pt x="7768" y="502"/>
                  </a:cubicBezTo>
                  <a:cubicBezTo>
                    <a:pt x="7162" y="889"/>
                    <a:pt x="6645" y="1436"/>
                    <a:pt x="6308" y="2075"/>
                  </a:cubicBezTo>
                  <a:cubicBezTo>
                    <a:pt x="5940" y="2777"/>
                    <a:pt x="5873" y="3533"/>
                    <a:pt x="6011" y="4309"/>
                  </a:cubicBezTo>
                  <a:cubicBezTo>
                    <a:pt x="6111" y="4866"/>
                    <a:pt x="6296" y="5458"/>
                    <a:pt x="6648" y="5915"/>
                  </a:cubicBezTo>
                  <a:cubicBezTo>
                    <a:pt x="6596" y="5911"/>
                    <a:pt x="6544" y="5910"/>
                    <a:pt x="6492" y="5910"/>
                  </a:cubicBezTo>
                  <a:cubicBezTo>
                    <a:pt x="6402" y="5910"/>
                    <a:pt x="6311" y="5915"/>
                    <a:pt x="6221" y="5927"/>
                  </a:cubicBezTo>
                  <a:cubicBezTo>
                    <a:pt x="6116" y="5820"/>
                    <a:pt x="6036" y="5680"/>
                    <a:pt x="5961" y="5553"/>
                  </a:cubicBezTo>
                  <a:cubicBezTo>
                    <a:pt x="5669" y="5056"/>
                    <a:pt x="5382" y="4492"/>
                    <a:pt x="5271" y="3923"/>
                  </a:cubicBezTo>
                  <a:cubicBezTo>
                    <a:pt x="5209" y="3605"/>
                    <a:pt x="5202" y="3269"/>
                    <a:pt x="5317" y="2961"/>
                  </a:cubicBezTo>
                  <a:cubicBezTo>
                    <a:pt x="5424" y="2669"/>
                    <a:pt x="5609" y="2407"/>
                    <a:pt x="5786" y="2152"/>
                  </a:cubicBezTo>
                  <a:cubicBezTo>
                    <a:pt x="6347" y="1343"/>
                    <a:pt x="7142" y="360"/>
                    <a:pt x="8185" y="269"/>
                  </a:cubicBezTo>
                  <a:close/>
                  <a:moveTo>
                    <a:pt x="14864" y="4399"/>
                  </a:moveTo>
                  <a:cubicBezTo>
                    <a:pt x="15245" y="4399"/>
                    <a:pt x="15625" y="4425"/>
                    <a:pt x="16003" y="4477"/>
                  </a:cubicBezTo>
                  <a:cubicBezTo>
                    <a:pt x="16637" y="4561"/>
                    <a:pt x="17296" y="4691"/>
                    <a:pt x="17875" y="4971"/>
                  </a:cubicBezTo>
                  <a:cubicBezTo>
                    <a:pt x="18322" y="5188"/>
                    <a:pt x="18764" y="5506"/>
                    <a:pt x="18879" y="6004"/>
                  </a:cubicBezTo>
                  <a:cubicBezTo>
                    <a:pt x="18737" y="5965"/>
                    <a:pt x="18592" y="5945"/>
                    <a:pt x="18445" y="5943"/>
                  </a:cubicBezTo>
                  <a:cubicBezTo>
                    <a:pt x="18439" y="5943"/>
                    <a:pt x="18432" y="5943"/>
                    <a:pt x="18425" y="5943"/>
                  </a:cubicBezTo>
                  <a:cubicBezTo>
                    <a:pt x="18186" y="5943"/>
                    <a:pt x="17947" y="5969"/>
                    <a:pt x="17707" y="5969"/>
                  </a:cubicBezTo>
                  <a:cubicBezTo>
                    <a:pt x="17687" y="5969"/>
                    <a:pt x="17668" y="5969"/>
                    <a:pt x="17648" y="5969"/>
                  </a:cubicBezTo>
                  <a:cubicBezTo>
                    <a:pt x="17530" y="5967"/>
                    <a:pt x="17411" y="5947"/>
                    <a:pt x="17298" y="5912"/>
                  </a:cubicBezTo>
                  <a:cubicBezTo>
                    <a:pt x="17328" y="5855"/>
                    <a:pt x="17356" y="5798"/>
                    <a:pt x="17385" y="5742"/>
                  </a:cubicBezTo>
                  <a:cubicBezTo>
                    <a:pt x="17436" y="5640"/>
                    <a:pt x="17347" y="5547"/>
                    <a:pt x="17262" y="5547"/>
                  </a:cubicBezTo>
                  <a:cubicBezTo>
                    <a:pt x="17223" y="5547"/>
                    <a:pt x="17185" y="5567"/>
                    <a:pt x="17161" y="5613"/>
                  </a:cubicBezTo>
                  <a:cubicBezTo>
                    <a:pt x="17124" y="5683"/>
                    <a:pt x="17089" y="5753"/>
                    <a:pt x="17054" y="5823"/>
                  </a:cubicBezTo>
                  <a:cubicBezTo>
                    <a:pt x="16889" y="5757"/>
                    <a:pt x="16712" y="5677"/>
                    <a:pt x="16529" y="5597"/>
                  </a:cubicBezTo>
                  <a:cubicBezTo>
                    <a:pt x="16506" y="5545"/>
                    <a:pt x="16455" y="5512"/>
                    <a:pt x="16400" y="5512"/>
                  </a:cubicBezTo>
                  <a:cubicBezTo>
                    <a:pt x="16394" y="5512"/>
                    <a:pt x="16388" y="5512"/>
                    <a:pt x="16382" y="5513"/>
                  </a:cubicBezTo>
                  <a:lnTo>
                    <a:pt x="16342" y="5520"/>
                  </a:lnTo>
                  <a:cubicBezTo>
                    <a:pt x="16072" y="5410"/>
                    <a:pt x="15790" y="5315"/>
                    <a:pt x="15511" y="5286"/>
                  </a:cubicBezTo>
                  <a:cubicBezTo>
                    <a:pt x="15497" y="5229"/>
                    <a:pt x="15447" y="5179"/>
                    <a:pt x="15385" y="5179"/>
                  </a:cubicBezTo>
                  <a:cubicBezTo>
                    <a:pt x="15365" y="5179"/>
                    <a:pt x="15344" y="5184"/>
                    <a:pt x="15323" y="5196"/>
                  </a:cubicBezTo>
                  <a:cubicBezTo>
                    <a:pt x="15273" y="5225"/>
                    <a:pt x="15226" y="5255"/>
                    <a:pt x="15179" y="5288"/>
                  </a:cubicBezTo>
                  <a:cubicBezTo>
                    <a:pt x="15088" y="5298"/>
                    <a:pt x="14997" y="5320"/>
                    <a:pt x="14911" y="5351"/>
                  </a:cubicBezTo>
                  <a:cubicBezTo>
                    <a:pt x="14555" y="4969"/>
                    <a:pt x="14003" y="4607"/>
                    <a:pt x="13454" y="4539"/>
                  </a:cubicBezTo>
                  <a:cubicBezTo>
                    <a:pt x="13740" y="4477"/>
                    <a:pt x="14028" y="4437"/>
                    <a:pt x="14318" y="4417"/>
                  </a:cubicBezTo>
                  <a:cubicBezTo>
                    <a:pt x="14500" y="4405"/>
                    <a:pt x="14682" y="4399"/>
                    <a:pt x="14864" y="4399"/>
                  </a:cubicBezTo>
                  <a:close/>
                  <a:moveTo>
                    <a:pt x="8857" y="338"/>
                  </a:moveTo>
                  <a:cubicBezTo>
                    <a:pt x="8874" y="338"/>
                    <a:pt x="8891" y="339"/>
                    <a:pt x="8909" y="340"/>
                  </a:cubicBezTo>
                  <a:cubicBezTo>
                    <a:pt x="9006" y="369"/>
                    <a:pt x="9101" y="402"/>
                    <a:pt x="9194" y="440"/>
                  </a:cubicBezTo>
                  <a:cubicBezTo>
                    <a:pt x="9207" y="450"/>
                    <a:pt x="9224" y="455"/>
                    <a:pt x="9242" y="459"/>
                  </a:cubicBezTo>
                  <a:cubicBezTo>
                    <a:pt x="9594" y="612"/>
                    <a:pt x="9918" y="836"/>
                    <a:pt x="10215" y="1091"/>
                  </a:cubicBezTo>
                  <a:cubicBezTo>
                    <a:pt x="9716" y="1254"/>
                    <a:pt x="9244" y="1573"/>
                    <a:pt x="8864" y="1920"/>
                  </a:cubicBezTo>
                  <a:cubicBezTo>
                    <a:pt x="8814" y="1972"/>
                    <a:pt x="8814" y="2053"/>
                    <a:pt x="8865" y="2103"/>
                  </a:cubicBezTo>
                  <a:cubicBezTo>
                    <a:pt x="9503" y="2676"/>
                    <a:pt x="10018" y="3353"/>
                    <a:pt x="10477" y="4074"/>
                  </a:cubicBezTo>
                  <a:cubicBezTo>
                    <a:pt x="10504" y="4116"/>
                    <a:pt x="10544" y="4136"/>
                    <a:pt x="10586" y="4136"/>
                  </a:cubicBezTo>
                  <a:cubicBezTo>
                    <a:pt x="10618" y="4136"/>
                    <a:pt x="10652" y="4123"/>
                    <a:pt x="10680" y="4099"/>
                  </a:cubicBezTo>
                  <a:cubicBezTo>
                    <a:pt x="10885" y="3928"/>
                    <a:pt x="11104" y="3775"/>
                    <a:pt x="11334" y="3640"/>
                  </a:cubicBezTo>
                  <a:cubicBezTo>
                    <a:pt x="11341" y="3885"/>
                    <a:pt x="11366" y="4129"/>
                    <a:pt x="11409" y="4369"/>
                  </a:cubicBezTo>
                  <a:cubicBezTo>
                    <a:pt x="11414" y="4400"/>
                    <a:pt x="11433" y="4429"/>
                    <a:pt x="11461" y="4447"/>
                  </a:cubicBezTo>
                  <a:cubicBezTo>
                    <a:pt x="11197" y="4542"/>
                    <a:pt x="11021" y="4777"/>
                    <a:pt x="11187" y="5093"/>
                  </a:cubicBezTo>
                  <a:cubicBezTo>
                    <a:pt x="11189" y="5096"/>
                    <a:pt x="11191" y="5099"/>
                    <a:pt x="11192" y="5101"/>
                  </a:cubicBezTo>
                  <a:cubicBezTo>
                    <a:pt x="10912" y="5255"/>
                    <a:pt x="10652" y="5468"/>
                    <a:pt x="10423" y="5657"/>
                  </a:cubicBezTo>
                  <a:cubicBezTo>
                    <a:pt x="10031" y="5975"/>
                    <a:pt x="9653" y="6312"/>
                    <a:pt x="9276" y="6647"/>
                  </a:cubicBezTo>
                  <a:cubicBezTo>
                    <a:pt x="9109" y="6796"/>
                    <a:pt x="8942" y="6946"/>
                    <a:pt x="8779" y="7100"/>
                  </a:cubicBezTo>
                  <a:cubicBezTo>
                    <a:pt x="8548" y="6913"/>
                    <a:pt x="8320" y="6723"/>
                    <a:pt x="8080" y="6547"/>
                  </a:cubicBezTo>
                  <a:cubicBezTo>
                    <a:pt x="7764" y="6317"/>
                    <a:pt x="7436" y="6105"/>
                    <a:pt x="7065" y="5994"/>
                  </a:cubicBezTo>
                  <a:cubicBezTo>
                    <a:pt x="6592" y="5551"/>
                    <a:pt x="6362" y="4868"/>
                    <a:pt x="6260" y="4242"/>
                  </a:cubicBezTo>
                  <a:cubicBezTo>
                    <a:pt x="6146" y="3540"/>
                    <a:pt x="6180" y="2836"/>
                    <a:pt x="6532" y="2200"/>
                  </a:cubicBezTo>
                  <a:cubicBezTo>
                    <a:pt x="6840" y="1646"/>
                    <a:pt x="7266" y="1136"/>
                    <a:pt x="7801" y="786"/>
                  </a:cubicBezTo>
                  <a:cubicBezTo>
                    <a:pt x="8064" y="614"/>
                    <a:pt x="8488" y="338"/>
                    <a:pt x="8857" y="338"/>
                  </a:cubicBezTo>
                  <a:close/>
                  <a:moveTo>
                    <a:pt x="16287" y="5787"/>
                  </a:moveTo>
                  <a:cubicBezTo>
                    <a:pt x="16387" y="5828"/>
                    <a:pt x="16487" y="5870"/>
                    <a:pt x="16587" y="5912"/>
                  </a:cubicBezTo>
                  <a:cubicBezTo>
                    <a:pt x="16575" y="5908"/>
                    <a:pt x="16562" y="5906"/>
                    <a:pt x="16550" y="5906"/>
                  </a:cubicBezTo>
                  <a:cubicBezTo>
                    <a:pt x="16528" y="5906"/>
                    <a:pt x="16506" y="5912"/>
                    <a:pt x="16487" y="5923"/>
                  </a:cubicBezTo>
                  <a:cubicBezTo>
                    <a:pt x="15686" y="6362"/>
                    <a:pt x="14894" y="7009"/>
                    <a:pt x="14445" y="7823"/>
                  </a:cubicBezTo>
                  <a:cubicBezTo>
                    <a:pt x="14362" y="7635"/>
                    <a:pt x="14228" y="7478"/>
                    <a:pt x="14020" y="7426"/>
                  </a:cubicBezTo>
                  <a:lnTo>
                    <a:pt x="14018" y="7426"/>
                  </a:lnTo>
                  <a:cubicBezTo>
                    <a:pt x="13970" y="7415"/>
                    <a:pt x="13920" y="7408"/>
                    <a:pt x="13870" y="7405"/>
                  </a:cubicBezTo>
                  <a:cubicBezTo>
                    <a:pt x="13945" y="7173"/>
                    <a:pt x="14052" y="6954"/>
                    <a:pt x="14210" y="6763"/>
                  </a:cubicBezTo>
                  <a:cubicBezTo>
                    <a:pt x="14313" y="6637"/>
                    <a:pt x="14412" y="6502"/>
                    <a:pt x="14514" y="6366"/>
                  </a:cubicBezTo>
                  <a:cubicBezTo>
                    <a:pt x="15076" y="6092"/>
                    <a:pt x="15671" y="5888"/>
                    <a:pt x="16287" y="5787"/>
                  </a:cubicBezTo>
                  <a:close/>
                  <a:moveTo>
                    <a:pt x="31764" y="6319"/>
                  </a:moveTo>
                  <a:cubicBezTo>
                    <a:pt x="31869" y="6335"/>
                    <a:pt x="31972" y="6361"/>
                    <a:pt x="32074" y="6392"/>
                  </a:cubicBezTo>
                  <a:cubicBezTo>
                    <a:pt x="32653" y="6577"/>
                    <a:pt x="33173" y="6921"/>
                    <a:pt x="33590" y="7363"/>
                  </a:cubicBezTo>
                  <a:cubicBezTo>
                    <a:pt x="33587" y="7375"/>
                    <a:pt x="33587" y="7385"/>
                    <a:pt x="33587" y="7396"/>
                  </a:cubicBezTo>
                  <a:cubicBezTo>
                    <a:pt x="33342" y="7532"/>
                    <a:pt x="33115" y="7698"/>
                    <a:pt x="32910" y="7892"/>
                  </a:cubicBezTo>
                  <a:cubicBezTo>
                    <a:pt x="32911" y="7855"/>
                    <a:pt x="32898" y="7820"/>
                    <a:pt x="32871" y="7797"/>
                  </a:cubicBezTo>
                  <a:cubicBezTo>
                    <a:pt x="32519" y="7466"/>
                    <a:pt x="31992" y="7260"/>
                    <a:pt x="31557" y="7061"/>
                  </a:cubicBezTo>
                  <a:cubicBezTo>
                    <a:pt x="31692" y="6824"/>
                    <a:pt x="31775" y="6574"/>
                    <a:pt x="31764" y="6319"/>
                  </a:cubicBezTo>
                  <a:close/>
                  <a:moveTo>
                    <a:pt x="6135" y="7008"/>
                  </a:moveTo>
                  <a:cubicBezTo>
                    <a:pt x="6810" y="7008"/>
                    <a:pt x="7438" y="7339"/>
                    <a:pt x="8018" y="7707"/>
                  </a:cubicBezTo>
                  <a:cubicBezTo>
                    <a:pt x="8051" y="7728"/>
                    <a:pt x="8083" y="7748"/>
                    <a:pt x="8115" y="7768"/>
                  </a:cubicBezTo>
                  <a:cubicBezTo>
                    <a:pt x="8078" y="7807"/>
                    <a:pt x="8043" y="7847"/>
                    <a:pt x="8008" y="7887"/>
                  </a:cubicBezTo>
                  <a:cubicBezTo>
                    <a:pt x="7956" y="7945"/>
                    <a:pt x="7903" y="8007"/>
                    <a:pt x="7850" y="8070"/>
                  </a:cubicBezTo>
                  <a:lnTo>
                    <a:pt x="7848" y="8072"/>
                  </a:lnTo>
                  <a:cubicBezTo>
                    <a:pt x="7152" y="7666"/>
                    <a:pt x="6268" y="7406"/>
                    <a:pt x="5418" y="7406"/>
                  </a:cubicBezTo>
                  <a:cubicBezTo>
                    <a:pt x="5209" y="7406"/>
                    <a:pt x="5002" y="7422"/>
                    <a:pt x="4800" y="7455"/>
                  </a:cubicBezTo>
                  <a:cubicBezTo>
                    <a:pt x="5039" y="7291"/>
                    <a:pt x="5301" y="7168"/>
                    <a:pt x="5578" y="7086"/>
                  </a:cubicBezTo>
                  <a:cubicBezTo>
                    <a:pt x="5767" y="7032"/>
                    <a:pt x="5953" y="7008"/>
                    <a:pt x="6135" y="7008"/>
                  </a:cubicBezTo>
                  <a:close/>
                  <a:moveTo>
                    <a:pt x="11501" y="5236"/>
                  </a:moveTo>
                  <a:cubicBezTo>
                    <a:pt x="10891" y="6099"/>
                    <a:pt x="10522" y="7110"/>
                    <a:pt x="10433" y="8164"/>
                  </a:cubicBezTo>
                  <a:cubicBezTo>
                    <a:pt x="10081" y="8004"/>
                    <a:pt x="9739" y="7825"/>
                    <a:pt x="9424" y="7603"/>
                  </a:cubicBezTo>
                  <a:cubicBezTo>
                    <a:pt x="9272" y="7495"/>
                    <a:pt x="9127" y="7381"/>
                    <a:pt x="8982" y="7266"/>
                  </a:cubicBezTo>
                  <a:cubicBezTo>
                    <a:pt x="9139" y="7118"/>
                    <a:pt x="9299" y="6973"/>
                    <a:pt x="9461" y="6829"/>
                  </a:cubicBezTo>
                  <a:cubicBezTo>
                    <a:pt x="9803" y="6524"/>
                    <a:pt x="10147" y="6217"/>
                    <a:pt x="10500" y="5925"/>
                  </a:cubicBezTo>
                  <a:cubicBezTo>
                    <a:pt x="10779" y="5695"/>
                    <a:pt x="11129" y="5381"/>
                    <a:pt x="11501" y="5236"/>
                  </a:cubicBezTo>
                  <a:close/>
                  <a:moveTo>
                    <a:pt x="20369" y="6454"/>
                  </a:moveTo>
                  <a:cubicBezTo>
                    <a:pt x="20594" y="6454"/>
                    <a:pt x="20847" y="6542"/>
                    <a:pt x="21011" y="6602"/>
                  </a:cubicBezTo>
                  <a:cubicBezTo>
                    <a:pt x="21199" y="6671"/>
                    <a:pt x="21382" y="6757"/>
                    <a:pt x="21557" y="6859"/>
                  </a:cubicBezTo>
                  <a:lnTo>
                    <a:pt x="21557" y="6859"/>
                  </a:lnTo>
                  <a:cubicBezTo>
                    <a:pt x="21501" y="6922"/>
                    <a:pt x="21446" y="6988"/>
                    <a:pt x="21393" y="7056"/>
                  </a:cubicBezTo>
                  <a:cubicBezTo>
                    <a:pt x="20722" y="7276"/>
                    <a:pt x="20119" y="7632"/>
                    <a:pt x="19687" y="8170"/>
                  </a:cubicBezTo>
                  <a:cubicBezTo>
                    <a:pt x="19587" y="8155"/>
                    <a:pt x="19487" y="8148"/>
                    <a:pt x="19386" y="8148"/>
                  </a:cubicBezTo>
                  <a:cubicBezTo>
                    <a:pt x="19333" y="8148"/>
                    <a:pt x="19281" y="8150"/>
                    <a:pt x="19228" y="8154"/>
                  </a:cubicBezTo>
                  <a:cubicBezTo>
                    <a:pt x="19269" y="7945"/>
                    <a:pt x="19358" y="7740"/>
                    <a:pt x="19441" y="7573"/>
                  </a:cubicBezTo>
                  <a:cubicBezTo>
                    <a:pt x="19630" y="7195"/>
                    <a:pt x="19877" y="6799"/>
                    <a:pt x="20217" y="6537"/>
                  </a:cubicBezTo>
                  <a:cubicBezTo>
                    <a:pt x="20244" y="6519"/>
                    <a:pt x="20260" y="6491"/>
                    <a:pt x="20269" y="6461"/>
                  </a:cubicBezTo>
                  <a:cubicBezTo>
                    <a:pt x="20301" y="6456"/>
                    <a:pt x="20335" y="6454"/>
                    <a:pt x="20369" y="6454"/>
                  </a:cubicBezTo>
                  <a:close/>
                  <a:moveTo>
                    <a:pt x="21133" y="7445"/>
                  </a:moveTo>
                  <a:lnTo>
                    <a:pt x="21133" y="7445"/>
                  </a:lnTo>
                  <a:cubicBezTo>
                    <a:pt x="21061" y="7567"/>
                    <a:pt x="20996" y="7688"/>
                    <a:pt x="20938" y="7810"/>
                  </a:cubicBezTo>
                  <a:cubicBezTo>
                    <a:pt x="20856" y="7982"/>
                    <a:pt x="20784" y="8157"/>
                    <a:pt x="20722" y="8337"/>
                  </a:cubicBezTo>
                  <a:cubicBezTo>
                    <a:pt x="20571" y="8322"/>
                    <a:pt x="20419" y="8311"/>
                    <a:pt x="20270" y="8282"/>
                  </a:cubicBezTo>
                  <a:cubicBezTo>
                    <a:pt x="20172" y="8264"/>
                    <a:pt x="20074" y="8244"/>
                    <a:pt x="19977" y="8224"/>
                  </a:cubicBezTo>
                  <a:cubicBezTo>
                    <a:pt x="20287" y="7874"/>
                    <a:pt x="20696" y="7623"/>
                    <a:pt x="21133" y="7445"/>
                  </a:cubicBezTo>
                  <a:close/>
                  <a:moveTo>
                    <a:pt x="12851" y="4707"/>
                  </a:moveTo>
                  <a:cubicBezTo>
                    <a:pt x="12858" y="4769"/>
                    <a:pt x="12902" y="4826"/>
                    <a:pt x="12970" y="4826"/>
                  </a:cubicBezTo>
                  <a:cubicBezTo>
                    <a:pt x="12982" y="4826"/>
                    <a:pt x="12994" y="4825"/>
                    <a:pt x="13007" y="4821"/>
                  </a:cubicBezTo>
                  <a:cubicBezTo>
                    <a:pt x="13097" y="4796"/>
                    <a:pt x="13188" y="4785"/>
                    <a:pt x="13281" y="4785"/>
                  </a:cubicBezTo>
                  <a:cubicBezTo>
                    <a:pt x="13844" y="4785"/>
                    <a:pt x="14444" y="5205"/>
                    <a:pt x="14784" y="5597"/>
                  </a:cubicBezTo>
                  <a:cubicBezTo>
                    <a:pt x="14791" y="5605"/>
                    <a:pt x="14799" y="5610"/>
                    <a:pt x="14806" y="5615"/>
                  </a:cubicBezTo>
                  <a:cubicBezTo>
                    <a:pt x="14721" y="5708"/>
                    <a:pt x="14639" y="5805"/>
                    <a:pt x="14560" y="5902"/>
                  </a:cubicBezTo>
                  <a:cubicBezTo>
                    <a:pt x="14495" y="5984"/>
                    <a:pt x="14429" y="6065"/>
                    <a:pt x="14362" y="6147"/>
                  </a:cubicBezTo>
                  <a:cubicBezTo>
                    <a:pt x="14030" y="6310"/>
                    <a:pt x="13710" y="6497"/>
                    <a:pt x="13404" y="6707"/>
                  </a:cubicBezTo>
                  <a:cubicBezTo>
                    <a:pt x="12700" y="7193"/>
                    <a:pt x="11875" y="7753"/>
                    <a:pt x="11486" y="8541"/>
                  </a:cubicBezTo>
                  <a:cubicBezTo>
                    <a:pt x="11483" y="8549"/>
                    <a:pt x="11479" y="8557"/>
                    <a:pt x="11476" y="8566"/>
                  </a:cubicBezTo>
                  <a:cubicBezTo>
                    <a:pt x="11373" y="8531"/>
                    <a:pt x="11266" y="8507"/>
                    <a:pt x="11156" y="8496"/>
                  </a:cubicBezTo>
                  <a:cubicBezTo>
                    <a:pt x="11144" y="8474"/>
                    <a:pt x="11124" y="8459"/>
                    <a:pt x="11101" y="8449"/>
                  </a:cubicBezTo>
                  <a:cubicBezTo>
                    <a:pt x="10961" y="8392"/>
                    <a:pt x="10820" y="8334"/>
                    <a:pt x="10680" y="8272"/>
                  </a:cubicBezTo>
                  <a:cubicBezTo>
                    <a:pt x="10759" y="7141"/>
                    <a:pt x="11177" y="6034"/>
                    <a:pt x="11890" y="5148"/>
                  </a:cubicBezTo>
                  <a:cubicBezTo>
                    <a:pt x="11920" y="5139"/>
                    <a:pt x="11943" y="5119"/>
                    <a:pt x="11958" y="5094"/>
                  </a:cubicBezTo>
                  <a:cubicBezTo>
                    <a:pt x="12262" y="4976"/>
                    <a:pt x="12547" y="4819"/>
                    <a:pt x="12851" y="4707"/>
                  </a:cubicBezTo>
                  <a:close/>
                  <a:moveTo>
                    <a:pt x="31417" y="7280"/>
                  </a:moveTo>
                  <a:cubicBezTo>
                    <a:pt x="31655" y="7390"/>
                    <a:pt x="31891" y="7507"/>
                    <a:pt x="32122" y="7632"/>
                  </a:cubicBezTo>
                  <a:cubicBezTo>
                    <a:pt x="32313" y="7733"/>
                    <a:pt x="32531" y="7832"/>
                    <a:pt x="32690" y="7980"/>
                  </a:cubicBezTo>
                  <a:cubicBezTo>
                    <a:pt x="32712" y="8003"/>
                    <a:pt x="32741" y="8016"/>
                    <a:pt x="32772" y="8016"/>
                  </a:cubicBezTo>
                  <a:cubicBezTo>
                    <a:pt x="32776" y="8016"/>
                    <a:pt x="32779" y="8016"/>
                    <a:pt x="32783" y="8015"/>
                  </a:cubicBezTo>
                  <a:lnTo>
                    <a:pt x="32783" y="8015"/>
                  </a:lnTo>
                  <a:cubicBezTo>
                    <a:pt x="32606" y="8199"/>
                    <a:pt x="32446" y="8397"/>
                    <a:pt x="32303" y="8607"/>
                  </a:cubicBezTo>
                  <a:cubicBezTo>
                    <a:pt x="31894" y="8299"/>
                    <a:pt x="31547" y="7910"/>
                    <a:pt x="31080" y="7690"/>
                  </a:cubicBezTo>
                  <a:cubicBezTo>
                    <a:pt x="31200" y="7560"/>
                    <a:pt x="31313" y="7423"/>
                    <a:pt x="31417" y="7280"/>
                  </a:cubicBezTo>
                  <a:close/>
                  <a:moveTo>
                    <a:pt x="8792" y="7446"/>
                  </a:moveTo>
                  <a:cubicBezTo>
                    <a:pt x="9001" y="7620"/>
                    <a:pt x="9219" y="7780"/>
                    <a:pt x="9446" y="7927"/>
                  </a:cubicBezTo>
                  <a:cubicBezTo>
                    <a:pt x="9756" y="8124"/>
                    <a:pt x="10083" y="8286"/>
                    <a:pt x="10417" y="8436"/>
                  </a:cubicBezTo>
                  <a:cubicBezTo>
                    <a:pt x="10415" y="8491"/>
                    <a:pt x="10413" y="8546"/>
                    <a:pt x="10413" y="8601"/>
                  </a:cubicBezTo>
                  <a:lnTo>
                    <a:pt x="10412" y="8601"/>
                  </a:lnTo>
                  <a:cubicBezTo>
                    <a:pt x="10355" y="8624"/>
                    <a:pt x="10300" y="8651"/>
                    <a:pt x="10245" y="8683"/>
                  </a:cubicBezTo>
                  <a:cubicBezTo>
                    <a:pt x="10233" y="8673"/>
                    <a:pt x="10220" y="8664"/>
                    <a:pt x="10203" y="8659"/>
                  </a:cubicBezTo>
                  <a:cubicBezTo>
                    <a:pt x="9634" y="8467"/>
                    <a:pt x="9084" y="8087"/>
                    <a:pt x="8523" y="7713"/>
                  </a:cubicBezTo>
                  <a:cubicBezTo>
                    <a:pt x="8612" y="7623"/>
                    <a:pt x="8702" y="7535"/>
                    <a:pt x="8792" y="7446"/>
                  </a:cubicBezTo>
                  <a:close/>
                  <a:moveTo>
                    <a:pt x="13965" y="6659"/>
                  </a:moveTo>
                  <a:lnTo>
                    <a:pt x="13965" y="6659"/>
                  </a:lnTo>
                  <a:cubicBezTo>
                    <a:pt x="13947" y="6684"/>
                    <a:pt x="13930" y="6709"/>
                    <a:pt x="13913" y="6734"/>
                  </a:cubicBezTo>
                  <a:cubicBezTo>
                    <a:pt x="13776" y="6946"/>
                    <a:pt x="13671" y="7180"/>
                    <a:pt x="13601" y="7423"/>
                  </a:cubicBezTo>
                  <a:cubicBezTo>
                    <a:pt x="13266" y="7490"/>
                    <a:pt x="12939" y="7703"/>
                    <a:pt x="12697" y="7910"/>
                  </a:cubicBezTo>
                  <a:cubicBezTo>
                    <a:pt x="12378" y="8182"/>
                    <a:pt x="12087" y="8529"/>
                    <a:pt x="11961" y="8933"/>
                  </a:cubicBezTo>
                  <a:cubicBezTo>
                    <a:pt x="11891" y="8834"/>
                    <a:pt x="11805" y="8748"/>
                    <a:pt x="11705" y="8678"/>
                  </a:cubicBezTo>
                  <a:lnTo>
                    <a:pt x="11703" y="8678"/>
                  </a:lnTo>
                  <a:cubicBezTo>
                    <a:pt x="11705" y="8674"/>
                    <a:pt x="11708" y="8671"/>
                    <a:pt x="11710" y="8668"/>
                  </a:cubicBezTo>
                  <a:cubicBezTo>
                    <a:pt x="11913" y="8256"/>
                    <a:pt x="12252" y="7927"/>
                    <a:pt x="12600" y="7637"/>
                  </a:cubicBezTo>
                  <a:cubicBezTo>
                    <a:pt x="12941" y="7353"/>
                    <a:pt x="13298" y="7078"/>
                    <a:pt x="13673" y="6838"/>
                  </a:cubicBezTo>
                  <a:cubicBezTo>
                    <a:pt x="13768" y="6776"/>
                    <a:pt x="13865" y="6718"/>
                    <a:pt x="13965" y="6659"/>
                  </a:cubicBezTo>
                  <a:close/>
                  <a:moveTo>
                    <a:pt x="5659" y="5588"/>
                  </a:moveTo>
                  <a:cubicBezTo>
                    <a:pt x="5733" y="5728"/>
                    <a:pt x="5819" y="5862"/>
                    <a:pt x="5919" y="5984"/>
                  </a:cubicBezTo>
                  <a:cubicBezTo>
                    <a:pt x="5808" y="6012"/>
                    <a:pt x="5699" y="6047"/>
                    <a:pt x="5591" y="6090"/>
                  </a:cubicBezTo>
                  <a:cubicBezTo>
                    <a:pt x="4765" y="6419"/>
                    <a:pt x="4075" y="7013"/>
                    <a:pt x="3459" y="7642"/>
                  </a:cubicBezTo>
                  <a:cubicBezTo>
                    <a:pt x="3050" y="8057"/>
                    <a:pt x="2728" y="8531"/>
                    <a:pt x="2366" y="8983"/>
                  </a:cubicBezTo>
                  <a:cubicBezTo>
                    <a:pt x="2326" y="9031"/>
                    <a:pt x="2286" y="9078"/>
                    <a:pt x="2245" y="9125"/>
                  </a:cubicBezTo>
                  <a:cubicBezTo>
                    <a:pt x="2188" y="9018"/>
                    <a:pt x="2111" y="8854"/>
                    <a:pt x="2019" y="8669"/>
                  </a:cubicBezTo>
                  <a:cubicBezTo>
                    <a:pt x="2023" y="8661"/>
                    <a:pt x="2024" y="8653"/>
                    <a:pt x="2026" y="8643"/>
                  </a:cubicBezTo>
                  <a:cubicBezTo>
                    <a:pt x="2126" y="7855"/>
                    <a:pt x="2919" y="7208"/>
                    <a:pt x="3516" y="6773"/>
                  </a:cubicBezTo>
                  <a:cubicBezTo>
                    <a:pt x="4151" y="6307"/>
                    <a:pt x="4854" y="5887"/>
                    <a:pt x="5601" y="5628"/>
                  </a:cubicBezTo>
                  <a:cubicBezTo>
                    <a:pt x="5623" y="5620"/>
                    <a:pt x="5643" y="5607"/>
                    <a:pt x="5659" y="5588"/>
                  </a:cubicBezTo>
                  <a:close/>
                  <a:moveTo>
                    <a:pt x="16600" y="5918"/>
                  </a:moveTo>
                  <a:cubicBezTo>
                    <a:pt x="16714" y="5965"/>
                    <a:pt x="16824" y="6010"/>
                    <a:pt x="16936" y="6055"/>
                  </a:cubicBezTo>
                  <a:lnTo>
                    <a:pt x="16934" y="6055"/>
                  </a:lnTo>
                  <a:cubicBezTo>
                    <a:pt x="16594" y="6729"/>
                    <a:pt x="16262" y="7423"/>
                    <a:pt x="16065" y="8149"/>
                  </a:cubicBezTo>
                  <a:cubicBezTo>
                    <a:pt x="16053" y="8148"/>
                    <a:pt x="16042" y="8148"/>
                    <a:pt x="16030" y="8148"/>
                  </a:cubicBezTo>
                  <a:cubicBezTo>
                    <a:pt x="15983" y="8148"/>
                    <a:pt x="15937" y="8153"/>
                    <a:pt x="15892" y="8164"/>
                  </a:cubicBezTo>
                  <a:cubicBezTo>
                    <a:pt x="15413" y="8279"/>
                    <a:pt x="15064" y="8746"/>
                    <a:pt x="14786" y="9118"/>
                  </a:cubicBezTo>
                  <a:cubicBezTo>
                    <a:pt x="14714" y="9213"/>
                    <a:pt x="14644" y="9310"/>
                    <a:pt x="14577" y="9408"/>
                  </a:cubicBezTo>
                  <a:cubicBezTo>
                    <a:pt x="14594" y="9050"/>
                    <a:pt x="14619" y="8693"/>
                    <a:pt x="14577" y="8334"/>
                  </a:cubicBezTo>
                  <a:cubicBezTo>
                    <a:pt x="14569" y="8267"/>
                    <a:pt x="14557" y="8195"/>
                    <a:pt x="14542" y="8124"/>
                  </a:cubicBezTo>
                  <a:cubicBezTo>
                    <a:pt x="14572" y="8114"/>
                    <a:pt x="14597" y="8092"/>
                    <a:pt x="14609" y="8062"/>
                  </a:cubicBezTo>
                  <a:cubicBezTo>
                    <a:pt x="15024" y="7235"/>
                    <a:pt x="15816" y="6584"/>
                    <a:pt x="16617" y="6145"/>
                  </a:cubicBezTo>
                  <a:cubicBezTo>
                    <a:pt x="16721" y="6089"/>
                    <a:pt x="16684" y="5959"/>
                    <a:pt x="16600" y="5918"/>
                  </a:cubicBezTo>
                  <a:close/>
                  <a:moveTo>
                    <a:pt x="1152" y="7758"/>
                  </a:moveTo>
                  <a:cubicBezTo>
                    <a:pt x="1546" y="8120"/>
                    <a:pt x="1901" y="9041"/>
                    <a:pt x="2034" y="9276"/>
                  </a:cubicBezTo>
                  <a:lnTo>
                    <a:pt x="2034" y="9278"/>
                  </a:lnTo>
                  <a:cubicBezTo>
                    <a:pt x="2043" y="9291"/>
                    <a:pt x="2054" y="9305"/>
                    <a:pt x="2066" y="9315"/>
                  </a:cubicBezTo>
                  <a:cubicBezTo>
                    <a:pt x="1978" y="9405"/>
                    <a:pt x="1886" y="9492"/>
                    <a:pt x="1793" y="9578"/>
                  </a:cubicBezTo>
                  <a:cubicBezTo>
                    <a:pt x="1214" y="9133"/>
                    <a:pt x="617" y="8466"/>
                    <a:pt x="1152" y="7758"/>
                  </a:cubicBezTo>
                  <a:close/>
                  <a:moveTo>
                    <a:pt x="17179" y="6144"/>
                  </a:moveTo>
                  <a:cubicBezTo>
                    <a:pt x="17364" y="6203"/>
                    <a:pt x="17548" y="6219"/>
                    <a:pt x="17733" y="6219"/>
                  </a:cubicBezTo>
                  <a:cubicBezTo>
                    <a:pt x="17935" y="6219"/>
                    <a:pt x="18139" y="6200"/>
                    <a:pt x="18350" y="6200"/>
                  </a:cubicBezTo>
                  <a:cubicBezTo>
                    <a:pt x="18354" y="6200"/>
                    <a:pt x="18359" y="6200"/>
                    <a:pt x="18364" y="6200"/>
                  </a:cubicBezTo>
                  <a:cubicBezTo>
                    <a:pt x="18874" y="6205"/>
                    <a:pt x="19293" y="6429"/>
                    <a:pt x="19738" y="6642"/>
                  </a:cubicBezTo>
                  <a:cubicBezTo>
                    <a:pt x="19498" y="6918"/>
                    <a:pt x="19303" y="7230"/>
                    <a:pt x="19159" y="7567"/>
                  </a:cubicBezTo>
                  <a:cubicBezTo>
                    <a:pt x="19079" y="7753"/>
                    <a:pt x="19001" y="7969"/>
                    <a:pt x="18966" y="8185"/>
                  </a:cubicBezTo>
                  <a:cubicBezTo>
                    <a:pt x="18414" y="8469"/>
                    <a:pt x="17975" y="8958"/>
                    <a:pt x="17543" y="9395"/>
                  </a:cubicBezTo>
                  <a:cubicBezTo>
                    <a:pt x="17495" y="9445"/>
                    <a:pt x="17393" y="9592"/>
                    <a:pt x="17319" y="9605"/>
                  </a:cubicBezTo>
                  <a:cubicBezTo>
                    <a:pt x="17318" y="9605"/>
                    <a:pt x="17316" y="9605"/>
                    <a:pt x="17315" y="9605"/>
                  </a:cubicBezTo>
                  <a:cubicBezTo>
                    <a:pt x="17248" y="9605"/>
                    <a:pt x="17114" y="9404"/>
                    <a:pt x="17094" y="9368"/>
                  </a:cubicBezTo>
                  <a:cubicBezTo>
                    <a:pt x="16961" y="9115"/>
                    <a:pt x="16889" y="8838"/>
                    <a:pt x="16719" y="8602"/>
                  </a:cubicBezTo>
                  <a:cubicBezTo>
                    <a:pt x="16611" y="8452"/>
                    <a:pt x="16475" y="8304"/>
                    <a:pt x="16312" y="8219"/>
                  </a:cubicBezTo>
                  <a:cubicBezTo>
                    <a:pt x="16505" y="7498"/>
                    <a:pt x="16841" y="6811"/>
                    <a:pt x="17179" y="6144"/>
                  </a:cubicBezTo>
                  <a:close/>
                  <a:moveTo>
                    <a:pt x="851" y="7611"/>
                  </a:moveTo>
                  <a:cubicBezTo>
                    <a:pt x="879" y="7611"/>
                    <a:pt x="906" y="7615"/>
                    <a:pt x="933" y="7623"/>
                  </a:cubicBezTo>
                  <a:cubicBezTo>
                    <a:pt x="680" y="7979"/>
                    <a:pt x="581" y="8392"/>
                    <a:pt x="773" y="8809"/>
                  </a:cubicBezTo>
                  <a:cubicBezTo>
                    <a:pt x="952" y="9198"/>
                    <a:pt x="1269" y="9495"/>
                    <a:pt x="1602" y="9753"/>
                  </a:cubicBezTo>
                  <a:cubicBezTo>
                    <a:pt x="1472" y="9874"/>
                    <a:pt x="1344" y="9994"/>
                    <a:pt x="1220" y="10122"/>
                  </a:cubicBezTo>
                  <a:cubicBezTo>
                    <a:pt x="1112" y="10020"/>
                    <a:pt x="1012" y="9792"/>
                    <a:pt x="947" y="9687"/>
                  </a:cubicBezTo>
                  <a:cubicBezTo>
                    <a:pt x="838" y="9508"/>
                    <a:pt x="715" y="9328"/>
                    <a:pt x="623" y="9140"/>
                  </a:cubicBezTo>
                  <a:cubicBezTo>
                    <a:pt x="415" y="8711"/>
                    <a:pt x="211" y="8032"/>
                    <a:pt x="665" y="7680"/>
                  </a:cubicBezTo>
                  <a:cubicBezTo>
                    <a:pt x="717" y="7635"/>
                    <a:pt x="783" y="7611"/>
                    <a:pt x="851" y="7611"/>
                  </a:cubicBezTo>
                  <a:close/>
                  <a:moveTo>
                    <a:pt x="30896" y="7880"/>
                  </a:moveTo>
                  <a:cubicBezTo>
                    <a:pt x="30905" y="7889"/>
                    <a:pt x="30916" y="7895"/>
                    <a:pt x="30928" y="7900"/>
                  </a:cubicBezTo>
                  <a:cubicBezTo>
                    <a:pt x="31402" y="8117"/>
                    <a:pt x="31754" y="8509"/>
                    <a:pt x="32161" y="8819"/>
                  </a:cubicBezTo>
                  <a:cubicBezTo>
                    <a:pt x="32029" y="9028"/>
                    <a:pt x="31909" y="9245"/>
                    <a:pt x="31795" y="9467"/>
                  </a:cubicBezTo>
                  <a:cubicBezTo>
                    <a:pt x="31362" y="9101"/>
                    <a:pt x="30926" y="8736"/>
                    <a:pt x="30433" y="8456"/>
                  </a:cubicBezTo>
                  <a:cubicBezTo>
                    <a:pt x="30411" y="8443"/>
                    <a:pt x="30389" y="8437"/>
                    <a:pt x="30369" y="8437"/>
                  </a:cubicBezTo>
                  <a:cubicBezTo>
                    <a:pt x="30256" y="8437"/>
                    <a:pt x="30183" y="8610"/>
                    <a:pt x="30306" y="8679"/>
                  </a:cubicBezTo>
                  <a:lnTo>
                    <a:pt x="30306" y="8681"/>
                  </a:lnTo>
                  <a:cubicBezTo>
                    <a:pt x="30805" y="8964"/>
                    <a:pt x="31240" y="9335"/>
                    <a:pt x="31677" y="9703"/>
                  </a:cubicBezTo>
                  <a:cubicBezTo>
                    <a:pt x="31545" y="9969"/>
                    <a:pt x="31420" y="10239"/>
                    <a:pt x="31288" y="10504"/>
                  </a:cubicBezTo>
                  <a:cubicBezTo>
                    <a:pt x="30946" y="9855"/>
                    <a:pt x="30092" y="9605"/>
                    <a:pt x="29655" y="9025"/>
                  </a:cubicBezTo>
                  <a:cubicBezTo>
                    <a:pt x="29944" y="8784"/>
                    <a:pt x="30227" y="8532"/>
                    <a:pt x="30498" y="8269"/>
                  </a:cubicBezTo>
                  <a:cubicBezTo>
                    <a:pt x="30616" y="8152"/>
                    <a:pt x="30755" y="8022"/>
                    <a:pt x="30896" y="7880"/>
                  </a:cubicBezTo>
                  <a:close/>
                  <a:moveTo>
                    <a:pt x="6512" y="6166"/>
                  </a:moveTo>
                  <a:cubicBezTo>
                    <a:pt x="6660" y="6166"/>
                    <a:pt x="6808" y="6184"/>
                    <a:pt x="6954" y="6225"/>
                  </a:cubicBezTo>
                  <a:lnTo>
                    <a:pt x="6954" y="6227"/>
                  </a:lnTo>
                  <a:cubicBezTo>
                    <a:pt x="7442" y="6367"/>
                    <a:pt x="7863" y="6692"/>
                    <a:pt x="8253" y="7004"/>
                  </a:cubicBezTo>
                  <a:cubicBezTo>
                    <a:pt x="8365" y="7094"/>
                    <a:pt x="8477" y="7188"/>
                    <a:pt x="8590" y="7281"/>
                  </a:cubicBezTo>
                  <a:cubicBezTo>
                    <a:pt x="8492" y="7375"/>
                    <a:pt x="8397" y="7470"/>
                    <a:pt x="8303" y="7568"/>
                  </a:cubicBezTo>
                  <a:cubicBezTo>
                    <a:pt x="7625" y="7125"/>
                    <a:pt x="6930" y="6731"/>
                    <a:pt x="6175" y="6731"/>
                  </a:cubicBezTo>
                  <a:cubicBezTo>
                    <a:pt x="5938" y="6731"/>
                    <a:pt x="5696" y="6770"/>
                    <a:pt x="5446" y="6858"/>
                  </a:cubicBezTo>
                  <a:cubicBezTo>
                    <a:pt x="4562" y="7168"/>
                    <a:pt x="3866" y="7855"/>
                    <a:pt x="3267" y="8552"/>
                  </a:cubicBezTo>
                  <a:cubicBezTo>
                    <a:pt x="2682" y="9236"/>
                    <a:pt x="2191" y="10032"/>
                    <a:pt x="1532" y="10649"/>
                  </a:cubicBezTo>
                  <a:cubicBezTo>
                    <a:pt x="1471" y="10556"/>
                    <a:pt x="1402" y="10466"/>
                    <a:pt x="1340" y="10371"/>
                  </a:cubicBezTo>
                  <a:cubicBezTo>
                    <a:pt x="1731" y="9954"/>
                    <a:pt x="2193" y="9618"/>
                    <a:pt x="2550" y="9163"/>
                  </a:cubicBezTo>
                  <a:cubicBezTo>
                    <a:pt x="2882" y="8741"/>
                    <a:pt x="3182" y="8294"/>
                    <a:pt x="3557" y="7909"/>
                  </a:cubicBezTo>
                  <a:cubicBezTo>
                    <a:pt x="4156" y="7293"/>
                    <a:pt x="4839" y="6646"/>
                    <a:pt x="5658" y="6339"/>
                  </a:cubicBezTo>
                  <a:cubicBezTo>
                    <a:pt x="5930" y="6236"/>
                    <a:pt x="6220" y="6166"/>
                    <a:pt x="6512" y="6166"/>
                  </a:cubicBezTo>
                  <a:close/>
                  <a:moveTo>
                    <a:pt x="13801" y="7645"/>
                  </a:moveTo>
                  <a:cubicBezTo>
                    <a:pt x="13885" y="7645"/>
                    <a:pt x="13967" y="7668"/>
                    <a:pt x="14037" y="7713"/>
                  </a:cubicBezTo>
                  <a:cubicBezTo>
                    <a:pt x="14318" y="7902"/>
                    <a:pt x="14335" y="8361"/>
                    <a:pt x="14342" y="8664"/>
                  </a:cubicBezTo>
                  <a:cubicBezTo>
                    <a:pt x="14347" y="8991"/>
                    <a:pt x="14318" y="9316"/>
                    <a:pt x="14307" y="9643"/>
                  </a:cubicBezTo>
                  <a:cubicBezTo>
                    <a:pt x="14303" y="9680"/>
                    <a:pt x="14320" y="9717"/>
                    <a:pt x="14349" y="9740"/>
                  </a:cubicBezTo>
                  <a:cubicBezTo>
                    <a:pt x="14290" y="9829"/>
                    <a:pt x="14230" y="9917"/>
                    <a:pt x="14170" y="10005"/>
                  </a:cubicBezTo>
                  <a:cubicBezTo>
                    <a:pt x="13935" y="9922"/>
                    <a:pt x="13696" y="9844"/>
                    <a:pt x="13456" y="9779"/>
                  </a:cubicBezTo>
                  <a:cubicBezTo>
                    <a:pt x="13444" y="9775"/>
                    <a:pt x="13432" y="9773"/>
                    <a:pt x="13420" y="9773"/>
                  </a:cubicBezTo>
                  <a:cubicBezTo>
                    <a:pt x="13288" y="9773"/>
                    <a:pt x="13244" y="9989"/>
                    <a:pt x="13391" y="10029"/>
                  </a:cubicBezTo>
                  <a:lnTo>
                    <a:pt x="13389" y="10029"/>
                  </a:lnTo>
                  <a:cubicBezTo>
                    <a:pt x="13601" y="10087"/>
                    <a:pt x="13811" y="10154"/>
                    <a:pt x="14018" y="10227"/>
                  </a:cubicBezTo>
                  <a:cubicBezTo>
                    <a:pt x="13900" y="10396"/>
                    <a:pt x="13776" y="10561"/>
                    <a:pt x="13643" y="10719"/>
                  </a:cubicBezTo>
                  <a:cubicBezTo>
                    <a:pt x="13466" y="10928"/>
                    <a:pt x="13249" y="11215"/>
                    <a:pt x="12991" y="11325"/>
                  </a:cubicBezTo>
                  <a:cubicBezTo>
                    <a:pt x="12954" y="11340"/>
                    <a:pt x="12921" y="11348"/>
                    <a:pt x="12890" y="11348"/>
                  </a:cubicBezTo>
                  <a:cubicBezTo>
                    <a:pt x="12758" y="11348"/>
                    <a:pt x="12679" y="11215"/>
                    <a:pt x="12632" y="11080"/>
                  </a:cubicBezTo>
                  <a:cubicBezTo>
                    <a:pt x="12492" y="10686"/>
                    <a:pt x="12447" y="10261"/>
                    <a:pt x="12342" y="9857"/>
                  </a:cubicBezTo>
                  <a:cubicBezTo>
                    <a:pt x="12322" y="9782"/>
                    <a:pt x="12300" y="9703"/>
                    <a:pt x="12277" y="9623"/>
                  </a:cubicBezTo>
                  <a:lnTo>
                    <a:pt x="12277" y="9623"/>
                  </a:lnTo>
                  <a:cubicBezTo>
                    <a:pt x="12505" y="9685"/>
                    <a:pt x="12737" y="9735"/>
                    <a:pt x="12954" y="9834"/>
                  </a:cubicBezTo>
                  <a:cubicBezTo>
                    <a:pt x="12973" y="9842"/>
                    <a:pt x="12992" y="9846"/>
                    <a:pt x="13010" y="9846"/>
                  </a:cubicBezTo>
                  <a:cubicBezTo>
                    <a:pt x="13133" y="9846"/>
                    <a:pt x="13215" y="9668"/>
                    <a:pt x="13081" y="9608"/>
                  </a:cubicBezTo>
                  <a:cubicBezTo>
                    <a:pt x="12790" y="9478"/>
                    <a:pt x="12480" y="9423"/>
                    <a:pt x="12178" y="9325"/>
                  </a:cubicBezTo>
                  <a:lnTo>
                    <a:pt x="12172" y="9325"/>
                  </a:lnTo>
                  <a:cubicBezTo>
                    <a:pt x="12167" y="9308"/>
                    <a:pt x="12160" y="9293"/>
                    <a:pt x="12153" y="9278"/>
                  </a:cubicBezTo>
                  <a:cubicBezTo>
                    <a:pt x="12155" y="9270"/>
                    <a:pt x="12157" y="9260"/>
                    <a:pt x="12158" y="9250"/>
                  </a:cubicBezTo>
                  <a:cubicBezTo>
                    <a:pt x="12192" y="8788"/>
                    <a:pt x="12534" y="8372"/>
                    <a:pt x="12879" y="8092"/>
                  </a:cubicBezTo>
                  <a:cubicBezTo>
                    <a:pt x="13027" y="7970"/>
                    <a:pt x="13279" y="7785"/>
                    <a:pt x="13531" y="7697"/>
                  </a:cubicBezTo>
                  <a:lnTo>
                    <a:pt x="13531" y="7697"/>
                  </a:lnTo>
                  <a:cubicBezTo>
                    <a:pt x="13469" y="7989"/>
                    <a:pt x="13434" y="8289"/>
                    <a:pt x="13398" y="8591"/>
                  </a:cubicBezTo>
                  <a:cubicBezTo>
                    <a:pt x="13388" y="8673"/>
                    <a:pt x="13447" y="8714"/>
                    <a:pt x="13511" y="8714"/>
                  </a:cubicBezTo>
                  <a:cubicBezTo>
                    <a:pt x="13576" y="8714"/>
                    <a:pt x="13646" y="8673"/>
                    <a:pt x="13656" y="8591"/>
                  </a:cubicBezTo>
                  <a:cubicBezTo>
                    <a:pt x="13693" y="8281"/>
                    <a:pt x="13726" y="7955"/>
                    <a:pt x="13801" y="7645"/>
                  </a:cubicBezTo>
                  <a:close/>
                  <a:moveTo>
                    <a:pt x="29457" y="9188"/>
                  </a:moveTo>
                  <a:cubicBezTo>
                    <a:pt x="29672" y="9462"/>
                    <a:pt x="29950" y="9672"/>
                    <a:pt x="30232" y="9877"/>
                  </a:cubicBezTo>
                  <a:cubicBezTo>
                    <a:pt x="30524" y="10089"/>
                    <a:pt x="30945" y="10327"/>
                    <a:pt x="31086" y="10678"/>
                  </a:cubicBezTo>
                  <a:cubicBezTo>
                    <a:pt x="31100" y="10711"/>
                    <a:pt x="31127" y="10738"/>
                    <a:pt x="31160" y="10751"/>
                  </a:cubicBezTo>
                  <a:cubicBezTo>
                    <a:pt x="31088" y="10889"/>
                    <a:pt x="31011" y="11025"/>
                    <a:pt x="30931" y="11156"/>
                  </a:cubicBezTo>
                  <a:cubicBezTo>
                    <a:pt x="30841" y="11302"/>
                    <a:pt x="30743" y="11442"/>
                    <a:pt x="30636" y="11573"/>
                  </a:cubicBezTo>
                  <a:cubicBezTo>
                    <a:pt x="30012" y="10935"/>
                    <a:pt x="29345" y="10327"/>
                    <a:pt x="28593" y="9842"/>
                  </a:cubicBezTo>
                  <a:cubicBezTo>
                    <a:pt x="28886" y="9632"/>
                    <a:pt x="29175" y="9413"/>
                    <a:pt x="29457" y="9188"/>
                  </a:cubicBezTo>
                  <a:close/>
                  <a:moveTo>
                    <a:pt x="28371" y="9999"/>
                  </a:moveTo>
                  <a:cubicBezTo>
                    <a:pt x="28377" y="10007"/>
                    <a:pt x="28387" y="10015"/>
                    <a:pt x="28397" y="10022"/>
                  </a:cubicBezTo>
                  <a:cubicBezTo>
                    <a:pt x="29163" y="10506"/>
                    <a:pt x="29837" y="11123"/>
                    <a:pt x="30466" y="11769"/>
                  </a:cubicBezTo>
                  <a:cubicBezTo>
                    <a:pt x="30239" y="12015"/>
                    <a:pt x="29986" y="12237"/>
                    <a:pt x="29712" y="12429"/>
                  </a:cubicBezTo>
                  <a:cubicBezTo>
                    <a:pt x="29669" y="12459"/>
                    <a:pt x="29624" y="12489"/>
                    <a:pt x="29580" y="12519"/>
                  </a:cubicBezTo>
                  <a:cubicBezTo>
                    <a:pt x="29577" y="12516"/>
                    <a:pt x="29575" y="12513"/>
                    <a:pt x="29573" y="12509"/>
                  </a:cubicBezTo>
                  <a:cubicBezTo>
                    <a:pt x="29006" y="11799"/>
                    <a:pt x="28327" y="11170"/>
                    <a:pt x="27628" y="10593"/>
                  </a:cubicBezTo>
                  <a:cubicBezTo>
                    <a:pt x="27603" y="10572"/>
                    <a:pt x="27573" y="10560"/>
                    <a:pt x="27542" y="10560"/>
                  </a:cubicBezTo>
                  <a:cubicBezTo>
                    <a:pt x="27538" y="10560"/>
                    <a:pt x="27534" y="10560"/>
                    <a:pt x="27530" y="10561"/>
                  </a:cubicBezTo>
                  <a:cubicBezTo>
                    <a:pt x="27814" y="10379"/>
                    <a:pt x="28092" y="10191"/>
                    <a:pt x="28371" y="9999"/>
                  </a:cubicBezTo>
                  <a:close/>
                  <a:moveTo>
                    <a:pt x="27422" y="10633"/>
                  </a:moveTo>
                  <a:lnTo>
                    <a:pt x="27422" y="10633"/>
                  </a:lnTo>
                  <a:cubicBezTo>
                    <a:pt x="27390" y="10679"/>
                    <a:pt x="27402" y="10743"/>
                    <a:pt x="27447" y="10776"/>
                  </a:cubicBezTo>
                  <a:cubicBezTo>
                    <a:pt x="28134" y="11343"/>
                    <a:pt x="28804" y="11964"/>
                    <a:pt x="29365" y="12659"/>
                  </a:cubicBezTo>
                  <a:cubicBezTo>
                    <a:pt x="29186" y="12773"/>
                    <a:pt x="29003" y="12878"/>
                    <a:pt x="28816" y="12978"/>
                  </a:cubicBezTo>
                  <a:cubicBezTo>
                    <a:pt x="28237" y="12249"/>
                    <a:pt x="27532" y="11587"/>
                    <a:pt x="26779" y="11036"/>
                  </a:cubicBezTo>
                  <a:cubicBezTo>
                    <a:pt x="26911" y="10955"/>
                    <a:pt x="27043" y="10871"/>
                    <a:pt x="27175" y="10789"/>
                  </a:cubicBezTo>
                  <a:cubicBezTo>
                    <a:pt x="27256" y="10736"/>
                    <a:pt x="27340" y="10684"/>
                    <a:pt x="27422" y="10633"/>
                  </a:cubicBezTo>
                  <a:close/>
                  <a:moveTo>
                    <a:pt x="8333" y="7910"/>
                  </a:moveTo>
                  <a:cubicBezTo>
                    <a:pt x="8870" y="8264"/>
                    <a:pt x="9403" y="8631"/>
                    <a:pt x="10001" y="8859"/>
                  </a:cubicBezTo>
                  <a:lnTo>
                    <a:pt x="10000" y="8859"/>
                  </a:lnTo>
                  <a:cubicBezTo>
                    <a:pt x="9544" y="9280"/>
                    <a:pt x="9326" y="9900"/>
                    <a:pt x="9212" y="10496"/>
                  </a:cubicBezTo>
                  <a:cubicBezTo>
                    <a:pt x="9082" y="11171"/>
                    <a:pt x="8989" y="11889"/>
                    <a:pt x="8699" y="12518"/>
                  </a:cubicBezTo>
                  <a:cubicBezTo>
                    <a:pt x="8622" y="12684"/>
                    <a:pt x="8537" y="12888"/>
                    <a:pt x="8407" y="13020"/>
                  </a:cubicBezTo>
                  <a:cubicBezTo>
                    <a:pt x="8375" y="13052"/>
                    <a:pt x="8348" y="13066"/>
                    <a:pt x="8325" y="13066"/>
                  </a:cubicBezTo>
                  <a:cubicBezTo>
                    <a:pt x="8260" y="13066"/>
                    <a:pt x="8232" y="12949"/>
                    <a:pt x="8218" y="12865"/>
                  </a:cubicBezTo>
                  <a:cubicBezTo>
                    <a:pt x="8166" y="12523"/>
                    <a:pt x="8198" y="12144"/>
                    <a:pt x="8208" y="11800"/>
                  </a:cubicBezTo>
                  <a:cubicBezTo>
                    <a:pt x="8223" y="11388"/>
                    <a:pt x="8267" y="10995"/>
                    <a:pt x="8380" y="10598"/>
                  </a:cubicBezTo>
                  <a:cubicBezTo>
                    <a:pt x="8470" y="10282"/>
                    <a:pt x="8577" y="9965"/>
                    <a:pt x="8614" y="9637"/>
                  </a:cubicBezTo>
                  <a:cubicBezTo>
                    <a:pt x="8677" y="9058"/>
                    <a:pt x="8508" y="8554"/>
                    <a:pt x="8061" y="8210"/>
                  </a:cubicBezTo>
                  <a:cubicBezTo>
                    <a:pt x="8135" y="8125"/>
                    <a:pt x="8210" y="8044"/>
                    <a:pt x="8282" y="7967"/>
                  </a:cubicBezTo>
                  <a:lnTo>
                    <a:pt x="8333" y="7910"/>
                  </a:lnTo>
                  <a:close/>
                  <a:moveTo>
                    <a:pt x="26541" y="11181"/>
                  </a:moveTo>
                  <a:cubicBezTo>
                    <a:pt x="27305" y="11727"/>
                    <a:pt x="27992" y="12372"/>
                    <a:pt x="28584" y="13100"/>
                  </a:cubicBezTo>
                  <a:cubicBezTo>
                    <a:pt x="28302" y="13243"/>
                    <a:pt x="28015" y="13377"/>
                    <a:pt x="27724" y="13507"/>
                  </a:cubicBezTo>
                  <a:cubicBezTo>
                    <a:pt x="27080" y="12886"/>
                    <a:pt x="26638" y="12077"/>
                    <a:pt x="25889" y="11570"/>
                  </a:cubicBezTo>
                  <a:cubicBezTo>
                    <a:pt x="26109" y="11443"/>
                    <a:pt x="26326" y="11313"/>
                    <a:pt x="26541" y="11181"/>
                  </a:cubicBezTo>
                  <a:close/>
                  <a:moveTo>
                    <a:pt x="25637" y="11715"/>
                  </a:moveTo>
                  <a:cubicBezTo>
                    <a:pt x="26407" y="12181"/>
                    <a:pt x="26848" y="12990"/>
                    <a:pt x="27470" y="13619"/>
                  </a:cubicBezTo>
                  <a:cubicBezTo>
                    <a:pt x="27263" y="13709"/>
                    <a:pt x="27058" y="13797"/>
                    <a:pt x="26851" y="13885"/>
                  </a:cubicBezTo>
                  <a:cubicBezTo>
                    <a:pt x="26846" y="13875"/>
                    <a:pt x="26839" y="13865"/>
                    <a:pt x="26833" y="13857"/>
                  </a:cubicBezTo>
                  <a:cubicBezTo>
                    <a:pt x="26296" y="13200"/>
                    <a:pt x="25708" y="12586"/>
                    <a:pt x="25076" y="12020"/>
                  </a:cubicBezTo>
                  <a:cubicBezTo>
                    <a:pt x="25186" y="11960"/>
                    <a:pt x="25298" y="11902"/>
                    <a:pt x="25410" y="11842"/>
                  </a:cubicBezTo>
                  <a:cubicBezTo>
                    <a:pt x="25485" y="11800"/>
                    <a:pt x="25562" y="11757"/>
                    <a:pt x="25637" y="11715"/>
                  </a:cubicBezTo>
                  <a:close/>
                  <a:moveTo>
                    <a:pt x="5817" y="9645"/>
                  </a:moveTo>
                  <a:cubicBezTo>
                    <a:pt x="5976" y="9645"/>
                    <a:pt x="6137" y="9689"/>
                    <a:pt x="6226" y="9830"/>
                  </a:cubicBezTo>
                  <a:cubicBezTo>
                    <a:pt x="6375" y="10064"/>
                    <a:pt x="6357" y="10332"/>
                    <a:pt x="6363" y="10598"/>
                  </a:cubicBezTo>
                  <a:cubicBezTo>
                    <a:pt x="6380" y="11260"/>
                    <a:pt x="6415" y="11922"/>
                    <a:pt x="6398" y="12583"/>
                  </a:cubicBezTo>
                  <a:cubicBezTo>
                    <a:pt x="6390" y="12906"/>
                    <a:pt x="6365" y="13227"/>
                    <a:pt x="6347" y="13548"/>
                  </a:cubicBezTo>
                  <a:cubicBezTo>
                    <a:pt x="6335" y="13752"/>
                    <a:pt x="6332" y="14042"/>
                    <a:pt x="6120" y="14149"/>
                  </a:cubicBezTo>
                  <a:cubicBezTo>
                    <a:pt x="5965" y="14226"/>
                    <a:pt x="5787" y="14255"/>
                    <a:pt x="5600" y="14255"/>
                  </a:cubicBezTo>
                  <a:cubicBezTo>
                    <a:pt x="5225" y="14255"/>
                    <a:pt x="4817" y="14138"/>
                    <a:pt x="4507" y="14056"/>
                  </a:cubicBezTo>
                  <a:cubicBezTo>
                    <a:pt x="4186" y="13966"/>
                    <a:pt x="3864" y="13860"/>
                    <a:pt x="3576" y="13695"/>
                  </a:cubicBezTo>
                  <a:cubicBezTo>
                    <a:pt x="3376" y="13580"/>
                    <a:pt x="3094" y="13413"/>
                    <a:pt x="3022" y="13175"/>
                  </a:cubicBezTo>
                  <a:cubicBezTo>
                    <a:pt x="2897" y="12769"/>
                    <a:pt x="3235" y="12269"/>
                    <a:pt x="3441" y="11942"/>
                  </a:cubicBezTo>
                  <a:cubicBezTo>
                    <a:pt x="3694" y="11540"/>
                    <a:pt x="3979" y="11155"/>
                    <a:pt x="4255" y="10768"/>
                  </a:cubicBezTo>
                  <a:cubicBezTo>
                    <a:pt x="4588" y="10297"/>
                    <a:pt x="5019" y="9782"/>
                    <a:pt x="5619" y="9665"/>
                  </a:cubicBezTo>
                  <a:cubicBezTo>
                    <a:pt x="5681" y="9653"/>
                    <a:pt x="5749" y="9645"/>
                    <a:pt x="5817" y="9645"/>
                  </a:cubicBezTo>
                  <a:close/>
                  <a:moveTo>
                    <a:pt x="24836" y="12149"/>
                  </a:moveTo>
                  <a:cubicBezTo>
                    <a:pt x="24839" y="12154"/>
                    <a:pt x="24843" y="12157"/>
                    <a:pt x="24848" y="12162"/>
                  </a:cubicBezTo>
                  <a:cubicBezTo>
                    <a:pt x="25482" y="12724"/>
                    <a:pt x="26070" y="13335"/>
                    <a:pt x="26609" y="13989"/>
                  </a:cubicBezTo>
                  <a:lnTo>
                    <a:pt x="26609" y="13991"/>
                  </a:lnTo>
                  <a:lnTo>
                    <a:pt x="26533" y="14024"/>
                  </a:lnTo>
                  <a:cubicBezTo>
                    <a:pt x="26241" y="14151"/>
                    <a:pt x="25952" y="14281"/>
                    <a:pt x="25662" y="14413"/>
                  </a:cubicBezTo>
                  <a:cubicBezTo>
                    <a:pt x="25130" y="13804"/>
                    <a:pt x="24656" y="13141"/>
                    <a:pt x="24084" y="12566"/>
                  </a:cubicBezTo>
                  <a:cubicBezTo>
                    <a:pt x="24331" y="12419"/>
                    <a:pt x="24582" y="12282"/>
                    <a:pt x="24836" y="12149"/>
                  </a:cubicBezTo>
                  <a:close/>
                  <a:moveTo>
                    <a:pt x="23857" y="12706"/>
                  </a:moveTo>
                  <a:cubicBezTo>
                    <a:pt x="24427" y="13265"/>
                    <a:pt x="24898" y="13917"/>
                    <a:pt x="25418" y="14523"/>
                  </a:cubicBezTo>
                  <a:lnTo>
                    <a:pt x="25418" y="14524"/>
                  </a:lnTo>
                  <a:cubicBezTo>
                    <a:pt x="25186" y="14629"/>
                    <a:pt x="24954" y="14735"/>
                    <a:pt x="24721" y="14838"/>
                  </a:cubicBezTo>
                  <a:cubicBezTo>
                    <a:pt x="24719" y="14833"/>
                    <a:pt x="24716" y="14830"/>
                    <a:pt x="24714" y="14825"/>
                  </a:cubicBezTo>
                  <a:cubicBezTo>
                    <a:pt x="24294" y="14239"/>
                    <a:pt x="23902" y="13609"/>
                    <a:pt x="23365" y="13120"/>
                  </a:cubicBezTo>
                  <a:cubicBezTo>
                    <a:pt x="23351" y="13110"/>
                    <a:pt x="23336" y="13100"/>
                    <a:pt x="23321" y="13095"/>
                  </a:cubicBezTo>
                  <a:cubicBezTo>
                    <a:pt x="23425" y="13005"/>
                    <a:pt x="23533" y="12921"/>
                    <a:pt x="23647" y="12845"/>
                  </a:cubicBezTo>
                  <a:cubicBezTo>
                    <a:pt x="23717" y="12796"/>
                    <a:pt x="23787" y="12749"/>
                    <a:pt x="23857" y="12706"/>
                  </a:cubicBezTo>
                  <a:close/>
                  <a:moveTo>
                    <a:pt x="23151" y="13262"/>
                  </a:moveTo>
                  <a:cubicBezTo>
                    <a:pt x="23158" y="13278"/>
                    <a:pt x="23170" y="13293"/>
                    <a:pt x="23183" y="13305"/>
                  </a:cubicBezTo>
                  <a:cubicBezTo>
                    <a:pt x="23700" y="13774"/>
                    <a:pt x="24079" y="14376"/>
                    <a:pt x="24482" y="14941"/>
                  </a:cubicBezTo>
                  <a:lnTo>
                    <a:pt x="24482" y="14943"/>
                  </a:lnTo>
                  <a:cubicBezTo>
                    <a:pt x="24190" y="15070"/>
                    <a:pt x="23899" y="15193"/>
                    <a:pt x="23602" y="15308"/>
                  </a:cubicBezTo>
                  <a:lnTo>
                    <a:pt x="23597" y="15307"/>
                  </a:lnTo>
                  <a:cubicBezTo>
                    <a:pt x="23135" y="15123"/>
                    <a:pt x="22798" y="14674"/>
                    <a:pt x="22793" y="14169"/>
                  </a:cubicBezTo>
                  <a:cubicBezTo>
                    <a:pt x="22789" y="13795"/>
                    <a:pt x="22931" y="13505"/>
                    <a:pt x="23151" y="13262"/>
                  </a:cubicBezTo>
                  <a:close/>
                  <a:moveTo>
                    <a:pt x="3938" y="14851"/>
                  </a:moveTo>
                  <a:lnTo>
                    <a:pt x="3938" y="14851"/>
                  </a:lnTo>
                  <a:cubicBezTo>
                    <a:pt x="4043" y="14945"/>
                    <a:pt x="4206" y="15093"/>
                    <a:pt x="4191" y="15213"/>
                  </a:cubicBezTo>
                  <a:cubicBezTo>
                    <a:pt x="4186" y="15263"/>
                    <a:pt x="4108" y="15295"/>
                    <a:pt x="4020" y="15315"/>
                  </a:cubicBezTo>
                  <a:lnTo>
                    <a:pt x="4020" y="15317"/>
                  </a:lnTo>
                  <a:cubicBezTo>
                    <a:pt x="4020" y="15158"/>
                    <a:pt x="3991" y="15001"/>
                    <a:pt x="3938" y="14851"/>
                  </a:cubicBezTo>
                  <a:close/>
                  <a:moveTo>
                    <a:pt x="31318" y="6282"/>
                  </a:moveTo>
                  <a:cubicBezTo>
                    <a:pt x="31380" y="6282"/>
                    <a:pt x="31442" y="6283"/>
                    <a:pt x="31504" y="6287"/>
                  </a:cubicBezTo>
                  <a:cubicBezTo>
                    <a:pt x="31552" y="6743"/>
                    <a:pt x="31142" y="7213"/>
                    <a:pt x="30863" y="7522"/>
                  </a:cubicBezTo>
                  <a:cubicBezTo>
                    <a:pt x="30441" y="7984"/>
                    <a:pt x="29989" y="8414"/>
                    <a:pt x="29505" y="8811"/>
                  </a:cubicBezTo>
                  <a:cubicBezTo>
                    <a:pt x="28571" y="9585"/>
                    <a:pt x="27565" y="10259"/>
                    <a:pt x="26529" y="10886"/>
                  </a:cubicBezTo>
                  <a:cubicBezTo>
                    <a:pt x="26497" y="10891"/>
                    <a:pt x="26467" y="10908"/>
                    <a:pt x="26449" y="10935"/>
                  </a:cubicBezTo>
                  <a:cubicBezTo>
                    <a:pt x="26222" y="11073"/>
                    <a:pt x="25994" y="11208"/>
                    <a:pt x="25763" y="11342"/>
                  </a:cubicBezTo>
                  <a:cubicBezTo>
                    <a:pt x="25151" y="11699"/>
                    <a:pt x="24506" y="12000"/>
                    <a:pt x="23902" y="12371"/>
                  </a:cubicBezTo>
                  <a:cubicBezTo>
                    <a:pt x="23458" y="12641"/>
                    <a:pt x="22909" y="12965"/>
                    <a:pt x="22687" y="13460"/>
                  </a:cubicBezTo>
                  <a:cubicBezTo>
                    <a:pt x="22354" y="14201"/>
                    <a:pt x="22619" y="15025"/>
                    <a:pt x="23281" y="15430"/>
                  </a:cubicBezTo>
                  <a:cubicBezTo>
                    <a:pt x="23126" y="15487"/>
                    <a:pt x="22969" y="15542"/>
                    <a:pt x="22811" y="15595"/>
                  </a:cubicBezTo>
                  <a:cubicBezTo>
                    <a:pt x="22165" y="15810"/>
                    <a:pt x="21500" y="15994"/>
                    <a:pt x="20824" y="16096"/>
                  </a:cubicBezTo>
                  <a:cubicBezTo>
                    <a:pt x="20823" y="16092"/>
                    <a:pt x="20819" y="16087"/>
                    <a:pt x="20816" y="16084"/>
                  </a:cubicBezTo>
                  <a:cubicBezTo>
                    <a:pt x="20047" y="15288"/>
                    <a:pt x="20033" y="14159"/>
                    <a:pt x="20242" y="13136"/>
                  </a:cubicBezTo>
                  <a:cubicBezTo>
                    <a:pt x="20447" y="12139"/>
                    <a:pt x="20844" y="11250"/>
                    <a:pt x="21250" y="10322"/>
                  </a:cubicBezTo>
                  <a:cubicBezTo>
                    <a:pt x="21476" y="9802"/>
                    <a:pt x="22014" y="8786"/>
                    <a:pt x="21256" y="8456"/>
                  </a:cubicBezTo>
                  <a:cubicBezTo>
                    <a:pt x="21166" y="8417"/>
                    <a:pt x="21073" y="8391"/>
                    <a:pt x="20978" y="8372"/>
                  </a:cubicBezTo>
                  <a:cubicBezTo>
                    <a:pt x="21044" y="8180"/>
                    <a:pt x="21128" y="7994"/>
                    <a:pt x="21226" y="7815"/>
                  </a:cubicBezTo>
                  <a:cubicBezTo>
                    <a:pt x="21320" y="7637"/>
                    <a:pt x="21425" y="7465"/>
                    <a:pt x="21538" y="7300"/>
                  </a:cubicBezTo>
                  <a:cubicBezTo>
                    <a:pt x="21682" y="7256"/>
                    <a:pt x="21827" y="7218"/>
                    <a:pt x="21970" y="7186"/>
                  </a:cubicBezTo>
                  <a:cubicBezTo>
                    <a:pt x="22446" y="7081"/>
                    <a:pt x="22929" y="7023"/>
                    <a:pt x="23415" y="7011"/>
                  </a:cubicBezTo>
                  <a:cubicBezTo>
                    <a:pt x="23425" y="7043"/>
                    <a:pt x="23446" y="7068"/>
                    <a:pt x="23476" y="7083"/>
                  </a:cubicBezTo>
                  <a:cubicBezTo>
                    <a:pt x="23797" y="7246"/>
                    <a:pt x="24185" y="7283"/>
                    <a:pt x="24534" y="7355"/>
                  </a:cubicBezTo>
                  <a:cubicBezTo>
                    <a:pt x="24739" y="7396"/>
                    <a:pt x="24946" y="7438"/>
                    <a:pt x="25146" y="7500"/>
                  </a:cubicBezTo>
                  <a:cubicBezTo>
                    <a:pt x="25225" y="7525"/>
                    <a:pt x="25438" y="7572"/>
                    <a:pt x="25468" y="7663"/>
                  </a:cubicBezTo>
                  <a:cubicBezTo>
                    <a:pt x="25477" y="7690"/>
                    <a:pt x="25493" y="7713"/>
                    <a:pt x="25517" y="7730"/>
                  </a:cubicBezTo>
                  <a:cubicBezTo>
                    <a:pt x="25539" y="7750"/>
                    <a:pt x="25568" y="7761"/>
                    <a:pt x="25597" y="7761"/>
                  </a:cubicBezTo>
                  <a:cubicBezTo>
                    <a:pt x="25618" y="7761"/>
                    <a:pt x="25639" y="7755"/>
                    <a:pt x="25658" y="7743"/>
                  </a:cubicBezTo>
                  <a:cubicBezTo>
                    <a:pt x="26301" y="7380"/>
                    <a:pt x="27018" y="7166"/>
                    <a:pt x="27730" y="6986"/>
                  </a:cubicBezTo>
                  <a:cubicBezTo>
                    <a:pt x="28436" y="6808"/>
                    <a:pt x="29148" y="6636"/>
                    <a:pt x="29860" y="6487"/>
                  </a:cubicBezTo>
                  <a:cubicBezTo>
                    <a:pt x="30324" y="6391"/>
                    <a:pt x="30827" y="6282"/>
                    <a:pt x="31318" y="6282"/>
                  </a:cubicBezTo>
                  <a:close/>
                  <a:moveTo>
                    <a:pt x="5435" y="7663"/>
                  </a:moveTo>
                  <a:cubicBezTo>
                    <a:pt x="6221" y="7663"/>
                    <a:pt x="7048" y="7892"/>
                    <a:pt x="7686" y="8272"/>
                  </a:cubicBezTo>
                  <a:cubicBezTo>
                    <a:pt x="7501" y="8516"/>
                    <a:pt x="7339" y="8783"/>
                    <a:pt x="7291" y="9073"/>
                  </a:cubicBezTo>
                  <a:cubicBezTo>
                    <a:pt x="7275" y="9171"/>
                    <a:pt x="7357" y="9235"/>
                    <a:pt x="7432" y="9235"/>
                  </a:cubicBezTo>
                  <a:cubicBezTo>
                    <a:pt x="7483" y="9235"/>
                    <a:pt x="7530" y="9206"/>
                    <a:pt x="7541" y="9140"/>
                  </a:cubicBezTo>
                  <a:cubicBezTo>
                    <a:pt x="7584" y="8878"/>
                    <a:pt x="7728" y="8633"/>
                    <a:pt x="7900" y="8411"/>
                  </a:cubicBezTo>
                  <a:cubicBezTo>
                    <a:pt x="8488" y="8851"/>
                    <a:pt x="8415" y="9548"/>
                    <a:pt x="8228" y="10201"/>
                  </a:cubicBezTo>
                  <a:cubicBezTo>
                    <a:pt x="8048" y="10831"/>
                    <a:pt x="7951" y="11422"/>
                    <a:pt x="7948" y="12081"/>
                  </a:cubicBezTo>
                  <a:cubicBezTo>
                    <a:pt x="7946" y="12367"/>
                    <a:pt x="7823" y="13208"/>
                    <a:pt x="8235" y="13332"/>
                  </a:cubicBezTo>
                  <a:cubicBezTo>
                    <a:pt x="8265" y="13341"/>
                    <a:pt x="8295" y="13345"/>
                    <a:pt x="8324" y="13345"/>
                  </a:cubicBezTo>
                  <a:cubicBezTo>
                    <a:pt x="8674" y="13345"/>
                    <a:pt x="8905" y="12717"/>
                    <a:pt x="9001" y="12468"/>
                  </a:cubicBezTo>
                  <a:cubicBezTo>
                    <a:pt x="9217" y="11902"/>
                    <a:pt x="9322" y="11305"/>
                    <a:pt x="9436" y="10713"/>
                  </a:cubicBezTo>
                  <a:cubicBezTo>
                    <a:pt x="9543" y="10140"/>
                    <a:pt x="9698" y="9475"/>
                    <a:pt x="10152" y="9070"/>
                  </a:cubicBezTo>
                  <a:cubicBezTo>
                    <a:pt x="10233" y="8999"/>
                    <a:pt x="10322" y="8938"/>
                    <a:pt x="10418" y="8889"/>
                  </a:cubicBezTo>
                  <a:cubicBezTo>
                    <a:pt x="10427" y="9118"/>
                    <a:pt x="10448" y="9345"/>
                    <a:pt x="10483" y="9570"/>
                  </a:cubicBezTo>
                  <a:cubicBezTo>
                    <a:pt x="10494" y="9636"/>
                    <a:pt x="10540" y="9665"/>
                    <a:pt x="10590" y="9665"/>
                  </a:cubicBezTo>
                  <a:cubicBezTo>
                    <a:pt x="10665" y="9665"/>
                    <a:pt x="10749" y="9602"/>
                    <a:pt x="10734" y="9505"/>
                  </a:cubicBezTo>
                  <a:cubicBezTo>
                    <a:pt x="10697" y="9268"/>
                    <a:pt x="10675" y="9030"/>
                    <a:pt x="10670" y="8791"/>
                  </a:cubicBezTo>
                  <a:cubicBezTo>
                    <a:pt x="10783" y="8759"/>
                    <a:pt x="10900" y="8743"/>
                    <a:pt x="11017" y="8743"/>
                  </a:cubicBezTo>
                  <a:cubicBezTo>
                    <a:pt x="11059" y="8743"/>
                    <a:pt x="11102" y="8745"/>
                    <a:pt x="11144" y="8749"/>
                  </a:cubicBezTo>
                  <a:cubicBezTo>
                    <a:pt x="11509" y="8789"/>
                    <a:pt x="11758" y="9023"/>
                    <a:pt x="11905" y="9350"/>
                  </a:cubicBezTo>
                  <a:cubicBezTo>
                    <a:pt x="12133" y="9860"/>
                    <a:pt x="12178" y="10419"/>
                    <a:pt x="12325" y="10953"/>
                  </a:cubicBezTo>
                  <a:cubicBezTo>
                    <a:pt x="12399" y="11220"/>
                    <a:pt x="12547" y="11614"/>
                    <a:pt x="12871" y="11614"/>
                  </a:cubicBezTo>
                  <a:cubicBezTo>
                    <a:pt x="12899" y="11614"/>
                    <a:pt x="12928" y="11611"/>
                    <a:pt x="12959" y="11605"/>
                  </a:cubicBezTo>
                  <a:cubicBezTo>
                    <a:pt x="13221" y="11552"/>
                    <a:pt x="13433" y="11338"/>
                    <a:pt x="13608" y="11151"/>
                  </a:cubicBezTo>
                  <a:cubicBezTo>
                    <a:pt x="13828" y="10913"/>
                    <a:pt x="14030" y="10661"/>
                    <a:pt x="14213" y="10396"/>
                  </a:cubicBezTo>
                  <a:cubicBezTo>
                    <a:pt x="14627" y="9804"/>
                    <a:pt x="14999" y="9098"/>
                    <a:pt x="15563" y="8633"/>
                  </a:cubicBezTo>
                  <a:cubicBezTo>
                    <a:pt x="15686" y="8531"/>
                    <a:pt x="15843" y="8424"/>
                    <a:pt x="16003" y="8412"/>
                  </a:cubicBezTo>
                  <a:lnTo>
                    <a:pt x="16003" y="8412"/>
                  </a:lnTo>
                  <a:cubicBezTo>
                    <a:pt x="15935" y="8713"/>
                    <a:pt x="15897" y="9021"/>
                    <a:pt x="15887" y="9330"/>
                  </a:cubicBezTo>
                  <a:cubicBezTo>
                    <a:pt x="15885" y="9413"/>
                    <a:pt x="15949" y="9455"/>
                    <a:pt x="16014" y="9455"/>
                  </a:cubicBezTo>
                  <a:cubicBezTo>
                    <a:pt x="16078" y="9455"/>
                    <a:pt x="16143" y="9414"/>
                    <a:pt x="16145" y="9331"/>
                  </a:cubicBezTo>
                  <a:cubicBezTo>
                    <a:pt x="16153" y="9045"/>
                    <a:pt x="16188" y="8759"/>
                    <a:pt x="16252" y="8479"/>
                  </a:cubicBezTo>
                  <a:cubicBezTo>
                    <a:pt x="16484" y="8639"/>
                    <a:pt x="16622" y="8913"/>
                    <a:pt x="16724" y="9168"/>
                  </a:cubicBezTo>
                  <a:cubicBezTo>
                    <a:pt x="16814" y="9391"/>
                    <a:pt x="17035" y="9863"/>
                    <a:pt x="17318" y="9863"/>
                  </a:cubicBezTo>
                  <a:cubicBezTo>
                    <a:pt x="17387" y="9863"/>
                    <a:pt x="17460" y="9835"/>
                    <a:pt x="17535" y="9769"/>
                  </a:cubicBezTo>
                  <a:cubicBezTo>
                    <a:pt x="18010" y="9348"/>
                    <a:pt x="18405" y="8824"/>
                    <a:pt x="18951" y="8492"/>
                  </a:cubicBezTo>
                  <a:cubicBezTo>
                    <a:pt x="18959" y="8644"/>
                    <a:pt x="19008" y="8793"/>
                    <a:pt x="19091" y="8921"/>
                  </a:cubicBezTo>
                  <a:cubicBezTo>
                    <a:pt x="19119" y="8963"/>
                    <a:pt x="19159" y="8981"/>
                    <a:pt x="19199" y="8981"/>
                  </a:cubicBezTo>
                  <a:cubicBezTo>
                    <a:pt x="19289" y="8981"/>
                    <a:pt x="19378" y="8889"/>
                    <a:pt x="19315" y="8793"/>
                  </a:cubicBezTo>
                  <a:cubicBezTo>
                    <a:pt x="19243" y="8679"/>
                    <a:pt x="19204" y="8549"/>
                    <a:pt x="19204" y="8416"/>
                  </a:cubicBezTo>
                  <a:cubicBezTo>
                    <a:pt x="19268" y="8406"/>
                    <a:pt x="19331" y="8402"/>
                    <a:pt x="19394" y="8402"/>
                  </a:cubicBezTo>
                  <a:cubicBezTo>
                    <a:pt x="19739" y="8402"/>
                    <a:pt x="20079" y="8523"/>
                    <a:pt x="20422" y="8564"/>
                  </a:cubicBezTo>
                  <a:cubicBezTo>
                    <a:pt x="20484" y="8571"/>
                    <a:pt x="20567" y="8576"/>
                    <a:pt x="20657" y="8582"/>
                  </a:cubicBezTo>
                  <a:cubicBezTo>
                    <a:pt x="20597" y="8854"/>
                    <a:pt x="20589" y="9133"/>
                    <a:pt x="20682" y="9393"/>
                  </a:cubicBezTo>
                  <a:cubicBezTo>
                    <a:pt x="20704" y="9455"/>
                    <a:pt x="20758" y="9482"/>
                    <a:pt x="20810" y="9482"/>
                  </a:cubicBezTo>
                  <a:cubicBezTo>
                    <a:pt x="20889" y="9482"/>
                    <a:pt x="20966" y="9422"/>
                    <a:pt x="20933" y="9328"/>
                  </a:cubicBezTo>
                  <a:cubicBezTo>
                    <a:pt x="20851" y="9101"/>
                    <a:pt x="20859" y="8854"/>
                    <a:pt x="20913" y="8612"/>
                  </a:cubicBezTo>
                  <a:lnTo>
                    <a:pt x="20913" y="8612"/>
                  </a:lnTo>
                  <a:cubicBezTo>
                    <a:pt x="21099" y="8644"/>
                    <a:pt x="21276" y="8706"/>
                    <a:pt x="21346" y="8843"/>
                  </a:cubicBezTo>
                  <a:cubicBezTo>
                    <a:pt x="21448" y="9043"/>
                    <a:pt x="21363" y="9286"/>
                    <a:pt x="21300" y="9485"/>
                  </a:cubicBezTo>
                  <a:cubicBezTo>
                    <a:pt x="21221" y="9727"/>
                    <a:pt x="21131" y="9965"/>
                    <a:pt x="21026" y="10197"/>
                  </a:cubicBezTo>
                  <a:cubicBezTo>
                    <a:pt x="20844" y="10608"/>
                    <a:pt x="20654" y="11013"/>
                    <a:pt x="20482" y="11428"/>
                  </a:cubicBezTo>
                  <a:cubicBezTo>
                    <a:pt x="19892" y="12851"/>
                    <a:pt x="19426" y="14848"/>
                    <a:pt x="20517" y="16141"/>
                  </a:cubicBezTo>
                  <a:cubicBezTo>
                    <a:pt x="20501" y="16142"/>
                    <a:pt x="20482" y="16146"/>
                    <a:pt x="20466" y="16147"/>
                  </a:cubicBezTo>
                  <a:cubicBezTo>
                    <a:pt x="20024" y="16194"/>
                    <a:pt x="19582" y="16206"/>
                    <a:pt x="19140" y="16206"/>
                  </a:cubicBezTo>
                  <a:cubicBezTo>
                    <a:pt x="18902" y="16206"/>
                    <a:pt x="18664" y="16203"/>
                    <a:pt x="18425" y="16199"/>
                  </a:cubicBezTo>
                  <a:cubicBezTo>
                    <a:pt x="18143" y="16194"/>
                    <a:pt x="17855" y="16189"/>
                    <a:pt x="17565" y="16189"/>
                  </a:cubicBezTo>
                  <a:cubicBezTo>
                    <a:pt x="16508" y="16189"/>
                    <a:pt x="15424" y="16266"/>
                    <a:pt x="14485" y="16760"/>
                  </a:cubicBezTo>
                  <a:cubicBezTo>
                    <a:pt x="13805" y="17118"/>
                    <a:pt x="13264" y="17654"/>
                    <a:pt x="12667" y="18129"/>
                  </a:cubicBezTo>
                  <a:cubicBezTo>
                    <a:pt x="12153" y="18540"/>
                    <a:pt x="11586" y="18878"/>
                    <a:pt x="10981" y="19138"/>
                  </a:cubicBezTo>
                  <a:cubicBezTo>
                    <a:pt x="10554" y="19289"/>
                    <a:pt x="10085" y="19335"/>
                    <a:pt x="9629" y="19335"/>
                  </a:cubicBezTo>
                  <a:cubicBezTo>
                    <a:pt x="9511" y="19335"/>
                    <a:pt x="9393" y="19332"/>
                    <a:pt x="9277" y="19327"/>
                  </a:cubicBezTo>
                  <a:cubicBezTo>
                    <a:pt x="8522" y="19294"/>
                    <a:pt x="7773" y="19167"/>
                    <a:pt x="7049" y="18947"/>
                  </a:cubicBezTo>
                  <a:cubicBezTo>
                    <a:pt x="6715" y="18843"/>
                    <a:pt x="6397" y="18710"/>
                    <a:pt x="6075" y="18576"/>
                  </a:cubicBezTo>
                  <a:cubicBezTo>
                    <a:pt x="5826" y="18473"/>
                    <a:pt x="5564" y="18371"/>
                    <a:pt x="5329" y="18231"/>
                  </a:cubicBezTo>
                  <a:cubicBezTo>
                    <a:pt x="5309" y="18196"/>
                    <a:pt x="5272" y="18173"/>
                    <a:pt x="5232" y="18171"/>
                  </a:cubicBezTo>
                  <a:cubicBezTo>
                    <a:pt x="5164" y="18126"/>
                    <a:pt x="5099" y="18077"/>
                    <a:pt x="5037" y="18024"/>
                  </a:cubicBezTo>
                  <a:cubicBezTo>
                    <a:pt x="4692" y="17722"/>
                    <a:pt x="4525" y="17330"/>
                    <a:pt x="4353" y="16915"/>
                  </a:cubicBezTo>
                  <a:cubicBezTo>
                    <a:pt x="4176" y="16493"/>
                    <a:pt x="4030" y="16059"/>
                    <a:pt x="3913" y="15615"/>
                  </a:cubicBezTo>
                  <a:cubicBezTo>
                    <a:pt x="3934" y="15610"/>
                    <a:pt x="3953" y="15599"/>
                    <a:pt x="3968" y="15582"/>
                  </a:cubicBezTo>
                  <a:cubicBezTo>
                    <a:pt x="4203" y="15540"/>
                    <a:pt x="4458" y="15447"/>
                    <a:pt x="4448" y="15183"/>
                  </a:cubicBezTo>
                  <a:cubicBezTo>
                    <a:pt x="4432" y="14800"/>
                    <a:pt x="3891" y="14449"/>
                    <a:pt x="3619" y="14252"/>
                  </a:cubicBezTo>
                  <a:cubicBezTo>
                    <a:pt x="3389" y="14086"/>
                    <a:pt x="3172" y="13912"/>
                    <a:pt x="3034" y="13655"/>
                  </a:cubicBezTo>
                  <a:cubicBezTo>
                    <a:pt x="3022" y="13632"/>
                    <a:pt x="3010" y="13607"/>
                    <a:pt x="2997" y="13584"/>
                  </a:cubicBezTo>
                  <a:lnTo>
                    <a:pt x="2997" y="13584"/>
                  </a:lnTo>
                  <a:cubicBezTo>
                    <a:pt x="3372" y="13971"/>
                    <a:pt x="3936" y="14164"/>
                    <a:pt x="4440" y="14306"/>
                  </a:cubicBezTo>
                  <a:cubicBezTo>
                    <a:pt x="4824" y="14408"/>
                    <a:pt x="5227" y="14493"/>
                    <a:pt x="5626" y="14494"/>
                  </a:cubicBezTo>
                  <a:cubicBezTo>
                    <a:pt x="5631" y="14494"/>
                    <a:pt x="5635" y="14494"/>
                    <a:pt x="5640" y="14494"/>
                  </a:cubicBezTo>
                  <a:cubicBezTo>
                    <a:pt x="6119" y="14494"/>
                    <a:pt x="6517" y="14321"/>
                    <a:pt x="6582" y="13802"/>
                  </a:cubicBezTo>
                  <a:cubicBezTo>
                    <a:pt x="6672" y="13088"/>
                    <a:pt x="6670" y="12352"/>
                    <a:pt x="6650" y="11633"/>
                  </a:cubicBezTo>
                  <a:cubicBezTo>
                    <a:pt x="6640" y="11226"/>
                    <a:pt x="6623" y="10821"/>
                    <a:pt x="6617" y="10412"/>
                  </a:cubicBezTo>
                  <a:cubicBezTo>
                    <a:pt x="6613" y="10177"/>
                    <a:pt x="6600" y="9899"/>
                    <a:pt x="6450" y="9700"/>
                  </a:cubicBezTo>
                  <a:cubicBezTo>
                    <a:pt x="6280" y="9477"/>
                    <a:pt x="6050" y="9390"/>
                    <a:pt x="5806" y="9390"/>
                  </a:cubicBezTo>
                  <a:cubicBezTo>
                    <a:pt x="5643" y="9390"/>
                    <a:pt x="5474" y="9429"/>
                    <a:pt x="5311" y="9492"/>
                  </a:cubicBezTo>
                  <a:cubicBezTo>
                    <a:pt x="4698" y="9727"/>
                    <a:pt x="4291" y="10257"/>
                    <a:pt x="3931" y="10781"/>
                  </a:cubicBezTo>
                  <a:cubicBezTo>
                    <a:pt x="3619" y="11236"/>
                    <a:pt x="3267" y="11672"/>
                    <a:pt x="3014" y="12164"/>
                  </a:cubicBezTo>
                  <a:cubicBezTo>
                    <a:pt x="2890" y="12404"/>
                    <a:pt x="2745" y="12704"/>
                    <a:pt x="2737" y="12991"/>
                  </a:cubicBezTo>
                  <a:cubicBezTo>
                    <a:pt x="2697" y="12891"/>
                    <a:pt x="2657" y="12793"/>
                    <a:pt x="2617" y="12694"/>
                  </a:cubicBezTo>
                  <a:cubicBezTo>
                    <a:pt x="2350" y="12057"/>
                    <a:pt x="2081" y="11418"/>
                    <a:pt x="1719" y="10828"/>
                  </a:cubicBezTo>
                  <a:cubicBezTo>
                    <a:pt x="2360" y="10224"/>
                    <a:pt x="2833" y="9455"/>
                    <a:pt x="3402" y="8791"/>
                  </a:cubicBezTo>
                  <a:cubicBezTo>
                    <a:pt x="3681" y="8466"/>
                    <a:pt x="3986" y="8122"/>
                    <a:pt x="4325" y="7822"/>
                  </a:cubicBezTo>
                  <a:cubicBezTo>
                    <a:pt x="4334" y="7824"/>
                    <a:pt x="4343" y="7825"/>
                    <a:pt x="4352" y="7825"/>
                  </a:cubicBezTo>
                  <a:cubicBezTo>
                    <a:pt x="4366" y="7825"/>
                    <a:pt x="4379" y="7823"/>
                    <a:pt x="4391" y="7818"/>
                  </a:cubicBezTo>
                  <a:cubicBezTo>
                    <a:pt x="4716" y="7712"/>
                    <a:pt x="5071" y="7663"/>
                    <a:pt x="5435" y="7663"/>
                  </a:cubicBezTo>
                  <a:close/>
                  <a:moveTo>
                    <a:pt x="5419" y="18563"/>
                  </a:moveTo>
                  <a:lnTo>
                    <a:pt x="5419" y="18563"/>
                  </a:lnTo>
                  <a:cubicBezTo>
                    <a:pt x="5589" y="18648"/>
                    <a:pt x="5766" y="18725"/>
                    <a:pt x="5945" y="18798"/>
                  </a:cubicBezTo>
                  <a:cubicBezTo>
                    <a:pt x="6266" y="18932"/>
                    <a:pt x="6583" y="19072"/>
                    <a:pt x="6915" y="19173"/>
                  </a:cubicBezTo>
                  <a:cubicBezTo>
                    <a:pt x="7701" y="19417"/>
                    <a:pt x="8528" y="19564"/>
                    <a:pt x="9351" y="19585"/>
                  </a:cubicBezTo>
                  <a:cubicBezTo>
                    <a:pt x="9436" y="19587"/>
                    <a:pt x="9521" y="19589"/>
                    <a:pt x="9608" y="19589"/>
                  </a:cubicBezTo>
                  <a:cubicBezTo>
                    <a:pt x="8423" y="19887"/>
                    <a:pt x="7197" y="19986"/>
                    <a:pt x="5976" y="19992"/>
                  </a:cubicBezTo>
                  <a:cubicBezTo>
                    <a:pt x="5961" y="19992"/>
                    <a:pt x="5948" y="19994"/>
                    <a:pt x="5935" y="19999"/>
                  </a:cubicBezTo>
                  <a:cubicBezTo>
                    <a:pt x="5651" y="19559"/>
                    <a:pt x="5542" y="19060"/>
                    <a:pt x="5419" y="18563"/>
                  </a:cubicBezTo>
                  <a:close/>
                  <a:moveTo>
                    <a:pt x="33887" y="7533"/>
                  </a:moveTo>
                  <a:cubicBezTo>
                    <a:pt x="34144" y="7568"/>
                    <a:pt x="34353" y="7802"/>
                    <a:pt x="34499" y="8000"/>
                  </a:cubicBezTo>
                  <a:cubicBezTo>
                    <a:pt x="34636" y="8189"/>
                    <a:pt x="34791" y="8386"/>
                    <a:pt x="34895" y="8594"/>
                  </a:cubicBezTo>
                  <a:cubicBezTo>
                    <a:pt x="35090" y="8983"/>
                    <a:pt x="35050" y="9417"/>
                    <a:pt x="34861" y="9804"/>
                  </a:cubicBezTo>
                  <a:cubicBezTo>
                    <a:pt x="34825" y="9879"/>
                    <a:pt x="34785" y="9952"/>
                    <a:pt x="34743" y="10024"/>
                  </a:cubicBezTo>
                  <a:cubicBezTo>
                    <a:pt x="34736" y="10002"/>
                    <a:pt x="34725" y="9984"/>
                    <a:pt x="34708" y="9969"/>
                  </a:cubicBezTo>
                  <a:cubicBezTo>
                    <a:pt x="34313" y="9593"/>
                    <a:pt x="33864" y="9285"/>
                    <a:pt x="33409" y="8984"/>
                  </a:cubicBezTo>
                  <a:cubicBezTo>
                    <a:pt x="33386" y="8969"/>
                    <a:pt x="33363" y="8963"/>
                    <a:pt x="33342" y="8963"/>
                  </a:cubicBezTo>
                  <a:cubicBezTo>
                    <a:pt x="33234" y="8963"/>
                    <a:pt x="33164" y="9133"/>
                    <a:pt x="33280" y="9210"/>
                  </a:cubicBezTo>
                  <a:cubicBezTo>
                    <a:pt x="33717" y="9498"/>
                    <a:pt x="34146" y="9792"/>
                    <a:pt x="34528" y="10152"/>
                  </a:cubicBezTo>
                  <a:cubicBezTo>
                    <a:pt x="34550" y="10176"/>
                    <a:pt x="34580" y="10188"/>
                    <a:pt x="34611" y="10188"/>
                  </a:cubicBezTo>
                  <a:cubicBezTo>
                    <a:pt x="34622" y="10188"/>
                    <a:pt x="34632" y="10187"/>
                    <a:pt x="34643" y="10184"/>
                  </a:cubicBezTo>
                  <a:lnTo>
                    <a:pt x="34643" y="10184"/>
                  </a:lnTo>
                  <a:cubicBezTo>
                    <a:pt x="34523" y="10367"/>
                    <a:pt x="34388" y="10543"/>
                    <a:pt x="34241" y="10706"/>
                  </a:cubicBezTo>
                  <a:cubicBezTo>
                    <a:pt x="34231" y="10693"/>
                    <a:pt x="34219" y="10681"/>
                    <a:pt x="34204" y="10671"/>
                  </a:cubicBezTo>
                  <a:cubicBezTo>
                    <a:pt x="33912" y="10481"/>
                    <a:pt x="33640" y="10261"/>
                    <a:pt x="33392" y="10014"/>
                  </a:cubicBezTo>
                  <a:cubicBezTo>
                    <a:pt x="33365" y="9987"/>
                    <a:pt x="33336" y="9976"/>
                    <a:pt x="33307" y="9976"/>
                  </a:cubicBezTo>
                  <a:cubicBezTo>
                    <a:pt x="33208" y="9976"/>
                    <a:pt x="33120" y="10107"/>
                    <a:pt x="33210" y="10197"/>
                  </a:cubicBezTo>
                  <a:cubicBezTo>
                    <a:pt x="33470" y="10459"/>
                    <a:pt x="33764" y="10686"/>
                    <a:pt x="34069" y="10891"/>
                  </a:cubicBezTo>
                  <a:cubicBezTo>
                    <a:pt x="33961" y="11003"/>
                    <a:pt x="33849" y="11113"/>
                    <a:pt x="33735" y="11218"/>
                  </a:cubicBezTo>
                  <a:cubicBezTo>
                    <a:pt x="33732" y="11213"/>
                    <a:pt x="33729" y="11208"/>
                    <a:pt x="33727" y="11201"/>
                  </a:cubicBezTo>
                  <a:cubicBezTo>
                    <a:pt x="33584" y="10966"/>
                    <a:pt x="33388" y="10764"/>
                    <a:pt x="33185" y="10583"/>
                  </a:cubicBezTo>
                  <a:cubicBezTo>
                    <a:pt x="33158" y="10558"/>
                    <a:pt x="33128" y="10548"/>
                    <a:pt x="33099" y="10548"/>
                  </a:cubicBezTo>
                  <a:cubicBezTo>
                    <a:pt x="32997" y="10548"/>
                    <a:pt x="32907" y="10679"/>
                    <a:pt x="33003" y="10766"/>
                  </a:cubicBezTo>
                  <a:cubicBezTo>
                    <a:pt x="33192" y="10935"/>
                    <a:pt x="33373" y="11115"/>
                    <a:pt x="33504" y="11332"/>
                  </a:cubicBezTo>
                  <a:cubicBezTo>
                    <a:pt x="33517" y="11353"/>
                    <a:pt x="33535" y="11370"/>
                    <a:pt x="33557" y="11380"/>
                  </a:cubicBezTo>
                  <a:cubicBezTo>
                    <a:pt x="33357" y="11558"/>
                    <a:pt x="33153" y="11732"/>
                    <a:pt x="32956" y="11900"/>
                  </a:cubicBezTo>
                  <a:cubicBezTo>
                    <a:pt x="32558" y="12242"/>
                    <a:pt x="32182" y="12608"/>
                    <a:pt x="31779" y="12943"/>
                  </a:cubicBezTo>
                  <a:cubicBezTo>
                    <a:pt x="31143" y="13472"/>
                    <a:pt x="30488" y="13977"/>
                    <a:pt x="29859" y="14513"/>
                  </a:cubicBezTo>
                  <a:cubicBezTo>
                    <a:pt x="28830" y="15387"/>
                    <a:pt x="27660" y="16067"/>
                    <a:pt x="26471" y="16703"/>
                  </a:cubicBezTo>
                  <a:cubicBezTo>
                    <a:pt x="26509" y="16646"/>
                    <a:pt x="26507" y="16564"/>
                    <a:pt x="26431" y="16521"/>
                  </a:cubicBezTo>
                  <a:cubicBezTo>
                    <a:pt x="25969" y="16261"/>
                    <a:pt x="25585" y="15881"/>
                    <a:pt x="25100" y="15662"/>
                  </a:cubicBezTo>
                  <a:cubicBezTo>
                    <a:pt x="25080" y="15653"/>
                    <a:pt x="25061" y="15649"/>
                    <a:pt x="25043" y="15649"/>
                  </a:cubicBezTo>
                  <a:cubicBezTo>
                    <a:pt x="24920" y="15649"/>
                    <a:pt x="24839" y="15826"/>
                    <a:pt x="24971" y="15886"/>
                  </a:cubicBezTo>
                  <a:cubicBezTo>
                    <a:pt x="25457" y="16106"/>
                    <a:pt x="25842" y="16486"/>
                    <a:pt x="26304" y="16745"/>
                  </a:cubicBezTo>
                  <a:cubicBezTo>
                    <a:pt x="26321" y="16755"/>
                    <a:pt x="26339" y="16761"/>
                    <a:pt x="26359" y="16763"/>
                  </a:cubicBezTo>
                  <a:cubicBezTo>
                    <a:pt x="26132" y="16881"/>
                    <a:pt x="25907" y="17001"/>
                    <a:pt x="25682" y="17118"/>
                  </a:cubicBezTo>
                  <a:cubicBezTo>
                    <a:pt x="25326" y="17305"/>
                    <a:pt x="24968" y="17475"/>
                    <a:pt x="24604" y="17634"/>
                  </a:cubicBezTo>
                  <a:cubicBezTo>
                    <a:pt x="24030" y="17137"/>
                    <a:pt x="23405" y="16703"/>
                    <a:pt x="22763" y="16298"/>
                  </a:cubicBezTo>
                  <a:cubicBezTo>
                    <a:pt x="22740" y="16283"/>
                    <a:pt x="22718" y="16277"/>
                    <a:pt x="22698" y="16277"/>
                  </a:cubicBezTo>
                  <a:cubicBezTo>
                    <a:pt x="22588" y="16277"/>
                    <a:pt x="22517" y="16448"/>
                    <a:pt x="22636" y="16523"/>
                  </a:cubicBezTo>
                  <a:cubicBezTo>
                    <a:pt x="23228" y="16896"/>
                    <a:pt x="23805" y="17293"/>
                    <a:pt x="24341" y="17747"/>
                  </a:cubicBezTo>
                  <a:cubicBezTo>
                    <a:pt x="24170" y="17819"/>
                    <a:pt x="23999" y="17889"/>
                    <a:pt x="23827" y="17956"/>
                  </a:cubicBezTo>
                  <a:cubicBezTo>
                    <a:pt x="23835" y="17916"/>
                    <a:pt x="23822" y="17874"/>
                    <a:pt x="23793" y="17846"/>
                  </a:cubicBezTo>
                  <a:cubicBezTo>
                    <a:pt x="23482" y="17525"/>
                    <a:pt x="23093" y="17303"/>
                    <a:pt x="22754" y="17015"/>
                  </a:cubicBezTo>
                  <a:cubicBezTo>
                    <a:pt x="22727" y="16992"/>
                    <a:pt x="22698" y="16982"/>
                    <a:pt x="22669" y="16982"/>
                  </a:cubicBezTo>
                  <a:cubicBezTo>
                    <a:pt x="22565" y="16982"/>
                    <a:pt x="22474" y="17113"/>
                    <a:pt x="22574" y="17198"/>
                  </a:cubicBezTo>
                  <a:cubicBezTo>
                    <a:pt x="22911" y="17489"/>
                    <a:pt x="23300" y="17709"/>
                    <a:pt x="23612" y="18029"/>
                  </a:cubicBezTo>
                  <a:cubicBezTo>
                    <a:pt x="23613" y="18032"/>
                    <a:pt x="23617" y="18034"/>
                    <a:pt x="23620" y="18036"/>
                  </a:cubicBezTo>
                  <a:cubicBezTo>
                    <a:pt x="22864" y="18323"/>
                    <a:pt x="22095" y="18571"/>
                    <a:pt x="21313" y="18808"/>
                  </a:cubicBezTo>
                  <a:cubicBezTo>
                    <a:pt x="20441" y="19073"/>
                    <a:pt x="19563" y="19335"/>
                    <a:pt x="18706" y="19655"/>
                  </a:cubicBezTo>
                  <a:cubicBezTo>
                    <a:pt x="18702" y="19652"/>
                    <a:pt x="18699" y="19649"/>
                    <a:pt x="18694" y="19647"/>
                  </a:cubicBezTo>
                  <a:cubicBezTo>
                    <a:pt x="18113" y="19280"/>
                    <a:pt x="17561" y="18861"/>
                    <a:pt x="16946" y="18550"/>
                  </a:cubicBezTo>
                  <a:cubicBezTo>
                    <a:pt x="16926" y="18539"/>
                    <a:pt x="16906" y="18535"/>
                    <a:pt x="16887" y="18535"/>
                  </a:cubicBezTo>
                  <a:cubicBezTo>
                    <a:pt x="16768" y="18535"/>
                    <a:pt x="16690" y="18710"/>
                    <a:pt x="16819" y="18775"/>
                  </a:cubicBezTo>
                  <a:cubicBezTo>
                    <a:pt x="17378" y="19057"/>
                    <a:pt x="17885" y="19429"/>
                    <a:pt x="18410" y="19771"/>
                  </a:cubicBezTo>
                  <a:cubicBezTo>
                    <a:pt x="18097" y="19892"/>
                    <a:pt x="17788" y="20024"/>
                    <a:pt x="17485" y="20168"/>
                  </a:cubicBezTo>
                  <a:cubicBezTo>
                    <a:pt x="17506" y="20113"/>
                    <a:pt x="17481" y="20049"/>
                    <a:pt x="17426" y="20024"/>
                  </a:cubicBezTo>
                  <a:cubicBezTo>
                    <a:pt x="16737" y="19676"/>
                    <a:pt x="16128" y="19170"/>
                    <a:pt x="15508" y="18720"/>
                  </a:cubicBezTo>
                  <a:cubicBezTo>
                    <a:pt x="15485" y="18703"/>
                    <a:pt x="15462" y="18695"/>
                    <a:pt x="15440" y="18695"/>
                  </a:cubicBezTo>
                  <a:cubicBezTo>
                    <a:pt x="15338" y="18695"/>
                    <a:pt x="15269" y="18863"/>
                    <a:pt x="15381" y="18943"/>
                  </a:cubicBezTo>
                  <a:cubicBezTo>
                    <a:pt x="16002" y="19395"/>
                    <a:pt x="16612" y="19901"/>
                    <a:pt x="17299" y="20249"/>
                  </a:cubicBezTo>
                  <a:cubicBezTo>
                    <a:pt x="17301" y="20251"/>
                    <a:pt x="17304" y="20251"/>
                    <a:pt x="17308" y="20253"/>
                  </a:cubicBezTo>
                  <a:cubicBezTo>
                    <a:pt x="17218" y="20296"/>
                    <a:pt x="17129" y="20341"/>
                    <a:pt x="17041" y="20388"/>
                  </a:cubicBezTo>
                  <a:cubicBezTo>
                    <a:pt x="16944" y="20438"/>
                    <a:pt x="16849" y="20490"/>
                    <a:pt x="16754" y="20541"/>
                  </a:cubicBezTo>
                  <a:cubicBezTo>
                    <a:pt x="16739" y="20525"/>
                    <a:pt x="16719" y="20513"/>
                    <a:pt x="16697" y="20506"/>
                  </a:cubicBezTo>
                  <a:cubicBezTo>
                    <a:pt x="16435" y="20423"/>
                    <a:pt x="16207" y="20189"/>
                    <a:pt x="15997" y="20022"/>
                  </a:cubicBezTo>
                  <a:cubicBezTo>
                    <a:pt x="15756" y="19832"/>
                    <a:pt x="15515" y="19639"/>
                    <a:pt x="15243" y="19499"/>
                  </a:cubicBezTo>
                  <a:cubicBezTo>
                    <a:pt x="15222" y="19488"/>
                    <a:pt x="15201" y="19483"/>
                    <a:pt x="15182" y="19483"/>
                  </a:cubicBezTo>
                  <a:cubicBezTo>
                    <a:pt x="15065" y="19483"/>
                    <a:pt x="14988" y="19656"/>
                    <a:pt x="15114" y="19722"/>
                  </a:cubicBezTo>
                  <a:cubicBezTo>
                    <a:pt x="15431" y="19886"/>
                    <a:pt x="15703" y="20119"/>
                    <a:pt x="15982" y="20339"/>
                  </a:cubicBezTo>
                  <a:cubicBezTo>
                    <a:pt x="16140" y="20463"/>
                    <a:pt x="16302" y="20603"/>
                    <a:pt x="16485" y="20693"/>
                  </a:cubicBezTo>
                  <a:cubicBezTo>
                    <a:pt x="15224" y="21427"/>
                    <a:pt x="14063" y="22334"/>
                    <a:pt x="12740" y="22963"/>
                  </a:cubicBezTo>
                  <a:cubicBezTo>
                    <a:pt x="12028" y="23302"/>
                    <a:pt x="11294" y="23599"/>
                    <a:pt x="10545" y="23849"/>
                  </a:cubicBezTo>
                  <a:cubicBezTo>
                    <a:pt x="10380" y="23904"/>
                    <a:pt x="10212" y="23958"/>
                    <a:pt x="10043" y="24008"/>
                  </a:cubicBezTo>
                  <a:cubicBezTo>
                    <a:pt x="9441" y="23412"/>
                    <a:pt x="8834" y="22822"/>
                    <a:pt x="8186" y="22276"/>
                  </a:cubicBezTo>
                  <a:cubicBezTo>
                    <a:pt x="8159" y="22253"/>
                    <a:pt x="8130" y="22244"/>
                    <a:pt x="8101" y="22244"/>
                  </a:cubicBezTo>
                  <a:cubicBezTo>
                    <a:pt x="7996" y="22244"/>
                    <a:pt x="7905" y="22374"/>
                    <a:pt x="8005" y="22460"/>
                  </a:cubicBezTo>
                  <a:cubicBezTo>
                    <a:pt x="8615" y="22973"/>
                    <a:pt x="9189" y="23527"/>
                    <a:pt x="9756" y="24088"/>
                  </a:cubicBezTo>
                  <a:cubicBezTo>
                    <a:pt x="9514" y="24153"/>
                    <a:pt x="9267" y="24208"/>
                    <a:pt x="9021" y="24250"/>
                  </a:cubicBezTo>
                  <a:cubicBezTo>
                    <a:pt x="9031" y="24209"/>
                    <a:pt x="9021" y="24166"/>
                    <a:pt x="8992" y="24134"/>
                  </a:cubicBezTo>
                  <a:cubicBezTo>
                    <a:pt x="8373" y="23392"/>
                    <a:pt x="7664" y="22730"/>
                    <a:pt x="6925" y="22109"/>
                  </a:cubicBezTo>
                  <a:cubicBezTo>
                    <a:pt x="6898" y="22087"/>
                    <a:pt x="6869" y="22077"/>
                    <a:pt x="6841" y="22077"/>
                  </a:cubicBezTo>
                  <a:cubicBezTo>
                    <a:pt x="6735" y="22077"/>
                    <a:pt x="6644" y="22209"/>
                    <a:pt x="6745" y="22293"/>
                  </a:cubicBezTo>
                  <a:cubicBezTo>
                    <a:pt x="7473" y="22905"/>
                    <a:pt x="8171" y="23556"/>
                    <a:pt x="8784" y="24286"/>
                  </a:cubicBezTo>
                  <a:cubicBezTo>
                    <a:pt x="8620" y="24306"/>
                    <a:pt x="8458" y="24323"/>
                    <a:pt x="8293" y="24331"/>
                  </a:cubicBezTo>
                  <a:cubicBezTo>
                    <a:pt x="8232" y="24335"/>
                    <a:pt x="8166" y="24338"/>
                    <a:pt x="8101" y="24341"/>
                  </a:cubicBezTo>
                  <a:cubicBezTo>
                    <a:pt x="8116" y="24298"/>
                    <a:pt x="8100" y="24251"/>
                    <a:pt x="8061" y="24226"/>
                  </a:cubicBezTo>
                  <a:cubicBezTo>
                    <a:pt x="7588" y="23861"/>
                    <a:pt x="7212" y="23387"/>
                    <a:pt x="6739" y="23023"/>
                  </a:cubicBezTo>
                  <a:cubicBezTo>
                    <a:pt x="6712" y="23003"/>
                    <a:pt x="6684" y="22994"/>
                    <a:pt x="6656" y="22994"/>
                  </a:cubicBezTo>
                  <a:cubicBezTo>
                    <a:pt x="6547" y="22994"/>
                    <a:pt x="6453" y="23127"/>
                    <a:pt x="6558" y="23207"/>
                  </a:cubicBezTo>
                  <a:cubicBezTo>
                    <a:pt x="7009" y="23554"/>
                    <a:pt x="7369" y="23999"/>
                    <a:pt x="7809" y="24355"/>
                  </a:cubicBezTo>
                  <a:cubicBezTo>
                    <a:pt x="7747" y="24357"/>
                    <a:pt x="7684" y="24358"/>
                    <a:pt x="7621" y="24358"/>
                  </a:cubicBezTo>
                  <a:cubicBezTo>
                    <a:pt x="7256" y="24358"/>
                    <a:pt x="6885" y="24317"/>
                    <a:pt x="6587" y="24149"/>
                  </a:cubicBezTo>
                  <a:cubicBezTo>
                    <a:pt x="5971" y="23804"/>
                    <a:pt x="6120" y="22945"/>
                    <a:pt x="6123" y="22355"/>
                  </a:cubicBezTo>
                  <a:lnTo>
                    <a:pt x="6123" y="22355"/>
                  </a:lnTo>
                  <a:lnTo>
                    <a:pt x="6123" y="22356"/>
                  </a:lnTo>
                  <a:cubicBezTo>
                    <a:pt x="6125" y="21897"/>
                    <a:pt x="6016" y="21564"/>
                    <a:pt x="5849" y="21145"/>
                  </a:cubicBezTo>
                  <a:cubicBezTo>
                    <a:pt x="5781" y="20972"/>
                    <a:pt x="5691" y="20771"/>
                    <a:pt x="5701" y="20581"/>
                  </a:cubicBezTo>
                  <a:cubicBezTo>
                    <a:pt x="5714" y="20364"/>
                    <a:pt x="5888" y="20301"/>
                    <a:pt x="6078" y="20266"/>
                  </a:cubicBezTo>
                  <a:cubicBezTo>
                    <a:pt x="6093" y="20264"/>
                    <a:pt x="6108" y="20258"/>
                    <a:pt x="6121" y="20251"/>
                  </a:cubicBezTo>
                  <a:cubicBezTo>
                    <a:pt x="7427" y="20236"/>
                    <a:pt x="8754" y="20121"/>
                    <a:pt x="10010" y="19752"/>
                  </a:cubicBezTo>
                  <a:cubicBezTo>
                    <a:pt x="10368" y="19649"/>
                    <a:pt x="10719" y="19524"/>
                    <a:pt x="11062" y="19380"/>
                  </a:cubicBezTo>
                  <a:cubicBezTo>
                    <a:pt x="11191" y="19337"/>
                    <a:pt x="11316" y="19282"/>
                    <a:pt x="11438" y="19218"/>
                  </a:cubicBezTo>
                  <a:cubicBezTo>
                    <a:pt x="11448" y="19212"/>
                    <a:pt x="11459" y="19205"/>
                    <a:pt x="11468" y="19195"/>
                  </a:cubicBezTo>
                  <a:cubicBezTo>
                    <a:pt x="11588" y="19137"/>
                    <a:pt x="11708" y="19075"/>
                    <a:pt x="11825" y="19008"/>
                  </a:cubicBezTo>
                  <a:lnTo>
                    <a:pt x="11826" y="19007"/>
                  </a:lnTo>
                  <a:cubicBezTo>
                    <a:pt x="12740" y="19772"/>
                    <a:pt x="13775" y="20383"/>
                    <a:pt x="14625" y="21222"/>
                  </a:cubicBezTo>
                  <a:cubicBezTo>
                    <a:pt x="14652" y="21248"/>
                    <a:pt x="14682" y="21259"/>
                    <a:pt x="14711" y="21259"/>
                  </a:cubicBezTo>
                  <a:cubicBezTo>
                    <a:pt x="14811" y="21259"/>
                    <a:pt x="14899" y="21129"/>
                    <a:pt x="14807" y="21038"/>
                  </a:cubicBezTo>
                  <a:cubicBezTo>
                    <a:pt x="13973" y="20214"/>
                    <a:pt x="12961" y="19610"/>
                    <a:pt x="12062" y="18866"/>
                  </a:cubicBezTo>
                  <a:cubicBezTo>
                    <a:pt x="12547" y="18561"/>
                    <a:pt x="12982" y="18201"/>
                    <a:pt x="13423" y="17829"/>
                  </a:cubicBezTo>
                  <a:cubicBezTo>
                    <a:pt x="13962" y="17372"/>
                    <a:pt x="14524" y="16953"/>
                    <a:pt x="15206" y="16741"/>
                  </a:cubicBezTo>
                  <a:cubicBezTo>
                    <a:pt x="15790" y="16558"/>
                    <a:pt x="16399" y="16481"/>
                    <a:pt x="17009" y="16459"/>
                  </a:cubicBezTo>
                  <a:cubicBezTo>
                    <a:pt x="17199" y="16452"/>
                    <a:pt x="17389" y="16450"/>
                    <a:pt x="17579" y="16450"/>
                  </a:cubicBezTo>
                  <a:cubicBezTo>
                    <a:pt x="18099" y="16450"/>
                    <a:pt x="18621" y="16469"/>
                    <a:pt x="19141" y="16469"/>
                  </a:cubicBezTo>
                  <a:cubicBezTo>
                    <a:pt x="19621" y="16469"/>
                    <a:pt x="20099" y="16453"/>
                    <a:pt x="20576" y="16391"/>
                  </a:cubicBezTo>
                  <a:cubicBezTo>
                    <a:pt x="21496" y="16271"/>
                    <a:pt x="22386" y="16024"/>
                    <a:pt x="23255" y="15710"/>
                  </a:cubicBezTo>
                  <a:cubicBezTo>
                    <a:pt x="23917" y="16047"/>
                    <a:pt x="24579" y="16386"/>
                    <a:pt x="25210" y="16781"/>
                  </a:cubicBezTo>
                  <a:cubicBezTo>
                    <a:pt x="25232" y="16795"/>
                    <a:pt x="25254" y="16801"/>
                    <a:pt x="25275" y="16801"/>
                  </a:cubicBezTo>
                  <a:cubicBezTo>
                    <a:pt x="25385" y="16801"/>
                    <a:pt x="25458" y="16631"/>
                    <a:pt x="25338" y="16556"/>
                  </a:cubicBezTo>
                  <a:cubicBezTo>
                    <a:pt x="24771" y="16202"/>
                    <a:pt x="24177" y="15892"/>
                    <a:pt x="23583" y="15587"/>
                  </a:cubicBezTo>
                  <a:cubicBezTo>
                    <a:pt x="24057" y="15407"/>
                    <a:pt x="24527" y="15207"/>
                    <a:pt x="24991" y="15000"/>
                  </a:cubicBezTo>
                  <a:cubicBezTo>
                    <a:pt x="25670" y="14696"/>
                    <a:pt x="26344" y="14381"/>
                    <a:pt x="27028" y="14089"/>
                  </a:cubicBezTo>
                  <a:cubicBezTo>
                    <a:pt x="27250" y="13996"/>
                    <a:pt x="27472" y="13902"/>
                    <a:pt x="27692" y="13805"/>
                  </a:cubicBezTo>
                  <a:cubicBezTo>
                    <a:pt x="27699" y="13806"/>
                    <a:pt x="27707" y="13807"/>
                    <a:pt x="27714" y="13807"/>
                  </a:cubicBezTo>
                  <a:cubicBezTo>
                    <a:pt x="27761" y="13807"/>
                    <a:pt x="27804" y="13784"/>
                    <a:pt x="27830" y="13744"/>
                  </a:cubicBezTo>
                  <a:cubicBezTo>
                    <a:pt x="28201" y="13580"/>
                    <a:pt x="28568" y="13410"/>
                    <a:pt x="28923" y="13218"/>
                  </a:cubicBezTo>
                  <a:cubicBezTo>
                    <a:pt x="29507" y="12903"/>
                    <a:pt x="30082" y="12538"/>
                    <a:pt x="30549" y="12061"/>
                  </a:cubicBezTo>
                  <a:cubicBezTo>
                    <a:pt x="30998" y="11600"/>
                    <a:pt x="31303" y="11056"/>
                    <a:pt x="31585" y="10482"/>
                  </a:cubicBezTo>
                  <a:cubicBezTo>
                    <a:pt x="31700" y="10247"/>
                    <a:pt x="31814" y="10007"/>
                    <a:pt x="31934" y="9770"/>
                  </a:cubicBezTo>
                  <a:cubicBezTo>
                    <a:pt x="31964" y="9747"/>
                    <a:pt x="31982" y="9712"/>
                    <a:pt x="31984" y="9673"/>
                  </a:cubicBezTo>
                  <a:cubicBezTo>
                    <a:pt x="32431" y="8798"/>
                    <a:pt x="32960" y="7974"/>
                    <a:pt x="33887" y="7533"/>
                  </a:cubicBezTo>
                  <a:close/>
                  <a:moveTo>
                    <a:pt x="8332" y="0"/>
                  </a:moveTo>
                  <a:cubicBezTo>
                    <a:pt x="7967" y="0"/>
                    <a:pt x="7594" y="95"/>
                    <a:pt x="7219" y="317"/>
                  </a:cubicBezTo>
                  <a:cubicBezTo>
                    <a:pt x="6653" y="651"/>
                    <a:pt x="6208" y="1151"/>
                    <a:pt x="5816" y="1670"/>
                  </a:cubicBezTo>
                  <a:cubicBezTo>
                    <a:pt x="5461" y="2135"/>
                    <a:pt x="5074" y="2644"/>
                    <a:pt x="4985" y="3236"/>
                  </a:cubicBezTo>
                  <a:cubicBezTo>
                    <a:pt x="4904" y="3788"/>
                    <a:pt x="5090" y="4342"/>
                    <a:pt x="5312" y="4838"/>
                  </a:cubicBezTo>
                  <a:cubicBezTo>
                    <a:pt x="5387" y="5004"/>
                    <a:pt x="5464" y="5189"/>
                    <a:pt x="5551" y="5371"/>
                  </a:cubicBezTo>
                  <a:cubicBezTo>
                    <a:pt x="5546" y="5373"/>
                    <a:pt x="5541" y="5375"/>
                    <a:pt x="5534" y="5376"/>
                  </a:cubicBezTo>
                  <a:cubicBezTo>
                    <a:pt x="4695" y="5667"/>
                    <a:pt x="3898" y="6140"/>
                    <a:pt x="3199" y="6687"/>
                  </a:cubicBezTo>
                  <a:cubicBezTo>
                    <a:pt x="2662" y="7108"/>
                    <a:pt x="2059" y="7647"/>
                    <a:pt x="1839" y="8319"/>
                  </a:cubicBezTo>
                  <a:cubicBezTo>
                    <a:pt x="1574" y="7830"/>
                    <a:pt x="1227" y="7330"/>
                    <a:pt x="846" y="7330"/>
                  </a:cubicBezTo>
                  <a:cubicBezTo>
                    <a:pt x="711" y="7330"/>
                    <a:pt x="573" y="7393"/>
                    <a:pt x="431" y="7540"/>
                  </a:cubicBezTo>
                  <a:cubicBezTo>
                    <a:pt x="1" y="7990"/>
                    <a:pt x="111" y="8646"/>
                    <a:pt x="351" y="9165"/>
                  </a:cubicBezTo>
                  <a:cubicBezTo>
                    <a:pt x="471" y="9427"/>
                    <a:pt x="633" y="9675"/>
                    <a:pt x="787" y="9917"/>
                  </a:cubicBezTo>
                  <a:cubicBezTo>
                    <a:pt x="857" y="10027"/>
                    <a:pt x="940" y="10202"/>
                    <a:pt x="1049" y="10311"/>
                  </a:cubicBezTo>
                  <a:cubicBezTo>
                    <a:pt x="999" y="10389"/>
                    <a:pt x="1052" y="10481"/>
                    <a:pt x="1122" y="10507"/>
                  </a:cubicBezTo>
                  <a:cubicBezTo>
                    <a:pt x="1195" y="10618"/>
                    <a:pt x="1277" y="10724"/>
                    <a:pt x="1347" y="10838"/>
                  </a:cubicBezTo>
                  <a:cubicBezTo>
                    <a:pt x="1325" y="10914"/>
                    <a:pt x="1400" y="10994"/>
                    <a:pt x="1483" y="10994"/>
                  </a:cubicBezTo>
                  <a:cubicBezTo>
                    <a:pt x="1494" y="10994"/>
                    <a:pt x="1506" y="10993"/>
                    <a:pt x="1517" y="10990"/>
                  </a:cubicBezTo>
                  <a:cubicBezTo>
                    <a:pt x="1801" y="11460"/>
                    <a:pt x="2029" y="11959"/>
                    <a:pt x="2243" y="12464"/>
                  </a:cubicBezTo>
                  <a:cubicBezTo>
                    <a:pt x="2455" y="12966"/>
                    <a:pt x="2620" y="13542"/>
                    <a:pt x="2944" y="13984"/>
                  </a:cubicBezTo>
                  <a:cubicBezTo>
                    <a:pt x="3077" y="14166"/>
                    <a:pt x="3254" y="14306"/>
                    <a:pt x="3434" y="14443"/>
                  </a:cubicBezTo>
                  <a:cubicBezTo>
                    <a:pt x="3437" y="14449"/>
                    <a:pt x="3442" y="14456"/>
                    <a:pt x="3447" y="14463"/>
                  </a:cubicBezTo>
                  <a:cubicBezTo>
                    <a:pt x="3619" y="14711"/>
                    <a:pt x="3784" y="15038"/>
                    <a:pt x="3761" y="15352"/>
                  </a:cubicBezTo>
                  <a:lnTo>
                    <a:pt x="3749" y="15353"/>
                  </a:lnTo>
                  <a:cubicBezTo>
                    <a:pt x="3666" y="15363"/>
                    <a:pt x="3602" y="15427"/>
                    <a:pt x="3624" y="15515"/>
                  </a:cubicBezTo>
                  <a:cubicBezTo>
                    <a:pt x="3744" y="16039"/>
                    <a:pt x="3919" y="16546"/>
                    <a:pt x="4128" y="17042"/>
                  </a:cubicBezTo>
                  <a:cubicBezTo>
                    <a:pt x="4308" y="17467"/>
                    <a:pt x="4483" y="17904"/>
                    <a:pt x="4854" y="18204"/>
                  </a:cubicBezTo>
                  <a:cubicBezTo>
                    <a:pt x="4935" y="18269"/>
                    <a:pt x="5019" y="18329"/>
                    <a:pt x="5107" y="18384"/>
                  </a:cubicBezTo>
                  <a:cubicBezTo>
                    <a:pt x="5269" y="18983"/>
                    <a:pt x="5369" y="19594"/>
                    <a:pt x="5709" y="20124"/>
                  </a:cubicBezTo>
                  <a:cubicBezTo>
                    <a:pt x="5342" y="20358"/>
                    <a:pt x="5454" y="20855"/>
                    <a:pt x="5631" y="21284"/>
                  </a:cubicBezTo>
                  <a:cubicBezTo>
                    <a:pt x="5759" y="21592"/>
                    <a:pt x="5861" y="21861"/>
                    <a:pt x="5864" y="22201"/>
                  </a:cubicBezTo>
                  <a:cubicBezTo>
                    <a:pt x="5868" y="22668"/>
                    <a:pt x="5796" y="23167"/>
                    <a:pt x="5916" y="23624"/>
                  </a:cubicBezTo>
                  <a:cubicBezTo>
                    <a:pt x="6140" y="24470"/>
                    <a:pt x="6962" y="24606"/>
                    <a:pt x="7724" y="24606"/>
                  </a:cubicBezTo>
                  <a:cubicBezTo>
                    <a:pt x="7787" y="24606"/>
                    <a:pt x="7850" y="24605"/>
                    <a:pt x="7911" y="24603"/>
                  </a:cubicBezTo>
                  <a:cubicBezTo>
                    <a:pt x="8614" y="24585"/>
                    <a:pt x="9297" y="24471"/>
                    <a:pt x="9966" y="24291"/>
                  </a:cubicBezTo>
                  <a:cubicBezTo>
                    <a:pt x="9990" y="24310"/>
                    <a:pt x="10016" y="24318"/>
                    <a:pt x="10041" y="24318"/>
                  </a:cubicBezTo>
                  <a:cubicBezTo>
                    <a:pt x="10092" y="24318"/>
                    <a:pt x="10140" y="24283"/>
                    <a:pt x="10162" y="24236"/>
                  </a:cubicBezTo>
                  <a:cubicBezTo>
                    <a:pt x="10455" y="24151"/>
                    <a:pt x="10747" y="24054"/>
                    <a:pt x="11036" y="23946"/>
                  </a:cubicBezTo>
                  <a:cubicBezTo>
                    <a:pt x="11748" y="23681"/>
                    <a:pt x="12469" y="23402"/>
                    <a:pt x="13142" y="23050"/>
                  </a:cubicBezTo>
                  <a:cubicBezTo>
                    <a:pt x="13890" y="22660"/>
                    <a:pt x="14594" y="22198"/>
                    <a:pt x="15298" y="21737"/>
                  </a:cubicBezTo>
                  <a:cubicBezTo>
                    <a:pt x="15987" y="21289"/>
                    <a:pt x="16679" y="20842"/>
                    <a:pt x="17420" y="20481"/>
                  </a:cubicBezTo>
                  <a:cubicBezTo>
                    <a:pt x="18130" y="20138"/>
                    <a:pt x="18869" y="19854"/>
                    <a:pt x="19618" y="19605"/>
                  </a:cubicBezTo>
                  <a:cubicBezTo>
                    <a:pt x="21074" y="19122"/>
                    <a:pt x="22569" y="18746"/>
                    <a:pt x="23999" y="18181"/>
                  </a:cubicBezTo>
                  <a:cubicBezTo>
                    <a:pt x="25455" y="17605"/>
                    <a:pt x="26871" y="16835"/>
                    <a:pt x="28202" y="16011"/>
                  </a:cubicBezTo>
                  <a:cubicBezTo>
                    <a:pt x="28871" y="15597"/>
                    <a:pt x="29517" y="15145"/>
                    <a:pt x="30112" y="14629"/>
                  </a:cubicBezTo>
                  <a:cubicBezTo>
                    <a:pt x="30738" y="14087"/>
                    <a:pt x="31405" y="13595"/>
                    <a:pt x="32037" y="13058"/>
                  </a:cubicBezTo>
                  <a:cubicBezTo>
                    <a:pt x="32424" y="12729"/>
                    <a:pt x="32791" y="12379"/>
                    <a:pt x="33175" y="12047"/>
                  </a:cubicBezTo>
                  <a:cubicBezTo>
                    <a:pt x="33515" y="11755"/>
                    <a:pt x="33856" y="11462"/>
                    <a:pt x="34169" y="11143"/>
                  </a:cubicBezTo>
                  <a:cubicBezTo>
                    <a:pt x="34701" y="10601"/>
                    <a:pt x="35367" y="9840"/>
                    <a:pt x="35280" y="9016"/>
                  </a:cubicBezTo>
                  <a:cubicBezTo>
                    <a:pt x="35235" y="8592"/>
                    <a:pt x="35005" y="8254"/>
                    <a:pt x="34756" y="7919"/>
                  </a:cubicBezTo>
                  <a:cubicBezTo>
                    <a:pt x="34534" y="7618"/>
                    <a:pt x="34263" y="7316"/>
                    <a:pt x="33892" y="7276"/>
                  </a:cubicBezTo>
                  <a:cubicBezTo>
                    <a:pt x="33881" y="7275"/>
                    <a:pt x="33869" y="7273"/>
                    <a:pt x="33857" y="7273"/>
                  </a:cubicBezTo>
                  <a:cubicBezTo>
                    <a:pt x="33420" y="6779"/>
                    <a:pt x="32841" y="6367"/>
                    <a:pt x="32211" y="6164"/>
                  </a:cubicBezTo>
                  <a:cubicBezTo>
                    <a:pt x="31916" y="6069"/>
                    <a:pt x="31616" y="6033"/>
                    <a:pt x="31314" y="6033"/>
                  </a:cubicBezTo>
                  <a:cubicBezTo>
                    <a:pt x="30898" y="6033"/>
                    <a:pt x="30478" y="6102"/>
                    <a:pt x="30067" y="6182"/>
                  </a:cubicBezTo>
                  <a:cubicBezTo>
                    <a:pt x="29262" y="6341"/>
                    <a:pt x="28459" y="6532"/>
                    <a:pt x="27663" y="6738"/>
                  </a:cubicBezTo>
                  <a:cubicBezTo>
                    <a:pt x="26968" y="6918"/>
                    <a:pt x="26271" y="7123"/>
                    <a:pt x="25635" y="7463"/>
                  </a:cubicBezTo>
                  <a:cubicBezTo>
                    <a:pt x="25452" y="7263"/>
                    <a:pt x="25063" y="7206"/>
                    <a:pt x="24836" y="7156"/>
                  </a:cubicBezTo>
                  <a:cubicBezTo>
                    <a:pt x="24607" y="7106"/>
                    <a:pt x="24359" y="7078"/>
                    <a:pt x="24119" y="7028"/>
                  </a:cubicBezTo>
                  <a:lnTo>
                    <a:pt x="24119" y="7028"/>
                  </a:lnTo>
                  <a:cubicBezTo>
                    <a:pt x="24182" y="7033"/>
                    <a:pt x="24247" y="7036"/>
                    <a:pt x="24311" y="7041"/>
                  </a:cubicBezTo>
                  <a:cubicBezTo>
                    <a:pt x="24316" y="7042"/>
                    <a:pt x="24321" y="7042"/>
                    <a:pt x="24326" y="7042"/>
                  </a:cubicBezTo>
                  <a:cubicBezTo>
                    <a:pt x="24477" y="7042"/>
                    <a:pt x="24471" y="6799"/>
                    <a:pt x="24312" y="6784"/>
                  </a:cubicBezTo>
                  <a:cubicBezTo>
                    <a:pt x="24058" y="6761"/>
                    <a:pt x="23789" y="6747"/>
                    <a:pt x="23514" y="6747"/>
                  </a:cubicBezTo>
                  <a:cubicBezTo>
                    <a:pt x="23026" y="6747"/>
                    <a:pt x="22517" y="6789"/>
                    <a:pt x="22024" y="6889"/>
                  </a:cubicBezTo>
                  <a:cubicBezTo>
                    <a:pt x="22002" y="6868"/>
                    <a:pt x="21979" y="6846"/>
                    <a:pt x="21954" y="6826"/>
                  </a:cubicBezTo>
                  <a:cubicBezTo>
                    <a:pt x="22020" y="6766"/>
                    <a:pt x="22092" y="6711"/>
                    <a:pt x="22167" y="6662"/>
                  </a:cubicBezTo>
                  <a:cubicBezTo>
                    <a:pt x="22284" y="6587"/>
                    <a:pt x="22214" y="6417"/>
                    <a:pt x="22105" y="6417"/>
                  </a:cubicBezTo>
                  <a:cubicBezTo>
                    <a:pt x="22084" y="6417"/>
                    <a:pt x="22062" y="6424"/>
                    <a:pt x="22039" y="6439"/>
                  </a:cubicBezTo>
                  <a:cubicBezTo>
                    <a:pt x="21933" y="6507"/>
                    <a:pt x="21837" y="6584"/>
                    <a:pt x="21745" y="6667"/>
                  </a:cubicBezTo>
                  <a:cubicBezTo>
                    <a:pt x="21471" y="6487"/>
                    <a:pt x="21146" y="6359"/>
                    <a:pt x="20849" y="6280"/>
                  </a:cubicBezTo>
                  <a:cubicBezTo>
                    <a:pt x="20696" y="6240"/>
                    <a:pt x="20531" y="6209"/>
                    <a:pt x="20372" y="6209"/>
                  </a:cubicBezTo>
                  <a:cubicBezTo>
                    <a:pt x="20171" y="6209"/>
                    <a:pt x="19979" y="6258"/>
                    <a:pt x="19830" y="6399"/>
                  </a:cubicBezTo>
                  <a:cubicBezTo>
                    <a:pt x="19606" y="6290"/>
                    <a:pt x="19385" y="6177"/>
                    <a:pt x="19154" y="6090"/>
                  </a:cubicBezTo>
                  <a:cubicBezTo>
                    <a:pt x="18991" y="4819"/>
                    <a:pt x="17336" y="4417"/>
                    <a:pt x="16282" y="4257"/>
                  </a:cubicBezTo>
                  <a:cubicBezTo>
                    <a:pt x="15813" y="4186"/>
                    <a:pt x="15335" y="4136"/>
                    <a:pt x="14858" y="4136"/>
                  </a:cubicBezTo>
                  <a:cubicBezTo>
                    <a:pt x="14708" y="4136"/>
                    <a:pt x="14558" y="4141"/>
                    <a:pt x="14409" y="4152"/>
                  </a:cubicBezTo>
                  <a:cubicBezTo>
                    <a:pt x="13936" y="4185"/>
                    <a:pt x="13463" y="4244"/>
                    <a:pt x="13009" y="4382"/>
                  </a:cubicBezTo>
                  <a:cubicBezTo>
                    <a:pt x="12926" y="4409"/>
                    <a:pt x="12844" y="4439"/>
                    <a:pt x="12764" y="4469"/>
                  </a:cubicBezTo>
                  <a:cubicBezTo>
                    <a:pt x="12780" y="4441"/>
                    <a:pt x="12785" y="4405"/>
                    <a:pt x="12774" y="4374"/>
                  </a:cubicBezTo>
                  <a:cubicBezTo>
                    <a:pt x="12694" y="4110"/>
                    <a:pt x="12592" y="3855"/>
                    <a:pt x="12472" y="3608"/>
                  </a:cubicBezTo>
                  <a:lnTo>
                    <a:pt x="12527" y="3515"/>
                  </a:lnTo>
                  <a:cubicBezTo>
                    <a:pt x="12742" y="3144"/>
                    <a:pt x="13046" y="2851"/>
                    <a:pt x="13283" y="2499"/>
                  </a:cubicBezTo>
                  <a:cubicBezTo>
                    <a:pt x="13676" y="1917"/>
                    <a:pt x="13483" y="1146"/>
                    <a:pt x="12760" y="956"/>
                  </a:cubicBezTo>
                  <a:cubicBezTo>
                    <a:pt x="12654" y="928"/>
                    <a:pt x="12547" y="914"/>
                    <a:pt x="12441" y="914"/>
                  </a:cubicBezTo>
                  <a:cubicBezTo>
                    <a:pt x="11895" y="914"/>
                    <a:pt x="11388" y="1273"/>
                    <a:pt x="11301" y="1852"/>
                  </a:cubicBezTo>
                  <a:cubicBezTo>
                    <a:pt x="10767" y="1209"/>
                    <a:pt x="10086" y="559"/>
                    <a:pt x="9334" y="227"/>
                  </a:cubicBezTo>
                  <a:cubicBezTo>
                    <a:pt x="9329" y="222"/>
                    <a:pt x="9322" y="217"/>
                    <a:pt x="9317" y="212"/>
                  </a:cubicBezTo>
                  <a:cubicBezTo>
                    <a:pt x="9204" y="135"/>
                    <a:pt x="9071" y="90"/>
                    <a:pt x="8934" y="83"/>
                  </a:cubicBezTo>
                  <a:cubicBezTo>
                    <a:pt x="8737" y="30"/>
                    <a:pt x="8536" y="0"/>
                    <a:pt x="8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3952375" y="4878700"/>
              <a:ext cx="64025" cy="83425"/>
            </a:xfrm>
            <a:custGeom>
              <a:rect b="b" l="l" r="r" t="t"/>
              <a:pathLst>
                <a:path extrusionOk="0" h="3337" w="2561">
                  <a:moveTo>
                    <a:pt x="2375" y="0"/>
                  </a:moveTo>
                  <a:cubicBezTo>
                    <a:pt x="2355" y="0"/>
                    <a:pt x="2333" y="6"/>
                    <a:pt x="2310" y="19"/>
                  </a:cubicBezTo>
                  <a:cubicBezTo>
                    <a:pt x="1143" y="715"/>
                    <a:pt x="559" y="1936"/>
                    <a:pt x="45" y="3140"/>
                  </a:cubicBezTo>
                  <a:cubicBezTo>
                    <a:pt x="1" y="3244"/>
                    <a:pt x="91" y="3337"/>
                    <a:pt x="174" y="3337"/>
                  </a:cubicBezTo>
                  <a:cubicBezTo>
                    <a:pt x="212" y="3337"/>
                    <a:pt x="249" y="3317"/>
                    <a:pt x="270" y="3269"/>
                  </a:cubicBezTo>
                  <a:cubicBezTo>
                    <a:pt x="764" y="2110"/>
                    <a:pt x="1314" y="912"/>
                    <a:pt x="2440" y="243"/>
                  </a:cubicBezTo>
                  <a:cubicBezTo>
                    <a:pt x="2560" y="171"/>
                    <a:pt x="2487" y="0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3925775" y="4881875"/>
              <a:ext cx="66650" cy="35425"/>
            </a:xfrm>
            <a:custGeom>
              <a:rect b="b" l="l" r="r" t="t"/>
              <a:pathLst>
                <a:path extrusionOk="0" h="1417" w="2666">
                  <a:moveTo>
                    <a:pt x="2503" y="1"/>
                  </a:moveTo>
                  <a:cubicBezTo>
                    <a:pt x="2502" y="1"/>
                    <a:pt x="2500" y="1"/>
                    <a:pt x="2499" y="1"/>
                  </a:cubicBezTo>
                  <a:cubicBezTo>
                    <a:pt x="1533" y="31"/>
                    <a:pt x="777" y="561"/>
                    <a:pt x="95" y="1199"/>
                  </a:cubicBezTo>
                  <a:cubicBezTo>
                    <a:pt x="0" y="1288"/>
                    <a:pt x="90" y="1416"/>
                    <a:pt x="191" y="1416"/>
                  </a:cubicBezTo>
                  <a:cubicBezTo>
                    <a:pt x="221" y="1416"/>
                    <a:pt x="251" y="1406"/>
                    <a:pt x="278" y="1380"/>
                  </a:cubicBezTo>
                  <a:cubicBezTo>
                    <a:pt x="909" y="792"/>
                    <a:pt x="1604" y="288"/>
                    <a:pt x="2499" y="259"/>
                  </a:cubicBezTo>
                  <a:cubicBezTo>
                    <a:pt x="2662" y="254"/>
                    <a:pt x="2665" y="1"/>
                    <a:pt x="2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660900" y="5168175"/>
              <a:ext cx="76050" cy="59500"/>
            </a:xfrm>
            <a:custGeom>
              <a:rect b="b" l="l" r="r" t="t"/>
              <a:pathLst>
                <a:path extrusionOk="0" h="2380" w="3042">
                  <a:moveTo>
                    <a:pt x="202" y="1"/>
                  </a:moveTo>
                  <a:cubicBezTo>
                    <a:pt x="95" y="1"/>
                    <a:pt x="1" y="132"/>
                    <a:pt x="104" y="216"/>
                  </a:cubicBezTo>
                  <a:cubicBezTo>
                    <a:pt x="990" y="926"/>
                    <a:pt x="1942" y="1555"/>
                    <a:pt x="2766" y="2343"/>
                  </a:cubicBezTo>
                  <a:cubicBezTo>
                    <a:pt x="2793" y="2368"/>
                    <a:pt x="2823" y="2379"/>
                    <a:pt x="2852" y="2379"/>
                  </a:cubicBezTo>
                  <a:cubicBezTo>
                    <a:pt x="2952" y="2379"/>
                    <a:pt x="3041" y="2248"/>
                    <a:pt x="2948" y="2157"/>
                  </a:cubicBezTo>
                  <a:cubicBezTo>
                    <a:pt x="2124" y="1372"/>
                    <a:pt x="1171" y="743"/>
                    <a:pt x="286" y="31"/>
                  </a:cubicBezTo>
                  <a:cubicBezTo>
                    <a:pt x="259" y="10"/>
                    <a:pt x="230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54725" y="5203000"/>
              <a:ext cx="52375" cy="35300"/>
            </a:xfrm>
            <a:custGeom>
              <a:rect b="b" l="l" r="r" t="t"/>
              <a:pathLst>
                <a:path extrusionOk="0" h="1412" w="2095">
                  <a:moveTo>
                    <a:pt x="178" y="1"/>
                  </a:moveTo>
                  <a:cubicBezTo>
                    <a:pt x="71" y="1"/>
                    <a:pt x="0" y="170"/>
                    <a:pt x="117" y="246"/>
                  </a:cubicBezTo>
                  <a:lnTo>
                    <a:pt x="1852" y="1390"/>
                  </a:lnTo>
                  <a:cubicBezTo>
                    <a:pt x="1875" y="1405"/>
                    <a:pt x="1897" y="1412"/>
                    <a:pt x="1918" y="1412"/>
                  </a:cubicBezTo>
                  <a:cubicBezTo>
                    <a:pt x="2025" y="1412"/>
                    <a:pt x="2095" y="1241"/>
                    <a:pt x="1979" y="1165"/>
                  </a:cubicBezTo>
                  <a:lnTo>
                    <a:pt x="244" y="22"/>
                  </a:lnTo>
                  <a:cubicBezTo>
                    <a:pt x="221" y="7"/>
                    <a:pt x="199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910375" y="5100725"/>
              <a:ext cx="42375" cy="32050"/>
            </a:xfrm>
            <a:custGeom>
              <a:rect b="b" l="l" r="r" t="t"/>
              <a:pathLst>
                <a:path extrusionOk="0" h="1282" w="1695">
                  <a:moveTo>
                    <a:pt x="188" y="1"/>
                  </a:moveTo>
                  <a:cubicBezTo>
                    <a:pt x="74" y="1"/>
                    <a:pt x="0" y="172"/>
                    <a:pt x="124" y="243"/>
                  </a:cubicBezTo>
                  <a:cubicBezTo>
                    <a:pt x="601" y="512"/>
                    <a:pt x="976" y="922"/>
                    <a:pt x="1408" y="1252"/>
                  </a:cubicBezTo>
                  <a:cubicBezTo>
                    <a:pt x="1435" y="1273"/>
                    <a:pt x="1463" y="1281"/>
                    <a:pt x="1491" y="1281"/>
                  </a:cubicBezTo>
                  <a:cubicBezTo>
                    <a:pt x="1600" y="1281"/>
                    <a:pt x="1695" y="1149"/>
                    <a:pt x="1590" y="1069"/>
                  </a:cubicBezTo>
                  <a:cubicBezTo>
                    <a:pt x="1138" y="725"/>
                    <a:pt x="749" y="298"/>
                    <a:pt x="250" y="18"/>
                  </a:cubicBezTo>
                  <a:cubicBezTo>
                    <a:pt x="229" y="6"/>
                    <a:pt x="20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3500725" y="4977875"/>
              <a:ext cx="9350" cy="6550"/>
            </a:xfrm>
            <a:custGeom>
              <a:rect b="b" l="l" r="r" t="t"/>
              <a:pathLst>
                <a:path extrusionOk="0" h="262" w="374">
                  <a:moveTo>
                    <a:pt x="186" y="1"/>
                  </a:moveTo>
                  <a:cubicBezTo>
                    <a:pt x="166" y="1"/>
                    <a:pt x="144" y="6"/>
                    <a:pt x="122" y="19"/>
                  </a:cubicBezTo>
                  <a:cubicBezTo>
                    <a:pt x="0" y="90"/>
                    <a:pt x="74" y="261"/>
                    <a:pt x="188" y="261"/>
                  </a:cubicBezTo>
                  <a:cubicBezTo>
                    <a:pt x="208" y="261"/>
                    <a:pt x="230" y="256"/>
                    <a:pt x="252" y="243"/>
                  </a:cubicBezTo>
                  <a:cubicBezTo>
                    <a:pt x="374" y="172"/>
                    <a:pt x="300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3497775" y="4995975"/>
              <a:ext cx="9375" cy="6550"/>
            </a:xfrm>
            <a:custGeom>
              <a:rect b="b" l="l" r="r" t="t"/>
              <a:pathLst>
                <a:path extrusionOk="0" h="262" w="375">
                  <a:moveTo>
                    <a:pt x="187" y="1"/>
                  </a:moveTo>
                  <a:cubicBezTo>
                    <a:pt x="167" y="1"/>
                    <a:pt x="145" y="6"/>
                    <a:pt x="123" y="19"/>
                  </a:cubicBezTo>
                  <a:cubicBezTo>
                    <a:pt x="0" y="90"/>
                    <a:pt x="75" y="261"/>
                    <a:pt x="188" y="261"/>
                  </a:cubicBezTo>
                  <a:cubicBezTo>
                    <a:pt x="208" y="261"/>
                    <a:pt x="230" y="255"/>
                    <a:pt x="252" y="243"/>
                  </a:cubicBezTo>
                  <a:cubicBezTo>
                    <a:pt x="375" y="172"/>
                    <a:pt x="300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496600" y="5014575"/>
              <a:ext cx="9350" cy="6550"/>
            </a:xfrm>
            <a:custGeom>
              <a:rect b="b" l="l" r="r" t="t"/>
              <a:pathLst>
                <a:path extrusionOk="0" h="262" w="374">
                  <a:moveTo>
                    <a:pt x="187" y="1"/>
                  </a:moveTo>
                  <a:cubicBezTo>
                    <a:pt x="167" y="1"/>
                    <a:pt x="145" y="6"/>
                    <a:pt x="123" y="19"/>
                  </a:cubicBezTo>
                  <a:cubicBezTo>
                    <a:pt x="1" y="90"/>
                    <a:pt x="75" y="261"/>
                    <a:pt x="188" y="261"/>
                  </a:cubicBezTo>
                  <a:cubicBezTo>
                    <a:pt x="208" y="261"/>
                    <a:pt x="230" y="255"/>
                    <a:pt x="252" y="243"/>
                  </a:cubicBezTo>
                  <a:cubicBezTo>
                    <a:pt x="373" y="172"/>
                    <a:pt x="300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1"/>
          <p:cNvGrpSpPr/>
          <p:nvPr/>
        </p:nvGrpSpPr>
        <p:grpSpPr>
          <a:xfrm>
            <a:off x="5901081" y="299603"/>
            <a:ext cx="381719" cy="479794"/>
            <a:chOff x="5125125" y="828150"/>
            <a:chExt cx="234500" cy="294750"/>
          </a:xfrm>
        </p:grpSpPr>
        <p:sp>
          <p:nvSpPr>
            <p:cNvPr id="797" name="Google Shape;797;p3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1"/>
          <p:cNvGrpSpPr/>
          <p:nvPr/>
        </p:nvGrpSpPr>
        <p:grpSpPr>
          <a:xfrm>
            <a:off x="5427728" y="4230566"/>
            <a:ext cx="414291" cy="520764"/>
            <a:chOff x="5125125" y="828150"/>
            <a:chExt cx="234500" cy="294750"/>
          </a:xfrm>
        </p:grpSpPr>
        <p:sp>
          <p:nvSpPr>
            <p:cNvPr id="803" name="Google Shape;803;p31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0"/>
          <p:cNvSpPr txBox="1"/>
          <p:nvPr>
            <p:ph type="title"/>
          </p:nvPr>
        </p:nvSpPr>
        <p:spPr>
          <a:xfrm>
            <a:off x="10057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Null Model</a:t>
            </a:r>
            <a:endParaRPr/>
          </a:p>
        </p:txBody>
      </p:sp>
      <p:sp>
        <p:nvSpPr>
          <p:cNvPr id="999" name="Google Shape;999;p40"/>
          <p:cNvSpPr txBox="1"/>
          <p:nvPr/>
        </p:nvSpPr>
        <p:spPr>
          <a:xfrm>
            <a:off x="309600" y="1664100"/>
            <a:ext cx="42900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00" name="Google Shape;10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100" y="1258213"/>
            <a:ext cx="4254650" cy="262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25" y="1258235"/>
            <a:ext cx="3693575" cy="262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1"/>
          <p:cNvSpPr txBox="1"/>
          <p:nvPr>
            <p:ph type="title"/>
          </p:nvPr>
        </p:nvSpPr>
        <p:spPr>
          <a:xfrm>
            <a:off x="10057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Model</a:t>
            </a:r>
            <a:endParaRPr/>
          </a:p>
        </p:txBody>
      </p:sp>
      <p:sp>
        <p:nvSpPr>
          <p:cNvPr id="1007" name="Google Shape;1007;p41"/>
          <p:cNvSpPr txBox="1"/>
          <p:nvPr/>
        </p:nvSpPr>
        <p:spPr>
          <a:xfrm>
            <a:off x="138263" y="1540500"/>
            <a:ext cx="4902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Level 1: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VORP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ij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= 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0j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+ 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1j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cenPTS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ij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+ 𝜀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ij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Level 2: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0j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= 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+ 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yearsincollege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+ u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0j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1j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= 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+ 𝛽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yearsincollege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+ u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1j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08" name="Google Shape;10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025" y="907750"/>
            <a:ext cx="3665626" cy="332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Model Visualizations</a:t>
            </a:r>
            <a:endParaRPr/>
          </a:p>
        </p:txBody>
      </p:sp>
      <p:pic>
        <p:nvPicPr>
          <p:cNvPr id="1014" name="Google Shape;10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" y="1477700"/>
            <a:ext cx="4395400" cy="27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823" y="1477700"/>
            <a:ext cx="4313077" cy="27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3"/>
          <p:cNvSpPr txBox="1"/>
          <p:nvPr>
            <p:ph type="title"/>
          </p:nvPr>
        </p:nvSpPr>
        <p:spPr>
          <a:xfrm>
            <a:off x="1134150" y="1974950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3"/>
          <p:cNvSpPr txBox="1"/>
          <p:nvPr>
            <p:ph idx="1" type="subTitle"/>
          </p:nvPr>
        </p:nvSpPr>
        <p:spPr>
          <a:xfrm>
            <a:off x="1134150" y="3839350"/>
            <a:ext cx="5499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3"/>
          <p:cNvSpPr txBox="1"/>
          <p:nvPr>
            <p:ph idx="2" type="title"/>
          </p:nvPr>
        </p:nvSpPr>
        <p:spPr>
          <a:xfrm>
            <a:off x="1134150" y="820625"/>
            <a:ext cx="11940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grpSp>
        <p:nvGrpSpPr>
          <p:cNvPr id="1023" name="Google Shape;1023;p43"/>
          <p:cNvGrpSpPr/>
          <p:nvPr/>
        </p:nvGrpSpPr>
        <p:grpSpPr>
          <a:xfrm flipH="1" rot="589115">
            <a:off x="5558949" y="358274"/>
            <a:ext cx="2237697" cy="1360569"/>
            <a:chOff x="6028150" y="1626850"/>
            <a:chExt cx="1129975" cy="687050"/>
          </a:xfrm>
        </p:grpSpPr>
        <p:sp>
          <p:nvSpPr>
            <p:cNvPr id="1024" name="Google Shape;1024;p43"/>
            <p:cNvSpPr/>
            <p:nvPr/>
          </p:nvSpPr>
          <p:spPr>
            <a:xfrm>
              <a:off x="6028250" y="1626850"/>
              <a:ext cx="1106950" cy="687000"/>
            </a:xfrm>
            <a:custGeom>
              <a:rect b="b" l="l" r="r" t="t"/>
              <a:pathLst>
                <a:path extrusionOk="0" h="27480" w="44278">
                  <a:moveTo>
                    <a:pt x="30910" y="0"/>
                  </a:moveTo>
                  <a:cubicBezTo>
                    <a:pt x="30830" y="0"/>
                    <a:pt x="30751" y="2"/>
                    <a:pt x="30672" y="4"/>
                  </a:cubicBezTo>
                  <a:cubicBezTo>
                    <a:pt x="29459" y="44"/>
                    <a:pt x="28233" y="373"/>
                    <a:pt x="27140" y="891"/>
                  </a:cubicBezTo>
                  <a:cubicBezTo>
                    <a:pt x="25720" y="1562"/>
                    <a:pt x="24559" y="2672"/>
                    <a:pt x="23227" y="3488"/>
                  </a:cubicBezTo>
                  <a:cubicBezTo>
                    <a:pt x="22500" y="3933"/>
                    <a:pt x="21717" y="4266"/>
                    <a:pt x="20878" y="4430"/>
                  </a:cubicBezTo>
                  <a:cubicBezTo>
                    <a:pt x="20607" y="4484"/>
                    <a:pt x="20343" y="4507"/>
                    <a:pt x="20081" y="4507"/>
                  </a:cubicBezTo>
                  <a:cubicBezTo>
                    <a:pt x="19420" y="4507"/>
                    <a:pt x="18780" y="4359"/>
                    <a:pt x="18120" y="4179"/>
                  </a:cubicBezTo>
                  <a:cubicBezTo>
                    <a:pt x="17542" y="4020"/>
                    <a:pt x="16987" y="3929"/>
                    <a:pt x="16423" y="3929"/>
                  </a:cubicBezTo>
                  <a:cubicBezTo>
                    <a:pt x="16048" y="3929"/>
                    <a:pt x="15669" y="3969"/>
                    <a:pt x="15277" y="4057"/>
                  </a:cubicBezTo>
                  <a:cubicBezTo>
                    <a:pt x="14354" y="4263"/>
                    <a:pt x="13488" y="4694"/>
                    <a:pt x="12719" y="5239"/>
                  </a:cubicBezTo>
                  <a:lnTo>
                    <a:pt x="12716" y="5240"/>
                  </a:lnTo>
                  <a:cubicBezTo>
                    <a:pt x="12705" y="5248"/>
                    <a:pt x="12694" y="5256"/>
                    <a:pt x="12683" y="5264"/>
                  </a:cubicBezTo>
                  <a:cubicBezTo>
                    <a:pt x="12558" y="5351"/>
                    <a:pt x="12665" y="5539"/>
                    <a:pt x="12794" y="5539"/>
                  </a:cubicBezTo>
                  <a:cubicBezTo>
                    <a:pt x="12818" y="5539"/>
                    <a:pt x="12842" y="5533"/>
                    <a:pt x="12865" y="5519"/>
                  </a:cubicBezTo>
                  <a:cubicBezTo>
                    <a:pt x="13505" y="5135"/>
                    <a:pt x="14368" y="5065"/>
                    <a:pt x="15131" y="5065"/>
                  </a:cubicBezTo>
                  <a:cubicBezTo>
                    <a:pt x="15253" y="5065"/>
                    <a:pt x="15372" y="5066"/>
                    <a:pt x="15487" y="5069"/>
                  </a:cubicBezTo>
                  <a:cubicBezTo>
                    <a:pt x="16344" y="5089"/>
                    <a:pt x="17511" y="5195"/>
                    <a:pt x="18120" y="5882"/>
                  </a:cubicBezTo>
                  <a:cubicBezTo>
                    <a:pt x="18399" y="6196"/>
                    <a:pt x="18369" y="6610"/>
                    <a:pt x="18228" y="6979"/>
                  </a:cubicBezTo>
                  <a:cubicBezTo>
                    <a:pt x="18047" y="7448"/>
                    <a:pt x="17607" y="7703"/>
                    <a:pt x="17169" y="7893"/>
                  </a:cubicBezTo>
                  <a:cubicBezTo>
                    <a:pt x="16240" y="8298"/>
                    <a:pt x="15121" y="8408"/>
                    <a:pt x="14343" y="9109"/>
                  </a:cubicBezTo>
                  <a:cubicBezTo>
                    <a:pt x="13988" y="9428"/>
                    <a:pt x="13825" y="9880"/>
                    <a:pt x="13824" y="10350"/>
                  </a:cubicBezTo>
                  <a:cubicBezTo>
                    <a:pt x="13824" y="10444"/>
                    <a:pt x="13904" y="10518"/>
                    <a:pt x="13988" y="10518"/>
                  </a:cubicBezTo>
                  <a:cubicBezTo>
                    <a:pt x="14024" y="10518"/>
                    <a:pt x="14060" y="10505"/>
                    <a:pt x="14090" y="10474"/>
                  </a:cubicBezTo>
                  <a:cubicBezTo>
                    <a:pt x="14465" y="10102"/>
                    <a:pt x="14989" y="9948"/>
                    <a:pt x="15512" y="9948"/>
                  </a:cubicBezTo>
                  <a:cubicBezTo>
                    <a:pt x="15738" y="9948"/>
                    <a:pt x="15964" y="9977"/>
                    <a:pt x="16177" y="10029"/>
                  </a:cubicBezTo>
                  <a:cubicBezTo>
                    <a:pt x="16695" y="10154"/>
                    <a:pt x="17624" y="10695"/>
                    <a:pt x="17227" y="11336"/>
                  </a:cubicBezTo>
                  <a:cubicBezTo>
                    <a:pt x="16927" y="11819"/>
                    <a:pt x="16194" y="12020"/>
                    <a:pt x="15667" y="12060"/>
                  </a:cubicBezTo>
                  <a:cubicBezTo>
                    <a:pt x="15557" y="12069"/>
                    <a:pt x="15446" y="12073"/>
                    <a:pt x="15336" y="12073"/>
                  </a:cubicBezTo>
                  <a:cubicBezTo>
                    <a:pt x="14569" y="12073"/>
                    <a:pt x="13813" y="11879"/>
                    <a:pt x="13085" y="11657"/>
                  </a:cubicBezTo>
                  <a:cubicBezTo>
                    <a:pt x="12272" y="11411"/>
                    <a:pt x="11473" y="11121"/>
                    <a:pt x="10639" y="10962"/>
                  </a:cubicBezTo>
                  <a:cubicBezTo>
                    <a:pt x="10143" y="10870"/>
                    <a:pt x="9639" y="10824"/>
                    <a:pt x="9136" y="10824"/>
                  </a:cubicBezTo>
                  <a:cubicBezTo>
                    <a:pt x="8959" y="10824"/>
                    <a:pt x="8782" y="10830"/>
                    <a:pt x="8605" y="10841"/>
                  </a:cubicBezTo>
                  <a:cubicBezTo>
                    <a:pt x="7237" y="10925"/>
                    <a:pt x="5908" y="11332"/>
                    <a:pt x="4731" y="12034"/>
                  </a:cubicBezTo>
                  <a:cubicBezTo>
                    <a:pt x="3315" y="12876"/>
                    <a:pt x="2204" y="14183"/>
                    <a:pt x="1684" y="15754"/>
                  </a:cubicBezTo>
                  <a:cubicBezTo>
                    <a:pt x="1644" y="15875"/>
                    <a:pt x="1734" y="15952"/>
                    <a:pt x="1831" y="15952"/>
                  </a:cubicBezTo>
                  <a:cubicBezTo>
                    <a:pt x="1880" y="15952"/>
                    <a:pt x="1932" y="15932"/>
                    <a:pt x="1968" y="15887"/>
                  </a:cubicBezTo>
                  <a:cubicBezTo>
                    <a:pt x="2837" y="14824"/>
                    <a:pt x="4101" y="13982"/>
                    <a:pt x="5455" y="13982"/>
                  </a:cubicBezTo>
                  <a:cubicBezTo>
                    <a:pt x="5837" y="13982"/>
                    <a:pt x="6226" y="14049"/>
                    <a:pt x="6616" y="14197"/>
                  </a:cubicBezTo>
                  <a:cubicBezTo>
                    <a:pt x="7305" y="14459"/>
                    <a:pt x="7891" y="15027"/>
                    <a:pt x="8108" y="15740"/>
                  </a:cubicBezTo>
                  <a:cubicBezTo>
                    <a:pt x="8324" y="16447"/>
                    <a:pt x="8058" y="17202"/>
                    <a:pt x="7540" y="17704"/>
                  </a:cubicBezTo>
                  <a:cubicBezTo>
                    <a:pt x="6956" y="18272"/>
                    <a:pt x="6161" y="18413"/>
                    <a:pt x="5371" y="18413"/>
                  </a:cubicBezTo>
                  <a:cubicBezTo>
                    <a:pt x="5071" y="18413"/>
                    <a:pt x="4771" y="18393"/>
                    <a:pt x="4484" y="18368"/>
                  </a:cubicBezTo>
                  <a:cubicBezTo>
                    <a:pt x="3862" y="18314"/>
                    <a:pt x="3208" y="18203"/>
                    <a:pt x="2567" y="18203"/>
                  </a:cubicBezTo>
                  <a:cubicBezTo>
                    <a:pt x="2196" y="18203"/>
                    <a:pt x="1828" y="18240"/>
                    <a:pt x="1474" y="18347"/>
                  </a:cubicBezTo>
                  <a:cubicBezTo>
                    <a:pt x="649" y="18598"/>
                    <a:pt x="208" y="19311"/>
                    <a:pt x="26" y="20117"/>
                  </a:cubicBezTo>
                  <a:cubicBezTo>
                    <a:pt x="1" y="20231"/>
                    <a:pt x="79" y="20321"/>
                    <a:pt x="180" y="20321"/>
                  </a:cubicBezTo>
                  <a:cubicBezTo>
                    <a:pt x="203" y="20321"/>
                    <a:pt x="227" y="20316"/>
                    <a:pt x="252" y="20306"/>
                  </a:cubicBezTo>
                  <a:cubicBezTo>
                    <a:pt x="706" y="20115"/>
                    <a:pt x="1162" y="19996"/>
                    <a:pt x="1614" y="19996"/>
                  </a:cubicBezTo>
                  <a:cubicBezTo>
                    <a:pt x="2024" y="19996"/>
                    <a:pt x="2430" y="20094"/>
                    <a:pt x="2825" y="20328"/>
                  </a:cubicBezTo>
                  <a:cubicBezTo>
                    <a:pt x="3503" y="20729"/>
                    <a:pt x="4044" y="21322"/>
                    <a:pt x="4722" y="21727"/>
                  </a:cubicBezTo>
                  <a:cubicBezTo>
                    <a:pt x="5301" y="22072"/>
                    <a:pt x="5919" y="22223"/>
                    <a:pt x="6537" y="22223"/>
                  </a:cubicBezTo>
                  <a:cubicBezTo>
                    <a:pt x="7987" y="22223"/>
                    <a:pt x="9442" y="21396"/>
                    <a:pt x="10422" y="20307"/>
                  </a:cubicBezTo>
                  <a:lnTo>
                    <a:pt x="10422" y="20307"/>
                  </a:lnTo>
                  <a:cubicBezTo>
                    <a:pt x="10772" y="21197"/>
                    <a:pt x="10802" y="22209"/>
                    <a:pt x="10328" y="23029"/>
                  </a:cubicBezTo>
                  <a:cubicBezTo>
                    <a:pt x="10204" y="23189"/>
                    <a:pt x="10082" y="23351"/>
                    <a:pt x="9966" y="23517"/>
                  </a:cubicBezTo>
                  <a:cubicBezTo>
                    <a:pt x="9887" y="23628"/>
                    <a:pt x="9996" y="23764"/>
                    <a:pt x="10106" y="23764"/>
                  </a:cubicBezTo>
                  <a:cubicBezTo>
                    <a:pt x="10141" y="23764"/>
                    <a:pt x="10176" y="23750"/>
                    <a:pt x="10206" y="23718"/>
                  </a:cubicBezTo>
                  <a:cubicBezTo>
                    <a:pt x="10350" y="23563"/>
                    <a:pt x="10477" y="23392"/>
                    <a:pt x="10585" y="23208"/>
                  </a:cubicBezTo>
                  <a:cubicBezTo>
                    <a:pt x="11001" y="22668"/>
                    <a:pt x="11447" y="22152"/>
                    <a:pt x="11859" y="21611"/>
                  </a:cubicBezTo>
                  <a:cubicBezTo>
                    <a:pt x="12350" y="20968"/>
                    <a:pt x="12733" y="20273"/>
                    <a:pt x="12997" y="19508"/>
                  </a:cubicBezTo>
                  <a:cubicBezTo>
                    <a:pt x="13226" y="18850"/>
                    <a:pt x="13427" y="18173"/>
                    <a:pt x="13799" y="17577"/>
                  </a:cubicBezTo>
                  <a:cubicBezTo>
                    <a:pt x="14191" y="16948"/>
                    <a:pt x="14773" y="16647"/>
                    <a:pt x="15485" y="16518"/>
                  </a:cubicBezTo>
                  <a:cubicBezTo>
                    <a:pt x="15621" y="16493"/>
                    <a:pt x="15765" y="16477"/>
                    <a:pt x="15910" y="16477"/>
                  </a:cubicBezTo>
                  <a:cubicBezTo>
                    <a:pt x="16206" y="16477"/>
                    <a:pt x="16504" y="16545"/>
                    <a:pt x="16726" y="16744"/>
                  </a:cubicBezTo>
                  <a:cubicBezTo>
                    <a:pt x="17004" y="16990"/>
                    <a:pt x="17079" y="17384"/>
                    <a:pt x="17084" y="17737"/>
                  </a:cubicBezTo>
                  <a:cubicBezTo>
                    <a:pt x="17097" y="18689"/>
                    <a:pt x="16645" y="19659"/>
                    <a:pt x="16105" y="20419"/>
                  </a:cubicBezTo>
                  <a:cubicBezTo>
                    <a:pt x="15799" y="20848"/>
                    <a:pt x="15413" y="21245"/>
                    <a:pt x="14941" y="21490"/>
                  </a:cubicBezTo>
                  <a:cubicBezTo>
                    <a:pt x="14793" y="21566"/>
                    <a:pt x="14862" y="21788"/>
                    <a:pt x="15012" y="21788"/>
                  </a:cubicBezTo>
                  <a:cubicBezTo>
                    <a:pt x="15024" y="21788"/>
                    <a:pt x="15036" y="21787"/>
                    <a:pt x="15049" y="21784"/>
                  </a:cubicBezTo>
                  <a:cubicBezTo>
                    <a:pt x="15816" y="21606"/>
                    <a:pt x="16549" y="21310"/>
                    <a:pt x="17291" y="21052"/>
                  </a:cubicBezTo>
                  <a:cubicBezTo>
                    <a:pt x="17797" y="20878"/>
                    <a:pt x="18355" y="20663"/>
                    <a:pt x="18902" y="20663"/>
                  </a:cubicBezTo>
                  <a:cubicBezTo>
                    <a:pt x="19052" y="20663"/>
                    <a:pt x="19201" y="20679"/>
                    <a:pt x="19348" y="20717"/>
                  </a:cubicBezTo>
                  <a:cubicBezTo>
                    <a:pt x="20147" y="20919"/>
                    <a:pt x="22114" y="22144"/>
                    <a:pt x="21140" y="23138"/>
                  </a:cubicBezTo>
                  <a:cubicBezTo>
                    <a:pt x="20810" y="23473"/>
                    <a:pt x="20272" y="23600"/>
                    <a:pt x="19792" y="23600"/>
                  </a:cubicBezTo>
                  <a:cubicBezTo>
                    <a:pt x="19695" y="23600"/>
                    <a:pt x="19600" y="23595"/>
                    <a:pt x="19510" y="23585"/>
                  </a:cubicBezTo>
                  <a:cubicBezTo>
                    <a:pt x="18918" y="23522"/>
                    <a:pt x="18395" y="23223"/>
                    <a:pt x="17797" y="23223"/>
                  </a:cubicBezTo>
                  <a:cubicBezTo>
                    <a:pt x="17750" y="23223"/>
                    <a:pt x="17702" y="23225"/>
                    <a:pt x="17654" y="23229"/>
                  </a:cubicBezTo>
                  <a:cubicBezTo>
                    <a:pt x="16411" y="23332"/>
                    <a:pt x="15305" y="24631"/>
                    <a:pt x="14930" y="25739"/>
                  </a:cubicBezTo>
                  <a:cubicBezTo>
                    <a:pt x="14888" y="25860"/>
                    <a:pt x="14980" y="25937"/>
                    <a:pt x="15077" y="25937"/>
                  </a:cubicBezTo>
                  <a:cubicBezTo>
                    <a:pt x="15127" y="25937"/>
                    <a:pt x="15178" y="25917"/>
                    <a:pt x="15214" y="25872"/>
                  </a:cubicBezTo>
                  <a:cubicBezTo>
                    <a:pt x="15729" y="25237"/>
                    <a:pt x="16442" y="24845"/>
                    <a:pt x="17268" y="24843"/>
                  </a:cubicBezTo>
                  <a:cubicBezTo>
                    <a:pt x="17271" y="24843"/>
                    <a:pt x="17274" y="24843"/>
                    <a:pt x="17277" y="24843"/>
                  </a:cubicBezTo>
                  <a:cubicBezTo>
                    <a:pt x="18027" y="24843"/>
                    <a:pt x="18740" y="25201"/>
                    <a:pt x="19276" y="25709"/>
                  </a:cubicBezTo>
                  <a:cubicBezTo>
                    <a:pt x="19532" y="25951"/>
                    <a:pt x="19740" y="26235"/>
                    <a:pt x="19966" y="26503"/>
                  </a:cubicBezTo>
                  <a:cubicBezTo>
                    <a:pt x="19946" y="26623"/>
                    <a:pt x="20051" y="26705"/>
                    <a:pt x="20143" y="26705"/>
                  </a:cubicBezTo>
                  <a:cubicBezTo>
                    <a:pt x="20143" y="26705"/>
                    <a:pt x="20144" y="26705"/>
                    <a:pt x="20145" y="26705"/>
                  </a:cubicBezTo>
                  <a:cubicBezTo>
                    <a:pt x="20264" y="26836"/>
                    <a:pt x="20398" y="26955"/>
                    <a:pt x="20542" y="27058"/>
                  </a:cubicBezTo>
                  <a:cubicBezTo>
                    <a:pt x="20967" y="27360"/>
                    <a:pt x="21550" y="27480"/>
                    <a:pt x="22084" y="27480"/>
                  </a:cubicBezTo>
                  <a:cubicBezTo>
                    <a:pt x="22189" y="27480"/>
                    <a:pt x="22292" y="27475"/>
                    <a:pt x="22392" y="27466"/>
                  </a:cubicBezTo>
                  <a:cubicBezTo>
                    <a:pt x="23426" y="27375"/>
                    <a:pt x="24079" y="26694"/>
                    <a:pt x="24793" y="26054"/>
                  </a:cubicBezTo>
                  <a:cubicBezTo>
                    <a:pt x="24824" y="26045"/>
                    <a:pt x="24849" y="26021"/>
                    <a:pt x="24862" y="25992"/>
                  </a:cubicBezTo>
                  <a:cubicBezTo>
                    <a:pt x="24975" y="25893"/>
                    <a:pt x="25088" y="25795"/>
                    <a:pt x="25205" y="25701"/>
                  </a:cubicBezTo>
                  <a:cubicBezTo>
                    <a:pt x="25759" y="25256"/>
                    <a:pt x="26417" y="25014"/>
                    <a:pt x="27127" y="25014"/>
                  </a:cubicBezTo>
                  <a:cubicBezTo>
                    <a:pt x="27141" y="25014"/>
                    <a:pt x="27154" y="25014"/>
                    <a:pt x="27168" y="25014"/>
                  </a:cubicBezTo>
                  <a:cubicBezTo>
                    <a:pt x="28047" y="25027"/>
                    <a:pt x="28897" y="25384"/>
                    <a:pt x="29719" y="25656"/>
                  </a:cubicBezTo>
                  <a:cubicBezTo>
                    <a:pt x="30536" y="25926"/>
                    <a:pt x="31400" y="26075"/>
                    <a:pt x="32263" y="26075"/>
                  </a:cubicBezTo>
                  <a:cubicBezTo>
                    <a:pt x="33081" y="26075"/>
                    <a:pt x="33897" y="25940"/>
                    <a:pt x="34668" y="25646"/>
                  </a:cubicBezTo>
                  <a:cubicBezTo>
                    <a:pt x="35957" y="25154"/>
                    <a:pt x="37315" y="24164"/>
                    <a:pt x="37876" y="22866"/>
                  </a:cubicBezTo>
                  <a:cubicBezTo>
                    <a:pt x="37887" y="22843"/>
                    <a:pt x="37892" y="22817"/>
                    <a:pt x="37889" y="22791"/>
                  </a:cubicBezTo>
                  <a:cubicBezTo>
                    <a:pt x="38345" y="22559"/>
                    <a:pt x="38785" y="22297"/>
                    <a:pt x="39207" y="22003"/>
                  </a:cubicBezTo>
                  <a:cubicBezTo>
                    <a:pt x="39230" y="22015"/>
                    <a:pt x="39256" y="22021"/>
                    <a:pt x="39281" y="22021"/>
                  </a:cubicBezTo>
                  <a:cubicBezTo>
                    <a:pt x="39331" y="22021"/>
                    <a:pt x="39379" y="21998"/>
                    <a:pt x="39411" y="21956"/>
                  </a:cubicBezTo>
                  <a:cubicBezTo>
                    <a:pt x="39464" y="21886"/>
                    <a:pt x="39516" y="21815"/>
                    <a:pt x="39568" y="21743"/>
                  </a:cubicBezTo>
                  <a:cubicBezTo>
                    <a:pt x="41215" y="20497"/>
                    <a:pt x="42492" y="18826"/>
                    <a:pt x="43260" y="16909"/>
                  </a:cubicBezTo>
                  <a:cubicBezTo>
                    <a:pt x="43330" y="16880"/>
                    <a:pt x="43369" y="16807"/>
                    <a:pt x="43355" y="16735"/>
                  </a:cubicBezTo>
                  <a:cubicBezTo>
                    <a:pt x="43352" y="16717"/>
                    <a:pt x="43349" y="16702"/>
                    <a:pt x="43346" y="16686"/>
                  </a:cubicBezTo>
                  <a:cubicBezTo>
                    <a:pt x="44121" y="14630"/>
                    <a:pt x="44278" y="12393"/>
                    <a:pt x="43796" y="10248"/>
                  </a:cubicBezTo>
                  <a:cubicBezTo>
                    <a:pt x="43065" y="6964"/>
                    <a:pt x="40974" y="4336"/>
                    <a:pt x="38247" y="2821"/>
                  </a:cubicBezTo>
                  <a:cubicBezTo>
                    <a:pt x="38220" y="2747"/>
                    <a:pt x="38190" y="2672"/>
                    <a:pt x="38157" y="2599"/>
                  </a:cubicBezTo>
                  <a:cubicBezTo>
                    <a:pt x="38130" y="2539"/>
                    <a:pt x="38082" y="2514"/>
                    <a:pt x="38033" y="2514"/>
                  </a:cubicBezTo>
                  <a:cubicBezTo>
                    <a:pt x="37968" y="2514"/>
                    <a:pt x="37900" y="2557"/>
                    <a:pt x="37873" y="2621"/>
                  </a:cubicBezTo>
                  <a:cubicBezTo>
                    <a:pt x="36573" y="1959"/>
                    <a:pt x="35154" y="1556"/>
                    <a:pt x="33698" y="1434"/>
                  </a:cubicBezTo>
                  <a:lnTo>
                    <a:pt x="33686" y="1368"/>
                  </a:lnTo>
                  <a:cubicBezTo>
                    <a:pt x="33784" y="1340"/>
                    <a:pt x="33858" y="1208"/>
                    <a:pt x="33772" y="1103"/>
                  </a:cubicBezTo>
                  <a:cubicBezTo>
                    <a:pt x="33076" y="254"/>
                    <a:pt x="31966" y="0"/>
                    <a:pt x="3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6536725" y="1681550"/>
              <a:ext cx="587850" cy="536350"/>
            </a:xfrm>
            <a:custGeom>
              <a:rect b="b" l="l" r="r" t="t"/>
              <a:pathLst>
                <a:path extrusionOk="0" h="21454" w="23514">
                  <a:moveTo>
                    <a:pt x="11766" y="0"/>
                  </a:moveTo>
                  <a:cubicBezTo>
                    <a:pt x="10994" y="0"/>
                    <a:pt x="10209" y="84"/>
                    <a:pt x="9424" y="259"/>
                  </a:cubicBezTo>
                  <a:cubicBezTo>
                    <a:pt x="3642" y="1549"/>
                    <a:pt x="1" y="7279"/>
                    <a:pt x="1290" y="13061"/>
                  </a:cubicBezTo>
                  <a:cubicBezTo>
                    <a:pt x="2403" y="18055"/>
                    <a:pt x="6834" y="21454"/>
                    <a:pt x="11746" y="21454"/>
                  </a:cubicBezTo>
                  <a:cubicBezTo>
                    <a:pt x="12519" y="21454"/>
                    <a:pt x="13304" y="21370"/>
                    <a:pt x="14090" y="21194"/>
                  </a:cubicBezTo>
                  <a:cubicBezTo>
                    <a:pt x="19870" y="19906"/>
                    <a:pt x="23514" y="14175"/>
                    <a:pt x="22225" y="8394"/>
                  </a:cubicBezTo>
                  <a:cubicBezTo>
                    <a:pt x="21111" y="3399"/>
                    <a:pt x="16681" y="0"/>
                    <a:pt x="11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6028150" y="1626850"/>
              <a:ext cx="1129975" cy="687050"/>
            </a:xfrm>
            <a:custGeom>
              <a:rect b="b" l="l" r="r" t="t"/>
              <a:pathLst>
                <a:path extrusionOk="0" h="27482" w="45199">
                  <a:moveTo>
                    <a:pt x="32756" y="1620"/>
                  </a:moveTo>
                  <a:cubicBezTo>
                    <a:pt x="34560" y="1620"/>
                    <a:pt x="36343" y="2063"/>
                    <a:pt x="37946" y="2916"/>
                  </a:cubicBezTo>
                  <a:cubicBezTo>
                    <a:pt x="38428" y="4181"/>
                    <a:pt x="37833" y="5202"/>
                    <a:pt x="36887" y="5926"/>
                  </a:cubicBezTo>
                  <a:cubicBezTo>
                    <a:pt x="35848" y="4749"/>
                    <a:pt x="34642" y="3713"/>
                    <a:pt x="33368" y="2802"/>
                  </a:cubicBezTo>
                  <a:cubicBezTo>
                    <a:pt x="32866" y="2443"/>
                    <a:pt x="32348" y="2102"/>
                    <a:pt x="31815" y="1790"/>
                  </a:cubicBezTo>
                  <a:cubicBezTo>
                    <a:pt x="31771" y="1765"/>
                    <a:pt x="31710" y="1722"/>
                    <a:pt x="31640" y="1677"/>
                  </a:cubicBezTo>
                  <a:cubicBezTo>
                    <a:pt x="32012" y="1639"/>
                    <a:pt x="32384" y="1620"/>
                    <a:pt x="32756" y="1620"/>
                  </a:cubicBezTo>
                  <a:close/>
                  <a:moveTo>
                    <a:pt x="31104" y="1744"/>
                  </a:moveTo>
                  <a:cubicBezTo>
                    <a:pt x="31107" y="1751"/>
                    <a:pt x="31112" y="1755"/>
                    <a:pt x="31116" y="1760"/>
                  </a:cubicBezTo>
                  <a:cubicBezTo>
                    <a:pt x="31145" y="1785"/>
                    <a:pt x="31176" y="1806"/>
                    <a:pt x="31211" y="1821"/>
                  </a:cubicBezTo>
                  <a:cubicBezTo>
                    <a:pt x="31223" y="1829"/>
                    <a:pt x="31237" y="1834"/>
                    <a:pt x="31251" y="1837"/>
                  </a:cubicBezTo>
                  <a:cubicBezTo>
                    <a:pt x="31346" y="1886"/>
                    <a:pt x="31437" y="1939"/>
                    <a:pt x="31528" y="1991"/>
                  </a:cubicBezTo>
                  <a:cubicBezTo>
                    <a:pt x="31841" y="2170"/>
                    <a:pt x="32149" y="2361"/>
                    <a:pt x="32452" y="2559"/>
                  </a:cubicBezTo>
                  <a:cubicBezTo>
                    <a:pt x="33454" y="3213"/>
                    <a:pt x="34400" y="3947"/>
                    <a:pt x="35284" y="4755"/>
                  </a:cubicBezTo>
                  <a:cubicBezTo>
                    <a:pt x="35754" y="5185"/>
                    <a:pt x="36202" y="5637"/>
                    <a:pt x="36625" y="6112"/>
                  </a:cubicBezTo>
                  <a:cubicBezTo>
                    <a:pt x="35994" y="6534"/>
                    <a:pt x="35251" y="6836"/>
                    <a:pt x="34578" y="7004"/>
                  </a:cubicBezTo>
                  <a:cubicBezTo>
                    <a:pt x="34074" y="7129"/>
                    <a:pt x="33574" y="7194"/>
                    <a:pt x="33075" y="7194"/>
                  </a:cubicBezTo>
                  <a:cubicBezTo>
                    <a:pt x="32522" y="7194"/>
                    <a:pt x="31971" y="7113"/>
                    <a:pt x="31421" y="6944"/>
                  </a:cubicBezTo>
                  <a:cubicBezTo>
                    <a:pt x="29954" y="6492"/>
                    <a:pt x="28622" y="5690"/>
                    <a:pt x="27155" y="5232"/>
                  </a:cubicBezTo>
                  <a:cubicBezTo>
                    <a:pt x="26491" y="5025"/>
                    <a:pt x="25810" y="4910"/>
                    <a:pt x="25120" y="4910"/>
                  </a:cubicBezTo>
                  <a:cubicBezTo>
                    <a:pt x="25037" y="4910"/>
                    <a:pt x="24954" y="4912"/>
                    <a:pt x="24870" y="4915"/>
                  </a:cubicBezTo>
                  <a:cubicBezTo>
                    <a:pt x="26364" y="3398"/>
                    <a:pt x="28264" y="2347"/>
                    <a:pt x="30341" y="1887"/>
                  </a:cubicBezTo>
                  <a:cubicBezTo>
                    <a:pt x="30596" y="1829"/>
                    <a:pt x="30850" y="1782"/>
                    <a:pt x="31104" y="1744"/>
                  </a:cubicBezTo>
                  <a:close/>
                  <a:moveTo>
                    <a:pt x="38346" y="3139"/>
                  </a:moveTo>
                  <a:lnTo>
                    <a:pt x="38346" y="3139"/>
                  </a:lnTo>
                  <a:cubicBezTo>
                    <a:pt x="40821" y="4587"/>
                    <a:pt x="42735" y="6985"/>
                    <a:pt x="43496" y="9953"/>
                  </a:cubicBezTo>
                  <a:lnTo>
                    <a:pt x="43497" y="9955"/>
                  </a:lnTo>
                  <a:cubicBezTo>
                    <a:pt x="42431" y="9313"/>
                    <a:pt x="41221" y="9083"/>
                    <a:pt x="39978" y="9083"/>
                  </a:cubicBezTo>
                  <a:cubicBezTo>
                    <a:pt x="39669" y="9083"/>
                    <a:pt x="39358" y="9098"/>
                    <a:pt x="39046" y="9123"/>
                  </a:cubicBezTo>
                  <a:cubicBezTo>
                    <a:pt x="38637" y="8289"/>
                    <a:pt x="38144" y="7496"/>
                    <a:pt x="37578" y="6759"/>
                  </a:cubicBezTo>
                  <a:cubicBezTo>
                    <a:pt x="37427" y="6564"/>
                    <a:pt x="37272" y="6373"/>
                    <a:pt x="37112" y="6185"/>
                  </a:cubicBezTo>
                  <a:cubicBezTo>
                    <a:pt x="37529" y="5865"/>
                    <a:pt x="37890" y="5477"/>
                    <a:pt x="38139" y="5016"/>
                  </a:cubicBezTo>
                  <a:cubicBezTo>
                    <a:pt x="38461" y="4421"/>
                    <a:pt x="38505" y="3767"/>
                    <a:pt x="38346" y="3139"/>
                  </a:cubicBezTo>
                  <a:close/>
                  <a:moveTo>
                    <a:pt x="39963" y="9422"/>
                  </a:moveTo>
                  <a:cubicBezTo>
                    <a:pt x="40397" y="9422"/>
                    <a:pt x="40831" y="9449"/>
                    <a:pt x="41263" y="9509"/>
                  </a:cubicBezTo>
                  <a:cubicBezTo>
                    <a:pt x="42059" y="9622"/>
                    <a:pt x="42832" y="9891"/>
                    <a:pt x="43505" y="10331"/>
                  </a:cubicBezTo>
                  <a:cubicBezTo>
                    <a:pt x="43528" y="10349"/>
                    <a:pt x="43556" y="10358"/>
                    <a:pt x="43585" y="10358"/>
                  </a:cubicBezTo>
                  <a:cubicBezTo>
                    <a:pt x="43587" y="10358"/>
                    <a:pt x="43589" y="10358"/>
                    <a:pt x="43591" y="10358"/>
                  </a:cubicBezTo>
                  <a:lnTo>
                    <a:pt x="43591" y="10358"/>
                  </a:lnTo>
                  <a:cubicBezTo>
                    <a:pt x="44023" y="12332"/>
                    <a:pt x="43904" y="14386"/>
                    <a:pt x="43246" y="16297"/>
                  </a:cubicBezTo>
                  <a:cubicBezTo>
                    <a:pt x="43003" y="15544"/>
                    <a:pt x="42484" y="14954"/>
                    <a:pt x="41721" y="14632"/>
                  </a:cubicBezTo>
                  <a:cubicBezTo>
                    <a:pt x="41382" y="14491"/>
                    <a:pt x="41025" y="14403"/>
                    <a:pt x="40659" y="14372"/>
                  </a:cubicBezTo>
                  <a:cubicBezTo>
                    <a:pt x="40659" y="14367"/>
                    <a:pt x="40657" y="14364"/>
                    <a:pt x="40657" y="14359"/>
                  </a:cubicBezTo>
                  <a:cubicBezTo>
                    <a:pt x="40391" y="12669"/>
                    <a:pt x="39923" y="10997"/>
                    <a:pt x="39201" y="9448"/>
                  </a:cubicBezTo>
                  <a:cubicBezTo>
                    <a:pt x="39455" y="9431"/>
                    <a:pt x="39709" y="9422"/>
                    <a:pt x="39963" y="9422"/>
                  </a:cubicBezTo>
                  <a:close/>
                  <a:moveTo>
                    <a:pt x="25103" y="5223"/>
                  </a:moveTo>
                  <a:cubicBezTo>
                    <a:pt x="26512" y="5223"/>
                    <a:pt x="27835" y="5780"/>
                    <a:pt x="29114" y="6351"/>
                  </a:cubicBezTo>
                  <a:cubicBezTo>
                    <a:pt x="30274" y="6870"/>
                    <a:pt x="31477" y="7462"/>
                    <a:pt x="32770" y="7517"/>
                  </a:cubicBezTo>
                  <a:cubicBezTo>
                    <a:pt x="32854" y="7520"/>
                    <a:pt x="32938" y="7522"/>
                    <a:pt x="33022" y="7522"/>
                  </a:cubicBezTo>
                  <a:cubicBezTo>
                    <a:pt x="33999" y="7522"/>
                    <a:pt x="34982" y="7283"/>
                    <a:pt x="35875" y="6898"/>
                  </a:cubicBezTo>
                  <a:cubicBezTo>
                    <a:pt x="36216" y="6753"/>
                    <a:pt x="36542" y="6577"/>
                    <a:pt x="36851" y="6371"/>
                  </a:cubicBezTo>
                  <a:cubicBezTo>
                    <a:pt x="37358" y="6963"/>
                    <a:pt x="37821" y="7592"/>
                    <a:pt x="38232" y="8254"/>
                  </a:cubicBezTo>
                  <a:cubicBezTo>
                    <a:pt x="38412" y="8546"/>
                    <a:pt x="38577" y="8846"/>
                    <a:pt x="38729" y="9152"/>
                  </a:cubicBezTo>
                  <a:cubicBezTo>
                    <a:pt x="37505" y="9282"/>
                    <a:pt x="36289" y="9572"/>
                    <a:pt x="35183" y="9853"/>
                  </a:cubicBezTo>
                  <a:cubicBezTo>
                    <a:pt x="31661" y="10746"/>
                    <a:pt x="28546" y="12583"/>
                    <a:pt x="25730" y="14845"/>
                  </a:cubicBezTo>
                  <a:cubicBezTo>
                    <a:pt x="24695" y="15677"/>
                    <a:pt x="23705" y="16562"/>
                    <a:pt x="22733" y="17469"/>
                  </a:cubicBezTo>
                  <a:cubicBezTo>
                    <a:pt x="22565" y="17113"/>
                    <a:pt x="22416" y="16749"/>
                    <a:pt x="22286" y="16377"/>
                  </a:cubicBezTo>
                  <a:cubicBezTo>
                    <a:pt x="22402" y="15053"/>
                    <a:pt x="22923" y="13819"/>
                    <a:pt x="23400" y="12589"/>
                  </a:cubicBezTo>
                  <a:cubicBezTo>
                    <a:pt x="23447" y="12471"/>
                    <a:pt x="23349" y="12390"/>
                    <a:pt x="23250" y="12390"/>
                  </a:cubicBezTo>
                  <a:cubicBezTo>
                    <a:pt x="23189" y="12390"/>
                    <a:pt x="23128" y="12421"/>
                    <a:pt x="23100" y="12494"/>
                  </a:cubicBezTo>
                  <a:cubicBezTo>
                    <a:pt x="22697" y="13532"/>
                    <a:pt x="22269" y="14574"/>
                    <a:pt x="22067" y="15669"/>
                  </a:cubicBezTo>
                  <a:cubicBezTo>
                    <a:pt x="22016" y="15489"/>
                    <a:pt x="21971" y="15307"/>
                    <a:pt x="21930" y="15123"/>
                  </a:cubicBezTo>
                  <a:cubicBezTo>
                    <a:pt x="21866" y="14838"/>
                    <a:pt x="21814" y="14554"/>
                    <a:pt x="21773" y="14268"/>
                  </a:cubicBezTo>
                  <a:cubicBezTo>
                    <a:pt x="21924" y="13007"/>
                    <a:pt x="22523" y="11800"/>
                    <a:pt x="23080" y="10681"/>
                  </a:cubicBezTo>
                  <a:cubicBezTo>
                    <a:pt x="23142" y="10555"/>
                    <a:pt x="23032" y="10433"/>
                    <a:pt x="22928" y="10433"/>
                  </a:cubicBezTo>
                  <a:cubicBezTo>
                    <a:pt x="22883" y="10433"/>
                    <a:pt x="22839" y="10456"/>
                    <a:pt x="22812" y="10512"/>
                  </a:cubicBezTo>
                  <a:cubicBezTo>
                    <a:pt x="22388" y="11364"/>
                    <a:pt x="21943" y="12261"/>
                    <a:pt x="21673" y="13195"/>
                  </a:cubicBezTo>
                  <a:cubicBezTo>
                    <a:pt x="21637" y="12385"/>
                    <a:pt x="21692" y="11574"/>
                    <a:pt x="21834" y="10777"/>
                  </a:cubicBezTo>
                  <a:cubicBezTo>
                    <a:pt x="21863" y="10752"/>
                    <a:pt x="21881" y="10717"/>
                    <a:pt x="21888" y="10680"/>
                  </a:cubicBezTo>
                  <a:cubicBezTo>
                    <a:pt x="22054" y="9754"/>
                    <a:pt x="22638" y="9046"/>
                    <a:pt x="23328" y="8444"/>
                  </a:cubicBezTo>
                  <a:cubicBezTo>
                    <a:pt x="23449" y="8338"/>
                    <a:pt x="23340" y="8171"/>
                    <a:pt x="23214" y="8171"/>
                  </a:cubicBezTo>
                  <a:cubicBezTo>
                    <a:pt x="23180" y="8171"/>
                    <a:pt x="23144" y="8183"/>
                    <a:pt x="23111" y="8212"/>
                  </a:cubicBezTo>
                  <a:cubicBezTo>
                    <a:pt x="22798" y="8486"/>
                    <a:pt x="22511" y="8780"/>
                    <a:pt x="22270" y="9103"/>
                  </a:cubicBezTo>
                  <a:cubicBezTo>
                    <a:pt x="22763" y="7678"/>
                    <a:pt x="23540" y="6368"/>
                    <a:pt x="24552" y="5251"/>
                  </a:cubicBezTo>
                  <a:lnTo>
                    <a:pt x="24566" y="5251"/>
                  </a:lnTo>
                  <a:cubicBezTo>
                    <a:pt x="24746" y="5232"/>
                    <a:pt x="24926" y="5223"/>
                    <a:pt x="25103" y="5223"/>
                  </a:cubicBezTo>
                  <a:close/>
                  <a:moveTo>
                    <a:pt x="40709" y="14701"/>
                  </a:moveTo>
                  <a:cubicBezTo>
                    <a:pt x="40817" y="14715"/>
                    <a:pt x="40927" y="14731"/>
                    <a:pt x="41034" y="14753"/>
                  </a:cubicBezTo>
                  <a:cubicBezTo>
                    <a:pt x="42117" y="14971"/>
                    <a:pt x="42860" y="15713"/>
                    <a:pt x="43045" y="16804"/>
                  </a:cubicBezTo>
                  <a:cubicBezTo>
                    <a:pt x="43047" y="16810"/>
                    <a:pt x="43049" y="16816"/>
                    <a:pt x="43052" y="16822"/>
                  </a:cubicBezTo>
                  <a:cubicBezTo>
                    <a:pt x="42377" y="18503"/>
                    <a:pt x="41304" y="19993"/>
                    <a:pt x="39925" y="21168"/>
                  </a:cubicBezTo>
                  <a:lnTo>
                    <a:pt x="39926" y="21167"/>
                  </a:lnTo>
                  <a:cubicBezTo>
                    <a:pt x="40985" y="19242"/>
                    <a:pt x="41009" y="16846"/>
                    <a:pt x="40709" y="14701"/>
                  </a:cubicBezTo>
                  <a:close/>
                  <a:moveTo>
                    <a:pt x="38883" y="9473"/>
                  </a:moveTo>
                  <a:cubicBezTo>
                    <a:pt x="39253" y="10275"/>
                    <a:pt x="39542" y="11118"/>
                    <a:pt x="39790" y="11963"/>
                  </a:cubicBezTo>
                  <a:cubicBezTo>
                    <a:pt x="40022" y="12748"/>
                    <a:pt x="40204" y="13545"/>
                    <a:pt x="40337" y="14351"/>
                  </a:cubicBezTo>
                  <a:cubicBezTo>
                    <a:pt x="40292" y="14350"/>
                    <a:pt x="40246" y="14349"/>
                    <a:pt x="40200" y="14349"/>
                  </a:cubicBezTo>
                  <a:cubicBezTo>
                    <a:pt x="39718" y="14349"/>
                    <a:pt x="39233" y="14416"/>
                    <a:pt x="38778" y="14516"/>
                  </a:cubicBezTo>
                  <a:cubicBezTo>
                    <a:pt x="37771" y="14736"/>
                    <a:pt x="36790" y="15170"/>
                    <a:pt x="35976" y="15804"/>
                  </a:cubicBezTo>
                  <a:cubicBezTo>
                    <a:pt x="35494" y="16178"/>
                    <a:pt x="35131" y="16659"/>
                    <a:pt x="34780" y="17152"/>
                  </a:cubicBezTo>
                  <a:cubicBezTo>
                    <a:pt x="34243" y="17905"/>
                    <a:pt x="33781" y="18708"/>
                    <a:pt x="33264" y="19477"/>
                  </a:cubicBezTo>
                  <a:cubicBezTo>
                    <a:pt x="32651" y="20393"/>
                    <a:pt x="31956" y="21244"/>
                    <a:pt x="30988" y="21799"/>
                  </a:cubicBezTo>
                  <a:cubicBezTo>
                    <a:pt x="30098" y="22311"/>
                    <a:pt x="29066" y="22526"/>
                    <a:pt x="28076" y="22745"/>
                  </a:cubicBezTo>
                  <a:cubicBezTo>
                    <a:pt x="28069" y="22747"/>
                    <a:pt x="28063" y="22750"/>
                    <a:pt x="28058" y="22752"/>
                  </a:cubicBezTo>
                  <a:cubicBezTo>
                    <a:pt x="27486" y="22485"/>
                    <a:pt x="26940" y="22168"/>
                    <a:pt x="26420" y="21807"/>
                  </a:cubicBezTo>
                  <a:cubicBezTo>
                    <a:pt x="26438" y="21776"/>
                    <a:pt x="26441" y="21736"/>
                    <a:pt x="26428" y="21702"/>
                  </a:cubicBezTo>
                  <a:cubicBezTo>
                    <a:pt x="26182" y="20861"/>
                    <a:pt x="26096" y="19893"/>
                    <a:pt x="26265" y="19028"/>
                  </a:cubicBezTo>
                  <a:cubicBezTo>
                    <a:pt x="26289" y="18907"/>
                    <a:pt x="26184" y="18823"/>
                    <a:pt x="26090" y="18823"/>
                  </a:cubicBezTo>
                  <a:cubicBezTo>
                    <a:pt x="26032" y="18823"/>
                    <a:pt x="25978" y="18855"/>
                    <a:pt x="25964" y="18933"/>
                  </a:cubicBezTo>
                  <a:cubicBezTo>
                    <a:pt x="25798" y="19775"/>
                    <a:pt x="25846" y="20704"/>
                    <a:pt x="26058" y="21543"/>
                  </a:cubicBezTo>
                  <a:cubicBezTo>
                    <a:pt x="25746" y="21308"/>
                    <a:pt x="25445" y="21054"/>
                    <a:pt x="25159" y="20787"/>
                  </a:cubicBezTo>
                  <a:cubicBezTo>
                    <a:pt x="25165" y="20768"/>
                    <a:pt x="25168" y="20748"/>
                    <a:pt x="25167" y="20728"/>
                  </a:cubicBezTo>
                  <a:cubicBezTo>
                    <a:pt x="25117" y="19858"/>
                    <a:pt x="24990" y="18923"/>
                    <a:pt x="25275" y="18081"/>
                  </a:cubicBezTo>
                  <a:cubicBezTo>
                    <a:pt x="25316" y="17961"/>
                    <a:pt x="25216" y="17878"/>
                    <a:pt x="25118" y="17878"/>
                  </a:cubicBezTo>
                  <a:cubicBezTo>
                    <a:pt x="25057" y="17878"/>
                    <a:pt x="24997" y="17910"/>
                    <a:pt x="24972" y="17983"/>
                  </a:cubicBezTo>
                  <a:cubicBezTo>
                    <a:pt x="24704" y="18777"/>
                    <a:pt x="24781" y="19640"/>
                    <a:pt x="24836" y="20469"/>
                  </a:cubicBezTo>
                  <a:cubicBezTo>
                    <a:pt x="24511" y="20138"/>
                    <a:pt x="24207" y="19788"/>
                    <a:pt x="23926" y="19419"/>
                  </a:cubicBezTo>
                  <a:cubicBezTo>
                    <a:pt x="23949" y="18769"/>
                    <a:pt x="24122" y="18100"/>
                    <a:pt x="24367" y="17503"/>
                  </a:cubicBezTo>
                  <a:cubicBezTo>
                    <a:pt x="24415" y="17386"/>
                    <a:pt x="24317" y="17305"/>
                    <a:pt x="24218" y="17305"/>
                  </a:cubicBezTo>
                  <a:cubicBezTo>
                    <a:pt x="24156" y="17305"/>
                    <a:pt x="24095" y="17335"/>
                    <a:pt x="24065" y="17406"/>
                  </a:cubicBezTo>
                  <a:cubicBezTo>
                    <a:pt x="23858" y="17910"/>
                    <a:pt x="23703" y="18470"/>
                    <a:pt x="23639" y="19024"/>
                  </a:cubicBezTo>
                  <a:cubicBezTo>
                    <a:pt x="23358" y="18622"/>
                    <a:pt x="23105" y="18200"/>
                    <a:pt x="22882" y="17765"/>
                  </a:cubicBezTo>
                  <a:cubicBezTo>
                    <a:pt x="25572" y="15249"/>
                    <a:pt x="28457" y="12889"/>
                    <a:pt x="31830" y="11351"/>
                  </a:cubicBezTo>
                  <a:cubicBezTo>
                    <a:pt x="33388" y="10642"/>
                    <a:pt x="35031" y="10178"/>
                    <a:pt x="36700" y="9820"/>
                  </a:cubicBezTo>
                  <a:cubicBezTo>
                    <a:pt x="37419" y="9666"/>
                    <a:pt x="38149" y="9539"/>
                    <a:pt x="38883" y="9473"/>
                  </a:cubicBezTo>
                  <a:close/>
                  <a:moveTo>
                    <a:pt x="40129" y="14668"/>
                  </a:moveTo>
                  <a:cubicBezTo>
                    <a:pt x="40214" y="14668"/>
                    <a:pt x="40300" y="14670"/>
                    <a:pt x="40384" y="14674"/>
                  </a:cubicBezTo>
                  <a:cubicBezTo>
                    <a:pt x="40507" y="15500"/>
                    <a:pt x="40560" y="16334"/>
                    <a:pt x="40548" y="17169"/>
                  </a:cubicBezTo>
                  <a:cubicBezTo>
                    <a:pt x="40518" y="18788"/>
                    <a:pt x="40157" y="20453"/>
                    <a:pt x="39161" y="21763"/>
                  </a:cubicBezTo>
                  <a:cubicBezTo>
                    <a:pt x="38461" y="22259"/>
                    <a:pt x="37706" y="22672"/>
                    <a:pt x="36911" y="22993"/>
                  </a:cubicBezTo>
                  <a:cubicBezTo>
                    <a:pt x="36826" y="22603"/>
                    <a:pt x="36748" y="22210"/>
                    <a:pt x="36713" y="21813"/>
                  </a:cubicBezTo>
                  <a:cubicBezTo>
                    <a:pt x="36705" y="21728"/>
                    <a:pt x="36647" y="21691"/>
                    <a:pt x="36583" y="21691"/>
                  </a:cubicBezTo>
                  <a:cubicBezTo>
                    <a:pt x="36493" y="21691"/>
                    <a:pt x="36392" y="21764"/>
                    <a:pt x="36402" y="21881"/>
                  </a:cubicBezTo>
                  <a:cubicBezTo>
                    <a:pt x="36440" y="22295"/>
                    <a:pt x="36522" y="22703"/>
                    <a:pt x="36611" y="23108"/>
                  </a:cubicBezTo>
                  <a:cubicBezTo>
                    <a:pt x="36140" y="23283"/>
                    <a:pt x="35657" y="23425"/>
                    <a:pt x="35166" y="23535"/>
                  </a:cubicBezTo>
                  <a:cubicBezTo>
                    <a:pt x="35128" y="23544"/>
                    <a:pt x="35091" y="23552"/>
                    <a:pt x="35053" y="23560"/>
                  </a:cubicBezTo>
                  <a:cubicBezTo>
                    <a:pt x="34899" y="23194"/>
                    <a:pt x="34857" y="22799"/>
                    <a:pt x="34826" y="22406"/>
                  </a:cubicBezTo>
                  <a:cubicBezTo>
                    <a:pt x="34817" y="22301"/>
                    <a:pt x="34728" y="22246"/>
                    <a:pt x="34646" y="22246"/>
                  </a:cubicBezTo>
                  <a:cubicBezTo>
                    <a:pt x="34570" y="22246"/>
                    <a:pt x="34501" y="22293"/>
                    <a:pt x="34509" y="22391"/>
                  </a:cubicBezTo>
                  <a:cubicBezTo>
                    <a:pt x="34543" y="22811"/>
                    <a:pt x="34587" y="23230"/>
                    <a:pt x="34738" y="23621"/>
                  </a:cubicBezTo>
                  <a:cubicBezTo>
                    <a:pt x="34323" y="23698"/>
                    <a:pt x="33905" y="23749"/>
                    <a:pt x="33486" y="23778"/>
                  </a:cubicBezTo>
                  <a:cubicBezTo>
                    <a:pt x="33338" y="23342"/>
                    <a:pt x="33222" y="22894"/>
                    <a:pt x="33272" y="22428"/>
                  </a:cubicBezTo>
                  <a:cubicBezTo>
                    <a:pt x="33284" y="22323"/>
                    <a:pt x="33204" y="22268"/>
                    <a:pt x="33122" y="22268"/>
                  </a:cubicBezTo>
                  <a:cubicBezTo>
                    <a:pt x="33045" y="22268"/>
                    <a:pt x="32966" y="22315"/>
                    <a:pt x="32955" y="22413"/>
                  </a:cubicBezTo>
                  <a:cubicBezTo>
                    <a:pt x="32905" y="22887"/>
                    <a:pt x="33013" y="23348"/>
                    <a:pt x="33159" y="23795"/>
                  </a:cubicBezTo>
                  <a:cubicBezTo>
                    <a:pt x="33026" y="23800"/>
                    <a:pt x="32893" y="23802"/>
                    <a:pt x="32760" y="23802"/>
                  </a:cubicBezTo>
                  <a:cubicBezTo>
                    <a:pt x="32712" y="23802"/>
                    <a:pt x="32663" y="23802"/>
                    <a:pt x="32615" y="23801"/>
                  </a:cubicBezTo>
                  <a:cubicBezTo>
                    <a:pt x="32507" y="23235"/>
                    <a:pt x="32447" y="22664"/>
                    <a:pt x="32481" y="22085"/>
                  </a:cubicBezTo>
                  <a:cubicBezTo>
                    <a:pt x="32488" y="21979"/>
                    <a:pt x="32406" y="21924"/>
                    <a:pt x="32324" y="21924"/>
                  </a:cubicBezTo>
                  <a:cubicBezTo>
                    <a:pt x="32247" y="21924"/>
                    <a:pt x="32171" y="21972"/>
                    <a:pt x="32165" y="22069"/>
                  </a:cubicBezTo>
                  <a:cubicBezTo>
                    <a:pt x="32130" y="22650"/>
                    <a:pt x="32186" y="23224"/>
                    <a:pt x="32292" y="23792"/>
                  </a:cubicBezTo>
                  <a:cubicBezTo>
                    <a:pt x="31868" y="23775"/>
                    <a:pt x="31447" y="23732"/>
                    <a:pt x="31029" y="23666"/>
                  </a:cubicBezTo>
                  <a:cubicBezTo>
                    <a:pt x="30977" y="23360"/>
                    <a:pt x="30960" y="23048"/>
                    <a:pt x="31003" y="22739"/>
                  </a:cubicBezTo>
                  <a:cubicBezTo>
                    <a:pt x="31019" y="22634"/>
                    <a:pt x="30941" y="22580"/>
                    <a:pt x="30859" y="22580"/>
                  </a:cubicBezTo>
                  <a:cubicBezTo>
                    <a:pt x="30783" y="22580"/>
                    <a:pt x="30702" y="22627"/>
                    <a:pt x="30688" y="22723"/>
                  </a:cubicBezTo>
                  <a:cubicBezTo>
                    <a:pt x="30646" y="23017"/>
                    <a:pt x="30657" y="23315"/>
                    <a:pt x="30698" y="23608"/>
                  </a:cubicBezTo>
                  <a:cubicBezTo>
                    <a:pt x="29959" y="23467"/>
                    <a:pt x="29237" y="23252"/>
                    <a:pt x="28540" y="22965"/>
                  </a:cubicBezTo>
                  <a:cubicBezTo>
                    <a:pt x="29864" y="22656"/>
                    <a:pt x="31138" y="22265"/>
                    <a:pt x="32171" y="21322"/>
                  </a:cubicBezTo>
                  <a:cubicBezTo>
                    <a:pt x="33495" y="20113"/>
                    <a:pt x="34245" y="18384"/>
                    <a:pt x="35309" y="16964"/>
                  </a:cubicBezTo>
                  <a:cubicBezTo>
                    <a:pt x="35971" y="16079"/>
                    <a:pt x="36864" y="15500"/>
                    <a:pt x="37890" y="15107"/>
                  </a:cubicBezTo>
                  <a:cubicBezTo>
                    <a:pt x="38590" y="14841"/>
                    <a:pt x="39365" y="14668"/>
                    <a:pt x="40129" y="14668"/>
                  </a:cubicBezTo>
                  <a:close/>
                  <a:moveTo>
                    <a:pt x="30928" y="315"/>
                  </a:moveTo>
                  <a:cubicBezTo>
                    <a:pt x="31840" y="315"/>
                    <a:pt x="32792" y="521"/>
                    <a:pt x="33429" y="1195"/>
                  </a:cubicBezTo>
                  <a:lnTo>
                    <a:pt x="33429" y="1195"/>
                  </a:lnTo>
                  <a:cubicBezTo>
                    <a:pt x="33206" y="1182"/>
                    <a:pt x="32982" y="1176"/>
                    <a:pt x="32758" y="1176"/>
                  </a:cubicBezTo>
                  <a:cubicBezTo>
                    <a:pt x="31913" y="1176"/>
                    <a:pt x="31071" y="1269"/>
                    <a:pt x="30246" y="1453"/>
                  </a:cubicBezTo>
                  <a:cubicBezTo>
                    <a:pt x="24039" y="2836"/>
                    <a:pt x="20113" y="9012"/>
                    <a:pt x="21497" y="15220"/>
                  </a:cubicBezTo>
                  <a:cubicBezTo>
                    <a:pt x="22669" y="20475"/>
                    <a:pt x="27274" y="24093"/>
                    <a:pt x="32427" y="24241"/>
                  </a:cubicBezTo>
                  <a:cubicBezTo>
                    <a:pt x="32453" y="24257"/>
                    <a:pt x="32483" y="24265"/>
                    <a:pt x="32513" y="24265"/>
                  </a:cubicBezTo>
                  <a:cubicBezTo>
                    <a:pt x="32541" y="24265"/>
                    <a:pt x="32569" y="24258"/>
                    <a:pt x="32594" y="24244"/>
                  </a:cubicBezTo>
                  <a:cubicBezTo>
                    <a:pt x="32647" y="24244"/>
                    <a:pt x="32700" y="24245"/>
                    <a:pt x="32752" y="24245"/>
                  </a:cubicBezTo>
                  <a:cubicBezTo>
                    <a:pt x="34301" y="24245"/>
                    <a:pt x="35833" y="23933"/>
                    <a:pt x="37259" y="23329"/>
                  </a:cubicBezTo>
                  <a:lnTo>
                    <a:pt x="37259" y="23329"/>
                  </a:lnTo>
                  <a:cubicBezTo>
                    <a:pt x="36931" y="23797"/>
                    <a:pt x="36490" y="24187"/>
                    <a:pt x="36040" y="24526"/>
                  </a:cubicBezTo>
                  <a:lnTo>
                    <a:pt x="36041" y="24526"/>
                  </a:lnTo>
                  <a:cubicBezTo>
                    <a:pt x="35392" y="25016"/>
                    <a:pt x="34651" y="25369"/>
                    <a:pt x="33862" y="25566"/>
                  </a:cubicBezTo>
                  <a:cubicBezTo>
                    <a:pt x="33330" y="25700"/>
                    <a:pt x="32781" y="25760"/>
                    <a:pt x="32231" y="25760"/>
                  </a:cubicBezTo>
                  <a:cubicBezTo>
                    <a:pt x="31870" y="25760"/>
                    <a:pt x="31509" y="25734"/>
                    <a:pt x="31153" y="25686"/>
                  </a:cubicBezTo>
                  <a:cubicBezTo>
                    <a:pt x="30563" y="25606"/>
                    <a:pt x="29996" y="25420"/>
                    <a:pt x="29434" y="25229"/>
                  </a:cubicBezTo>
                  <a:cubicBezTo>
                    <a:pt x="29442" y="25209"/>
                    <a:pt x="29445" y="25185"/>
                    <a:pt x="29444" y="25163"/>
                  </a:cubicBezTo>
                  <a:cubicBezTo>
                    <a:pt x="29431" y="24809"/>
                    <a:pt x="29359" y="24463"/>
                    <a:pt x="29282" y="24117"/>
                  </a:cubicBezTo>
                  <a:cubicBezTo>
                    <a:pt x="29264" y="24034"/>
                    <a:pt x="29200" y="23997"/>
                    <a:pt x="29134" y="23997"/>
                  </a:cubicBezTo>
                  <a:cubicBezTo>
                    <a:pt x="29042" y="23997"/>
                    <a:pt x="28948" y="24069"/>
                    <a:pt x="28973" y="24186"/>
                  </a:cubicBezTo>
                  <a:cubicBezTo>
                    <a:pt x="29042" y="24496"/>
                    <a:pt x="29113" y="24809"/>
                    <a:pt x="29127" y="25125"/>
                  </a:cubicBezTo>
                  <a:cubicBezTo>
                    <a:pt x="28962" y="25071"/>
                    <a:pt x="28797" y="25017"/>
                    <a:pt x="28633" y="24967"/>
                  </a:cubicBezTo>
                  <a:cubicBezTo>
                    <a:pt x="28405" y="24896"/>
                    <a:pt x="28173" y="24838"/>
                    <a:pt x="27939" y="24793"/>
                  </a:cubicBezTo>
                  <a:cubicBezTo>
                    <a:pt x="27881" y="24509"/>
                    <a:pt x="27853" y="24204"/>
                    <a:pt x="27917" y="23919"/>
                  </a:cubicBezTo>
                  <a:cubicBezTo>
                    <a:pt x="27944" y="23797"/>
                    <a:pt x="27841" y="23713"/>
                    <a:pt x="27747" y="23713"/>
                  </a:cubicBezTo>
                  <a:cubicBezTo>
                    <a:pt x="27688" y="23713"/>
                    <a:pt x="27633" y="23746"/>
                    <a:pt x="27616" y="23823"/>
                  </a:cubicBezTo>
                  <a:cubicBezTo>
                    <a:pt x="27549" y="24124"/>
                    <a:pt x="27556" y="24435"/>
                    <a:pt x="27608" y="24740"/>
                  </a:cubicBezTo>
                  <a:cubicBezTo>
                    <a:pt x="27433" y="24718"/>
                    <a:pt x="27257" y="24705"/>
                    <a:pt x="27081" y="24705"/>
                  </a:cubicBezTo>
                  <a:cubicBezTo>
                    <a:pt x="26868" y="24705"/>
                    <a:pt x="26654" y="24723"/>
                    <a:pt x="26441" y="24765"/>
                  </a:cubicBezTo>
                  <a:cubicBezTo>
                    <a:pt x="26433" y="24473"/>
                    <a:pt x="26427" y="24179"/>
                    <a:pt x="26433" y="23886"/>
                  </a:cubicBezTo>
                  <a:cubicBezTo>
                    <a:pt x="26435" y="23780"/>
                    <a:pt x="26351" y="23725"/>
                    <a:pt x="26269" y="23725"/>
                  </a:cubicBezTo>
                  <a:cubicBezTo>
                    <a:pt x="26193" y="23725"/>
                    <a:pt x="26118" y="23772"/>
                    <a:pt x="26116" y="23870"/>
                  </a:cubicBezTo>
                  <a:cubicBezTo>
                    <a:pt x="26110" y="24173"/>
                    <a:pt x="26118" y="24476"/>
                    <a:pt x="26124" y="24779"/>
                  </a:cubicBezTo>
                  <a:cubicBezTo>
                    <a:pt x="26124" y="24799"/>
                    <a:pt x="26129" y="24821"/>
                    <a:pt x="26138" y="24841"/>
                  </a:cubicBezTo>
                  <a:cubicBezTo>
                    <a:pt x="25667" y="24987"/>
                    <a:pt x="25248" y="25256"/>
                    <a:pt x="24870" y="25570"/>
                  </a:cubicBezTo>
                  <a:cubicBezTo>
                    <a:pt x="24891" y="25113"/>
                    <a:pt x="25002" y="24663"/>
                    <a:pt x="25010" y="24203"/>
                  </a:cubicBezTo>
                  <a:cubicBezTo>
                    <a:pt x="25012" y="24097"/>
                    <a:pt x="24928" y="24042"/>
                    <a:pt x="24846" y="24042"/>
                  </a:cubicBezTo>
                  <a:cubicBezTo>
                    <a:pt x="24770" y="24042"/>
                    <a:pt x="24696" y="24089"/>
                    <a:pt x="24695" y="24187"/>
                  </a:cubicBezTo>
                  <a:cubicBezTo>
                    <a:pt x="24684" y="24746"/>
                    <a:pt x="24522" y="25290"/>
                    <a:pt x="24555" y="25849"/>
                  </a:cubicBezTo>
                  <a:cubicBezTo>
                    <a:pt x="24273" y="26109"/>
                    <a:pt x="24001" y="26384"/>
                    <a:pt x="23695" y="26616"/>
                  </a:cubicBezTo>
                  <a:cubicBezTo>
                    <a:pt x="23828" y="25918"/>
                    <a:pt x="23935" y="25210"/>
                    <a:pt x="23973" y="24499"/>
                  </a:cubicBezTo>
                  <a:cubicBezTo>
                    <a:pt x="23979" y="24394"/>
                    <a:pt x="23896" y="24338"/>
                    <a:pt x="23813" y="24338"/>
                  </a:cubicBezTo>
                  <a:cubicBezTo>
                    <a:pt x="23737" y="24338"/>
                    <a:pt x="23661" y="24386"/>
                    <a:pt x="23656" y="24484"/>
                  </a:cubicBezTo>
                  <a:cubicBezTo>
                    <a:pt x="23615" y="25257"/>
                    <a:pt x="23493" y="26029"/>
                    <a:pt x="23342" y="26789"/>
                  </a:cubicBezTo>
                  <a:cubicBezTo>
                    <a:pt x="23339" y="26811"/>
                    <a:pt x="23339" y="26833"/>
                    <a:pt x="23342" y="26855"/>
                  </a:cubicBezTo>
                  <a:cubicBezTo>
                    <a:pt x="23057" y="27013"/>
                    <a:pt x="22741" y="27110"/>
                    <a:pt x="22416" y="27142"/>
                  </a:cubicBezTo>
                  <a:cubicBezTo>
                    <a:pt x="22583" y="26491"/>
                    <a:pt x="22580" y="25792"/>
                    <a:pt x="22736" y="25140"/>
                  </a:cubicBezTo>
                  <a:cubicBezTo>
                    <a:pt x="22765" y="25017"/>
                    <a:pt x="22662" y="24933"/>
                    <a:pt x="22568" y="24933"/>
                  </a:cubicBezTo>
                  <a:cubicBezTo>
                    <a:pt x="22508" y="24933"/>
                    <a:pt x="22452" y="24966"/>
                    <a:pt x="22434" y="25042"/>
                  </a:cubicBezTo>
                  <a:cubicBezTo>
                    <a:pt x="22269" y="25734"/>
                    <a:pt x="22281" y="26475"/>
                    <a:pt x="22084" y="27156"/>
                  </a:cubicBezTo>
                  <a:cubicBezTo>
                    <a:pt x="21911" y="27154"/>
                    <a:pt x="21737" y="27139"/>
                    <a:pt x="21566" y="27112"/>
                  </a:cubicBezTo>
                  <a:cubicBezTo>
                    <a:pt x="21516" y="27104"/>
                    <a:pt x="21469" y="27095"/>
                    <a:pt x="21420" y="27084"/>
                  </a:cubicBezTo>
                  <a:cubicBezTo>
                    <a:pt x="21511" y="26514"/>
                    <a:pt x="21530" y="25932"/>
                    <a:pt x="21685" y="25373"/>
                  </a:cubicBezTo>
                  <a:cubicBezTo>
                    <a:pt x="21719" y="25253"/>
                    <a:pt x="21617" y="25169"/>
                    <a:pt x="21521" y="25169"/>
                  </a:cubicBezTo>
                  <a:cubicBezTo>
                    <a:pt x="21461" y="25169"/>
                    <a:pt x="21404" y="25202"/>
                    <a:pt x="21382" y="25278"/>
                  </a:cubicBezTo>
                  <a:cubicBezTo>
                    <a:pt x="21227" y="25838"/>
                    <a:pt x="21208" y="26418"/>
                    <a:pt x="21117" y="26991"/>
                  </a:cubicBezTo>
                  <a:cubicBezTo>
                    <a:pt x="20802" y="26864"/>
                    <a:pt x="20545" y="26662"/>
                    <a:pt x="20305" y="26410"/>
                  </a:cubicBezTo>
                  <a:cubicBezTo>
                    <a:pt x="20381" y="25998"/>
                    <a:pt x="20460" y="25587"/>
                    <a:pt x="20537" y="25174"/>
                  </a:cubicBezTo>
                  <a:cubicBezTo>
                    <a:pt x="20560" y="25052"/>
                    <a:pt x="20455" y="24968"/>
                    <a:pt x="20362" y="24968"/>
                  </a:cubicBezTo>
                  <a:cubicBezTo>
                    <a:pt x="20303" y="24968"/>
                    <a:pt x="20250" y="25001"/>
                    <a:pt x="20235" y="25078"/>
                  </a:cubicBezTo>
                  <a:cubicBezTo>
                    <a:pt x="20170" y="25422"/>
                    <a:pt x="20105" y="25764"/>
                    <a:pt x="20041" y="26108"/>
                  </a:cubicBezTo>
                  <a:cubicBezTo>
                    <a:pt x="19608" y="25580"/>
                    <a:pt x="19161" y="25102"/>
                    <a:pt x="18525" y="24816"/>
                  </a:cubicBezTo>
                  <a:cubicBezTo>
                    <a:pt x="18112" y="24630"/>
                    <a:pt x="17691" y="24541"/>
                    <a:pt x="17279" y="24541"/>
                  </a:cubicBezTo>
                  <a:cubicBezTo>
                    <a:pt x="16678" y="24541"/>
                    <a:pt x="16098" y="24732"/>
                    <a:pt x="15598" y="25089"/>
                  </a:cubicBezTo>
                  <a:cubicBezTo>
                    <a:pt x="15863" y="24677"/>
                    <a:pt x="16211" y="24316"/>
                    <a:pt x="16597" y="24019"/>
                  </a:cubicBezTo>
                  <a:cubicBezTo>
                    <a:pt x="16922" y="23770"/>
                    <a:pt x="17317" y="23574"/>
                    <a:pt x="17730" y="23539"/>
                  </a:cubicBezTo>
                  <a:cubicBezTo>
                    <a:pt x="17768" y="23536"/>
                    <a:pt x="17805" y="23535"/>
                    <a:pt x="17843" y="23535"/>
                  </a:cubicBezTo>
                  <a:cubicBezTo>
                    <a:pt x="18163" y="23535"/>
                    <a:pt x="18477" y="23641"/>
                    <a:pt x="18778" y="23734"/>
                  </a:cubicBezTo>
                  <a:cubicBezTo>
                    <a:pt x="19130" y="23843"/>
                    <a:pt x="19473" y="23907"/>
                    <a:pt x="19818" y="23907"/>
                  </a:cubicBezTo>
                  <a:cubicBezTo>
                    <a:pt x="20074" y="23907"/>
                    <a:pt x="20331" y="23872"/>
                    <a:pt x="20595" y="23793"/>
                  </a:cubicBezTo>
                  <a:cubicBezTo>
                    <a:pt x="21091" y="23644"/>
                    <a:pt x="21577" y="23318"/>
                    <a:pt x="21685" y="22781"/>
                  </a:cubicBezTo>
                  <a:cubicBezTo>
                    <a:pt x="21917" y="21636"/>
                    <a:pt x="20417" y="20718"/>
                    <a:pt x="19517" y="20437"/>
                  </a:cubicBezTo>
                  <a:cubicBezTo>
                    <a:pt x="19320" y="20376"/>
                    <a:pt x="19125" y="20351"/>
                    <a:pt x="18930" y="20351"/>
                  </a:cubicBezTo>
                  <a:cubicBezTo>
                    <a:pt x="18464" y="20351"/>
                    <a:pt x="18003" y="20495"/>
                    <a:pt x="17549" y="20638"/>
                  </a:cubicBezTo>
                  <a:cubicBezTo>
                    <a:pt x="16970" y="20820"/>
                    <a:pt x="16406" y="21045"/>
                    <a:pt x="15830" y="21234"/>
                  </a:cubicBezTo>
                  <a:cubicBezTo>
                    <a:pt x="16279" y="20804"/>
                    <a:pt x="16628" y="20258"/>
                    <a:pt x="16892" y="19714"/>
                  </a:cubicBezTo>
                  <a:cubicBezTo>
                    <a:pt x="17261" y="18955"/>
                    <a:pt x="17554" y="18009"/>
                    <a:pt x="17327" y="17164"/>
                  </a:cubicBezTo>
                  <a:cubicBezTo>
                    <a:pt x="17133" y="16442"/>
                    <a:pt x="16516" y="16174"/>
                    <a:pt x="15850" y="16174"/>
                  </a:cubicBezTo>
                  <a:cubicBezTo>
                    <a:pt x="15729" y="16174"/>
                    <a:pt x="15607" y="16183"/>
                    <a:pt x="15485" y="16199"/>
                  </a:cubicBezTo>
                  <a:cubicBezTo>
                    <a:pt x="14855" y="16287"/>
                    <a:pt x="14275" y="16532"/>
                    <a:pt x="13840" y="17003"/>
                  </a:cubicBezTo>
                  <a:cubicBezTo>
                    <a:pt x="13752" y="17099"/>
                    <a:pt x="13671" y="17201"/>
                    <a:pt x="13597" y="17307"/>
                  </a:cubicBezTo>
                  <a:cubicBezTo>
                    <a:pt x="13581" y="16984"/>
                    <a:pt x="13530" y="16659"/>
                    <a:pt x="13462" y="16345"/>
                  </a:cubicBezTo>
                  <a:cubicBezTo>
                    <a:pt x="13444" y="16263"/>
                    <a:pt x="13380" y="16226"/>
                    <a:pt x="13314" y="16226"/>
                  </a:cubicBezTo>
                  <a:cubicBezTo>
                    <a:pt x="13222" y="16226"/>
                    <a:pt x="13127" y="16298"/>
                    <a:pt x="13152" y="16414"/>
                  </a:cubicBezTo>
                  <a:cubicBezTo>
                    <a:pt x="13258" y="16907"/>
                    <a:pt x="13324" y="17415"/>
                    <a:pt x="13253" y="17916"/>
                  </a:cubicBezTo>
                  <a:cubicBezTo>
                    <a:pt x="13133" y="18176"/>
                    <a:pt x="13032" y="18446"/>
                    <a:pt x="12938" y="18710"/>
                  </a:cubicBezTo>
                  <a:cubicBezTo>
                    <a:pt x="12809" y="19069"/>
                    <a:pt x="12695" y="19433"/>
                    <a:pt x="12562" y="19789"/>
                  </a:cubicBezTo>
                  <a:cubicBezTo>
                    <a:pt x="12461" y="20053"/>
                    <a:pt x="12339" y="20307"/>
                    <a:pt x="12194" y="20550"/>
                  </a:cubicBezTo>
                  <a:cubicBezTo>
                    <a:pt x="12231" y="19690"/>
                    <a:pt x="12163" y="18831"/>
                    <a:pt x="12194" y="17971"/>
                  </a:cubicBezTo>
                  <a:cubicBezTo>
                    <a:pt x="12198" y="17864"/>
                    <a:pt x="12114" y="17809"/>
                    <a:pt x="12032" y="17809"/>
                  </a:cubicBezTo>
                  <a:cubicBezTo>
                    <a:pt x="11956" y="17809"/>
                    <a:pt x="11881" y="17857"/>
                    <a:pt x="11877" y="17955"/>
                  </a:cubicBezTo>
                  <a:cubicBezTo>
                    <a:pt x="11841" y="18975"/>
                    <a:pt x="11942" y="19995"/>
                    <a:pt x="11845" y="21015"/>
                  </a:cubicBezTo>
                  <a:cubicBezTo>
                    <a:pt x="11843" y="21038"/>
                    <a:pt x="11845" y="21062"/>
                    <a:pt x="11852" y="21084"/>
                  </a:cubicBezTo>
                  <a:cubicBezTo>
                    <a:pt x="11845" y="21095"/>
                    <a:pt x="11837" y="21107"/>
                    <a:pt x="11829" y="21118"/>
                  </a:cubicBezTo>
                  <a:cubicBezTo>
                    <a:pt x="11553" y="21520"/>
                    <a:pt x="11247" y="21896"/>
                    <a:pt x="10938" y="22273"/>
                  </a:cubicBezTo>
                  <a:cubicBezTo>
                    <a:pt x="11088" y="21506"/>
                    <a:pt x="10952" y="20682"/>
                    <a:pt x="10608" y="19942"/>
                  </a:cubicBezTo>
                  <a:cubicBezTo>
                    <a:pt x="10584" y="19890"/>
                    <a:pt x="10521" y="19857"/>
                    <a:pt x="10461" y="19857"/>
                  </a:cubicBezTo>
                  <a:cubicBezTo>
                    <a:pt x="10423" y="19857"/>
                    <a:pt x="10385" y="19870"/>
                    <a:pt x="10360" y="19901"/>
                  </a:cubicBezTo>
                  <a:cubicBezTo>
                    <a:pt x="10117" y="20193"/>
                    <a:pt x="9849" y="20461"/>
                    <a:pt x="9555" y="20702"/>
                  </a:cubicBezTo>
                  <a:cubicBezTo>
                    <a:pt x="9668" y="20175"/>
                    <a:pt x="9653" y="19639"/>
                    <a:pt x="9720" y="19107"/>
                  </a:cubicBezTo>
                  <a:cubicBezTo>
                    <a:pt x="9733" y="19001"/>
                    <a:pt x="9655" y="18947"/>
                    <a:pt x="9572" y="18947"/>
                  </a:cubicBezTo>
                  <a:cubicBezTo>
                    <a:pt x="9495" y="18947"/>
                    <a:pt x="9415" y="18994"/>
                    <a:pt x="9403" y="19091"/>
                  </a:cubicBezTo>
                  <a:cubicBezTo>
                    <a:pt x="9339" y="19609"/>
                    <a:pt x="9362" y="20133"/>
                    <a:pt x="9246" y="20644"/>
                  </a:cubicBezTo>
                  <a:cubicBezTo>
                    <a:pt x="9223" y="20750"/>
                    <a:pt x="9295" y="20826"/>
                    <a:pt x="9377" y="20845"/>
                  </a:cubicBezTo>
                  <a:cubicBezTo>
                    <a:pt x="9024" y="21117"/>
                    <a:pt x="8641" y="21344"/>
                    <a:pt x="8234" y="21526"/>
                  </a:cubicBezTo>
                  <a:cubicBezTo>
                    <a:pt x="8222" y="21506"/>
                    <a:pt x="8204" y="21489"/>
                    <a:pt x="8183" y="21478"/>
                  </a:cubicBezTo>
                  <a:cubicBezTo>
                    <a:pt x="8201" y="21421"/>
                    <a:pt x="8223" y="21366"/>
                    <a:pt x="8244" y="21311"/>
                  </a:cubicBezTo>
                  <a:cubicBezTo>
                    <a:pt x="8292" y="21192"/>
                    <a:pt x="8330" y="21068"/>
                    <a:pt x="8360" y="20941"/>
                  </a:cubicBezTo>
                  <a:cubicBezTo>
                    <a:pt x="8434" y="20579"/>
                    <a:pt x="8457" y="20196"/>
                    <a:pt x="8517" y="19829"/>
                  </a:cubicBezTo>
                  <a:cubicBezTo>
                    <a:pt x="8533" y="19724"/>
                    <a:pt x="8456" y="19670"/>
                    <a:pt x="8374" y="19670"/>
                  </a:cubicBezTo>
                  <a:cubicBezTo>
                    <a:pt x="8297" y="19670"/>
                    <a:pt x="8216" y="19717"/>
                    <a:pt x="8200" y="19813"/>
                  </a:cubicBezTo>
                  <a:cubicBezTo>
                    <a:pt x="8113" y="20338"/>
                    <a:pt x="8074" y="20855"/>
                    <a:pt x="7889" y="21355"/>
                  </a:cubicBezTo>
                  <a:cubicBezTo>
                    <a:pt x="7851" y="21457"/>
                    <a:pt x="7837" y="21580"/>
                    <a:pt x="7864" y="21672"/>
                  </a:cubicBezTo>
                  <a:cubicBezTo>
                    <a:pt x="7702" y="21730"/>
                    <a:pt x="7539" y="21779"/>
                    <a:pt x="7373" y="21821"/>
                  </a:cubicBezTo>
                  <a:cubicBezTo>
                    <a:pt x="7222" y="21857"/>
                    <a:pt x="7067" y="21884"/>
                    <a:pt x="6913" y="21900"/>
                  </a:cubicBezTo>
                  <a:cubicBezTo>
                    <a:pt x="6963" y="21285"/>
                    <a:pt x="7145" y="20624"/>
                    <a:pt x="7426" y="20078"/>
                  </a:cubicBezTo>
                  <a:cubicBezTo>
                    <a:pt x="7491" y="19952"/>
                    <a:pt x="7381" y="19830"/>
                    <a:pt x="7276" y="19830"/>
                  </a:cubicBezTo>
                  <a:cubicBezTo>
                    <a:pt x="7231" y="19830"/>
                    <a:pt x="7186" y="19853"/>
                    <a:pt x="7158" y="19909"/>
                  </a:cubicBezTo>
                  <a:cubicBezTo>
                    <a:pt x="6841" y="20535"/>
                    <a:pt x="6650" y="21217"/>
                    <a:pt x="6593" y="21917"/>
                  </a:cubicBezTo>
                  <a:cubicBezTo>
                    <a:pt x="6589" y="21917"/>
                    <a:pt x="6585" y="21917"/>
                    <a:pt x="6580" y="21917"/>
                  </a:cubicBezTo>
                  <a:cubicBezTo>
                    <a:pt x="6196" y="21917"/>
                    <a:pt x="5814" y="21846"/>
                    <a:pt x="5454" y="21713"/>
                  </a:cubicBezTo>
                  <a:cubicBezTo>
                    <a:pt x="5625" y="21148"/>
                    <a:pt x="5816" y="20591"/>
                    <a:pt x="6013" y="20036"/>
                  </a:cubicBezTo>
                  <a:cubicBezTo>
                    <a:pt x="6055" y="19916"/>
                    <a:pt x="5956" y="19834"/>
                    <a:pt x="5858" y="19834"/>
                  </a:cubicBezTo>
                  <a:cubicBezTo>
                    <a:pt x="5797" y="19834"/>
                    <a:pt x="5737" y="19865"/>
                    <a:pt x="5711" y="19938"/>
                  </a:cubicBezTo>
                  <a:cubicBezTo>
                    <a:pt x="5518" y="20486"/>
                    <a:pt x="5329" y="21035"/>
                    <a:pt x="5161" y="21589"/>
                  </a:cubicBezTo>
                  <a:cubicBezTo>
                    <a:pt x="4911" y="21473"/>
                    <a:pt x="4673" y="21332"/>
                    <a:pt x="4450" y="21170"/>
                  </a:cubicBezTo>
                  <a:cubicBezTo>
                    <a:pt x="4409" y="21140"/>
                    <a:pt x="4367" y="21110"/>
                    <a:pt x="4326" y="21079"/>
                  </a:cubicBezTo>
                  <a:cubicBezTo>
                    <a:pt x="4302" y="20557"/>
                    <a:pt x="4481" y="20072"/>
                    <a:pt x="4610" y="19570"/>
                  </a:cubicBezTo>
                  <a:cubicBezTo>
                    <a:pt x="4642" y="19448"/>
                    <a:pt x="4540" y="19364"/>
                    <a:pt x="4444" y="19364"/>
                  </a:cubicBezTo>
                  <a:cubicBezTo>
                    <a:pt x="4385" y="19364"/>
                    <a:pt x="4329" y="19397"/>
                    <a:pt x="4309" y="19472"/>
                  </a:cubicBezTo>
                  <a:cubicBezTo>
                    <a:pt x="4191" y="19926"/>
                    <a:pt x="4036" y="20368"/>
                    <a:pt x="4011" y="20833"/>
                  </a:cubicBezTo>
                  <a:cubicBezTo>
                    <a:pt x="3840" y="20695"/>
                    <a:pt x="3670" y="20555"/>
                    <a:pt x="3498" y="20420"/>
                  </a:cubicBezTo>
                  <a:cubicBezTo>
                    <a:pt x="3504" y="20401"/>
                    <a:pt x="3507" y="20381"/>
                    <a:pt x="3505" y="20362"/>
                  </a:cubicBezTo>
                  <a:cubicBezTo>
                    <a:pt x="3472" y="19866"/>
                    <a:pt x="3680" y="19425"/>
                    <a:pt x="3827" y="18966"/>
                  </a:cubicBezTo>
                  <a:cubicBezTo>
                    <a:pt x="3866" y="18845"/>
                    <a:pt x="3765" y="18762"/>
                    <a:pt x="3668" y="18762"/>
                  </a:cubicBezTo>
                  <a:cubicBezTo>
                    <a:pt x="3608" y="18762"/>
                    <a:pt x="3548" y="18794"/>
                    <a:pt x="3524" y="18868"/>
                  </a:cubicBezTo>
                  <a:cubicBezTo>
                    <a:pt x="3385" y="19306"/>
                    <a:pt x="3196" y="19731"/>
                    <a:pt x="3185" y="20193"/>
                  </a:cubicBezTo>
                  <a:cubicBezTo>
                    <a:pt x="3016" y="20075"/>
                    <a:pt x="2837" y="19971"/>
                    <a:pt x="2652" y="19883"/>
                  </a:cubicBezTo>
                  <a:cubicBezTo>
                    <a:pt x="2387" y="19760"/>
                    <a:pt x="2101" y="19689"/>
                    <a:pt x="1809" y="19673"/>
                  </a:cubicBezTo>
                  <a:cubicBezTo>
                    <a:pt x="1918" y="19433"/>
                    <a:pt x="2027" y="19193"/>
                    <a:pt x="2136" y="18951"/>
                  </a:cubicBezTo>
                  <a:cubicBezTo>
                    <a:pt x="2188" y="18836"/>
                    <a:pt x="2091" y="18757"/>
                    <a:pt x="1990" y="18757"/>
                  </a:cubicBezTo>
                  <a:cubicBezTo>
                    <a:pt x="1929" y="18757"/>
                    <a:pt x="1866" y="18786"/>
                    <a:pt x="1834" y="18856"/>
                  </a:cubicBezTo>
                  <a:cubicBezTo>
                    <a:pt x="1710" y="19129"/>
                    <a:pt x="1587" y="19402"/>
                    <a:pt x="1464" y="19676"/>
                  </a:cubicBezTo>
                  <a:cubicBezTo>
                    <a:pt x="1106" y="19700"/>
                    <a:pt x="752" y="19786"/>
                    <a:pt x="410" y="19909"/>
                  </a:cubicBezTo>
                  <a:cubicBezTo>
                    <a:pt x="538" y="19496"/>
                    <a:pt x="747" y="19113"/>
                    <a:pt x="1114" y="18864"/>
                  </a:cubicBezTo>
                  <a:cubicBezTo>
                    <a:pt x="1499" y="18602"/>
                    <a:pt x="1980" y="18540"/>
                    <a:pt x="2434" y="18533"/>
                  </a:cubicBezTo>
                  <a:cubicBezTo>
                    <a:pt x="2478" y="18532"/>
                    <a:pt x="2521" y="18531"/>
                    <a:pt x="2565" y="18531"/>
                  </a:cubicBezTo>
                  <a:cubicBezTo>
                    <a:pt x="3512" y="18531"/>
                    <a:pt x="4448" y="18732"/>
                    <a:pt x="5395" y="18732"/>
                  </a:cubicBezTo>
                  <a:cubicBezTo>
                    <a:pt x="5476" y="18732"/>
                    <a:pt x="5558" y="18730"/>
                    <a:pt x="5639" y="18727"/>
                  </a:cubicBezTo>
                  <a:cubicBezTo>
                    <a:pt x="6736" y="18683"/>
                    <a:pt x="7797" y="18230"/>
                    <a:pt x="8288" y="17193"/>
                  </a:cubicBezTo>
                  <a:cubicBezTo>
                    <a:pt x="8879" y="15944"/>
                    <a:pt x="8132" y="14616"/>
                    <a:pt x="6990" y="14023"/>
                  </a:cubicBezTo>
                  <a:cubicBezTo>
                    <a:pt x="6492" y="13765"/>
                    <a:pt x="5982" y="13652"/>
                    <a:pt x="5478" y="13652"/>
                  </a:cubicBezTo>
                  <a:cubicBezTo>
                    <a:pt x="4314" y="13652"/>
                    <a:pt x="3181" y="14256"/>
                    <a:pt x="2304" y="15076"/>
                  </a:cubicBezTo>
                  <a:cubicBezTo>
                    <a:pt x="3443" y="12760"/>
                    <a:pt x="5951" y="11369"/>
                    <a:pt x="8504" y="11165"/>
                  </a:cubicBezTo>
                  <a:cubicBezTo>
                    <a:pt x="8712" y="11149"/>
                    <a:pt x="8919" y="11141"/>
                    <a:pt x="9127" y="11141"/>
                  </a:cubicBezTo>
                  <a:cubicBezTo>
                    <a:pt x="9629" y="11141"/>
                    <a:pt x="10129" y="11187"/>
                    <a:pt x="10622" y="11281"/>
                  </a:cubicBezTo>
                  <a:cubicBezTo>
                    <a:pt x="11463" y="11441"/>
                    <a:pt x="12270" y="11744"/>
                    <a:pt x="13086" y="11991"/>
                  </a:cubicBezTo>
                  <a:cubicBezTo>
                    <a:pt x="13772" y="12200"/>
                    <a:pt x="14573" y="12402"/>
                    <a:pt x="15345" y="12402"/>
                  </a:cubicBezTo>
                  <a:cubicBezTo>
                    <a:pt x="15985" y="12402"/>
                    <a:pt x="16606" y="12263"/>
                    <a:pt x="17127" y="11877"/>
                  </a:cubicBezTo>
                  <a:cubicBezTo>
                    <a:pt x="17419" y="11660"/>
                    <a:pt x="17664" y="11356"/>
                    <a:pt x="17642" y="10975"/>
                  </a:cubicBezTo>
                  <a:cubicBezTo>
                    <a:pt x="17614" y="10520"/>
                    <a:pt x="17203" y="10168"/>
                    <a:pt x="16839" y="9955"/>
                  </a:cubicBezTo>
                  <a:cubicBezTo>
                    <a:pt x="16464" y="9734"/>
                    <a:pt x="16003" y="9621"/>
                    <a:pt x="15541" y="9621"/>
                  </a:cubicBezTo>
                  <a:cubicBezTo>
                    <a:pt x="15059" y="9621"/>
                    <a:pt x="14576" y="9744"/>
                    <a:pt x="14187" y="9994"/>
                  </a:cubicBezTo>
                  <a:cubicBezTo>
                    <a:pt x="14418" y="9100"/>
                    <a:pt x="15478" y="8797"/>
                    <a:pt x="16310" y="8532"/>
                  </a:cubicBezTo>
                  <a:cubicBezTo>
                    <a:pt x="17207" y="8246"/>
                    <a:pt x="18227" y="7945"/>
                    <a:pt x="18569" y="6969"/>
                  </a:cubicBezTo>
                  <a:cubicBezTo>
                    <a:pt x="19219" y="5120"/>
                    <a:pt x="16603" y="4757"/>
                    <a:pt x="15153" y="4757"/>
                  </a:cubicBezTo>
                  <a:cubicBezTo>
                    <a:pt x="14978" y="4757"/>
                    <a:pt x="14819" y="4762"/>
                    <a:pt x="14686" y="4771"/>
                  </a:cubicBezTo>
                  <a:cubicBezTo>
                    <a:pt x="14473" y="4785"/>
                    <a:pt x="14250" y="4804"/>
                    <a:pt x="14027" y="4834"/>
                  </a:cubicBezTo>
                  <a:cubicBezTo>
                    <a:pt x="14449" y="4634"/>
                    <a:pt x="14892" y="4478"/>
                    <a:pt x="15347" y="4368"/>
                  </a:cubicBezTo>
                  <a:cubicBezTo>
                    <a:pt x="15710" y="4280"/>
                    <a:pt x="16063" y="4241"/>
                    <a:pt x="16414" y="4241"/>
                  </a:cubicBezTo>
                  <a:cubicBezTo>
                    <a:pt x="16950" y="4241"/>
                    <a:pt x="17478" y="4332"/>
                    <a:pt x="18022" y="4482"/>
                  </a:cubicBezTo>
                  <a:cubicBezTo>
                    <a:pt x="18703" y="4669"/>
                    <a:pt x="19371" y="4831"/>
                    <a:pt x="20067" y="4831"/>
                  </a:cubicBezTo>
                  <a:cubicBezTo>
                    <a:pt x="20217" y="4831"/>
                    <a:pt x="20369" y="4823"/>
                    <a:pt x="20523" y="4807"/>
                  </a:cubicBezTo>
                  <a:cubicBezTo>
                    <a:pt x="21346" y="4718"/>
                    <a:pt x="22137" y="4435"/>
                    <a:pt x="22868" y="4055"/>
                  </a:cubicBezTo>
                  <a:cubicBezTo>
                    <a:pt x="24326" y="3301"/>
                    <a:pt x="25526" y="2140"/>
                    <a:pt x="26957" y="1341"/>
                  </a:cubicBezTo>
                  <a:cubicBezTo>
                    <a:pt x="28024" y="746"/>
                    <a:pt x="29287" y="409"/>
                    <a:pt x="30503" y="329"/>
                  </a:cubicBezTo>
                  <a:cubicBezTo>
                    <a:pt x="30643" y="320"/>
                    <a:pt x="30785" y="315"/>
                    <a:pt x="30928" y="315"/>
                  </a:cubicBezTo>
                  <a:close/>
                  <a:moveTo>
                    <a:pt x="30902" y="0"/>
                  </a:moveTo>
                  <a:cubicBezTo>
                    <a:pt x="30824" y="0"/>
                    <a:pt x="30747" y="2"/>
                    <a:pt x="30671" y="4"/>
                  </a:cubicBezTo>
                  <a:cubicBezTo>
                    <a:pt x="29458" y="44"/>
                    <a:pt x="28233" y="373"/>
                    <a:pt x="27139" y="891"/>
                  </a:cubicBezTo>
                  <a:cubicBezTo>
                    <a:pt x="25719" y="1562"/>
                    <a:pt x="24558" y="2672"/>
                    <a:pt x="23226" y="3489"/>
                  </a:cubicBezTo>
                  <a:cubicBezTo>
                    <a:pt x="22498" y="3935"/>
                    <a:pt x="21717" y="4267"/>
                    <a:pt x="20877" y="4432"/>
                  </a:cubicBezTo>
                  <a:cubicBezTo>
                    <a:pt x="20607" y="4485"/>
                    <a:pt x="20342" y="4508"/>
                    <a:pt x="20081" y="4508"/>
                  </a:cubicBezTo>
                  <a:cubicBezTo>
                    <a:pt x="19420" y="4508"/>
                    <a:pt x="18779" y="4360"/>
                    <a:pt x="18117" y="4179"/>
                  </a:cubicBezTo>
                  <a:cubicBezTo>
                    <a:pt x="17541" y="4021"/>
                    <a:pt x="16987" y="3930"/>
                    <a:pt x="16424" y="3930"/>
                  </a:cubicBezTo>
                  <a:cubicBezTo>
                    <a:pt x="16048" y="3930"/>
                    <a:pt x="15669" y="3971"/>
                    <a:pt x="15276" y="4059"/>
                  </a:cubicBezTo>
                  <a:cubicBezTo>
                    <a:pt x="14353" y="4264"/>
                    <a:pt x="13486" y="4696"/>
                    <a:pt x="12718" y="5240"/>
                  </a:cubicBezTo>
                  <a:cubicBezTo>
                    <a:pt x="12718" y="5240"/>
                    <a:pt x="12715" y="5240"/>
                    <a:pt x="12715" y="5242"/>
                  </a:cubicBezTo>
                  <a:lnTo>
                    <a:pt x="12681" y="5265"/>
                  </a:lnTo>
                  <a:cubicBezTo>
                    <a:pt x="12557" y="5353"/>
                    <a:pt x="12666" y="5541"/>
                    <a:pt x="12794" y="5541"/>
                  </a:cubicBezTo>
                  <a:cubicBezTo>
                    <a:pt x="12817" y="5541"/>
                    <a:pt x="12841" y="5535"/>
                    <a:pt x="12864" y="5521"/>
                  </a:cubicBezTo>
                  <a:cubicBezTo>
                    <a:pt x="13503" y="5136"/>
                    <a:pt x="14364" y="5066"/>
                    <a:pt x="15125" y="5066"/>
                  </a:cubicBezTo>
                  <a:cubicBezTo>
                    <a:pt x="15249" y="5066"/>
                    <a:pt x="15369" y="5068"/>
                    <a:pt x="15486" y="5071"/>
                  </a:cubicBezTo>
                  <a:cubicBezTo>
                    <a:pt x="16343" y="5091"/>
                    <a:pt x="17510" y="5196"/>
                    <a:pt x="18119" y="5883"/>
                  </a:cubicBezTo>
                  <a:cubicBezTo>
                    <a:pt x="18398" y="6197"/>
                    <a:pt x="18368" y="6611"/>
                    <a:pt x="18227" y="6980"/>
                  </a:cubicBezTo>
                  <a:cubicBezTo>
                    <a:pt x="18047" y="7449"/>
                    <a:pt x="17606" y="7705"/>
                    <a:pt x="17168" y="7895"/>
                  </a:cubicBezTo>
                  <a:cubicBezTo>
                    <a:pt x="16239" y="8300"/>
                    <a:pt x="15121" y="8409"/>
                    <a:pt x="14342" y="9109"/>
                  </a:cubicBezTo>
                  <a:cubicBezTo>
                    <a:pt x="13988" y="9429"/>
                    <a:pt x="13823" y="9881"/>
                    <a:pt x="13823" y="10352"/>
                  </a:cubicBezTo>
                  <a:cubicBezTo>
                    <a:pt x="13823" y="10446"/>
                    <a:pt x="13904" y="10520"/>
                    <a:pt x="13987" y="10520"/>
                  </a:cubicBezTo>
                  <a:cubicBezTo>
                    <a:pt x="14023" y="10520"/>
                    <a:pt x="14059" y="10507"/>
                    <a:pt x="14090" y="10476"/>
                  </a:cubicBezTo>
                  <a:cubicBezTo>
                    <a:pt x="14465" y="10103"/>
                    <a:pt x="14989" y="9950"/>
                    <a:pt x="15512" y="9950"/>
                  </a:cubicBezTo>
                  <a:cubicBezTo>
                    <a:pt x="15738" y="9950"/>
                    <a:pt x="15963" y="9978"/>
                    <a:pt x="16177" y="10030"/>
                  </a:cubicBezTo>
                  <a:cubicBezTo>
                    <a:pt x="16694" y="10156"/>
                    <a:pt x="17623" y="10697"/>
                    <a:pt x="17226" y="11337"/>
                  </a:cubicBezTo>
                  <a:cubicBezTo>
                    <a:pt x="16927" y="11820"/>
                    <a:pt x="16194" y="12021"/>
                    <a:pt x="15667" y="12062"/>
                  </a:cubicBezTo>
                  <a:cubicBezTo>
                    <a:pt x="15556" y="12071"/>
                    <a:pt x="15446" y="12075"/>
                    <a:pt x="15335" y="12075"/>
                  </a:cubicBezTo>
                  <a:cubicBezTo>
                    <a:pt x="14569" y="12075"/>
                    <a:pt x="13813" y="11881"/>
                    <a:pt x="13084" y="11659"/>
                  </a:cubicBezTo>
                  <a:cubicBezTo>
                    <a:pt x="12271" y="11412"/>
                    <a:pt x="11473" y="11124"/>
                    <a:pt x="10638" y="10964"/>
                  </a:cubicBezTo>
                  <a:cubicBezTo>
                    <a:pt x="10142" y="10872"/>
                    <a:pt x="9639" y="10826"/>
                    <a:pt x="9136" y="10826"/>
                  </a:cubicBezTo>
                  <a:cubicBezTo>
                    <a:pt x="8959" y="10826"/>
                    <a:pt x="8782" y="10832"/>
                    <a:pt x="8605" y="10843"/>
                  </a:cubicBezTo>
                  <a:cubicBezTo>
                    <a:pt x="7236" y="10926"/>
                    <a:pt x="5907" y="11336"/>
                    <a:pt x="4731" y="12035"/>
                  </a:cubicBezTo>
                  <a:cubicBezTo>
                    <a:pt x="3314" y="12878"/>
                    <a:pt x="2203" y="14185"/>
                    <a:pt x="1684" y="15757"/>
                  </a:cubicBezTo>
                  <a:cubicBezTo>
                    <a:pt x="1643" y="15877"/>
                    <a:pt x="1733" y="15954"/>
                    <a:pt x="1830" y="15954"/>
                  </a:cubicBezTo>
                  <a:cubicBezTo>
                    <a:pt x="1879" y="15954"/>
                    <a:pt x="1931" y="15934"/>
                    <a:pt x="1968" y="15889"/>
                  </a:cubicBezTo>
                  <a:cubicBezTo>
                    <a:pt x="2836" y="14826"/>
                    <a:pt x="4100" y="13984"/>
                    <a:pt x="5454" y="13984"/>
                  </a:cubicBezTo>
                  <a:cubicBezTo>
                    <a:pt x="5836" y="13984"/>
                    <a:pt x="6225" y="14051"/>
                    <a:pt x="6615" y="14199"/>
                  </a:cubicBezTo>
                  <a:cubicBezTo>
                    <a:pt x="7304" y="14463"/>
                    <a:pt x="7891" y="15031"/>
                    <a:pt x="8107" y="15741"/>
                  </a:cubicBezTo>
                  <a:cubicBezTo>
                    <a:pt x="8324" y="16449"/>
                    <a:pt x="8057" y="17204"/>
                    <a:pt x="7539" y="17706"/>
                  </a:cubicBezTo>
                  <a:cubicBezTo>
                    <a:pt x="6954" y="18275"/>
                    <a:pt x="6157" y="18416"/>
                    <a:pt x="5366" y="18416"/>
                  </a:cubicBezTo>
                  <a:cubicBezTo>
                    <a:pt x="5067" y="18416"/>
                    <a:pt x="4769" y="18395"/>
                    <a:pt x="4483" y="18371"/>
                  </a:cubicBezTo>
                  <a:cubicBezTo>
                    <a:pt x="3861" y="18317"/>
                    <a:pt x="3205" y="18205"/>
                    <a:pt x="2563" y="18205"/>
                  </a:cubicBezTo>
                  <a:cubicBezTo>
                    <a:pt x="2193" y="18205"/>
                    <a:pt x="1827" y="18242"/>
                    <a:pt x="1474" y="18349"/>
                  </a:cubicBezTo>
                  <a:cubicBezTo>
                    <a:pt x="648" y="18600"/>
                    <a:pt x="207" y="19312"/>
                    <a:pt x="27" y="20119"/>
                  </a:cubicBezTo>
                  <a:cubicBezTo>
                    <a:pt x="0" y="20232"/>
                    <a:pt x="78" y="20322"/>
                    <a:pt x="179" y="20322"/>
                  </a:cubicBezTo>
                  <a:cubicBezTo>
                    <a:pt x="202" y="20322"/>
                    <a:pt x="227" y="20317"/>
                    <a:pt x="251" y="20307"/>
                  </a:cubicBezTo>
                  <a:cubicBezTo>
                    <a:pt x="706" y="20117"/>
                    <a:pt x="1163" y="19997"/>
                    <a:pt x="1614" y="19997"/>
                  </a:cubicBezTo>
                  <a:cubicBezTo>
                    <a:pt x="2024" y="19997"/>
                    <a:pt x="2429" y="20096"/>
                    <a:pt x="2824" y="20329"/>
                  </a:cubicBezTo>
                  <a:cubicBezTo>
                    <a:pt x="3502" y="20731"/>
                    <a:pt x="4044" y="21324"/>
                    <a:pt x="4721" y="21729"/>
                  </a:cubicBezTo>
                  <a:cubicBezTo>
                    <a:pt x="5301" y="22075"/>
                    <a:pt x="5918" y="22225"/>
                    <a:pt x="6537" y="22225"/>
                  </a:cubicBezTo>
                  <a:cubicBezTo>
                    <a:pt x="7986" y="22225"/>
                    <a:pt x="9442" y="21397"/>
                    <a:pt x="10421" y="20309"/>
                  </a:cubicBezTo>
                  <a:lnTo>
                    <a:pt x="10421" y="20309"/>
                  </a:lnTo>
                  <a:cubicBezTo>
                    <a:pt x="10771" y="21198"/>
                    <a:pt x="10801" y="22212"/>
                    <a:pt x="10327" y="23031"/>
                  </a:cubicBezTo>
                  <a:cubicBezTo>
                    <a:pt x="10203" y="23191"/>
                    <a:pt x="10081" y="23353"/>
                    <a:pt x="9965" y="23519"/>
                  </a:cubicBezTo>
                  <a:cubicBezTo>
                    <a:pt x="9886" y="23630"/>
                    <a:pt x="9996" y="23766"/>
                    <a:pt x="10107" y="23766"/>
                  </a:cubicBezTo>
                  <a:cubicBezTo>
                    <a:pt x="10142" y="23766"/>
                    <a:pt x="10177" y="23753"/>
                    <a:pt x="10207" y="23721"/>
                  </a:cubicBezTo>
                  <a:cubicBezTo>
                    <a:pt x="10349" y="23564"/>
                    <a:pt x="10476" y="23393"/>
                    <a:pt x="10585" y="23211"/>
                  </a:cubicBezTo>
                  <a:cubicBezTo>
                    <a:pt x="11000" y="22670"/>
                    <a:pt x="11446" y="22154"/>
                    <a:pt x="11859" y="21613"/>
                  </a:cubicBezTo>
                  <a:cubicBezTo>
                    <a:pt x="12348" y="20977"/>
                    <a:pt x="12733" y="20268"/>
                    <a:pt x="12996" y="19512"/>
                  </a:cubicBezTo>
                  <a:cubicBezTo>
                    <a:pt x="13225" y="18851"/>
                    <a:pt x="13426" y="18175"/>
                    <a:pt x="13798" y="17579"/>
                  </a:cubicBezTo>
                  <a:cubicBezTo>
                    <a:pt x="14190" y="16951"/>
                    <a:pt x="14772" y="16648"/>
                    <a:pt x="15485" y="16520"/>
                  </a:cubicBezTo>
                  <a:cubicBezTo>
                    <a:pt x="15620" y="16495"/>
                    <a:pt x="15764" y="16479"/>
                    <a:pt x="15909" y="16479"/>
                  </a:cubicBezTo>
                  <a:cubicBezTo>
                    <a:pt x="16206" y="16479"/>
                    <a:pt x="16503" y="16546"/>
                    <a:pt x="16726" y="16745"/>
                  </a:cubicBezTo>
                  <a:cubicBezTo>
                    <a:pt x="17003" y="16993"/>
                    <a:pt x="17079" y="17386"/>
                    <a:pt x="17083" y="17740"/>
                  </a:cubicBezTo>
                  <a:cubicBezTo>
                    <a:pt x="17096" y="18693"/>
                    <a:pt x="16646" y="19661"/>
                    <a:pt x="16104" y="20422"/>
                  </a:cubicBezTo>
                  <a:cubicBezTo>
                    <a:pt x="15798" y="20850"/>
                    <a:pt x="15412" y="21249"/>
                    <a:pt x="14940" y="21492"/>
                  </a:cubicBezTo>
                  <a:cubicBezTo>
                    <a:pt x="14792" y="21567"/>
                    <a:pt x="14862" y="21790"/>
                    <a:pt x="15011" y="21790"/>
                  </a:cubicBezTo>
                  <a:cubicBezTo>
                    <a:pt x="15023" y="21790"/>
                    <a:pt x="15036" y="21788"/>
                    <a:pt x="15048" y="21785"/>
                  </a:cubicBezTo>
                  <a:cubicBezTo>
                    <a:pt x="15816" y="21608"/>
                    <a:pt x="16548" y="21311"/>
                    <a:pt x="17291" y="21054"/>
                  </a:cubicBezTo>
                  <a:cubicBezTo>
                    <a:pt x="17797" y="20879"/>
                    <a:pt x="18354" y="20665"/>
                    <a:pt x="18901" y="20665"/>
                  </a:cubicBezTo>
                  <a:cubicBezTo>
                    <a:pt x="19051" y="20665"/>
                    <a:pt x="19200" y="20681"/>
                    <a:pt x="19347" y="20718"/>
                  </a:cubicBezTo>
                  <a:cubicBezTo>
                    <a:pt x="20146" y="20921"/>
                    <a:pt x="22114" y="22146"/>
                    <a:pt x="21139" y="23139"/>
                  </a:cubicBezTo>
                  <a:cubicBezTo>
                    <a:pt x="20809" y="23475"/>
                    <a:pt x="20269" y="23601"/>
                    <a:pt x="19788" y="23601"/>
                  </a:cubicBezTo>
                  <a:cubicBezTo>
                    <a:pt x="19691" y="23601"/>
                    <a:pt x="19597" y="23596"/>
                    <a:pt x="19507" y="23586"/>
                  </a:cubicBezTo>
                  <a:cubicBezTo>
                    <a:pt x="18917" y="23524"/>
                    <a:pt x="18394" y="23224"/>
                    <a:pt x="17797" y="23224"/>
                  </a:cubicBezTo>
                  <a:cubicBezTo>
                    <a:pt x="17749" y="23224"/>
                    <a:pt x="17701" y="23226"/>
                    <a:pt x="17653" y="23230"/>
                  </a:cubicBezTo>
                  <a:cubicBezTo>
                    <a:pt x="16410" y="23334"/>
                    <a:pt x="15304" y="24633"/>
                    <a:pt x="14929" y="25741"/>
                  </a:cubicBezTo>
                  <a:cubicBezTo>
                    <a:pt x="14888" y="25862"/>
                    <a:pt x="14979" y="25939"/>
                    <a:pt x="15076" y="25939"/>
                  </a:cubicBezTo>
                  <a:cubicBezTo>
                    <a:pt x="15126" y="25939"/>
                    <a:pt x="15177" y="25919"/>
                    <a:pt x="15213" y="25874"/>
                  </a:cubicBezTo>
                  <a:cubicBezTo>
                    <a:pt x="15728" y="25238"/>
                    <a:pt x="16442" y="24846"/>
                    <a:pt x="17267" y="24843"/>
                  </a:cubicBezTo>
                  <a:cubicBezTo>
                    <a:pt x="17269" y="24843"/>
                    <a:pt x="17270" y="24843"/>
                    <a:pt x="17272" y="24843"/>
                  </a:cubicBezTo>
                  <a:cubicBezTo>
                    <a:pt x="18023" y="24843"/>
                    <a:pt x="18738" y="25202"/>
                    <a:pt x="19275" y="25709"/>
                  </a:cubicBezTo>
                  <a:cubicBezTo>
                    <a:pt x="19531" y="25952"/>
                    <a:pt x="19740" y="26236"/>
                    <a:pt x="19966" y="26505"/>
                  </a:cubicBezTo>
                  <a:cubicBezTo>
                    <a:pt x="19945" y="26624"/>
                    <a:pt x="20050" y="26707"/>
                    <a:pt x="20142" y="26707"/>
                  </a:cubicBezTo>
                  <a:cubicBezTo>
                    <a:pt x="20143" y="26707"/>
                    <a:pt x="20144" y="26707"/>
                    <a:pt x="20144" y="26707"/>
                  </a:cubicBezTo>
                  <a:cubicBezTo>
                    <a:pt x="20264" y="26837"/>
                    <a:pt x="20397" y="26957"/>
                    <a:pt x="20541" y="27060"/>
                  </a:cubicBezTo>
                  <a:cubicBezTo>
                    <a:pt x="20966" y="27362"/>
                    <a:pt x="21549" y="27481"/>
                    <a:pt x="22084" y="27481"/>
                  </a:cubicBezTo>
                  <a:cubicBezTo>
                    <a:pt x="22189" y="27481"/>
                    <a:pt x="22292" y="27477"/>
                    <a:pt x="22391" y="27468"/>
                  </a:cubicBezTo>
                  <a:cubicBezTo>
                    <a:pt x="23425" y="27379"/>
                    <a:pt x="24078" y="26698"/>
                    <a:pt x="24792" y="26056"/>
                  </a:cubicBezTo>
                  <a:cubicBezTo>
                    <a:pt x="24823" y="26046"/>
                    <a:pt x="24848" y="26023"/>
                    <a:pt x="24861" y="25993"/>
                  </a:cubicBezTo>
                  <a:cubicBezTo>
                    <a:pt x="24974" y="25894"/>
                    <a:pt x="25087" y="25797"/>
                    <a:pt x="25204" y="25703"/>
                  </a:cubicBezTo>
                  <a:cubicBezTo>
                    <a:pt x="25759" y="25258"/>
                    <a:pt x="26416" y="25015"/>
                    <a:pt x="27127" y="25015"/>
                  </a:cubicBezTo>
                  <a:cubicBezTo>
                    <a:pt x="27140" y="25015"/>
                    <a:pt x="27154" y="25015"/>
                    <a:pt x="27167" y="25016"/>
                  </a:cubicBezTo>
                  <a:cubicBezTo>
                    <a:pt x="28046" y="25028"/>
                    <a:pt x="28896" y="25386"/>
                    <a:pt x="29718" y="25657"/>
                  </a:cubicBezTo>
                  <a:cubicBezTo>
                    <a:pt x="30535" y="25927"/>
                    <a:pt x="31399" y="26077"/>
                    <a:pt x="32261" y="26077"/>
                  </a:cubicBezTo>
                  <a:cubicBezTo>
                    <a:pt x="33079" y="26077"/>
                    <a:pt x="33896" y="25942"/>
                    <a:pt x="34667" y="25648"/>
                  </a:cubicBezTo>
                  <a:cubicBezTo>
                    <a:pt x="35878" y="25185"/>
                    <a:pt x="37151" y="24283"/>
                    <a:pt x="37766" y="23100"/>
                  </a:cubicBezTo>
                  <a:cubicBezTo>
                    <a:pt x="42479" y="20826"/>
                    <a:pt x="45198" y="15526"/>
                    <a:pt x="44012" y="10201"/>
                  </a:cubicBezTo>
                  <a:cubicBezTo>
                    <a:pt x="42896" y="5195"/>
                    <a:pt x="38662" y="1674"/>
                    <a:pt x="33809" y="1225"/>
                  </a:cubicBezTo>
                  <a:cubicBezTo>
                    <a:pt x="33814" y="1181"/>
                    <a:pt x="33801" y="1137"/>
                    <a:pt x="33771" y="1104"/>
                  </a:cubicBezTo>
                  <a:cubicBezTo>
                    <a:pt x="33074" y="253"/>
                    <a:pt x="31959" y="0"/>
                    <a:pt x="30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6737650" y="1801025"/>
              <a:ext cx="127400" cy="37300"/>
            </a:xfrm>
            <a:custGeom>
              <a:rect b="b" l="l" r="r" t="t"/>
              <a:pathLst>
                <a:path extrusionOk="0" h="1492" w="5096">
                  <a:moveTo>
                    <a:pt x="217" y="1"/>
                  </a:moveTo>
                  <a:cubicBezTo>
                    <a:pt x="61" y="1"/>
                    <a:pt x="0" y="253"/>
                    <a:pt x="174" y="311"/>
                  </a:cubicBezTo>
                  <a:cubicBezTo>
                    <a:pt x="1344" y="709"/>
                    <a:pt x="2596" y="1491"/>
                    <a:pt x="3862" y="1491"/>
                  </a:cubicBezTo>
                  <a:cubicBezTo>
                    <a:pt x="4217" y="1491"/>
                    <a:pt x="4574" y="1430"/>
                    <a:pt x="4930" y="1281"/>
                  </a:cubicBezTo>
                  <a:cubicBezTo>
                    <a:pt x="5095" y="1212"/>
                    <a:pt x="5000" y="986"/>
                    <a:pt x="4847" y="986"/>
                  </a:cubicBezTo>
                  <a:cubicBezTo>
                    <a:pt x="4826" y="986"/>
                    <a:pt x="4804" y="991"/>
                    <a:pt x="4781" y="1000"/>
                  </a:cubicBezTo>
                  <a:cubicBezTo>
                    <a:pt x="4471" y="1129"/>
                    <a:pt x="4156" y="1183"/>
                    <a:pt x="3839" y="1183"/>
                  </a:cubicBezTo>
                  <a:cubicBezTo>
                    <a:pt x="2619" y="1183"/>
                    <a:pt x="1370" y="384"/>
                    <a:pt x="270" y="10"/>
                  </a:cubicBezTo>
                  <a:cubicBezTo>
                    <a:pt x="251" y="4"/>
                    <a:pt x="233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6724025" y="2133350"/>
              <a:ext cx="100700" cy="50500"/>
            </a:xfrm>
            <a:custGeom>
              <a:rect b="b" l="l" r="r" t="t"/>
              <a:pathLst>
                <a:path extrusionOk="0" h="2020" w="4028">
                  <a:moveTo>
                    <a:pt x="3786" y="0"/>
                  </a:moveTo>
                  <a:cubicBezTo>
                    <a:pt x="3752" y="0"/>
                    <a:pt x="3717" y="11"/>
                    <a:pt x="3685" y="38"/>
                  </a:cubicBezTo>
                  <a:cubicBezTo>
                    <a:pt x="2654" y="876"/>
                    <a:pt x="1606" y="1676"/>
                    <a:pt x="220" y="1702"/>
                  </a:cubicBezTo>
                  <a:cubicBezTo>
                    <a:pt x="17" y="1706"/>
                    <a:pt x="1" y="2019"/>
                    <a:pt x="202" y="2019"/>
                  </a:cubicBezTo>
                  <a:cubicBezTo>
                    <a:pt x="203" y="2019"/>
                    <a:pt x="204" y="2019"/>
                    <a:pt x="205" y="2019"/>
                  </a:cubicBezTo>
                  <a:cubicBezTo>
                    <a:pt x="1684" y="1991"/>
                    <a:pt x="2798" y="1167"/>
                    <a:pt x="3901" y="270"/>
                  </a:cubicBezTo>
                  <a:cubicBezTo>
                    <a:pt x="4027" y="168"/>
                    <a:pt x="3916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7071450" y="1966900"/>
              <a:ext cx="47375" cy="30675"/>
            </a:xfrm>
            <a:custGeom>
              <a:rect b="b" l="l" r="r" t="t"/>
              <a:pathLst>
                <a:path extrusionOk="0" h="1227" w="1895">
                  <a:moveTo>
                    <a:pt x="232" y="1"/>
                  </a:moveTo>
                  <a:cubicBezTo>
                    <a:pt x="68" y="1"/>
                    <a:pt x="0" y="259"/>
                    <a:pt x="182" y="308"/>
                  </a:cubicBezTo>
                  <a:cubicBezTo>
                    <a:pt x="724" y="454"/>
                    <a:pt x="1161" y="787"/>
                    <a:pt x="1552" y="1179"/>
                  </a:cubicBezTo>
                  <a:cubicBezTo>
                    <a:pt x="1585" y="1213"/>
                    <a:pt x="1624" y="1227"/>
                    <a:pt x="1661" y="1227"/>
                  </a:cubicBezTo>
                  <a:cubicBezTo>
                    <a:pt x="1783" y="1227"/>
                    <a:pt x="1895" y="1074"/>
                    <a:pt x="1784" y="963"/>
                  </a:cubicBezTo>
                  <a:cubicBezTo>
                    <a:pt x="1356" y="536"/>
                    <a:pt x="871" y="166"/>
                    <a:pt x="278" y="7"/>
                  </a:cubicBezTo>
                  <a:cubicBezTo>
                    <a:pt x="262" y="3"/>
                    <a:pt x="247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6464025" y="2077725"/>
              <a:ext cx="27025" cy="48825"/>
            </a:xfrm>
            <a:custGeom>
              <a:rect b="b" l="l" r="r" t="t"/>
              <a:pathLst>
                <a:path extrusionOk="0" h="1953" w="1081">
                  <a:moveTo>
                    <a:pt x="883" y="0"/>
                  </a:moveTo>
                  <a:cubicBezTo>
                    <a:pt x="822" y="0"/>
                    <a:pt x="760" y="31"/>
                    <a:pt x="731" y="102"/>
                  </a:cubicBezTo>
                  <a:cubicBezTo>
                    <a:pt x="510" y="640"/>
                    <a:pt x="381" y="1208"/>
                    <a:pt x="75" y="1709"/>
                  </a:cubicBezTo>
                  <a:cubicBezTo>
                    <a:pt x="0" y="1831"/>
                    <a:pt x="110" y="1952"/>
                    <a:pt x="220" y="1952"/>
                  </a:cubicBezTo>
                  <a:cubicBezTo>
                    <a:pt x="266" y="1952"/>
                    <a:pt x="312" y="1931"/>
                    <a:pt x="343" y="1878"/>
                  </a:cubicBezTo>
                  <a:cubicBezTo>
                    <a:pt x="662" y="1354"/>
                    <a:pt x="802" y="761"/>
                    <a:pt x="1032" y="199"/>
                  </a:cubicBezTo>
                  <a:cubicBezTo>
                    <a:pt x="1081" y="82"/>
                    <a:pt x="983" y="0"/>
                    <a:pt x="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6464175" y="1872700"/>
              <a:ext cx="30850" cy="60500"/>
            </a:xfrm>
            <a:custGeom>
              <a:rect b="b" l="l" r="r" t="t"/>
              <a:pathLst>
                <a:path extrusionOk="0" h="2420" w="1234">
                  <a:moveTo>
                    <a:pt x="355" y="1"/>
                  </a:moveTo>
                  <a:cubicBezTo>
                    <a:pt x="234" y="1"/>
                    <a:pt x="125" y="153"/>
                    <a:pt x="232" y="265"/>
                  </a:cubicBezTo>
                  <a:cubicBezTo>
                    <a:pt x="717" y="775"/>
                    <a:pt x="901" y="1750"/>
                    <a:pt x="159" y="2121"/>
                  </a:cubicBezTo>
                  <a:cubicBezTo>
                    <a:pt x="0" y="2200"/>
                    <a:pt x="89" y="2419"/>
                    <a:pt x="234" y="2419"/>
                  </a:cubicBezTo>
                  <a:cubicBezTo>
                    <a:pt x="257" y="2419"/>
                    <a:pt x="282" y="2413"/>
                    <a:pt x="308" y="2401"/>
                  </a:cubicBezTo>
                  <a:cubicBezTo>
                    <a:pt x="1233" y="1936"/>
                    <a:pt x="1092" y="709"/>
                    <a:pt x="465" y="50"/>
                  </a:cubicBezTo>
                  <a:cubicBezTo>
                    <a:pt x="431" y="15"/>
                    <a:pt x="393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43"/>
          <p:cNvGrpSpPr/>
          <p:nvPr/>
        </p:nvGrpSpPr>
        <p:grpSpPr>
          <a:xfrm>
            <a:off x="5459331" y="3331778"/>
            <a:ext cx="1471309" cy="1360548"/>
            <a:chOff x="1122100" y="3246800"/>
            <a:chExt cx="1322050" cy="1222525"/>
          </a:xfrm>
        </p:grpSpPr>
        <p:sp>
          <p:nvSpPr>
            <p:cNvPr id="1033" name="Google Shape;1033;p43"/>
            <p:cNvSpPr/>
            <p:nvPr/>
          </p:nvSpPr>
          <p:spPr>
            <a:xfrm>
              <a:off x="1122100" y="3255300"/>
              <a:ext cx="1302950" cy="1212700"/>
            </a:xfrm>
            <a:custGeom>
              <a:rect b="b" l="l" r="r" t="t"/>
              <a:pathLst>
                <a:path extrusionOk="0" h="48508" w="52118">
                  <a:moveTo>
                    <a:pt x="36737" y="1"/>
                  </a:moveTo>
                  <a:cubicBezTo>
                    <a:pt x="36518" y="1"/>
                    <a:pt x="36305" y="35"/>
                    <a:pt x="36140" y="97"/>
                  </a:cubicBezTo>
                  <a:cubicBezTo>
                    <a:pt x="35193" y="454"/>
                    <a:pt x="35997" y="1650"/>
                    <a:pt x="35975" y="2332"/>
                  </a:cubicBezTo>
                  <a:cubicBezTo>
                    <a:pt x="35697" y="2372"/>
                    <a:pt x="35418" y="2376"/>
                    <a:pt x="35140" y="2376"/>
                  </a:cubicBezTo>
                  <a:cubicBezTo>
                    <a:pt x="35065" y="2376"/>
                    <a:pt x="34990" y="2375"/>
                    <a:pt x="34915" y="2375"/>
                  </a:cubicBezTo>
                  <a:cubicBezTo>
                    <a:pt x="34712" y="2375"/>
                    <a:pt x="34509" y="2378"/>
                    <a:pt x="34305" y="2394"/>
                  </a:cubicBezTo>
                  <a:cubicBezTo>
                    <a:pt x="33843" y="2432"/>
                    <a:pt x="33386" y="2501"/>
                    <a:pt x="32923" y="2563"/>
                  </a:cubicBezTo>
                  <a:cubicBezTo>
                    <a:pt x="32377" y="2634"/>
                    <a:pt x="31802" y="2813"/>
                    <a:pt x="31274" y="2938"/>
                  </a:cubicBezTo>
                  <a:cubicBezTo>
                    <a:pt x="30889" y="3028"/>
                    <a:pt x="30590" y="3150"/>
                    <a:pt x="30225" y="3311"/>
                  </a:cubicBezTo>
                  <a:cubicBezTo>
                    <a:pt x="29621" y="3575"/>
                    <a:pt x="29019" y="3774"/>
                    <a:pt x="28442" y="4104"/>
                  </a:cubicBezTo>
                  <a:cubicBezTo>
                    <a:pt x="28296" y="4188"/>
                    <a:pt x="28057" y="4535"/>
                    <a:pt x="27879" y="4535"/>
                  </a:cubicBezTo>
                  <a:cubicBezTo>
                    <a:pt x="27873" y="4535"/>
                    <a:pt x="27868" y="4535"/>
                    <a:pt x="27863" y="4534"/>
                  </a:cubicBezTo>
                  <a:cubicBezTo>
                    <a:pt x="27710" y="4516"/>
                    <a:pt x="27553" y="4089"/>
                    <a:pt x="27501" y="3975"/>
                  </a:cubicBezTo>
                  <a:cubicBezTo>
                    <a:pt x="27269" y="3457"/>
                    <a:pt x="27112" y="2866"/>
                    <a:pt x="26737" y="2451"/>
                  </a:cubicBezTo>
                  <a:cubicBezTo>
                    <a:pt x="26569" y="2262"/>
                    <a:pt x="26479" y="2017"/>
                    <a:pt x="26297" y="1835"/>
                  </a:cubicBezTo>
                  <a:cubicBezTo>
                    <a:pt x="25513" y="1050"/>
                    <a:pt x="24393" y="901"/>
                    <a:pt x="23351" y="816"/>
                  </a:cubicBezTo>
                  <a:cubicBezTo>
                    <a:pt x="23097" y="796"/>
                    <a:pt x="22852" y="738"/>
                    <a:pt x="22614" y="698"/>
                  </a:cubicBezTo>
                  <a:cubicBezTo>
                    <a:pt x="22484" y="676"/>
                    <a:pt x="22362" y="667"/>
                    <a:pt x="22242" y="667"/>
                  </a:cubicBezTo>
                  <a:cubicBezTo>
                    <a:pt x="22034" y="667"/>
                    <a:pt x="21832" y="693"/>
                    <a:pt x="21606" y="716"/>
                  </a:cubicBezTo>
                  <a:cubicBezTo>
                    <a:pt x="20922" y="786"/>
                    <a:pt x="20203" y="926"/>
                    <a:pt x="19541" y="1158"/>
                  </a:cubicBezTo>
                  <a:cubicBezTo>
                    <a:pt x="18802" y="1418"/>
                    <a:pt x="18223" y="2015"/>
                    <a:pt x="17769" y="2639"/>
                  </a:cubicBezTo>
                  <a:cubicBezTo>
                    <a:pt x="17519" y="2985"/>
                    <a:pt x="17296" y="3348"/>
                    <a:pt x="17167" y="3765"/>
                  </a:cubicBezTo>
                  <a:cubicBezTo>
                    <a:pt x="17000" y="4304"/>
                    <a:pt x="17044" y="4776"/>
                    <a:pt x="17034" y="5330"/>
                  </a:cubicBezTo>
                  <a:cubicBezTo>
                    <a:pt x="17014" y="6519"/>
                    <a:pt x="17272" y="7630"/>
                    <a:pt x="17627" y="8746"/>
                  </a:cubicBezTo>
                  <a:cubicBezTo>
                    <a:pt x="17794" y="9272"/>
                    <a:pt x="17836" y="9809"/>
                    <a:pt x="18056" y="10313"/>
                  </a:cubicBezTo>
                  <a:cubicBezTo>
                    <a:pt x="18303" y="10880"/>
                    <a:pt x="18442" y="11549"/>
                    <a:pt x="18752" y="12079"/>
                  </a:cubicBezTo>
                  <a:cubicBezTo>
                    <a:pt x="19084" y="12645"/>
                    <a:pt x="19341" y="12978"/>
                    <a:pt x="19060" y="13664"/>
                  </a:cubicBezTo>
                  <a:cubicBezTo>
                    <a:pt x="18919" y="14013"/>
                    <a:pt x="18687" y="14346"/>
                    <a:pt x="18558" y="14705"/>
                  </a:cubicBezTo>
                  <a:cubicBezTo>
                    <a:pt x="18411" y="15110"/>
                    <a:pt x="18320" y="15547"/>
                    <a:pt x="18203" y="15963"/>
                  </a:cubicBezTo>
                  <a:cubicBezTo>
                    <a:pt x="18130" y="16226"/>
                    <a:pt x="18201" y="16645"/>
                    <a:pt x="18060" y="16872"/>
                  </a:cubicBezTo>
                  <a:cubicBezTo>
                    <a:pt x="17921" y="17092"/>
                    <a:pt x="17651" y="17160"/>
                    <a:pt x="17511" y="17417"/>
                  </a:cubicBezTo>
                  <a:cubicBezTo>
                    <a:pt x="17222" y="17938"/>
                    <a:pt x="17042" y="18580"/>
                    <a:pt x="16882" y="19162"/>
                  </a:cubicBezTo>
                  <a:cubicBezTo>
                    <a:pt x="16700" y="19834"/>
                    <a:pt x="16306" y="20411"/>
                    <a:pt x="16021" y="21037"/>
                  </a:cubicBezTo>
                  <a:cubicBezTo>
                    <a:pt x="15672" y="21804"/>
                    <a:pt x="15059" y="22437"/>
                    <a:pt x="14693" y="23197"/>
                  </a:cubicBezTo>
                  <a:cubicBezTo>
                    <a:pt x="14523" y="23553"/>
                    <a:pt x="14596" y="24040"/>
                    <a:pt x="14423" y="24368"/>
                  </a:cubicBezTo>
                  <a:cubicBezTo>
                    <a:pt x="14318" y="24567"/>
                    <a:pt x="14026" y="24608"/>
                    <a:pt x="13859" y="24760"/>
                  </a:cubicBezTo>
                  <a:cubicBezTo>
                    <a:pt x="13322" y="25252"/>
                    <a:pt x="13144" y="26133"/>
                    <a:pt x="12963" y="26800"/>
                  </a:cubicBezTo>
                  <a:cubicBezTo>
                    <a:pt x="12760" y="27553"/>
                    <a:pt x="12483" y="28267"/>
                    <a:pt x="11877" y="28782"/>
                  </a:cubicBezTo>
                  <a:cubicBezTo>
                    <a:pt x="11577" y="29036"/>
                    <a:pt x="11289" y="29276"/>
                    <a:pt x="11090" y="29618"/>
                  </a:cubicBezTo>
                  <a:cubicBezTo>
                    <a:pt x="10820" y="30083"/>
                    <a:pt x="10778" y="30619"/>
                    <a:pt x="10533" y="31081"/>
                  </a:cubicBezTo>
                  <a:cubicBezTo>
                    <a:pt x="10188" y="31735"/>
                    <a:pt x="10001" y="32499"/>
                    <a:pt x="9664" y="33129"/>
                  </a:cubicBezTo>
                  <a:cubicBezTo>
                    <a:pt x="9342" y="33735"/>
                    <a:pt x="8671" y="33815"/>
                    <a:pt x="8109" y="34189"/>
                  </a:cubicBezTo>
                  <a:cubicBezTo>
                    <a:pt x="7570" y="34547"/>
                    <a:pt x="7038" y="34874"/>
                    <a:pt x="6539" y="35276"/>
                  </a:cubicBezTo>
                  <a:cubicBezTo>
                    <a:pt x="5580" y="36050"/>
                    <a:pt x="4586" y="36789"/>
                    <a:pt x="3690" y="37600"/>
                  </a:cubicBezTo>
                  <a:cubicBezTo>
                    <a:pt x="3263" y="37985"/>
                    <a:pt x="2866" y="38442"/>
                    <a:pt x="2451" y="38814"/>
                  </a:cubicBezTo>
                  <a:cubicBezTo>
                    <a:pt x="2142" y="39089"/>
                    <a:pt x="1632" y="39283"/>
                    <a:pt x="1393" y="39637"/>
                  </a:cubicBezTo>
                  <a:cubicBezTo>
                    <a:pt x="950" y="40289"/>
                    <a:pt x="626" y="41522"/>
                    <a:pt x="681" y="42299"/>
                  </a:cubicBezTo>
                  <a:cubicBezTo>
                    <a:pt x="798" y="43970"/>
                    <a:pt x="0" y="46418"/>
                    <a:pt x="1675" y="47507"/>
                  </a:cubicBezTo>
                  <a:cubicBezTo>
                    <a:pt x="2563" y="48086"/>
                    <a:pt x="3060" y="48507"/>
                    <a:pt x="4098" y="48507"/>
                  </a:cubicBezTo>
                  <a:cubicBezTo>
                    <a:pt x="4170" y="48507"/>
                    <a:pt x="4244" y="48505"/>
                    <a:pt x="4321" y="48501"/>
                  </a:cubicBezTo>
                  <a:cubicBezTo>
                    <a:pt x="5038" y="48464"/>
                    <a:pt x="5730" y="48266"/>
                    <a:pt x="6409" y="48046"/>
                  </a:cubicBezTo>
                  <a:cubicBezTo>
                    <a:pt x="6909" y="47883"/>
                    <a:pt x="7185" y="47819"/>
                    <a:pt x="7546" y="47819"/>
                  </a:cubicBezTo>
                  <a:cubicBezTo>
                    <a:pt x="7695" y="47819"/>
                    <a:pt x="7858" y="47830"/>
                    <a:pt x="8057" y="47849"/>
                  </a:cubicBezTo>
                  <a:cubicBezTo>
                    <a:pt x="8143" y="47857"/>
                    <a:pt x="8229" y="47861"/>
                    <a:pt x="8315" y="47861"/>
                  </a:cubicBezTo>
                  <a:cubicBezTo>
                    <a:pt x="9147" y="47861"/>
                    <a:pt x="9981" y="47504"/>
                    <a:pt x="10761" y="47267"/>
                  </a:cubicBezTo>
                  <a:cubicBezTo>
                    <a:pt x="12026" y="46883"/>
                    <a:pt x="13350" y="46669"/>
                    <a:pt x="14608" y="46316"/>
                  </a:cubicBezTo>
                  <a:cubicBezTo>
                    <a:pt x="15224" y="46144"/>
                    <a:pt x="15908" y="46217"/>
                    <a:pt x="16527" y="46066"/>
                  </a:cubicBezTo>
                  <a:cubicBezTo>
                    <a:pt x="17135" y="45917"/>
                    <a:pt x="17699" y="45729"/>
                    <a:pt x="18300" y="45493"/>
                  </a:cubicBezTo>
                  <a:cubicBezTo>
                    <a:pt x="19422" y="45055"/>
                    <a:pt x="20557" y="44538"/>
                    <a:pt x="21629" y="43992"/>
                  </a:cubicBezTo>
                  <a:cubicBezTo>
                    <a:pt x="23081" y="43253"/>
                    <a:pt x="24742" y="42619"/>
                    <a:pt x="26036" y="41625"/>
                  </a:cubicBezTo>
                  <a:cubicBezTo>
                    <a:pt x="26759" y="41070"/>
                    <a:pt x="27568" y="40637"/>
                    <a:pt x="28285" y="40082"/>
                  </a:cubicBezTo>
                  <a:cubicBezTo>
                    <a:pt x="29231" y="39350"/>
                    <a:pt x="30399" y="38804"/>
                    <a:pt x="31395" y="38125"/>
                  </a:cubicBezTo>
                  <a:cubicBezTo>
                    <a:pt x="31987" y="37722"/>
                    <a:pt x="32652" y="37460"/>
                    <a:pt x="33249" y="37083"/>
                  </a:cubicBezTo>
                  <a:cubicBezTo>
                    <a:pt x="33965" y="36631"/>
                    <a:pt x="34641" y="36017"/>
                    <a:pt x="35416" y="35656"/>
                  </a:cubicBezTo>
                  <a:cubicBezTo>
                    <a:pt x="36302" y="35246"/>
                    <a:pt x="37280" y="34836"/>
                    <a:pt x="38217" y="34559"/>
                  </a:cubicBezTo>
                  <a:cubicBezTo>
                    <a:pt x="39001" y="34327"/>
                    <a:pt x="39748" y="34280"/>
                    <a:pt x="40517" y="33902"/>
                  </a:cubicBezTo>
                  <a:cubicBezTo>
                    <a:pt x="40589" y="33865"/>
                    <a:pt x="40659" y="33827"/>
                    <a:pt x="40726" y="33781"/>
                  </a:cubicBezTo>
                  <a:cubicBezTo>
                    <a:pt x="41775" y="33583"/>
                    <a:pt x="42878" y="32947"/>
                    <a:pt x="43765" y="32557"/>
                  </a:cubicBezTo>
                  <a:cubicBezTo>
                    <a:pt x="45684" y="31711"/>
                    <a:pt x="47445" y="30640"/>
                    <a:pt x="49020" y="29274"/>
                  </a:cubicBezTo>
                  <a:cubicBezTo>
                    <a:pt x="49846" y="28559"/>
                    <a:pt x="50603" y="27996"/>
                    <a:pt x="51275" y="27156"/>
                  </a:cubicBezTo>
                  <a:cubicBezTo>
                    <a:pt x="51614" y="26732"/>
                    <a:pt x="52051" y="26182"/>
                    <a:pt x="52103" y="25616"/>
                  </a:cubicBezTo>
                  <a:cubicBezTo>
                    <a:pt x="52118" y="25438"/>
                    <a:pt x="52066" y="25169"/>
                    <a:pt x="51981" y="24892"/>
                  </a:cubicBezTo>
                  <a:cubicBezTo>
                    <a:pt x="51982" y="24864"/>
                    <a:pt x="51982" y="24837"/>
                    <a:pt x="51981" y="24809"/>
                  </a:cubicBezTo>
                  <a:cubicBezTo>
                    <a:pt x="51971" y="24694"/>
                    <a:pt x="51911" y="24542"/>
                    <a:pt x="51832" y="24392"/>
                  </a:cubicBezTo>
                  <a:lnTo>
                    <a:pt x="51794" y="24383"/>
                  </a:lnTo>
                  <a:cubicBezTo>
                    <a:pt x="51702" y="24181"/>
                    <a:pt x="51604" y="24005"/>
                    <a:pt x="51512" y="23895"/>
                  </a:cubicBezTo>
                  <a:cubicBezTo>
                    <a:pt x="51155" y="23464"/>
                    <a:pt x="50631" y="23227"/>
                    <a:pt x="50209" y="22865"/>
                  </a:cubicBezTo>
                  <a:cubicBezTo>
                    <a:pt x="49797" y="22512"/>
                    <a:pt x="49354" y="22123"/>
                    <a:pt x="49088" y="21661"/>
                  </a:cubicBezTo>
                  <a:cubicBezTo>
                    <a:pt x="48815" y="21189"/>
                    <a:pt x="48570" y="20692"/>
                    <a:pt x="48019" y="20483"/>
                  </a:cubicBezTo>
                  <a:cubicBezTo>
                    <a:pt x="47757" y="20385"/>
                    <a:pt x="47587" y="20425"/>
                    <a:pt x="47400" y="20193"/>
                  </a:cubicBezTo>
                  <a:cubicBezTo>
                    <a:pt x="47258" y="20018"/>
                    <a:pt x="47153" y="19776"/>
                    <a:pt x="47033" y="19584"/>
                  </a:cubicBezTo>
                  <a:cubicBezTo>
                    <a:pt x="46675" y="19014"/>
                    <a:pt x="46047" y="18428"/>
                    <a:pt x="45824" y="17791"/>
                  </a:cubicBezTo>
                  <a:cubicBezTo>
                    <a:pt x="45752" y="17589"/>
                    <a:pt x="45834" y="17374"/>
                    <a:pt x="45834" y="17157"/>
                  </a:cubicBezTo>
                  <a:cubicBezTo>
                    <a:pt x="45834" y="16800"/>
                    <a:pt x="45679" y="16466"/>
                    <a:pt x="45549" y="16134"/>
                  </a:cubicBezTo>
                  <a:cubicBezTo>
                    <a:pt x="45213" y="15285"/>
                    <a:pt x="44858" y="14538"/>
                    <a:pt x="44332" y="13786"/>
                  </a:cubicBezTo>
                  <a:cubicBezTo>
                    <a:pt x="44147" y="13519"/>
                    <a:pt x="43925" y="13280"/>
                    <a:pt x="43672" y="13075"/>
                  </a:cubicBezTo>
                  <a:cubicBezTo>
                    <a:pt x="43620" y="12985"/>
                    <a:pt x="43562" y="12905"/>
                    <a:pt x="43492" y="12852"/>
                  </a:cubicBezTo>
                  <a:cubicBezTo>
                    <a:pt x="43437" y="12808"/>
                    <a:pt x="43370" y="12783"/>
                    <a:pt x="43300" y="12780"/>
                  </a:cubicBezTo>
                  <a:cubicBezTo>
                    <a:pt x="43290" y="12773"/>
                    <a:pt x="43282" y="12766"/>
                    <a:pt x="43272" y="12758"/>
                  </a:cubicBezTo>
                  <a:cubicBezTo>
                    <a:pt x="42931" y="12496"/>
                    <a:pt x="42643" y="12054"/>
                    <a:pt x="42486" y="11644"/>
                  </a:cubicBezTo>
                  <a:cubicBezTo>
                    <a:pt x="42342" y="11265"/>
                    <a:pt x="42162" y="10885"/>
                    <a:pt x="42069" y="10488"/>
                  </a:cubicBezTo>
                  <a:cubicBezTo>
                    <a:pt x="42060" y="10326"/>
                    <a:pt x="42044" y="10166"/>
                    <a:pt x="42019" y="10006"/>
                  </a:cubicBezTo>
                  <a:lnTo>
                    <a:pt x="42002" y="10102"/>
                  </a:lnTo>
                  <a:cubicBezTo>
                    <a:pt x="41942" y="9685"/>
                    <a:pt x="41874" y="9292"/>
                    <a:pt x="41714" y="8885"/>
                  </a:cubicBezTo>
                  <a:cubicBezTo>
                    <a:pt x="41490" y="8314"/>
                    <a:pt x="41100" y="7929"/>
                    <a:pt x="40766" y="7415"/>
                  </a:cubicBezTo>
                  <a:cubicBezTo>
                    <a:pt x="39867" y="6034"/>
                    <a:pt x="39492" y="4543"/>
                    <a:pt x="38958" y="3011"/>
                  </a:cubicBezTo>
                  <a:cubicBezTo>
                    <a:pt x="38779" y="2497"/>
                    <a:pt x="38552" y="2039"/>
                    <a:pt x="38294" y="1568"/>
                  </a:cubicBezTo>
                  <a:cubicBezTo>
                    <a:pt x="38055" y="1136"/>
                    <a:pt x="38032" y="597"/>
                    <a:pt x="37630" y="259"/>
                  </a:cubicBezTo>
                  <a:cubicBezTo>
                    <a:pt x="37418" y="80"/>
                    <a:pt x="37070" y="1"/>
                    <a:pt x="36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1494550" y="3374075"/>
              <a:ext cx="776700" cy="777775"/>
            </a:xfrm>
            <a:custGeom>
              <a:rect b="b" l="l" r="r" t="t"/>
              <a:pathLst>
                <a:path extrusionOk="0" h="31111" w="31068">
                  <a:moveTo>
                    <a:pt x="15742" y="12086"/>
                  </a:moveTo>
                  <a:cubicBezTo>
                    <a:pt x="16624" y="12086"/>
                    <a:pt x="17717" y="12377"/>
                    <a:pt x="18223" y="12511"/>
                  </a:cubicBezTo>
                  <a:cubicBezTo>
                    <a:pt x="18693" y="12636"/>
                    <a:pt x="19734" y="12850"/>
                    <a:pt x="19958" y="13372"/>
                  </a:cubicBezTo>
                  <a:cubicBezTo>
                    <a:pt x="20246" y="14044"/>
                    <a:pt x="19272" y="14436"/>
                    <a:pt x="18790" y="14640"/>
                  </a:cubicBezTo>
                  <a:cubicBezTo>
                    <a:pt x="18090" y="14957"/>
                    <a:pt x="17324" y="15382"/>
                    <a:pt x="16584" y="15382"/>
                  </a:cubicBezTo>
                  <a:cubicBezTo>
                    <a:pt x="16193" y="15382"/>
                    <a:pt x="15810" y="15264"/>
                    <a:pt x="15447" y="14950"/>
                  </a:cubicBezTo>
                  <a:cubicBezTo>
                    <a:pt x="15005" y="14553"/>
                    <a:pt x="14707" y="13956"/>
                    <a:pt x="14525" y="13397"/>
                  </a:cubicBezTo>
                  <a:cubicBezTo>
                    <a:pt x="14193" y="12375"/>
                    <a:pt x="14863" y="12086"/>
                    <a:pt x="15742" y="12086"/>
                  </a:cubicBezTo>
                  <a:close/>
                  <a:moveTo>
                    <a:pt x="23911" y="14780"/>
                  </a:moveTo>
                  <a:cubicBezTo>
                    <a:pt x="24860" y="14780"/>
                    <a:pt x="25196" y="15385"/>
                    <a:pt x="24777" y="16565"/>
                  </a:cubicBezTo>
                  <a:cubicBezTo>
                    <a:pt x="24564" y="17150"/>
                    <a:pt x="24199" y="17417"/>
                    <a:pt x="23777" y="17417"/>
                  </a:cubicBezTo>
                  <a:cubicBezTo>
                    <a:pt x="23474" y="17417"/>
                    <a:pt x="23143" y="17280"/>
                    <a:pt x="22817" y="17023"/>
                  </a:cubicBezTo>
                  <a:cubicBezTo>
                    <a:pt x="22423" y="16711"/>
                    <a:pt x="21588" y="15981"/>
                    <a:pt x="21819" y="15384"/>
                  </a:cubicBezTo>
                  <a:cubicBezTo>
                    <a:pt x="21996" y="14925"/>
                    <a:pt x="22865" y="14930"/>
                    <a:pt x="23317" y="14843"/>
                  </a:cubicBezTo>
                  <a:cubicBezTo>
                    <a:pt x="23536" y="14801"/>
                    <a:pt x="23734" y="14780"/>
                    <a:pt x="23911" y="14780"/>
                  </a:cubicBezTo>
                  <a:close/>
                  <a:moveTo>
                    <a:pt x="9509" y="17497"/>
                  </a:moveTo>
                  <a:cubicBezTo>
                    <a:pt x="9783" y="17497"/>
                    <a:pt x="10066" y="17538"/>
                    <a:pt x="10274" y="17560"/>
                  </a:cubicBezTo>
                  <a:cubicBezTo>
                    <a:pt x="11232" y="17664"/>
                    <a:pt x="12248" y="17866"/>
                    <a:pt x="13154" y="18201"/>
                  </a:cubicBezTo>
                  <a:cubicBezTo>
                    <a:pt x="13766" y="18433"/>
                    <a:pt x="15686" y="19470"/>
                    <a:pt x="15142" y="20488"/>
                  </a:cubicBezTo>
                  <a:cubicBezTo>
                    <a:pt x="15066" y="20639"/>
                    <a:pt x="14838" y="20687"/>
                    <a:pt x="14567" y="20687"/>
                  </a:cubicBezTo>
                  <a:cubicBezTo>
                    <a:pt x="14116" y="20687"/>
                    <a:pt x="13544" y="20555"/>
                    <a:pt x="13339" y="20541"/>
                  </a:cubicBezTo>
                  <a:cubicBezTo>
                    <a:pt x="12543" y="20486"/>
                    <a:pt x="11761" y="20343"/>
                    <a:pt x="10973" y="20218"/>
                  </a:cubicBezTo>
                  <a:cubicBezTo>
                    <a:pt x="10233" y="20099"/>
                    <a:pt x="9701" y="20198"/>
                    <a:pt x="9255" y="19455"/>
                  </a:cubicBezTo>
                  <a:cubicBezTo>
                    <a:pt x="9008" y="19045"/>
                    <a:pt x="8326" y="17997"/>
                    <a:pt x="8826" y="17654"/>
                  </a:cubicBezTo>
                  <a:cubicBezTo>
                    <a:pt x="9002" y="17533"/>
                    <a:pt x="9252" y="17497"/>
                    <a:pt x="9509" y="17497"/>
                  </a:cubicBezTo>
                  <a:close/>
                  <a:moveTo>
                    <a:pt x="18704" y="16691"/>
                  </a:moveTo>
                  <a:cubicBezTo>
                    <a:pt x="19147" y="16691"/>
                    <a:pt x="19613" y="16852"/>
                    <a:pt x="19996" y="17062"/>
                  </a:cubicBezTo>
                  <a:cubicBezTo>
                    <a:pt x="20832" y="17425"/>
                    <a:pt x="23689" y="18441"/>
                    <a:pt x="23434" y="19551"/>
                  </a:cubicBezTo>
                  <a:cubicBezTo>
                    <a:pt x="23222" y="20451"/>
                    <a:pt x="20770" y="21104"/>
                    <a:pt x="19931" y="21372"/>
                  </a:cubicBezTo>
                  <a:cubicBezTo>
                    <a:pt x="19582" y="21470"/>
                    <a:pt x="19292" y="21518"/>
                    <a:pt x="19049" y="21518"/>
                  </a:cubicBezTo>
                  <a:cubicBezTo>
                    <a:pt x="18150" y="21518"/>
                    <a:pt x="17891" y="20856"/>
                    <a:pt x="17589" y="19587"/>
                  </a:cubicBezTo>
                  <a:cubicBezTo>
                    <a:pt x="17437" y="18947"/>
                    <a:pt x="17144" y="17939"/>
                    <a:pt x="17544" y="17310"/>
                  </a:cubicBezTo>
                  <a:cubicBezTo>
                    <a:pt x="17830" y="16858"/>
                    <a:pt x="18255" y="16691"/>
                    <a:pt x="18704" y="16691"/>
                  </a:cubicBezTo>
                  <a:close/>
                  <a:moveTo>
                    <a:pt x="5865" y="21843"/>
                  </a:moveTo>
                  <a:cubicBezTo>
                    <a:pt x="6641" y="21843"/>
                    <a:pt x="7528" y="22102"/>
                    <a:pt x="8049" y="22386"/>
                  </a:cubicBezTo>
                  <a:cubicBezTo>
                    <a:pt x="9350" y="23054"/>
                    <a:pt x="9876" y="24265"/>
                    <a:pt x="9729" y="25693"/>
                  </a:cubicBezTo>
                  <a:cubicBezTo>
                    <a:pt x="8084" y="24877"/>
                    <a:pt x="6306" y="24917"/>
                    <a:pt x="4603" y="24311"/>
                  </a:cubicBezTo>
                  <a:cubicBezTo>
                    <a:pt x="3460" y="23906"/>
                    <a:pt x="4039" y="22617"/>
                    <a:pt x="4775" y="22111"/>
                  </a:cubicBezTo>
                  <a:cubicBezTo>
                    <a:pt x="5053" y="21920"/>
                    <a:pt x="5442" y="21843"/>
                    <a:pt x="5865" y="21843"/>
                  </a:cubicBezTo>
                  <a:close/>
                  <a:moveTo>
                    <a:pt x="12022" y="22278"/>
                  </a:moveTo>
                  <a:cubicBezTo>
                    <a:pt x="12961" y="22278"/>
                    <a:pt x="14121" y="22667"/>
                    <a:pt x="14672" y="23130"/>
                  </a:cubicBezTo>
                  <a:cubicBezTo>
                    <a:pt x="15778" y="24018"/>
                    <a:pt x="15137" y="24790"/>
                    <a:pt x="14406" y="25691"/>
                  </a:cubicBezTo>
                  <a:cubicBezTo>
                    <a:pt x="13977" y="26212"/>
                    <a:pt x="13346" y="27155"/>
                    <a:pt x="12740" y="27155"/>
                  </a:cubicBezTo>
                  <a:cubicBezTo>
                    <a:pt x="12534" y="27155"/>
                    <a:pt x="12331" y="27046"/>
                    <a:pt x="12139" y="26774"/>
                  </a:cubicBezTo>
                  <a:cubicBezTo>
                    <a:pt x="11694" y="26131"/>
                    <a:pt x="11402" y="25322"/>
                    <a:pt x="11147" y="24590"/>
                  </a:cubicBezTo>
                  <a:cubicBezTo>
                    <a:pt x="10930" y="23974"/>
                    <a:pt x="10333" y="22780"/>
                    <a:pt x="11182" y="22421"/>
                  </a:cubicBezTo>
                  <a:cubicBezTo>
                    <a:pt x="11416" y="22322"/>
                    <a:pt x="11706" y="22278"/>
                    <a:pt x="12022" y="22278"/>
                  </a:cubicBezTo>
                  <a:close/>
                  <a:moveTo>
                    <a:pt x="24610" y="0"/>
                  </a:moveTo>
                  <a:lnTo>
                    <a:pt x="17439" y="307"/>
                  </a:lnTo>
                  <a:cubicBezTo>
                    <a:pt x="15868" y="1310"/>
                    <a:pt x="14566" y="3862"/>
                    <a:pt x="14431" y="5733"/>
                  </a:cubicBezTo>
                  <a:cubicBezTo>
                    <a:pt x="14348" y="6881"/>
                    <a:pt x="15055" y="7592"/>
                    <a:pt x="16059" y="8079"/>
                  </a:cubicBezTo>
                  <a:cubicBezTo>
                    <a:pt x="16782" y="8429"/>
                    <a:pt x="17519" y="8636"/>
                    <a:pt x="18203" y="9073"/>
                  </a:cubicBezTo>
                  <a:cubicBezTo>
                    <a:pt x="18904" y="9523"/>
                    <a:pt x="19576" y="10076"/>
                    <a:pt x="20223" y="10598"/>
                  </a:cubicBezTo>
                  <a:cubicBezTo>
                    <a:pt x="20650" y="10942"/>
                    <a:pt x="20960" y="11562"/>
                    <a:pt x="20224" y="11562"/>
                  </a:cubicBezTo>
                  <a:cubicBezTo>
                    <a:pt x="20204" y="11562"/>
                    <a:pt x="20182" y="11561"/>
                    <a:pt x="20160" y="11560"/>
                  </a:cubicBezTo>
                  <a:cubicBezTo>
                    <a:pt x="18713" y="11497"/>
                    <a:pt x="17102" y="10538"/>
                    <a:pt x="15841" y="9889"/>
                  </a:cubicBezTo>
                  <a:cubicBezTo>
                    <a:pt x="15197" y="9557"/>
                    <a:pt x="14329" y="9241"/>
                    <a:pt x="13523" y="9241"/>
                  </a:cubicBezTo>
                  <a:cubicBezTo>
                    <a:pt x="13119" y="9241"/>
                    <a:pt x="12730" y="9321"/>
                    <a:pt x="12393" y="9517"/>
                  </a:cubicBezTo>
                  <a:cubicBezTo>
                    <a:pt x="11831" y="9844"/>
                    <a:pt x="11250" y="10436"/>
                    <a:pt x="11215" y="11123"/>
                  </a:cubicBezTo>
                  <a:cubicBezTo>
                    <a:pt x="11112" y="12061"/>
                    <a:pt x="12046" y="13110"/>
                    <a:pt x="12596" y="13790"/>
                  </a:cubicBezTo>
                  <a:cubicBezTo>
                    <a:pt x="13149" y="14471"/>
                    <a:pt x="14310" y="15619"/>
                    <a:pt x="12937" y="15971"/>
                  </a:cubicBezTo>
                  <a:cubicBezTo>
                    <a:pt x="12459" y="16077"/>
                    <a:pt x="11963" y="16113"/>
                    <a:pt x="11456" y="16113"/>
                  </a:cubicBezTo>
                  <a:cubicBezTo>
                    <a:pt x="10339" y="16113"/>
                    <a:pt x="9170" y="15936"/>
                    <a:pt x="8033" y="15936"/>
                  </a:cubicBezTo>
                  <a:cubicBezTo>
                    <a:pt x="7621" y="15936"/>
                    <a:pt x="7214" y="15959"/>
                    <a:pt x="6815" y="16022"/>
                  </a:cubicBezTo>
                  <a:cubicBezTo>
                    <a:pt x="5630" y="16253"/>
                    <a:pt x="5472" y="16930"/>
                    <a:pt x="5891" y="17992"/>
                  </a:cubicBezTo>
                  <a:cubicBezTo>
                    <a:pt x="6052" y="18401"/>
                    <a:pt x="6409" y="18827"/>
                    <a:pt x="6473" y="19229"/>
                  </a:cubicBezTo>
                  <a:cubicBezTo>
                    <a:pt x="6608" y="19931"/>
                    <a:pt x="6379" y="19832"/>
                    <a:pt x="5662" y="19926"/>
                  </a:cubicBezTo>
                  <a:cubicBezTo>
                    <a:pt x="4543" y="20084"/>
                    <a:pt x="3513" y="20111"/>
                    <a:pt x="2646" y="20548"/>
                  </a:cubicBezTo>
                  <a:lnTo>
                    <a:pt x="2596" y="20661"/>
                  </a:lnTo>
                  <a:cubicBezTo>
                    <a:pt x="2171" y="21018"/>
                    <a:pt x="1947" y="21532"/>
                    <a:pt x="1684" y="22061"/>
                  </a:cubicBezTo>
                  <a:cubicBezTo>
                    <a:pt x="1221" y="23047"/>
                    <a:pt x="0" y="24141"/>
                    <a:pt x="1400" y="24818"/>
                  </a:cubicBezTo>
                  <a:cubicBezTo>
                    <a:pt x="2499" y="25331"/>
                    <a:pt x="3707" y="25516"/>
                    <a:pt x="4880" y="25856"/>
                  </a:cubicBezTo>
                  <a:cubicBezTo>
                    <a:pt x="6193" y="26190"/>
                    <a:pt x="7334" y="26685"/>
                    <a:pt x="8538" y="27342"/>
                  </a:cubicBezTo>
                  <a:cubicBezTo>
                    <a:pt x="9986" y="28141"/>
                    <a:pt x="11254" y="29438"/>
                    <a:pt x="11440" y="31111"/>
                  </a:cubicBezTo>
                  <a:cubicBezTo>
                    <a:pt x="11430" y="31019"/>
                    <a:pt x="12006" y="30769"/>
                    <a:pt x="12088" y="30704"/>
                  </a:cubicBezTo>
                  <a:cubicBezTo>
                    <a:pt x="12406" y="30447"/>
                    <a:pt x="12658" y="30065"/>
                    <a:pt x="12888" y="29729"/>
                  </a:cubicBezTo>
                  <a:cubicBezTo>
                    <a:pt x="13364" y="29032"/>
                    <a:pt x="13744" y="28270"/>
                    <a:pt x="14278" y="27613"/>
                  </a:cubicBezTo>
                  <a:cubicBezTo>
                    <a:pt x="14937" y="26800"/>
                    <a:pt x="15779" y="26111"/>
                    <a:pt x="16486" y="25334"/>
                  </a:cubicBezTo>
                  <a:cubicBezTo>
                    <a:pt x="17606" y="24105"/>
                    <a:pt x="19065" y="23501"/>
                    <a:pt x="20658" y="23067"/>
                  </a:cubicBezTo>
                  <a:cubicBezTo>
                    <a:pt x="21456" y="22850"/>
                    <a:pt x="22263" y="22788"/>
                    <a:pt x="23076" y="22513"/>
                  </a:cubicBezTo>
                  <a:cubicBezTo>
                    <a:pt x="23813" y="22263"/>
                    <a:pt x="24580" y="22114"/>
                    <a:pt x="25261" y="21777"/>
                  </a:cubicBezTo>
                  <a:cubicBezTo>
                    <a:pt x="25488" y="21667"/>
                    <a:pt x="25701" y="21532"/>
                    <a:pt x="25898" y="21375"/>
                  </a:cubicBezTo>
                  <a:cubicBezTo>
                    <a:pt x="26594" y="20815"/>
                    <a:pt x="27209" y="20249"/>
                    <a:pt x="27756" y="19536"/>
                  </a:cubicBezTo>
                  <a:cubicBezTo>
                    <a:pt x="28844" y="18111"/>
                    <a:pt x="29755" y="16418"/>
                    <a:pt x="30205" y="14676"/>
                  </a:cubicBezTo>
                  <a:cubicBezTo>
                    <a:pt x="30594" y="13263"/>
                    <a:pt x="31068" y="12067"/>
                    <a:pt x="30345" y="10716"/>
                  </a:cubicBezTo>
                  <a:cubicBezTo>
                    <a:pt x="29806" y="9667"/>
                    <a:pt x="29213" y="8641"/>
                    <a:pt x="28477" y="7735"/>
                  </a:cubicBezTo>
                  <a:cubicBezTo>
                    <a:pt x="28134" y="8084"/>
                    <a:pt x="27872" y="8265"/>
                    <a:pt x="27676" y="8265"/>
                  </a:cubicBezTo>
                  <a:cubicBezTo>
                    <a:pt x="27410" y="8265"/>
                    <a:pt x="27266" y="7931"/>
                    <a:pt x="27208" y="7228"/>
                  </a:cubicBezTo>
                  <a:cubicBezTo>
                    <a:pt x="27092" y="6139"/>
                    <a:pt x="27399" y="5640"/>
                    <a:pt x="26937" y="4626"/>
                  </a:cubicBezTo>
                  <a:cubicBezTo>
                    <a:pt x="26150" y="3109"/>
                    <a:pt x="25157" y="1548"/>
                    <a:pt x="24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1586625" y="3914850"/>
              <a:ext cx="159300" cy="107300"/>
            </a:xfrm>
            <a:custGeom>
              <a:rect b="b" l="l" r="r" t="t"/>
              <a:pathLst>
                <a:path extrusionOk="0" h="4292" w="6372">
                  <a:moveTo>
                    <a:pt x="2238" y="436"/>
                  </a:moveTo>
                  <a:cubicBezTo>
                    <a:pt x="2930" y="436"/>
                    <a:pt x="3665" y="658"/>
                    <a:pt x="4256" y="969"/>
                  </a:cubicBezTo>
                  <a:cubicBezTo>
                    <a:pt x="5339" y="1551"/>
                    <a:pt x="5837" y="2565"/>
                    <a:pt x="5821" y="3740"/>
                  </a:cubicBezTo>
                  <a:cubicBezTo>
                    <a:pt x="5060" y="3416"/>
                    <a:pt x="4258" y="3229"/>
                    <a:pt x="3447" y="3072"/>
                  </a:cubicBezTo>
                  <a:cubicBezTo>
                    <a:pt x="2978" y="2981"/>
                    <a:pt x="2510" y="2896"/>
                    <a:pt x="2044" y="2792"/>
                  </a:cubicBezTo>
                  <a:cubicBezTo>
                    <a:pt x="1584" y="2687"/>
                    <a:pt x="905" y="2600"/>
                    <a:pt x="581" y="2223"/>
                  </a:cubicBezTo>
                  <a:cubicBezTo>
                    <a:pt x="279" y="1870"/>
                    <a:pt x="606" y="1304"/>
                    <a:pt x="831" y="1011"/>
                  </a:cubicBezTo>
                  <a:cubicBezTo>
                    <a:pt x="1100" y="662"/>
                    <a:pt x="1455" y="508"/>
                    <a:pt x="1882" y="457"/>
                  </a:cubicBezTo>
                  <a:cubicBezTo>
                    <a:pt x="1999" y="443"/>
                    <a:pt x="2118" y="436"/>
                    <a:pt x="2238" y="436"/>
                  </a:cubicBezTo>
                  <a:close/>
                  <a:moveTo>
                    <a:pt x="2219" y="1"/>
                  </a:moveTo>
                  <a:cubicBezTo>
                    <a:pt x="2014" y="1"/>
                    <a:pt x="1811" y="17"/>
                    <a:pt x="1614" y="50"/>
                  </a:cubicBezTo>
                  <a:cubicBezTo>
                    <a:pt x="780" y="190"/>
                    <a:pt x="62" y="1004"/>
                    <a:pt x="36" y="1853"/>
                  </a:cubicBezTo>
                  <a:cubicBezTo>
                    <a:pt x="1" y="2942"/>
                    <a:pt x="1467" y="3116"/>
                    <a:pt x="2258" y="3288"/>
                  </a:cubicBezTo>
                  <a:cubicBezTo>
                    <a:pt x="3507" y="3556"/>
                    <a:pt x="4771" y="3713"/>
                    <a:pt x="5937" y="4273"/>
                  </a:cubicBezTo>
                  <a:cubicBezTo>
                    <a:pt x="5964" y="4286"/>
                    <a:pt x="5992" y="4292"/>
                    <a:pt x="6020" y="4292"/>
                  </a:cubicBezTo>
                  <a:cubicBezTo>
                    <a:pt x="6125" y="4292"/>
                    <a:pt x="6232" y="4214"/>
                    <a:pt x="6241" y="4105"/>
                  </a:cubicBezTo>
                  <a:cubicBezTo>
                    <a:pt x="6371" y="2595"/>
                    <a:pt x="5789" y="1296"/>
                    <a:pt x="4431" y="565"/>
                  </a:cubicBezTo>
                  <a:cubicBezTo>
                    <a:pt x="3773" y="219"/>
                    <a:pt x="2982" y="1"/>
                    <a:pt x="2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1754275" y="3925550"/>
              <a:ext cx="131550" cy="133100"/>
            </a:xfrm>
            <a:custGeom>
              <a:rect b="b" l="l" r="r" t="t"/>
              <a:pathLst>
                <a:path extrusionOk="0" h="5324" w="5262">
                  <a:moveTo>
                    <a:pt x="1567" y="433"/>
                  </a:moveTo>
                  <a:cubicBezTo>
                    <a:pt x="1886" y="433"/>
                    <a:pt x="2213" y="492"/>
                    <a:pt x="2494" y="549"/>
                  </a:cubicBezTo>
                  <a:cubicBezTo>
                    <a:pt x="3068" y="664"/>
                    <a:pt x="3665" y="886"/>
                    <a:pt x="4126" y="1253"/>
                  </a:cubicBezTo>
                  <a:cubicBezTo>
                    <a:pt x="4656" y="1704"/>
                    <a:pt x="4755" y="2169"/>
                    <a:pt x="4388" y="2759"/>
                  </a:cubicBezTo>
                  <a:cubicBezTo>
                    <a:pt x="4127" y="3180"/>
                    <a:pt x="3784" y="3555"/>
                    <a:pt x="3477" y="3944"/>
                  </a:cubicBezTo>
                  <a:cubicBezTo>
                    <a:pt x="3197" y="4297"/>
                    <a:pt x="2883" y="4715"/>
                    <a:pt x="2443" y="4873"/>
                  </a:cubicBezTo>
                  <a:cubicBezTo>
                    <a:pt x="2402" y="4888"/>
                    <a:pt x="2362" y="4894"/>
                    <a:pt x="2323" y="4894"/>
                  </a:cubicBezTo>
                  <a:cubicBezTo>
                    <a:pt x="1802" y="4894"/>
                    <a:pt x="1411" y="3698"/>
                    <a:pt x="1272" y="3360"/>
                  </a:cubicBezTo>
                  <a:cubicBezTo>
                    <a:pt x="1065" y="2856"/>
                    <a:pt x="883" y="2339"/>
                    <a:pt x="703" y="1824"/>
                  </a:cubicBezTo>
                  <a:cubicBezTo>
                    <a:pt x="566" y="1432"/>
                    <a:pt x="374" y="808"/>
                    <a:pt x="851" y="576"/>
                  </a:cubicBezTo>
                  <a:cubicBezTo>
                    <a:pt x="1066" y="470"/>
                    <a:pt x="1314" y="433"/>
                    <a:pt x="1567" y="433"/>
                  </a:cubicBezTo>
                  <a:close/>
                  <a:moveTo>
                    <a:pt x="1609" y="0"/>
                  </a:moveTo>
                  <a:cubicBezTo>
                    <a:pt x="1208" y="0"/>
                    <a:pt x="807" y="75"/>
                    <a:pt x="478" y="286"/>
                  </a:cubicBezTo>
                  <a:cubicBezTo>
                    <a:pt x="1" y="591"/>
                    <a:pt x="91" y="1253"/>
                    <a:pt x="211" y="1714"/>
                  </a:cubicBezTo>
                  <a:cubicBezTo>
                    <a:pt x="408" y="2476"/>
                    <a:pt x="734" y="3257"/>
                    <a:pt x="1056" y="3971"/>
                  </a:cubicBezTo>
                  <a:cubicBezTo>
                    <a:pt x="1311" y="4539"/>
                    <a:pt x="1663" y="5324"/>
                    <a:pt x="2383" y="5324"/>
                  </a:cubicBezTo>
                  <a:cubicBezTo>
                    <a:pt x="2389" y="5324"/>
                    <a:pt x="2394" y="5323"/>
                    <a:pt x="2399" y="5323"/>
                  </a:cubicBezTo>
                  <a:cubicBezTo>
                    <a:pt x="2961" y="5317"/>
                    <a:pt x="3442" y="4683"/>
                    <a:pt x="3759" y="4294"/>
                  </a:cubicBezTo>
                  <a:cubicBezTo>
                    <a:pt x="4184" y="3770"/>
                    <a:pt x="4676" y="3243"/>
                    <a:pt x="4957" y="2623"/>
                  </a:cubicBezTo>
                  <a:cubicBezTo>
                    <a:pt x="5262" y="1947"/>
                    <a:pt x="4916" y="1348"/>
                    <a:pt x="4398" y="908"/>
                  </a:cubicBezTo>
                  <a:cubicBezTo>
                    <a:pt x="3839" y="462"/>
                    <a:pt x="3132" y="229"/>
                    <a:pt x="2441" y="90"/>
                  </a:cubicBezTo>
                  <a:cubicBezTo>
                    <a:pt x="2179" y="38"/>
                    <a:pt x="1894" y="0"/>
                    <a:pt x="1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1701975" y="3806275"/>
              <a:ext cx="182700" cy="91125"/>
            </a:xfrm>
            <a:custGeom>
              <a:rect b="b" l="l" r="r" t="t"/>
              <a:pathLst>
                <a:path extrusionOk="0" h="3645" w="7308">
                  <a:moveTo>
                    <a:pt x="1248" y="427"/>
                  </a:moveTo>
                  <a:cubicBezTo>
                    <a:pt x="1740" y="427"/>
                    <a:pt x="2343" y="550"/>
                    <a:pt x="2533" y="578"/>
                  </a:cubicBezTo>
                  <a:cubicBezTo>
                    <a:pt x="3819" y="763"/>
                    <a:pt x="5108" y="1102"/>
                    <a:pt x="6126" y="1944"/>
                  </a:cubicBezTo>
                  <a:cubicBezTo>
                    <a:pt x="6328" y="2111"/>
                    <a:pt x="7075" y="2933"/>
                    <a:pt x="6551" y="3153"/>
                  </a:cubicBezTo>
                  <a:cubicBezTo>
                    <a:pt x="6441" y="3200"/>
                    <a:pt x="6314" y="3218"/>
                    <a:pt x="6180" y="3218"/>
                  </a:cubicBezTo>
                  <a:cubicBezTo>
                    <a:pt x="5821" y="3218"/>
                    <a:pt x="5408" y="3090"/>
                    <a:pt x="5102" y="3050"/>
                  </a:cubicBezTo>
                  <a:cubicBezTo>
                    <a:pt x="4296" y="2945"/>
                    <a:pt x="3492" y="2851"/>
                    <a:pt x="2688" y="2721"/>
                  </a:cubicBezTo>
                  <a:cubicBezTo>
                    <a:pt x="2042" y="2618"/>
                    <a:pt x="1504" y="2651"/>
                    <a:pt x="1112" y="2044"/>
                  </a:cubicBezTo>
                  <a:cubicBezTo>
                    <a:pt x="880" y="1660"/>
                    <a:pt x="606" y="1253"/>
                    <a:pt x="548" y="798"/>
                  </a:cubicBezTo>
                  <a:cubicBezTo>
                    <a:pt x="512" y="510"/>
                    <a:pt x="843" y="427"/>
                    <a:pt x="1248" y="427"/>
                  </a:cubicBezTo>
                  <a:close/>
                  <a:moveTo>
                    <a:pt x="1189" y="1"/>
                  </a:moveTo>
                  <a:cubicBezTo>
                    <a:pt x="704" y="1"/>
                    <a:pt x="222" y="118"/>
                    <a:pt x="116" y="638"/>
                  </a:cubicBezTo>
                  <a:cubicBezTo>
                    <a:pt x="1" y="1203"/>
                    <a:pt x="486" y="1856"/>
                    <a:pt x="760" y="2309"/>
                  </a:cubicBezTo>
                  <a:cubicBezTo>
                    <a:pt x="1188" y="2973"/>
                    <a:pt x="1776" y="3047"/>
                    <a:pt x="2505" y="3140"/>
                  </a:cubicBezTo>
                  <a:cubicBezTo>
                    <a:pt x="3467" y="3263"/>
                    <a:pt x="4445" y="3387"/>
                    <a:pt x="5400" y="3542"/>
                  </a:cubicBezTo>
                  <a:cubicBezTo>
                    <a:pt x="5612" y="3576"/>
                    <a:pt x="5944" y="3645"/>
                    <a:pt x="6258" y="3645"/>
                  </a:cubicBezTo>
                  <a:cubicBezTo>
                    <a:pt x="6588" y="3645"/>
                    <a:pt x="6897" y="3569"/>
                    <a:pt x="7025" y="3298"/>
                  </a:cubicBezTo>
                  <a:cubicBezTo>
                    <a:pt x="7307" y="2698"/>
                    <a:pt x="6973" y="2157"/>
                    <a:pt x="6548" y="1734"/>
                  </a:cubicBezTo>
                  <a:cubicBezTo>
                    <a:pt x="5354" y="546"/>
                    <a:pt x="3475" y="234"/>
                    <a:pt x="1882" y="54"/>
                  </a:cubicBezTo>
                  <a:cubicBezTo>
                    <a:pt x="1683" y="31"/>
                    <a:pt x="1436" y="1"/>
                    <a:pt x="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1915500" y="3786500"/>
              <a:ext cx="177350" cy="131400"/>
            </a:xfrm>
            <a:custGeom>
              <a:rect b="b" l="l" r="r" t="t"/>
              <a:pathLst>
                <a:path extrusionOk="0" h="5256" w="7094">
                  <a:moveTo>
                    <a:pt x="1867" y="418"/>
                  </a:moveTo>
                  <a:cubicBezTo>
                    <a:pt x="2279" y="418"/>
                    <a:pt x="2698" y="594"/>
                    <a:pt x="3050" y="777"/>
                  </a:cubicBezTo>
                  <a:cubicBezTo>
                    <a:pt x="4086" y="1222"/>
                    <a:pt x="5358" y="1592"/>
                    <a:pt x="6141" y="2450"/>
                  </a:cubicBezTo>
                  <a:cubicBezTo>
                    <a:pt x="7093" y="3491"/>
                    <a:pt x="4476" y="4211"/>
                    <a:pt x="3839" y="4416"/>
                  </a:cubicBezTo>
                  <a:cubicBezTo>
                    <a:pt x="3315" y="4586"/>
                    <a:pt x="2753" y="4811"/>
                    <a:pt x="2194" y="4811"/>
                  </a:cubicBezTo>
                  <a:cubicBezTo>
                    <a:pt x="2169" y="4811"/>
                    <a:pt x="2144" y="4811"/>
                    <a:pt x="2119" y="4810"/>
                  </a:cubicBezTo>
                  <a:cubicBezTo>
                    <a:pt x="1518" y="4788"/>
                    <a:pt x="1293" y="4258"/>
                    <a:pt x="1131" y="3759"/>
                  </a:cubicBezTo>
                  <a:cubicBezTo>
                    <a:pt x="915" y="3089"/>
                    <a:pt x="723" y="2348"/>
                    <a:pt x="701" y="1642"/>
                  </a:cubicBezTo>
                  <a:cubicBezTo>
                    <a:pt x="684" y="1067"/>
                    <a:pt x="1016" y="571"/>
                    <a:pt x="1594" y="446"/>
                  </a:cubicBezTo>
                  <a:cubicBezTo>
                    <a:pt x="1684" y="427"/>
                    <a:pt x="1775" y="418"/>
                    <a:pt x="1867" y="418"/>
                  </a:cubicBezTo>
                  <a:close/>
                  <a:moveTo>
                    <a:pt x="1863" y="1"/>
                  </a:moveTo>
                  <a:cubicBezTo>
                    <a:pt x="1348" y="1"/>
                    <a:pt x="862" y="192"/>
                    <a:pt x="511" y="686"/>
                  </a:cubicBezTo>
                  <a:cubicBezTo>
                    <a:pt x="0" y="1407"/>
                    <a:pt x="354" y="2470"/>
                    <a:pt x="539" y="3239"/>
                  </a:cubicBezTo>
                  <a:cubicBezTo>
                    <a:pt x="691" y="3866"/>
                    <a:pt x="853" y="4648"/>
                    <a:pt x="1420" y="5040"/>
                  </a:cubicBezTo>
                  <a:cubicBezTo>
                    <a:pt x="1649" y="5198"/>
                    <a:pt x="1915" y="5256"/>
                    <a:pt x="2189" y="5256"/>
                  </a:cubicBezTo>
                  <a:cubicBezTo>
                    <a:pt x="2582" y="5256"/>
                    <a:pt x="2993" y="5137"/>
                    <a:pt x="3340" y="5030"/>
                  </a:cubicBezTo>
                  <a:cubicBezTo>
                    <a:pt x="4129" y="4787"/>
                    <a:pt x="4923" y="4546"/>
                    <a:pt x="5664" y="4175"/>
                  </a:cubicBezTo>
                  <a:cubicBezTo>
                    <a:pt x="6193" y="3909"/>
                    <a:pt x="6826" y="3514"/>
                    <a:pt x="6806" y="2848"/>
                  </a:cubicBezTo>
                  <a:cubicBezTo>
                    <a:pt x="6788" y="2204"/>
                    <a:pt x="6014" y="1722"/>
                    <a:pt x="5532" y="1440"/>
                  </a:cubicBezTo>
                  <a:cubicBezTo>
                    <a:pt x="4850" y="1042"/>
                    <a:pt x="4117" y="745"/>
                    <a:pt x="3388" y="443"/>
                  </a:cubicBezTo>
                  <a:cubicBezTo>
                    <a:pt x="3333" y="420"/>
                    <a:pt x="3278" y="398"/>
                    <a:pt x="3225" y="375"/>
                  </a:cubicBezTo>
                  <a:cubicBezTo>
                    <a:pt x="2798" y="151"/>
                    <a:pt x="2319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1843400" y="3671000"/>
              <a:ext cx="160400" cy="93350"/>
            </a:xfrm>
            <a:custGeom>
              <a:rect b="b" l="l" r="r" t="t"/>
              <a:pathLst>
                <a:path extrusionOk="0" h="3734" w="6416">
                  <a:moveTo>
                    <a:pt x="1847" y="435"/>
                  </a:moveTo>
                  <a:cubicBezTo>
                    <a:pt x="2643" y="435"/>
                    <a:pt x="3454" y="660"/>
                    <a:pt x="4214" y="863"/>
                  </a:cubicBezTo>
                  <a:cubicBezTo>
                    <a:pt x="4693" y="989"/>
                    <a:pt x="5520" y="1096"/>
                    <a:pt x="5777" y="1585"/>
                  </a:cubicBezTo>
                  <a:cubicBezTo>
                    <a:pt x="6039" y="2084"/>
                    <a:pt x="5050" y="2436"/>
                    <a:pt x="4734" y="2569"/>
                  </a:cubicBezTo>
                  <a:cubicBezTo>
                    <a:pt x="4061" y="2877"/>
                    <a:pt x="3320" y="3267"/>
                    <a:pt x="2625" y="3267"/>
                  </a:cubicBezTo>
                  <a:cubicBezTo>
                    <a:pt x="2174" y="3267"/>
                    <a:pt x="1743" y="3103"/>
                    <a:pt x="1363" y="2647"/>
                  </a:cubicBezTo>
                  <a:cubicBezTo>
                    <a:pt x="1015" y="2227"/>
                    <a:pt x="604" y="1473"/>
                    <a:pt x="698" y="901"/>
                  </a:cubicBezTo>
                  <a:cubicBezTo>
                    <a:pt x="766" y="494"/>
                    <a:pt x="1350" y="454"/>
                    <a:pt x="1665" y="439"/>
                  </a:cubicBezTo>
                  <a:cubicBezTo>
                    <a:pt x="1726" y="436"/>
                    <a:pt x="1786" y="435"/>
                    <a:pt x="1847" y="435"/>
                  </a:cubicBezTo>
                  <a:close/>
                  <a:moveTo>
                    <a:pt x="1803" y="1"/>
                  </a:moveTo>
                  <a:cubicBezTo>
                    <a:pt x="1713" y="1"/>
                    <a:pt x="1623" y="3"/>
                    <a:pt x="1535" y="7"/>
                  </a:cubicBezTo>
                  <a:cubicBezTo>
                    <a:pt x="1063" y="27"/>
                    <a:pt x="592" y="175"/>
                    <a:pt x="342" y="601"/>
                  </a:cubicBezTo>
                  <a:cubicBezTo>
                    <a:pt x="0" y="1185"/>
                    <a:pt x="492" y="2067"/>
                    <a:pt x="773" y="2561"/>
                  </a:cubicBezTo>
                  <a:cubicBezTo>
                    <a:pt x="1146" y="3220"/>
                    <a:pt x="1802" y="3734"/>
                    <a:pt x="2581" y="3734"/>
                  </a:cubicBezTo>
                  <a:cubicBezTo>
                    <a:pt x="2596" y="3734"/>
                    <a:pt x="2611" y="3734"/>
                    <a:pt x="2626" y="3733"/>
                  </a:cubicBezTo>
                  <a:cubicBezTo>
                    <a:pt x="3442" y="3713"/>
                    <a:pt x="4172" y="3310"/>
                    <a:pt x="4895" y="2978"/>
                  </a:cubicBezTo>
                  <a:cubicBezTo>
                    <a:pt x="5373" y="2776"/>
                    <a:pt x="6067" y="2514"/>
                    <a:pt x="6221" y="1955"/>
                  </a:cubicBezTo>
                  <a:cubicBezTo>
                    <a:pt x="6416" y="1248"/>
                    <a:pt x="5679" y="859"/>
                    <a:pt x="5128" y="664"/>
                  </a:cubicBezTo>
                  <a:cubicBezTo>
                    <a:pt x="4105" y="303"/>
                    <a:pt x="2906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2019400" y="3738275"/>
              <a:ext cx="108400" cy="76300"/>
            </a:xfrm>
            <a:custGeom>
              <a:rect b="b" l="l" r="r" t="t"/>
              <a:pathLst>
                <a:path extrusionOk="0" h="3052" w="4336">
                  <a:moveTo>
                    <a:pt x="2920" y="447"/>
                  </a:moveTo>
                  <a:cubicBezTo>
                    <a:pt x="3004" y="447"/>
                    <a:pt x="3089" y="453"/>
                    <a:pt x="3176" y="465"/>
                  </a:cubicBezTo>
                  <a:cubicBezTo>
                    <a:pt x="3912" y="574"/>
                    <a:pt x="3726" y="1423"/>
                    <a:pt x="3560" y="1918"/>
                  </a:cubicBezTo>
                  <a:cubicBezTo>
                    <a:pt x="3414" y="2278"/>
                    <a:pt x="3218" y="2585"/>
                    <a:pt x="2807" y="2639"/>
                  </a:cubicBezTo>
                  <a:cubicBezTo>
                    <a:pt x="2779" y="2642"/>
                    <a:pt x="2750" y="2644"/>
                    <a:pt x="2722" y="2644"/>
                  </a:cubicBezTo>
                  <a:cubicBezTo>
                    <a:pt x="2377" y="2644"/>
                    <a:pt x="2048" y="2387"/>
                    <a:pt x="1800" y="2182"/>
                  </a:cubicBezTo>
                  <a:cubicBezTo>
                    <a:pt x="1368" y="1826"/>
                    <a:pt x="489" y="939"/>
                    <a:pt x="1421" y="649"/>
                  </a:cubicBezTo>
                  <a:cubicBezTo>
                    <a:pt x="1681" y="567"/>
                    <a:pt x="1968" y="559"/>
                    <a:pt x="2237" y="520"/>
                  </a:cubicBezTo>
                  <a:cubicBezTo>
                    <a:pt x="2470" y="486"/>
                    <a:pt x="2691" y="447"/>
                    <a:pt x="2920" y="447"/>
                  </a:cubicBezTo>
                  <a:close/>
                  <a:moveTo>
                    <a:pt x="2935" y="1"/>
                  </a:moveTo>
                  <a:cubicBezTo>
                    <a:pt x="2652" y="1"/>
                    <a:pt x="2365" y="57"/>
                    <a:pt x="2092" y="97"/>
                  </a:cubicBezTo>
                  <a:cubicBezTo>
                    <a:pt x="1643" y="162"/>
                    <a:pt x="1126" y="180"/>
                    <a:pt x="767" y="499"/>
                  </a:cubicBezTo>
                  <a:cubicBezTo>
                    <a:pt x="0" y="1184"/>
                    <a:pt x="1494" y="3052"/>
                    <a:pt x="2761" y="3052"/>
                  </a:cubicBezTo>
                  <a:cubicBezTo>
                    <a:pt x="3238" y="3052"/>
                    <a:pt x="3683" y="2787"/>
                    <a:pt x="3963" y="2093"/>
                  </a:cubicBezTo>
                  <a:cubicBezTo>
                    <a:pt x="4205" y="1374"/>
                    <a:pt x="4335" y="420"/>
                    <a:pt x="3469" y="90"/>
                  </a:cubicBezTo>
                  <a:cubicBezTo>
                    <a:pt x="3296" y="24"/>
                    <a:pt x="3117" y="1"/>
                    <a:pt x="2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1966875" y="3491100"/>
              <a:ext cx="139300" cy="110475"/>
            </a:xfrm>
            <a:custGeom>
              <a:rect b="b" l="l" r="r" t="t"/>
              <a:pathLst>
                <a:path extrusionOk="0" h="4419" w="5572">
                  <a:moveTo>
                    <a:pt x="321" y="0"/>
                  </a:moveTo>
                  <a:cubicBezTo>
                    <a:pt x="143" y="0"/>
                    <a:pt x="0" y="252"/>
                    <a:pt x="181" y="394"/>
                  </a:cubicBezTo>
                  <a:cubicBezTo>
                    <a:pt x="1846" y="1703"/>
                    <a:pt x="3645" y="2849"/>
                    <a:pt x="5145" y="4359"/>
                  </a:cubicBezTo>
                  <a:cubicBezTo>
                    <a:pt x="5187" y="4401"/>
                    <a:pt x="5232" y="4419"/>
                    <a:pt x="5275" y="4419"/>
                  </a:cubicBezTo>
                  <a:cubicBezTo>
                    <a:pt x="5437" y="4419"/>
                    <a:pt x="5572" y="4170"/>
                    <a:pt x="5415" y="4012"/>
                  </a:cubicBezTo>
                  <a:cubicBezTo>
                    <a:pt x="3916" y="2504"/>
                    <a:pt x="2116" y="1358"/>
                    <a:pt x="451" y="48"/>
                  </a:cubicBezTo>
                  <a:cubicBezTo>
                    <a:pt x="408" y="14"/>
                    <a:pt x="36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1994375" y="3478275"/>
              <a:ext cx="129150" cy="25075"/>
            </a:xfrm>
            <a:custGeom>
              <a:rect b="b" l="l" r="r" t="t"/>
              <a:pathLst>
                <a:path extrusionOk="0" h="1003" w="5166">
                  <a:moveTo>
                    <a:pt x="277" y="86"/>
                  </a:moveTo>
                  <a:cubicBezTo>
                    <a:pt x="0" y="86"/>
                    <a:pt x="52" y="518"/>
                    <a:pt x="329" y="523"/>
                  </a:cubicBezTo>
                  <a:cubicBezTo>
                    <a:pt x="1825" y="546"/>
                    <a:pt x="3331" y="433"/>
                    <a:pt x="4754" y="987"/>
                  </a:cubicBezTo>
                  <a:cubicBezTo>
                    <a:pt x="4783" y="998"/>
                    <a:pt x="4811" y="1003"/>
                    <a:pt x="4838" y="1003"/>
                  </a:cubicBezTo>
                  <a:cubicBezTo>
                    <a:pt x="5051" y="1003"/>
                    <a:pt x="5165" y="675"/>
                    <a:pt x="4929" y="583"/>
                  </a:cubicBezTo>
                  <a:cubicBezTo>
                    <a:pt x="3431" y="1"/>
                    <a:pt x="1857" y="111"/>
                    <a:pt x="282" y="86"/>
                  </a:cubicBezTo>
                  <a:cubicBezTo>
                    <a:pt x="280" y="86"/>
                    <a:pt x="279" y="86"/>
                    <a:pt x="277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1126475" y="3246800"/>
              <a:ext cx="1317675" cy="1222525"/>
            </a:xfrm>
            <a:custGeom>
              <a:rect b="b" l="l" r="r" t="t"/>
              <a:pathLst>
                <a:path extrusionOk="0" h="48901" w="52707">
                  <a:moveTo>
                    <a:pt x="36312" y="429"/>
                  </a:moveTo>
                  <a:cubicBezTo>
                    <a:pt x="37117" y="429"/>
                    <a:pt x="37707" y="1295"/>
                    <a:pt x="38024" y="1953"/>
                  </a:cubicBezTo>
                  <a:cubicBezTo>
                    <a:pt x="38177" y="2275"/>
                    <a:pt x="38287" y="2631"/>
                    <a:pt x="38411" y="2964"/>
                  </a:cubicBezTo>
                  <a:cubicBezTo>
                    <a:pt x="38483" y="3161"/>
                    <a:pt x="38681" y="3538"/>
                    <a:pt x="38701" y="3788"/>
                  </a:cubicBezTo>
                  <a:cubicBezTo>
                    <a:pt x="38401" y="3818"/>
                    <a:pt x="38104" y="3863"/>
                    <a:pt x="37807" y="3908"/>
                  </a:cubicBezTo>
                  <a:cubicBezTo>
                    <a:pt x="37814" y="3191"/>
                    <a:pt x="37754" y="2452"/>
                    <a:pt x="37423" y="1803"/>
                  </a:cubicBezTo>
                  <a:cubicBezTo>
                    <a:pt x="37070" y="1108"/>
                    <a:pt x="36414" y="797"/>
                    <a:pt x="35672" y="762"/>
                  </a:cubicBezTo>
                  <a:cubicBezTo>
                    <a:pt x="35732" y="617"/>
                    <a:pt x="35845" y="510"/>
                    <a:pt x="36030" y="464"/>
                  </a:cubicBezTo>
                  <a:lnTo>
                    <a:pt x="36032" y="464"/>
                  </a:lnTo>
                  <a:cubicBezTo>
                    <a:pt x="36128" y="440"/>
                    <a:pt x="36221" y="429"/>
                    <a:pt x="36312" y="429"/>
                  </a:cubicBezTo>
                  <a:close/>
                  <a:moveTo>
                    <a:pt x="35622" y="1199"/>
                  </a:moveTo>
                  <a:lnTo>
                    <a:pt x="35622" y="1199"/>
                  </a:lnTo>
                  <a:cubicBezTo>
                    <a:pt x="37132" y="1234"/>
                    <a:pt x="37390" y="2736"/>
                    <a:pt x="37368" y="3978"/>
                  </a:cubicBezTo>
                  <a:cubicBezTo>
                    <a:pt x="37156" y="4010"/>
                    <a:pt x="36943" y="4040"/>
                    <a:pt x="36728" y="4064"/>
                  </a:cubicBezTo>
                  <a:cubicBezTo>
                    <a:pt x="36728" y="4037"/>
                    <a:pt x="36723" y="4008"/>
                    <a:pt x="36713" y="3983"/>
                  </a:cubicBezTo>
                  <a:cubicBezTo>
                    <a:pt x="36539" y="3555"/>
                    <a:pt x="35688" y="2107"/>
                    <a:pt x="35622" y="1199"/>
                  </a:cubicBezTo>
                  <a:close/>
                  <a:moveTo>
                    <a:pt x="34224" y="2902"/>
                  </a:moveTo>
                  <a:cubicBezTo>
                    <a:pt x="34820" y="2902"/>
                    <a:pt x="35395" y="3008"/>
                    <a:pt x="35877" y="3298"/>
                  </a:cubicBezTo>
                  <a:cubicBezTo>
                    <a:pt x="35890" y="3305"/>
                    <a:pt x="35904" y="3311"/>
                    <a:pt x="35919" y="3318"/>
                  </a:cubicBezTo>
                  <a:cubicBezTo>
                    <a:pt x="36070" y="3636"/>
                    <a:pt x="36207" y="3912"/>
                    <a:pt x="36287" y="4100"/>
                  </a:cubicBezTo>
                  <a:cubicBezTo>
                    <a:pt x="36182" y="4107"/>
                    <a:pt x="36075" y="4110"/>
                    <a:pt x="35970" y="4110"/>
                  </a:cubicBezTo>
                  <a:cubicBezTo>
                    <a:pt x="35925" y="4111"/>
                    <a:pt x="35880" y="4111"/>
                    <a:pt x="35834" y="4111"/>
                  </a:cubicBezTo>
                  <a:cubicBezTo>
                    <a:pt x="35315" y="4111"/>
                    <a:pt x="34800" y="4092"/>
                    <a:pt x="34284" y="4092"/>
                  </a:cubicBezTo>
                  <a:cubicBezTo>
                    <a:pt x="33866" y="4092"/>
                    <a:pt x="33447" y="4104"/>
                    <a:pt x="33026" y="4149"/>
                  </a:cubicBezTo>
                  <a:cubicBezTo>
                    <a:pt x="31535" y="4307"/>
                    <a:pt x="30012" y="4601"/>
                    <a:pt x="28699" y="5353"/>
                  </a:cubicBezTo>
                  <a:cubicBezTo>
                    <a:pt x="28529" y="5451"/>
                    <a:pt x="28365" y="5560"/>
                    <a:pt x="28210" y="5678"/>
                  </a:cubicBezTo>
                  <a:cubicBezTo>
                    <a:pt x="28152" y="5416"/>
                    <a:pt x="28068" y="5159"/>
                    <a:pt x="27960" y="4913"/>
                  </a:cubicBezTo>
                  <a:cubicBezTo>
                    <a:pt x="28000" y="4911"/>
                    <a:pt x="28038" y="4898"/>
                    <a:pt x="28072" y="4878"/>
                  </a:cubicBezTo>
                  <a:lnTo>
                    <a:pt x="28073" y="4876"/>
                  </a:lnTo>
                  <a:cubicBezTo>
                    <a:pt x="29208" y="4154"/>
                    <a:pt x="30512" y="3662"/>
                    <a:pt x="31805" y="3305"/>
                  </a:cubicBezTo>
                  <a:cubicBezTo>
                    <a:pt x="32514" y="3110"/>
                    <a:pt x="33389" y="2902"/>
                    <a:pt x="34224" y="2902"/>
                  </a:cubicBezTo>
                  <a:close/>
                  <a:moveTo>
                    <a:pt x="22109" y="1407"/>
                  </a:moveTo>
                  <a:cubicBezTo>
                    <a:pt x="22500" y="1407"/>
                    <a:pt x="22882" y="1425"/>
                    <a:pt x="23243" y="1448"/>
                  </a:cubicBezTo>
                  <a:cubicBezTo>
                    <a:pt x="23768" y="1481"/>
                    <a:pt x="24315" y="1513"/>
                    <a:pt x="24819" y="1678"/>
                  </a:cubicBezTo>
                  <a:cubicBezTo>
                    <a:pt x="25351" y="1853"/>
                    <a:pt x="25790" y="2215"/>
                    <a:pt x="26150" y="2634"/>
                  </a:cubicBezTo>
                  <a:cubicBezTo>
                    <a:pt x="26792" y="3385"/>
                    <a:pt x="27241" y="4364"/>
                    <a:pt x="27595" y="5280"/>
                  </a:cubicBezTo>
                  <a:cubicBezTo>
                    <a:pt x="27685" y="5515"/>
                    <a:pt x="27787" y="5768"/>
                    <a:pt x="27815" y="6022"/>
                  </a:cubicBezTo>
                  <a:cubicBezTo>
                    <a:pt x="27641" y="6192"/>
                    <a:pt x="27485" y="6379"/>
                    <a:pt x="27348" y="6579"/>
                  </a:cubicBezTo>
                  <a:cubicBezTo>
                    <a:pt x="27111" y="5625"/>
                    <a:pt x="26517" y="4752"/>
                    <a:pt x="25880" y="4030"/>
                  </a:cubicBezTo>
                  <a:cubicBezTo>
                    <a:pt x="24991" y="3023"/>
                    <a:pt x="23913" y="2312"/>
                    <a:pt x="22585" y="2062"/>
                  </a:cubicBezTo>
                  <a:cubicBezTo>
                    <a:pt x="22169" y="1984"/>
                    <a:pt x="21744" y="1945"/>
                    <a:pt x="21318" y="1945"/>
                  </a:cubicBezTo>
                  <a:cubicBezTo>
                    <a:pt x="20510" y="1945"/>
                    <a:pt x="19700" y="2083"/>
                    <a:pt x="18940" y="2345"/>
                  </a:cubicBezTo>
                  <a:cubicBezTo>
                    <a:pt x="18684" y="2434"/>
                    <a:pt x="18432" y="2537"/>
                    <a:pt x="18188" y="2656"/>
                  </a:cubicBezTo>
                  <a:cubicBezTo>
                    <a:pt x="19152" y="1638"/>
                    <a:pt x="20684" y="1407"/>
                    <a:pt x="22109" y="1407"/>
                  </a:cubicBezTo>
                  <a:close/>
                  <a:moveTo>
                    <a:pt x="19496" y="5785"/>
                  </a:moveTo>
                  <a:cubicBezTo>
                    <a:pt x="19604" y="7110"/>
                    <a:pt x="19926" y="8397"/>
                    <a:pt x="20348" y="9657"/>
                  </a:cubicBezTo>
                  <a:cubicBezTo>
                    <a:pt x="19876" y="9769"/>
                    <a:pt x="19421" y="9929"/>
                    <a:pt x="18970" y="10104"/>
                  </a:cubicBezTo>
                  <a:cubicBezTo>
                    <a:pt x="18777" y="9947"/>
                    <a:pt x="18580" y="9794"/>
                    <a:pt x="18387" y="9635"/>
                  </a:cubicBezTo>
                  <a:cubicBezTo>
                    <a:pt x="18086" y="9395"/>
                    <a:pt x="17821" y="9118"/>
                    <a:pt x="17531" y="8868"/>
                  </a:cubicBezTo>
                  <a:cubicBezTo>
                    <a:pt x="17454" y="8529"/>
                    <a:pt x="17386" y="8190"/>
                    <a:pt x="17326" y="7855"/>
                  </a:cubicBezTo>
                  <a:cubicBezTo>
                    <a:pt x="17261" y="7497"/>
                    <a:pt x="17207" y="7123"/>
                    <a:pt x="17172" y="6744"/>
                  </a:cubicBezTo>
                  <a:cubicBezTo>
                    <a:pt x="17828" y="6249"/>
                    <a:pt x="18684" y="5942"/>
                    <a:pt x="19496" y="5785"/>
                  </a:cubicBezTo>
                  <a:close/>
                  <a:moveTo>
                    <a:pt x="17723" y="9627"/>
                  </a:moveTo>
                  <a:cubicBezTo>
                    <a:pt x="17876" y="9772"/>
                    <a:pt x="18031" y="9915"/>
                    <a:pt x="18195" y="10047"/>
                  </a:cubicBezTo>
                  <a:cubicBezTo>
                    <a:pt x="18297" y="10129"/>
                    <a:pt x="18398" y="10209"/>
                    <a:pt x="18500" y="10291"/>
                  </a:cubicBezTo>
                  <a:cubicBezTo>
                    <a:pt x="18332" y="10359"/>
                    <a:pt x="18163" y="10427"/>
                    <a:pt x="17993" y="10496"/>
                  </a:cubicBezTo>
                  <a:cubicBezTo>
                    <a:pt x="17895" y="10209"/>
                    <a:pt x="17804" y="9919"/>
                    <a:pt x="17723" y="9627"/>
                  </a:cubicBezTo>
                  <a:close/>
                  <a:moveTo>
                    <a:pt x="31355" y="5743"/>
                  </a:moveTo>
                  <a:lnTo>
                    <a:pt x="31355" y="5743"/>
                  </a:lnTo>
                  <a:cubicBezTo>
                    <a:pt x="30048" y="6928"/>
                    <a:pt x="29198" y="8771"/>
                    <a:pt x="28953" y="10462"/>
                  </a:cubicBezTo>
                  <a:cubicBezTo>
                    <a:pt x="28811" y="10466"/>
                    <a:pt x="28671" y="10472"/>
                    <a:pt x="28535" y="10479"/>
                  </a:cubicBezTo>
                  <a:lnTo>
                    <a:pt x="28535" y="10481"/>
                  </a:lnTo>
                  <a:cubicBezTo>
                    <a:pt x="28445" y="10484"/>
                    <a:pt x="28355" y="10491"/>
                    <a:pt x="28265" y="10497"/>
                  </a:cubicBezTo>
                  <a:cubicBezTo>
                    <a:pt x="28272" y="10432"/>
                    <a:pt x="28279" y="10369"/>
                    <a:pt x="28285" y="10304"/>
                  </a:cubicBezTo>
                  <a:cubicBezTo>
                    <a:pt x="28442" y="8826"/>
                    <a:pt x="28759" y="7308"/>
                    <a:pt x="30038" y="6391"/>
                  </a:cubicBezTo>
                  <a:cubicBezTo>
                    <a:pt x="30437" y="6105"/>
                    <a:pt x="30883" y="5897"/>
                    <a:pt x="31355" y="5743"/>
                  </a:cubicBezTo>
                  <a:close/>
                  <a:moveTo>
                    <a:pt x="38906" y="4214"/>
                  </a:moveTo>
                  <a:cubicBezTo>
                    <a:pt x="38966" y="4395"/>
                    <a:pt x="39016" y="4582"/>
                    <a:pt x="39075" y="4764"/>
                  </a:cubicBezTo>
                  <a:cubicBezTo>
                    <a:pt x="38467" y="4854"/>
                    <a:pt x="37849" y="4878"/>
                    <a:pt x="37229" y="4878"/>
                  </a:cubicBezTo>
                  <a:cubicBezTo>
                    <a:pt x="36527" y="4878"/>
                    <a:pt x="35822" y="4847"/>
                    <a:pt x="35122" y="4847"/>
                  </a:cubicBezTo>
                  <a:cubicBezTo>
                    <a:pt x="34895" y="4847"/>
                    <a:pt x="34668" y="4851"/>
                    <a:pt x="34442" y="4859"/>
                  </a:cubicBezTo>
                  <a:cubicBezTo>
                    <a:pt x="32879" y="4919"/>
                    <a:pt x="31226" y="5119"/>
                    <a:pt x="29877" y="5970"/>
                  </a:cubicBezTo>
                  <a:cubicBezTo>
                    <a:pt x="28277" y="6979"/>
                    <a:pt x="27968" y="8731"/>
                    <a:pt x="27800" y="10534"/>
                  </a:cubicBezTo>
                  <a:cubicBezTo>
                    <a:pt x="27571" y="10556"/>
                    <a:pt x="27341" y="10584"/>
                    <a:pt x="27114" y="10614"/>
                  </a:cubicBezTo>
                  <a:cubicBezTo>
                    <a:pt x="27109" y="10366"/>
                    <a:pt x="27104" y="10119"/>
                    <a:pt x="27103" y="9872"/>
                  </a:cubicBezTo>
                  <a:cubicBezTo>
                    <a:pt x="27098" y="9020"/>
                    <a:pt x="27108" y="8115"/>
                    <a:pt x="27440" y="7316"/>
                  </a:cubicBezTo>
                  <a:cubicBezTo>
                    <a:pt x="27731" y="6609"/>
                    <a:pt x="28320" y="6090"/>
                    <a:pt x="28961" y="5705"/>
                  </a:cubicBezTo>
                  <a:cubicBezTo>
                    <a:pt x="30237" y="4939"/>
                    <a:pt x="31820" y="4714"/>
                    <a:pt x="33275" y="4566"/>
                  </a:cubicBezTo>
                  <a:cubicBezTo>
                    <a:pt x="33626" y="4530"/>
                    <a:pt x="33978" y="4518"/>
                    <a:pt x="34331" y="4518"/>
                  </a:cubicBezTo>
                  <a:cubicBezTo>
                    <a:pt x="34892" y="4518"/>
                    <a:pt x="35453" y="4547"/>
                    <a:pt x="36014" y="4549"/>
                  </a:cubicBezTo>
                  <a:cubicBezTo>
                    <a:pt x="36023" y="4549"/>
                    <a:pt x="36032" y="4549"/>
                    <a:pt x="36042" y="4549"/>
                  </a:cubicBezTo>
                  <a:cubicBezTo>
                    <a:pt x="37017" y="4549"/>
                    <a:pt x="37946" y="4291"/>
                    <a:pt x="38906" y="4214"/>
                  </a:cubicBezTo>
                  <a:close/>
                  <a:moveTo>
                    <a:pt x="16086" y="8671"/>
                  </a:moveTo>
                  <a:cubicBezTo>
                    <a:pt x="16483" y="8671"/>
                    <a:pt x="16838" y="8870"/>
                    <a:pt x="17152" y="9118"/>
                  </a:cubicBezTo>
                  <a:cubicBezTo>
                    <a:pt x="17181" y="9238"/>
                    <a:pt x="17212" y="9356"/>
                    <a:pt x="17242" y="9472"/>
                  </a:cubicBezTo>
                  <a:cubicBezTo>
                    <a:pt x="17424" y="10142"/>
                    <a:pt x="17633" y="10801"/>
                    <a:pt x="17900" y="11435"/>
                  </a:cubicBezTo>
                  <a:cubicBezTo>
                    <a:pt x="17556" y="11392"/>
                    <a:pt x="17211" y="11370"/>
                    <a:pt x="16865" y="11370"/>
                  </a:cubicBezTo>
                  <a:cubicBezTo>
                    <a:pt x="16756" y="11370"/>
                    <a:pt x="16646" y="11372"/>
                    <a:pt x="16537" y="11377"/>
                  </a:cubicBezTo>
                  <a:cubicBezTo>
                    <a:pt x="16393" y="11381"/>
                    <a:pt x="16248" y="11387"/>
                    <a:pt x="16106" y="11387"/>
                  </a:cubicBezTo>
                  <a:cubicBezTo>
                    <a:pt x="15674" y="11387"/>
                    <a:pt x="15256" y="11335"/>
                    <a:pt x="14900" y="11041"/>
                  </a:cubicBezTo>
                  <a:cubicBezTo>
                    <a:pt x="14497" y="10706"/>
                    <a:pt x="14502" y="10110"/>
                    <a:pt x="14672" y="9662"/>
                  </a:cubicBezTo>
                  <a:cubicBezTo>
                    <a:pt x="14865" y="9150"/>
                    <a:pt x="15324" y="8799"/>
                    <a:pt x="15851" y="8694"/>
                  </a:cubicBezTo>
                  <a:cubicBezTo>
                    <a:pt x="15931" y="8678"/>
                    <a:pt x="16009" y="8671"/>
                    <a:pt x="16086" y="8671"/>
                  </a:cubicBezTo>
                  <a:close/>
                  <a:moveTo>
                    <a:pt x="18890" y="10606"/>
                  </a:moveTo>
                  <a:cubicBezTo>
                    <a:pt x="19216" y="10873"/>
                    <a:pt x="19529" y="11153"/>
                    <a:pt x="19815" y="11468"/>
                  </a:cubicBezTo>
                  <a:cubicBezTo>
                    <a:pt x="19564" y="11540"/>
                    <a:pt x="19320" y="11568"/>
                    <a:pt x="19076" y="11568"/>
                  </a:cubicBezTo>
                  <a:cubicBezTo>
                    <a:pt x="18854" y="11568"/>
                    <a:pt x="18632" y="11545"/>
                    <a:pt x="18403" y="11512"/>
                  </a:cubicBezTo>
                  <a:cubicBezTo>
                    <a:pt x="18312" y="11313"/>
                    <a:pt x="18226" y="11113"/>
                    <a:pt x="18148" y="10908"/>
                  </a:cubicBezTo>
                  <a:lnTo>
                    <a:pt x="18146" y="10908"/>
                  </a:lnTo>
                  <a:cubicBezTo>
                    <a:pt x="18395" y="10808"/>
                    <a:pt x="18642" y="10706"/>
                    <a:pt x="18890" y="10606"/>
                  </a:cubicBezTo>
                  <a:close/>
                  <a:moveTo>
                    <a:pt x="21253" y="2390"/>
                  </a:moveTo>
                  <a:cubicBezTo>
                    <a:pt x="21678" y="2390"/>
                    <a:pt x="22102" y="2427"/>
                    <a:pt x="22517" y="2495"/>
                  </a:cubicBezTo>
                  <a:cubicBezTo>
                    <a:pt x="23736" y="2697"/>
                    <a:pt x="24710" y="3396"/>
                    <a:pt x="25526" y="4294"/>
                  </a:cubicBezTo>
                  <a:cubicBezTo>
                    <a:pt x="26254" y="5089"/>
                    <a:pt x="26922" y="6120"/>
                    <a:pt x="27009" y="7221"/>
                  </a:cubicBezTo>
                  <a:cubicBezTo>
                    <a:pt x="26767" y="7833"/>
                    <a:pt x="26701" y="8492"/>
                    <a:pt x="26676" y="9160"/>
                  </a:cubicBezTo>
                  <a:cubicBezTo>
                    <a:pt x="26656" y="9665"/>
                    <a:pt x="26667" y="10171"/>
                    <a:pt x="26674" y="10676"/>
                  </a:cubicBezTo>
                  <a:cubicBezTo>
                    <a:pt x="26295" y="10731"/>
                    <a:pt x="25920" y="10796"/>
                    <a:pt x="25543" y="10861"/>
                  </a:cubicBezTo>
                  <a:cubicBezTo>
                    <a:pt x="24697" y="11008"/>
                    <a:pt x="23848" y="11156"/>
                    <a:pt x="23009" y="11340"/>
                  </a:cubicBezTo>
                  <a:cubicBezTo>
                    <a:pt x="22515" y="11448"/>
                    <a:pt x="21956" y="11568"/>
                    <a:pt x="21454" y="11782"/>
                  </a:cubicBezTo>
                  <a:cubicBezTo>
                    <a:pt x="21453" y="11775"/>
                    <a:pt x="21451" y="11770"/>
                    <a:pt x="21449" y="11764"/>
                  </a:cubicBezTo>
                  <a:cubicBezTo>
                    <a:pt x="21301" y="11426"/>
                    <a:pt x="21058" y="11289"/>
                    <a:pt x="20800" y="11289"/>
                  </a:cubicBezTo>
                  <a:cubicBezTo>
                    <a:pt x="20632" y="11289"/>
                    <a:pt x="20457" y="11346"/>
                    <a:pt x="20297" y="11445"/>
                  </a:cubicBezTo>
                  <a:cubicBezTo>
                    <a:pt x="20303" y="11388"/>
                    <a:pt x="20285" y="11333"/>
                    <a:pt x="20247" y="11293"/>
                  </a:cubicBezTo>
                  <a:cubicBezTo>
                    <a:pt x="19973" y="10976"/>
                    <a:pt x="19671" y="10693"/>
                    <a:pt x="19356" y="10424"/>
                  </a:cubicBezTo>
                  <a:cubicBezTo>
                    <a:pt x="19780" y="10264"/>
                    <a:pt x="20210" y="10124"/>
                    <a:pt x="20657" y="10037"/>
                  </a:cubicBezTo>
                  <a:cubicBezTo>
                    <a:pt x="20800" y="10009"/>
                    <a:pt x="20887" y="9880"/>
                    <a:pt x="20839" y="9737"/>
                  </a:cubicBezTo>
                  <a:cubicBezTo>
                    <a:pt x="20363" y="8362"/>
                    <a:pt x="20005" y="6958"/>
                    <a:pt x="19916" y="5501"/>
                  </a:cubicBezTo>
                  <a:cubicBezTo>
                    <a:pt x="19910" y="5397"/>
                    <a:pt x="19808" y="5304"/>
                    <a:pt x="19702" y="5304"/>
                  </a:cubicBezTo>
                  <a:cubicBezTo>
                    <a:pt x="19693" y="5304"/>
                    <a:pt x="19684" y="5305"/>
                    <a:pt x="19674" y="5306"/>
                  </a:cubicBezTo>
                  <a:cubicBezTo>
                    <a:pt x="18809" y="5448"/>
                    <a:pt x="17885" y="5740"/>
                    <a:pt x="17139" y="6230"/>
                  </a:cubicBezTo>
                  <a:cubicBezTo>
                    <a:pt x="17112" y="5567"/>
                    <a:pt x="17156" y="4898"/>
                    <a:pt x="17327" y="4269"/>
                  </a:cubicBezTo>
                  <a:lnTo>
                    <a:pt x="17326" y="4269"/>
                  </a:lnTo>
                  <a:cubicBezTo>
                    <a:pt x="17341" y="4242"/>
                    <a:pt x="17349" y="4214"/>
                    <a:pt x="17352" y="4184"/>
                  </a:cubicBezTo>
                  <a:cubicBezTo>
                    <a:pt x="17399" y="4018"/>
                    <a:pt x="17456" y="3857"/>
                    <a:pt x="17521" y="3700"/>
                  </a:cubicBezTo>
                  <a:cubicBezTo>
                    <a:pt x="17886" y="3163"/>
                    <a:pt x="18754" y="2867"/>
                    <a:pt x="19286" y="2692"/>
                  </a:cubicBezTo>
                  <a:cubicBezTo>
                    <a:pt x="19917" y="2482"/>
                    <a:pt x="20585" y="2390"/>
                    <a:pt x="21253" y="2390"/>
                  </a:cubicBezTo>
                  <a:close/>
                  <a:moveTo>
                    <a:pt x="20763" y="11730"/>
                  </a:moveTo>
                  <a:cubicBezTo>
                    <a:pt x="20875" y="11730"/>
                    <a:pt x="20977" y="11785"/>
                    <a:pt x="21039" y="11925"/>
                  </a:cubicBezTo>
                  <a:cubicBezTo>
                    <a:pt x="21047" y="11942"/>
                    <a:pt x="21056" y="11959"/>
                    <a:pt x="21067" y="11974"/>
                  </a:cubicBezTo>
                  <a:cubicBezTo>
                    <a:pt x="20907" y="12066"/>
                    <a:pt x="20757" y="12176"/>
                    <a:pt x="20620" y="12301"/>
                  </a:cubicBezTo>
                  <a:cubicBezTo>
                    <a:pt x="20597" y="12307"/>
                    <a:pt x="20574" y="12317"/>
                    <a:pt x="20554" y="12329"/>
                  </a:cubicBezTo>
                  <a:cubicBezTo>
                    <a:pt x="20550" y="12331"/>
                    <a:pt x="20549" y="12332"/>
                    <a:pt x="20545" y="12334"/>
                  </a:cubicBezTo>
                  <a:cubicBezTo>
                    <a:pt x="20520" y="12342"/>
                    <a:pt x="20497" y="12356"/>
                    <a:pt x="20478" y="12374"/>
                  </a:cubicBezTo>
                  <a:cubicBezTo>
                    <a:pt x="20365" y="12444"/>
                    <a:pt x="20250" y="12511"/>
                    <a:pt x="20133" y="12574"/>
                  </a:cubicBezTo>
                  <a:cubicBezTo>
                    <a:pt x="20070" y="12324"/>
                    <a:pt x="20178" y="12082"/>
                    <a:pt x="20382" y="11900"/>
                  </a:cubicBezTo>
                  <a:cubicBezTo>
                    <a:pt x="20492" y="11803"/>
                    <a:pt x="20634" y="11730"/>
                    <a:pt x="20763" y="11730"/>
                  </a:cubicBezTo>
                  <a:close/>
                  <a:moveTo>
                    <a:pt x="19835" y="11917"/>
                  </a:moveTo>
                  <a:lnTo>
                    <a:pt x="19835" y="11917"/>
                  </a:lnTo>
                  <a:cubicBezTo>
                    <a:pt x="19683" y="12179"/>
                    <a:pt x="19624" y="12489"/>
                    <a:pt x="19738" y="12786"/>
                  </a:cubicBezTo>
                  <a:cubicBezTo>
                    <a:pt x="19549" y="12883"/>
                    <a:pt x="19362" y="12978"/>
                    <a:pt x="19177" y="13080"/>
                  </a:cubicBezTo>
                  <a:cubicBezTo>
                    <a:pt x="19216" y="13008"/>
                    <a:pt x="19211" y="12920"/>
                    <a:pt x="19162" y="12855"/>
                  </a:cubicBezTo>
                  <a:lnTo>
                    <a:pt x="19162" y="12856"/>
                  </a:lnTo>
                  <a:cubicBezTo>
                    <a:pt x="18967" y="12573"/>
                    <a:pt x="18789" y="12277"/>
                    <a:pt x="18630" y="11974"/>
                  </a:cubicBezTo>
                  <a:lnTo>
                    <a:pt x="18630" y="11974"/>
                  </a:lnTo>
                  <a:cubicBezTo>
                    <a:pt x="18790" y="11990"/>
                    <a:pt x="18948" y="11999"/>
                    <a:pt x="19105" y="11999"/>
                  </a:cubicBezTo>
                  <a:cubicBezTo>
                    <a:pt x="19346" y="11999"/>
                    <a:pt x="19587" y="11977"/>
                    <a:pt x="19835" y="11917"/>
                  </a:cubicBezTo>
                  <a:close/>
                  <a:moveTo>
                    <a:pt x="42134" y="12419"/>
                  </a:moveTo>
                  <a:cubicBezTo>
                    <a:pt x="42276" y="12648"/>
                    <a:pt x="42456" y="12851"/>
                    <a:pt x="42668" y="13020"/>
                  </a:cubicBezTo>
                  <a:cubicBezTo>
                    <a:pt x="42572" y="13096"/>
                    <a:pt x="42476" y="13154"/>
                    <a:pt x="42403" y="13154"/>
                  </a:cubicBezTo>
                  <a:cubicBezTo>
                    <a:pt x="42383" y="13154"/>
                    <a:pt x="42365" y="13150"/>
                    <a:pt x="42349" y="13140"/>
                  </a:cubicBezTo>
                  <a:cubicBezTo>
                    <a:pt x="42172" y="13033"/>
                    <a:pt x="42149" y="12656"/>
                    <a:pt x="42134" y="12419"/>
                  </a:cubicBezTo>
                  <a:close/>
                  <a:moveTo>
                    <a:pt x="26679" y="11121"/>
                  </a:moveTo>
                  <a:lnTo>
                    <a:pt x="26679" y="11121"/>
                  </a:lnTo>
                  <a:cubicBezTo>
                    <a:pt x="26681" y="11437"/>
                    <a:pt x="26677" y="11754"/>
                    <a:pt x="26659" y="12069"/>
                  </a:cubicBezTo>
                  <a:cubicBezTo>
                    <a:pt x="26624" y="12724"/>
                    <a:pt x="26499" y="13370"/>
                    <a:pt x="26340" y="14007"/>
                  </a:cubicBezTo>
                  <a:cubicBezTo>
                    <a:pt x="24849" y="13018"/>
                    <a:pt x="23102" y="12428"/>
                    <a:pt x="21306" y="12336"/>
                  </a:cubicBezTo>
                  <a:cubicBezTo>
                    <a:pt x="21895" y="11990"/>
                    <a:pt x="22682" y="11855"/>
                    <a:pt x="23284" y="11727"/>
                  </a:cubicBezTo>
                  <a:lnTo>
                    <a:pt x="23284" y="11729"/>
                  </a:lnTo>
                  <a:cubicBezTo>
                    <a:pt x="24048" y="11567"/>
                    <a:pt x="24821" y="11433"/>
                    <a:pt x="25590" y="11298"/>
                  </a:cubicBezTo>
                  <a:cubicBezTo>
                    <a:pt x="25952" y="11235"/>
                    <a:pt x="26315" y="11175"/>
                    <a:pt x="26679" y="11121"/>
                  </a:cubicBezTo>
                  <a:close/>
                  <a:moveTo>
                    <a:pt x="27760" y="10985"/>
                  </a:moveTo>
                  <a:cubicBezTo>
                    <a:pt x="27665" y="12124"/>
                    <a:pt x="27590" y="13263"/>
                    <a:pt x="27244" y="14226"/>
                  </a:cubicBezTo>
                  <a:cubicBezTo>
                    <a:pt x="27234" y="14251"/>
                    <a:pt x="27231" y="14277"/>
                    <a:pt x="27231" y="14304"/>
                  </a:cubicBezTo>
                  <a:cubicBezTo>
                    <a:pt x="27133" y="14344"/>
                    <a:pt x="27038" y="14389"/>
                    <a:pt x="26946" y="14441"/>
                  </a:cubicBezTo>
                  <a:cubicBezTo>
                    <a:pt x="26872" y="14384"/>
                    <a:pt x="26797" y="14327"/>
                    <a:pt x="26721" y="14272"/>
                  </a:cubicBezTo>
                  <a:cubicBezTo>
                    <a:pt x="26874" y="13670"/>
                    <a:pt x="27002" y="13063"/>
                    <a:pt x="27069" y="12441"/>
                  </a:cubicBezTo>
                  <a:cubicBezTo>
                    <a:pt x="27119" y="11984"/>
                    <a:pt x="27124" y="11522"/>
                    <a:pt x="27121" y="11060"/>
                  </a:cubicBezTo>
                  <a:cubicBezTo>
                    <a:pt x="27333" y="11031"/>
                    <a:pt x="27546" y="11006"/>
                    <a:pt x="27760" y="10985"/>
                  </a:cubicBezTo>
                  <a:close/>
                  <a:moveTo>
                    <a:pt x="35781" y="8501"/>
                  </a:moveTo>
                  <a:cubicBezTo>
                    <a:pt x="35975" y="8501"/>
                    <a:pt x="36166" y="8508"/>
                    <a:pt x="36352" y="8517"/>
                  </a:cubicBezTo>
                  <a:cubicBezTo>
                    <a:pt x="37160" y="8559"/>
                    <a:pt x="37975" y="8587"/>
                    <a:pt x="38779" y="8676"/>
                  </a:cubicBezTo>
                  <a:cubicBezTo>
                    <a:pt x="39433" y="8746"/>
                    <a:pt x="40459" y="8828"/>
                    <a:pt x="40870" y="9422"/>
                  </a:cubicBezTo>
                  <a:cubicBezTo>
                    <a:pt x="41110" y="9772"/>
                    <a:pt x="41033" y="10321"/>
                    <a:pt x="40975" y="10709"/>
                  </a:cubicBezTo>
                  <a:cubicBezTo>
                    <a:pt x="40890" y="11273"/>
                    <a:pt x="40691" y="11815"/>
                    <a:pt x="40473" y="12336"/>
                  </a:cubicBezTo>
                  <a:cubicBezTo>
                    <a:pt x="40144" y="13086"/>
                    <a:pt x="39689" y="14212"/>
                    <a:pt x="38890" y="14584"/>
                  </a:cubicBezTo>
                  <a:cubicBezTo>
                    <a:pt x="38814" y="14620"/>
                    <a:pt x="38738" y="14635"/>
                    <a:pt x="38662" y="14635"/>
                  </a:cubicBezTo>
                  <a:cubicBezTo>
                    <a:pt x="38367" y="14635"/>
                    <a:pt x="38074" y="14410"/>
                    <a:pt x="37849" y="14251"/>
                  </a:cubicBezTo>
                  <a:cubicBezTo>
                    <a:pt x="37400" y="13935"/>
                    <a:pt x="36945" y="13630"/>
                    <a:pt x="36506" y="13300"/>
                  </a:cubicBezTo>
                  <a:cubicBezTo>
                    <a:pt x="35607" y="12621"/>
                    <a:pt x="34761" y="11874"/>
                    <a:pt x="33895" y="11151"/>
                  </a:cubicBezTo>
                  <a:cubicBezTo>
                    <a:pt x="33548" y="10861"/>
                    <a:pt x="33170" y="10601"/>
                    <a:pt x="33014" y="10157"/>
                  </a:cubicBezTo>
                  <a:cubicBezTo>
                    <a:pt x="32881" y="9774"/>
                    <a:pt x="33166" y="9405"/>
                    <a:pt x="33438" y="9171"/>
                  </a:cubicBezTo>
                  <a:cubicBezTo>
                    <a:pt x="34079" y="8624"/>
                    <a:pt x="34951" y="8501"/>
                    <a:pt x="35781" y="8501"/>
                  </a:cubicBezTo>
                  <a:close/>
                  <a:moveTo>
                    <a:pt x="28914" y="10896"/>
                  </a:moveTo>
                  <a:cubicBezTo>
                    <a:pt x="28897" y="11857"/>
                    <a:pt x="29390" y="12613"/>
                    <a:pt x="30232" y="13141"/>
                  </a:cubicBezTo>
                  <a:cubicBezTo>
                    <a:pt x="30707" y="13440"/>
                    <a:pt x="31243" y="13634"/>
                    <a:pt x="31760" y="13847"/>
                  </a:cubicBezTo>
                  <a:cubicBezTo>
                    <a:pt x="32409" y="14116"/>
                    <a:pt x="32981" y="14473"/>
                    <a:pt x="33545" y="14891"/>
                  </a:cubicBezTo>
                  <a:cubicBezTo>
                    <a:pt x="34015" y="15238"/>
                    <a:pt x="34554" y="15599"/>
                    <a:pt x="34953" y="16029"/>
                  </a:cubicBezTo>
                  <a:cubicBezTo>
                    <a:pt x="35088" y="16174"/>
                    <a:pt x="35268" y="16411"/>
                    <a:pt x="34963" y="16444"/>
                  </a:cubicBezTo>
                  <a:cubicBezTo>
                    <a:pt x="34919" y="16449"/>
                    <a:pt x="34875" y="16451"/>
                    <a:pt x="34830" y="16451"/>
                  </a:cubicBezTo>
                  <a:cubicBezTo>
                    <a:pt x="34550" y="16451"/>
                    <a:pt x="34244" y="16366"/>
                    <a:pt x="33984" y="16303"/>
                  </a:cubicBezTo>
                  <a:cubicBezTo>
                    <a:pt x="32834" y="16024"/>
                    <a:pt x="31780" y="15390"/>
                    <a:pt x="30741" y="14848"/>
                  </a:cubicBezTo>
                  <a:cubicBezTo>
                    <a:pt x="29978" y="14448"/>
                    <a:pt x="29114" y="14128"/>
                    <a:pt x="28242" y="14128"/>
                  </a:cubicBezTo>
                  <a:cubicBezTo>
                    <a:pt x="28070" y="14128"/>
                    <a:pt x="27897" y="14140"/>
                    <a:pt x="27725" y="14167"/>
                  </a:cubicBezTo>
                  <a:cubicBezTo>
                    <a:pt x="28055" y="13127"/>
                    <a:pt x="28130" y="12028"/>
                    <a:pt x="28225" y="10943"/>
                  </a:cubicBezTo>
                  <a:lnTo>
                    <a:pt x="28225" y="10943"/>
                  </a:lnTo>
                  <a:cubicBezTo>
                    <a:pt x="28270" y="10939"/>
                    <a:pt x="28312" y="10934"/>
                    <a:pt x="28357" y="10931"/>
                  </a:cubicBezTo>
                  <a:cubicBezTo>
                    <a:pt x="28534" y="10918"/>
                    <a:pt x="28722" y="10905"/>
                    <a:pt x="28914" y="10896"/>
                  </a:cubicBezTo>
                  <a:close/>
                  <a:moveTo>
                    <a:pt x="20846" y="12759"/>
                  </a:moveTo>
                  <a:cubicBezTo>
                    <a:pt x="22758" y="12759"/>
                    <a:pt x="24651" y="13371"/>
                    <a:pt x="26225" y="14451"/>
                  </a:cubicBezTo>
                  <a:cubicBezTo>
                    <a:pt x="26157" y="14701"/>
                    <a:pt x="26087" y="14951"/>
                    <a:pt x="26017" y="15198"/>
                  </a:cubicBezTo>
                  <a:cubicBezTo>
                    <a:pt x="26003" y="15240"/>
                    <a:pt x="26003" y="15282"/>
                    <a:pt x="26018" y="15322"/>
                  </a:cubicBezTo>
                  <a:cubicBezTo>
                    <a:pt x="25918" y="15479"/>
                    <a:pt x="25835" y="15647"/>
                    <a:pt x="25773" y="15822"/>
                  </a:cubicBezTo>
                  <a:cubicBezTo>
                    <a:pt x="25760" y="15817"/>
                    <a:pt x="25745" y="15812"/>
                    <a:pt x="25730" y="15809"/>
                  </a:cubicBezTo>
                  <a:cubicBezTo>
                    <a:pt x="25413" y="15741"/>
                    <a:pt x="25088" y="15711"/>
                    <a:pt x="24760" y="15711"/>
                  </a:cubicBezTo>
                  <a:cubicBezTo>
                    <a:pt x="23576" y="15711"/>
                    <a:pt x="22345" y="16095"/>
                    <a:pt x="21254" y="16428"/>
                  </a:cubicBezTo>
                  <a:cubicBezTo>
                    <a:pt x="20652" y="16613"/>
                    <a:pt x="20063" y="16841"/>
                    <a:pt x="19493" y="17112"/>
                  </a:cubicBezTo>
                  <a:cubicBezTo>
                    <a:pt x="19312" y="17115"/>
                    <a:pt x="19134" y="17118"/>
                    <a:pt x="18957" y="17118"/>
                  </a:cubicBezTo>
                  <a:cubicBezTo>
                    <a:pt x="18744" y="17118"/>
                    <a:pt x="18528" y="17125"/>
                    <a:pt x="18315" y="17142"/>
                  </a:cubicBezTo>
                  <a:cubicBezTo>
                    <a:pt x="18317" y="17125"/>
                    <a:pt x="18315" y="17110"/>
                    <a:pt x="18313" y="17093"/>
                  </a:cubicBezTo>
                  <a:cubicBezTo>
                    <a:pt x="18125" y="16084"/>
                    <a:pt x="18258" y="14561"/>
                    <a:pt x="19157" y="13902"/>
                  </a:cubicBezTo>
                  <a:cubicBezTo>
                    <a:pt x="19284" y="13810"/>
                    <a:pt x="19259" y="13660"/>
                    <a:pt x="19172" y="13574"/>
                  </a:cubicBezTo>
                  <a:cubicBezTo>
                    <a:pt x="19644" y="13285"/>
                    <a:pt x="20153" y="13070"/>
                    <a:pt x="20632" y="12793"/>
                  </a:cubicBezTo>
                  <a:cubicBezTo>
                    <a:pt x="20641" y="12794"/>
                    <a:pt x="20650" y="12795"/>
                    <a:pt x="20660" y="12795"/>
                  </a:cubicBezTo>
                  <a:cubicBezTo>
                    <a:pt x="20701" y="12795"/>
                    <a:pt x="20743" y="12783"/>
                    <a:pt x="20777" y="12759"/>
                  </a:cubicBezTo>
                  <a:cubicBezTo>
                    <a:pt x="20800" y="12759"/>
                    <a:pt x="20823" y="12759"/>
                    <a:pt x="20846" y="12759"/>
                  </a:cubicBezTo>
                  <a:close/>
                  <a:moveTo>
                    <a:pt x="24832" y="16162"/>
                  </a:moveTo>
                  <a:cubicBezTo>
                    <a:pt x="25111" y="16162"/>
                    <a:pt x="25389" y="16187"/>
                    <a:pt x="25663" y="16246"/>
                  </a:cubicBezTo>
                  <a:cubicBezTo>
                    <a:pt x="25670" y="16246"/>
                    <a:pt x="25676" y="16246"/>
                    <a:pt x="25685" y="16248"/>
                  </a:cubicBezTo>
                  <a:cubicBezTo>
                    <a:pt x="25671" y="16454"/>
                    <a:pt x="25693" y="16660"/>
                    <a:pt x="25749" y="16860"/>
                  </a:cubicBezTo>
                  <a:lnTo>
                    <a:pt x="25749" y="16860"/>
                  </a:lnTo>
                  <a:cubicBezTo>
                    <a:pt x="25379" y="16716"/>
                    <a:pt x="24979" y="16658"/>
                    <a:pt x="24577" y="16658"/>
                  </a:cubicBezTo>
                  <a:cubicBezTo>
                    <a:pt x="24250" y="16658"/>
                    <a:pt x="23921" y="16697"/>
                    <a:pt x="23608" y="16758"/>
                  </a:cubicBezTo>
                  <a:cubicBezTo>
                    <a:pt x="23076" y="16861"/>
                    <a:pt x="22445" y="17070"/>
                    <a:pt x="22000" y="17450"/>
                  </a:cubicBezTo>
                  <a:cubicBezTo>
                    <a:pt x="21606" y="17290"/>
                    <a:pt x="21194" y="17175"/>
                    <a:pt x="20752" y="17137"/>
                  </a:cubicBezTo>
                  <a:cubicBezTo>
                    <a:pt x="20700" y="17133"/>
                    <a:pt x="20650" y="17130"/>
                    <a:pt x="20600" y="17127"/>
                  </a:cubicBezTo>
                  <a:cubicBezTo>
                    <a:pt x="20780" y="17057"/>
                    <a:pt x="20962" y="16990"/>
                    <a:pt x="21144" y="16926"/>
                  </a:cubicBezTo>
                  <a:cubicBezTo>
                    <a:pt x="21860" y="16681"/>
                    <a:pt x="22604" y="16494"/>
                    <a:pt x="23344" y="16343"/>
                  </a:cubicBezTo>
                  <a:cubicBezTo>
                    <a:pt x="23830" y="16241"/>
                    <a:pt x="24332" y="16162"/>
                    <a:pt x="24832" y="16162"/>
                  </a:cubicBezTo>
                  <a:close/>
                  <a:moveTo>
                    <a:pt x="18664" y="17545"/>
                  </a:moveTo>
                  <a:cubicBezTo>
                    <a:pt x="18168" y="17826"/>
                    <a:pt x="17696" y="18143"/>
                    <a:pt x="17249" y="18494"/>
                  </a:cubicBezTo>
                  <a:cubicBezTo>
                    <a:pt x="17367" y="18203"/>
                    <a:pt x="17518" y="17912"/>
                    <a:pt x="17721" y="17679"/>
                  </a:cubicBezTo>
                  <a:cubicBezTo>
                    <a:pt x="18025" y="17595"/>
                    <a:pt x="18342" y="17559"/>
                    <a:pt x="18664" y="17545"/>
                  </a:cubicBezTo>
                  <a:close/>
                  <a:moveTo>
                    <a:pt x="19624" y="17547"/>
                  </a:moveTo>
                  <a:cubicBezTo>
                    <a:pt x="19859" y="17555"/>
                    <a:pt x="20092" y="17563"/>
                    <a:pt x="20319" y="17563"/>
                  </a:cubicBezTo>
                  <a:cubicBezTo>
                    <a:pt x="20370" y="17563"/>
                    <a:pt x="20421" y="17563"/>
                    <a:pt x="20472" y="17562"/>
                  </a:cubicBezTo>
                  <a:cubicBezTo>
                    <a:pt x="20487" y="17562"/>
                    <a:pt x="20502" y="17562"/>
                    <a:pt x="20517" y="17562"/>
                  </a:cubicBezTo>
                  <a:cubicBezTo>
                    <a:pt x="20926" y="17562"/>
                    <a:pt x="21316" y="17649"/>
                    <a:pt x="21691" y="17787"/>
                  </a:cubicBezTo>
                  <a:cubicBezTo>
                    <a:pt x="21641" y="17857"/>
                    <a:pt x="21598" y="17932"/>
                    <a:pt x="21563" y="18011"/>
                  </a:cubicBezTo>
                  <a:cubicBezTo>
                    <a:pt x="21411" y="18344"/>
                    <a:pt x="21479" y="18688"/>
                    <a:pt x="21639" y="19000"/>
                  </a:cubicBezTo>
                  <a:cubicBezTo>
                    <a:pt x="21291" y="18941"/>
                    <a:pt x="20936" y="18914"/>
                    <a:pt x="20579" y="18914"/>
                  </a:cubicBezTo>
                  <a:cubicBezTo>
                    <a:pt x="19334" y="18914"/>
                    <a:pt x="18059" y="19243"/>
                    <a:pt x="16945" y="19712"/>
                  </a:cubicBezTo>
                  <a:cubicBezTo>
                    <a:pt x="16890" y="19734"/>
                    <a:pt x="16847" y="19777"/>
                    <a:pt x="16825" y="19832"/>
                  </a:cubicBezTo>
                  <a:cubicBezTo>
                    <a:pt x="16875" y="19655"/>
                    <a:pt x="16924" y="19479"/>
                    <a:pt x="16975" y="19302"/>
                  </a:cubicBezTo>
                  <a:cubicBezTo>
                    <a:pt x="17764" y="18586"/>
                    <a:pt x="18665" y="18009"/>
                    <a:pt x="19624" y="17547"/>
                  </a:cubicBezTo>
                  <a:close/>
                  <a:moveTo>
                    <a:pt x="24577" y="17091"/>
                  </a:moveTo>
                  <a:cubicBezTo>
                    <a:pt x="25070" y="17091"/>
                    <a:pt x="25564" y="17190"/>
                    <a:pt x="25960" y="17459"/>
                  </a:cubicBezTo>
                  <a:cubicBezTo>
                    <a:pt x="25975" y="17469"/>
                    <a:pt x="25988" y="17477"/>
                    <a:pt x="26005" y="17482"/>
                  </a:cubicBezTo>
                  <a:cubicBezTo>
                    <a:pt x="26018" y="17507"/>
                    <a:pt x="26032" y="17532"/>
                    <a:pt x="26045" y="17557"/>
                  </a:cubicBezTo>
                  <a:cubicBezTo>
                    <a:pt x="26043" y="17560"/>
                    <a:pt x="26042" y="17564"/>
                    <a:pt x="26040" y="17567"/>
                  </a:cubicBezTo>
                  <a:cubicBezTo>
                    <a:pt x="25850" y="18071"/>
                    <a:pt x="25596" y="18546"/>
                    <a:pt x="25463" y="19070"/>
                  </a:cubicBezTo>
                  <a:cubicBezTo>
                    <a:pt x="25424" y="19224"/>
                    <a:pt x="25543" y="19312"/>
                    <a:pt x="25668" y="19312"/>
                  </a:cubicBezTo>
                  <a:cubicBezTo>
                    <a:pt x="25765" y="19312"/>
                    <a:pt x="25866" y="19258"/>
                    <a:pt x="25897" y="19138"/>
                  </a:cubicBezTo>
                  <a:cubicBezTo>
                    <a:pt x="25997" y="18746"/>
                    <a:pt x="26175" y="18383"/>
                    <a:pt x="26335" y="18012"/>
                  </a:cubicBezTo>
                  <a:cubicBezTo>
                    <a:pt x="26415" y="18129"/>
                    <a:pt x="26497" y="18241"/>
                    <a:pt x="26577" y="18346"/>
                  </a:cubicBezTo>
                  <a:cubicBezTo>
                    <a:pt x="27004" y="18913"/>
                    <a:pt x="27525" y="19422"/>
                    <a:pt x="27902" y="20026"/>
                  </a:cubicBezTo>
                  <a:cubicBezTo>
                    <a:pt x="28060" y="20281"/>
                    <a:pt x="28165" y="20593"/>
                    <a:pt x="27850" y="20765"/>
                  </a:cubicBezTo>
                  <a:cubicBezTo>
                    <a:pt x="27428" y="20993"/>
                    <a:pt x="26816" y="20980"/>
                    <a:pt x="26349" y="20993"/>
                  </a:cubicBezTo>
                  <a:cubicBezTo>
                    <a:pt x="26255" y="20996"/>
                    <a:pt x="26161" y="20997"/>
                    <a:pt x="26067" y="20997"/>
                  </a:cubicBezTo>
                  <a:cubicBezTo>
                    <a:pt x="25810" y="20997"/>
                    <a:pt x="25554" y="20988"/>
                    <a:pt x="25296" y="20973"/>
                  </a:cubicBezTo>
                  <a:cubicBezTo>
                    <a:pt x="25421" y="20620"/>
                    <a:pt x="25551" y="20269"/>
                    <a:pt x="25700" y="19926"/>
                  </a:cubicBezTo>
                  <a:cubicBezTo>
                    <a:pt x="25773" y="19755"/>
                    <a:pt x="25626" y="19621"/>
                    <a:pt x="25485" y="19621"/>
                  </a:cubicBezTo>
                  <a:cubicBezTo>
                    <a:pt x="25409" y="19621"/>
                    <a:pt x="25335" y="19659"/>
                    <a:pt x="25296" y="19751"/>
                  </a:cubicBezTo>
                  <a:cubicBezTo>
                    <a:pt x="25128" y="20141"/>
                    <a:pt x="24984" y="20541"/>
                    <a:pt x="24844" y="20943"/>
                  </a:cubicBezTo>
                  <a:lnTo>
                    <a:pt x="24302" y="20902"/>
                  </a:lnTo>
                  <a:cubicBezTo>
                    <a:pt x="24300" y="20838"/>
                    <a:pt x="24268" y="20780"/>
                    <a:pt x="24215" y="20743"/>
                  </a:cubicBezTo>
                  <a:cubicBezTo>
                    <a:pt x="23766" y="20413"/>
                    <a:pt x="23301" y="20108"/>
                    <a:pt x="22871" y="19752"/>
                  </a:cubicBezTo>
                  <a:cubicBezTo>
                    <a:pt x="22475" y="19425"/>
                    <a:pt x="21878" y="18915"/>
                    <a:pt x="21926" y="18339"/>
                  </a:cubicBezTo>
                  <a:cubicBezTo>
                    <a:pt x="21940" y="18198"/>
                    <a:pt x="21995" y="18064"/>
                    <a:pt x="22085" y="17954"/>
                  </a:cubicBezTo>
                  <a:cubicBezTo>
                    <a:pt x="22577" y="18183"/>
                    <a:pt x="23046" y="18481"/>
                    <a:pt x="23498" y="18761"/>
                  </a:cubicBezTo>
                  <a:cubicBezTo>
                    <a:pt x="23538" y="18786"/>
                    <a:pt x="23579" y="18797"/>
                    <a:pt x="23619" y="18797"/>
                  </a:cubicBezTo>
                  <a:cubicBezTo>
                    <a:pt x="23815" y="18797"/>
                    <a:pt x="23971" y="18539"/>
                    <a:pt x="23770" y="18416"/>
                  </a:cubicBezTo>
                  <a:cubicBezTo>
                    <a:pt x="23331" y="18144"/>
                    <a:pt x="22894" y="17874"/>
                    <a:pt x="22437" y="17649"/>
                  </a:cubicBezTo>
                  <a:cubicBezTo>
                    <a:pt x="22822" y="17405"/>
                    <a:pt x="23334" y="17267"/>
                    <a:pt x="23653" y="17195"/>
                  </a:cubicBezTo>
                  <a:cubicBezTo>
                    <a:pt x="23943" y="17132"/>
                    <a:pt x="24260" y="17091"/>
                    <a:pt x="24577" y="17091"/>
                  </a:cubicBezTo>
                  <a:close/>
                  <a:moveTo>
                    <a:pt x="20583" y="19353"/>
                  </a:moveTo>
                  <a:cubicBezTo>
                    <a:pt x="20990" y="19353"/>
                    <a:pt x="21393" y="19390"/>
                    <a:pt x="21786" y="19472"/>
                  </a:cubicBezTo>
                  <a:cubicBezTo>
                    <a:pt x="21802" y="19476"/>
                    <a:pt x="21817" y="19478"/>
                    <a:pt x="21833" y="19478"/>
                  </a:cubicBezTo>
                  <a:cubicBezTo>
                    <a:pt x="21870" y="19478"/>
                    <a:pt x="21906" y="19467"/>
                    <a:pt x="21938" y="19447"/>
                  </a:cubicBezTo>
                  <a:cubicBezTo>
                    <a:pt x="22018" y="19544"/>
                    <a:pt x="22102" y="19634"/>
                    <a:pt x="22182" y="19714"/>
                  </a:cubicBezTo>
                  <a:cubicBezTo>
                    <a:pt x="22617" y="20149"/>
                    <a:pt x="23121" y="20496"/>
                    <a:pt x="23616" y="20852"/>
                  </a:cubicBezTo>
                  <a:cubicBezTo>
                    <a:pt x="23414" y="20838"/>
                    <a:pt x="23211" y="20827"/>
                    <a:pt x="23007" y="20822"/>
                  </a:cubicBezTo>
                  <a:cubicBezTo>
                    <a:pt x="22842" y="20817"/>
                    <a:pt x="22669" y="20813"/>
                    <a:pt x="22491" y="20813"/>
                  </a:cubicBezTo>
                  <a:cubicBezTo>
                    <a:pt x="21816" y="20813"/>
                    <a:pt x="21087" y="20879"/>
                    <a:pt x="20565" y="21289"/>
                  </a:cubicBezTo>
                  <a:cubicBezTo>
                    <a:pt x="20487" y="21350"/>
                    <a:pt x="20418" y="21422"/>
                    <a:pt x="20362" y="21504"/>
                  </a:cubicBezTo>
                  <a:cubicBezTo>
                    <a:pt x="19186" y="20998"/>
                    <a:pt x="17908" y="20706"/>
                    <a:pt x="16648" y="20448"/>
                  </a:cubicBezTo>
                  <a:cubicBezTo>
                    <a:pt x="16708" y="20254"/>
                    <a:pt x="16764" y="20058"/>
                    <a:pt x="16817" y="19861"/>
                  </a:cubicBezTo>
                  <a:lnTo>
                    <a:pt x="16819" y="19859"/>
                  </a:lnTo>
                  <a:lnTo>
                    <a:pt x="16819" y="19859"/>
                  </a:lnTo>
                  <a:cubicBezTo>
                    <a:pt x="16789" y="19988"/>
                    <a:pt x="16879" y="20139"/>
                    <a:pt x="17019" y="20139"/>
                  </a:cubicBezTo>
                  <a:cubicBezTo>
                    <a:pt x="17046" y="20139"/>
                    <a:pt x="17075" y="20134"/>
                    <a:pt x="17106" y="20121"/>
                  </a:cubicBezTo>
                  <a:cubicBezTo>
                    <a:pt x="18174" y="19672"/>
                    <a:pt x="19392" y="19353"/>
                    <a:pt x="20583" y="19353"/>
                  </a:cubicBezTo>
                  <a:close/>
                  <a:moveTo>
                    <a:pt x="18310" y="14202"/>
                  </a:moveTo>
                  <a:cubicBezTo>
                    <a:pt x="17819" y="15005"/>
                    <a:pt x="17719" y="16124"/>
                    <a:pt x="17853" y="17003"/>
                  </a:cubicBezTo>
                  <a:cubicBezTo>
                    <a:pt x="17719" y="17085"/>
                    <a:pt x="17594" y="17183"/>
                    <a:pt x="17483" y="17293"/>
                  </a:cubicBezTo>
                  <a:cubicBezTo>
                    <a:pt x="17391" y="17322"/>
                    <a:pt x="17299" y="17352"/>
                    <a:pt x="17209" y="17389"/>
                  </a:cubicBezTo>
                  <a:cubicBezTo>
                    <a:pt x="17050" y="17455"/>
                    <a:pt x="17047" y="17632"/>
                    <a:pt x="17129" y="17735"/>
                  </a:cubicBezTo>
                  <a:cubicBezTo>
                    <a:pt x="16874" y="18136"/>
                    <a:pt x="16702" y="18611"/>
                    <a:pt x="16562" y="19092"/>
                  </a:cubicBezTo>
                  <a:lnTo>
                    <a:pt x="16512" y="19137"/>
                  </a:lnTo>
                  <a:cubicBezTo>
                    <a:pt x="16435" y="19212"/>
                    <a:pt x="16417" y="19329"/>
                    <a:pt x="16468" y="19422"/>
                  </a:cubicBezTo>
                  <a:cubicBezTo>
                    <a:pt x="16382" y="19751"/>
                    <a:pt x="16301" y="20073"/>
                    <a:pt x="16216" y="20363"/>
                  </a:cubicBezTo>
                  <a:lnTo>
                    <a:pt x="15823" y="20283"/>
                  </a:lnTo>
                  <a:cubicBezTo>
                    <a:pt x="15806" y="20279"/>
                    <a:pt x="15790" y="20278"/>
                    <a:pt x="15774" y="20278"/>
                  </a:cubicBezTo>
                  <a:cubicBezTo>
                    <a:pt x="15537" y="20278"/>
                    <a:pt x="15496" y="20665"/>
                    <a:pt x="15756" y="20718"/>
                  </a:cubicBezTo>
                  <a:cubicBezTo>
                    <a:pt x="15861" y="20738"/>
                    <a:pt x="15968" y="20760"/>
                    <a:pt x="16073" y="20781"/>
                  </a:cubicBezTo>
                  <a:cubicBezTo>
                    <a:pt x="16001" y="20970"/>
                    <a:pt x="15903" y="21148"/>
                    <a:pt x="15781" y="21310"/>
                  </a:cubicBezTo>
                  <a:cubicBezTo>
                    <a:pt x="15506" y="21669"/>
                    <a:pt x="15182" y="21989"/>
                    <a:pt x="14904" y="22346"/>
                  </a:cubicBezTo>
                  <a:cubicBezTo>
                    <a:pt x="14752" y="22545"/>
                    <a:pt x="14625" y="22758"/>
                    <a:pt x="14525" y="22987"/>
                  </a:cubicBezTo>
                  <a:cubicBezTo>
                    <a:pt x="13983" y="22308"/>
                    <a:pt x="14024" y="21379"/>
                    <a:pt x="14210" y="20555"/>
                  </a:cubicBezTo>
                  <a:lnTo>
                    <a:pt x="14210" y="20555"/>
                  </a:lnTo>
                  <a:lnTo>
                    <a:pt x="14210" y="20556"/>
                  </a:lnTo>
                  <a:cubicBezTo>
                    <a:pt x="14450" y="19487"/>
                    <a:pt x="14972" y="18471"/>
                    <a:pt x="15531" y="17537"/>
                  </a:cubicBezTo>
                  <a:cubicBezTo>
                    <a:pt x="16025" y="16711"/>
                    <a:pt x="16585" y="15934"/>
                    <a:pt x="17234" y="15225"/>
                  </a:cubicBezTo>
                  <a:cubicBezTo>
                    <a:pt x="17568" y="14860"/>
                    <a:pt x="17926" y="14518"/>
                    <a:pt x="18310" y="14202"/>
                  </a:cubicBezTo>
                  <a:close/>
                  <a:moveTo>
                    <a:pt x="45517" y="18321"/>
                  </a:moveTo>
                  <a:cubicBezTo>
                    <a:pt x="46051" y="19013"/>
                    <a:pt x="46601" y="19686"/>
                    <a:pt x="46890" y="20528"/>
                  </a:cubicBezTo>
                  <a:cubicBezTo>
                    <a:pt x="46868" y="20541"/>
                    <a:pt x="46850" y="20558"/>
                    <a:pt x="46835" y="20576"/>
                  </a:cubicBezTo>
                  <a:cubicBezTo>
                    <a:pt x="45534" y="22199"/>
                    <a:pt x="44104" y="23731"/>
                    <a:pt x="42454" y="24995"/>
                  </a:cubicBezTo>
                  <a:cubicBezTo>
                    <a:pt x="42546" y="24880"/>
                    <a:pt x="42636" y="24765"/>
                    <a:pt x="42723" y="24648"/>
                  </a:cubicBezTo>
                  <a:cubicBezTo>
                    <a:pt x="43564" y="23529"/>
                    <a:pt x="44243" y="22269"/>
                    <a:pt x="44750" y="20967"/>
                  </a:cubicBezTo>
                  <a:cubicBezTo>
                    <a:pt x="44965" y="20413"/>
                    <a:pt x="45113" y="19844"/>
                    <a:pt x="45275" y="19273"/>
                  </a:cubicBezTo>
                  <a:cubicBezTo>
                    <a:pt x="45367" y="18957"/>
                    <a:pt x="45452" y="18641"/>
                    <a:pt x="45517" y="18321"/>
                  </a:cubicBezTo>
                  <a:close/>
                  <a:moveTo>
                    <a:pt x="16510" y="20868"/>
                  </a:moveTo>
                  <a:cubicBezTo>
                    <a:pt x="17758" y="21122"/>
                    <a:pt x="19029" y="21405"/>
                    <a:pt x="20195" y="21909"/>
                  </a:cubicBezTo>
                  <a:cubicBezTo>
                    <a:pt x="20136" y="22216"/>
                    <a:pt x="20192" y="22555"/>
                    <a:pt x="20277" y="22857"/>
                  </a:cubicBezTo>
                  <a:cubicBezTo>
                    <a:pt x="20410" y="23332"/>
                    <a:pt x="20705" y="23721"/>
                    <a:pt x="20899" y="24168"/>
                  </a:cubicBezTo>
                  <a:cubicBezTo>
                    <a:pt x="20927" y="24231"/>
                    <a:pt x="21061" y="24642"/>
                    <a:pt x="20977" y="24717"/>
                  </a:cubicBezTo>
                  <a:cubicBezTo>
                    <a:pt x="20882" y="24803"/>
                    <a:pt x="20579" y="24782"/>
                    <a:pt x="20460" y="24793"/>
                  </a:cubicBezTo>
                  <a:cubicBezTo>
                    <a:pt x="19421" y="24905"/>
                    <a:pt x="18305" y="24975"/>
                    <a:pt x="17341" y="25411"/>
                  </a:cubicBezTo>
                  <a:cubicBezTo>
                    <a:pt x="17015" y="25229"/>
                    <a:pt x="16647" y="25107"/>
                    <a:pt x="16310" y="25015"/>
                  </a:cubicBezTo>
                  <a:cubicBezTo>
                    <a:pt x="15819" y="24882"/>
                    <a:pt x="15287" y="24801"/>
                    <a:pt x="14761" y="24801"/>
                  </a:cubicBezTo>
                  <a:cubicBezTo>
                    <a:pt x="14662" y="24801"/>
                    <a:pt x="14564" y="24804"/>
                    <a:pt x="14467" y="24810"/>
                  </a:cubicBezTo>
                  <a:cubicBezTo>
                    <a:pt x="14653" y="23988"/>
                    <a:pt x="14798" y="23194"/>
                    <a:pt x="15332" y="22510"/>
                  </a:cubicBezTo>
                  <a:cubicBezTo>
                    <a:pt x="15759" y="21964"/>
                    <a:pt x="16265" y="21527"/>
                    <a:pt x="16510" y="20868"/>
                  </a:cubicBezTo>
                  <a:close/>
                  <a:moveTo>
                    <a:pt x="14689" y="25239"/>
                  </a:moveTo>
                  <a:cubicBezTo>
                    <a:pt x="15140" y="25239"/>
                    <a:pt x="15597" y="25307"/>
                    <a:pt x="16025" y="25397"/>
                  </a:cubicBezTo>
                  <a:cubicBezTo>
                    <a:pt x="16335" y="25462"/>
                    <a:pt x="16700" y="25564"/>
                    <a:pt x="17024" y="25727"/>
                  </a:cubicBezTo>
                  <a:cubicBezTo>
                    <a:pt x="16845" y="25919"/>
                    <a:pt x="16690" y="26131"/>
                    <a:pt x="16562" y="26360"/>
                  </a:cubicBezTo>
                  <a:cubicBezTo>
                    <a:pt x="15386" y="26365"/>
                    <a:pt x="14273" y="26795"/>
                    <a:pt x="13269" y="27456"/>
                  </a:cubicBezTo>
                  <a:cubicBezTo>
                    <a:pt x="13232" y="27455"/>
                    <a:pt x="13196" y="27454"/>
                    <a:pt x="13159" y="27454"/>
                  </a:cubicBezTo>
                  <a:cubicBezTo>
                    <a:pt x="13049" y="27454"/>
                    <a:pt x="12940" y="27458"/>
                    <a:pt x="12830" y="27466"/>
                  </a:cubicBezTo>
                  <a:cubicBezTo>
                    <a:pt x="12875" y="27120"/>
                    <a:pt x="12970" y="26777"/>
                    <a:pt x="13070" y="26463"/>
                  </a:cubicBezTo>
                  <a:cubicBezTo>
                    <a:pt x="13174" y="26140"/>
                    <a:pt x="13361" y="25619"/>
                    <a:pt x="13666" y="25322"/>
                  </a:cubicBezTo>
                  <a:cubicBezTo>
                    <a:pt x="13697" y="25338"/>
                    <a:pt x="13731" y="25346"/>
                    <a:pt x="13765" y="25346"/>
                  </a:cubicBezTo>
                  <a:cubicBezTo>
                    <a:pt x="13784" y="25346"/>
                    <a:pt x="13804" y="25344"/>
                    <a:pt x="13823" y="25339"/>
                  </a:cubicBezTo>
                  <a:cubicBezTo>
                    <a:pt x="14103" y="25268"/>
                    <a:pt x="14395" y="25239"/>
                    <a:pt x="14689" y="25239"/>
                  </a:cubicBezTo>
                  <a:close/>
                  <a:moveTo>
                    <a:pt x="16325" y="26798"/>
                  </a:moveTo>
                  <a:lnTo>
                    <a:pt x="16325" y="26798"/>
                  </a:lnTo>
                  <a:cubicBezTo>
                    <a:pt x="16248" y="26949"/>
                    <a:pt x="16171" y="27102"/>
                    <a:pt x="16091" y="27254"/>
                  </a:cubicBezTo>
                  <a:cubicBezTo>
                    <a:pt x="15973" y="27481"/>
                    <a:pt x="15826" y="27696"/>
                    <a:pt x="15686" y="27916"/>
                  </a:cubicBezTo>
                  <a:cubicBezTo>
                    <a:pt x="15382" y="27806"/>
                    <a:pt x="15070" y="27716"/>
                    <a:pt x="14755" y="27646"/>
                  </a:cubicBezTo>
                  <a:cubicBezTo>
                    <a:pt x="14532" y="27594"/>
                    <a:pt x="14298" y="27551"/>
                    <a:pt x="14061" y="27517"/>
                  </a:cubicBezTo>
                  <a:cubicBezTo>
                    <a:pt x="14763" y="27122"/>
                    <a:pt x="15527" y="26842"/>
                    <a:pt x="16325" y="26798"/>
                  </a:cubicBezTo>
                  <a:close/>
                  <a:moveTo>
                    <a:pt x="39115" y="5201"/>
                  </a:moveTo>
                  <a:cubicBezTo>
                    <a:pt x="39518" y="6309"/>
                    <a:pt x="40086" y="7345"/>
                    <a:pt x="40656" y="8374"/>
                  </a:cubicBezTo>
                  <a:cubicBezTo>
                    <a:pt x="40743" y="8531"/>
                    <a:pt x="40833" y="8689"/>
                    <a:pt x="40923" y="8848"/>
                  </a:cubicBezTo>
                  <a:cubicBezTo>
                    <a:pt x="40531" y="8556"/>
                    <a:pt x="39975" y="8432"/>
                    <a:pt x="39527" y="8344"/>
                  </a:cubicBezTo>
                  <a:cubicBezTo>
                    <a:pt x="38601" y="8160"/>
                    <a:pt x="37648" y="8169"/>
                    <a:pt x="36709" y="8104"/>
                  </a:cubicBezTo>
                  <a:cubicBezTo>
                    <a:pt x="36403" y="8082"/>
                    <a:pt x="36092" y="8066"/>
                    <a:pt x="35782" y="8066"/>
                  </a:cubicBezTo>
                  <a:cubicBezTo>
                    <a:pt x="34999" y="8066"/>
                    <a:pt x="34221" y="8172"/>
                    <a:pt x="33532" y="8579"/>
                  </a:cubicBezTo>
                  <a:cubicBezTo>
                    <a:pt x="32894" y="8956"/>
                    <a:pt x="32409" y="9548"/>
                    <a:pt x="32606" y="10319"/>
                  </a:cubicBezTo>
                  <a:cubicBezTo>
                    <a:pt x="32709" y="10729"/>
                    <a:pt x="33068" y="11041"/>
                    <a:pt x="33380" y="11297"/>
                  </a:cubicBezTo>
                  <a:cubicBezTo>
                    <a:pt x="33915" y="11735"/>
                    <a:pt x="34441" y="12189"/>
                    <a:pt x="34971" y="12633"/>
                  </a:cubicBezTo>
                  <a:cubicBezTo>
                    <a:pt x="35910" y="13418"/>
                    <a:pt x="36888" y="14201"/>
                    <a:pt x="37937" y="14836"/>
                  </a:cubicBezTo>
                  <a:cubicBezTo>
                    <a:pt x="38178" y="14983"/>
                    <a:pt x="38409" y="15047"/>
                    <a:pt x="38627" y="15047"/>
                  </a:cubicBezTo>
                  <a:cubicBezTo>
                    <a:pt x="39103" y="15047"/>
                    <a:pt x="39522" y="14739"/>
                    <a:pt x="39872" y="14294"/>
                  </a:cubicBezTo>
                  <a:cubicBezTo>
                    <a:pt x="40291" y="13759"/>
                    <a:pt x="40604" y="13130"/>
                    <a:pt x="40875" y="12511"/>
                  </a:cubicBezTo>
                  <a:cubicBezTo>
                    <a:pt x="41220" y="11689"/>
                    <a:pt x="41559" y="10733"/>
                    <a:pt x="41438" y="9825"/>
                  </a:cubicBezTo>
                  <a:lnTo>
                    <a:pt x="41438" y="9825"/>
                  </a:lnTo>
                  <a:cubicBezTo>
                    <a:pt x="41457" y="9867"/>
                    <a:pt x="41477" y="9907"/>
                    <a:pt x="41493" y="9949"/>
                  </a:cubicBezTo>
                  <a:cubicBezTo>
                    <a:pt x="41690" y="10404"/>
                    <a:pt x="41694" y="10878"/>
                    <a:pt x="41672" y="11362"/>
                  </a:cubicBezTo>
                  <a:cubicBezTo>
                    <a:pt x="41649" y="11932"/>
                    <a:pt x="41542" y="13025"/>
                    <a:pt x="42037" y="13452"/>
                  </a:cubicBezTo>
                  <a:cubicBezTo>
                    <a:pt x="42147" y="13546"/>
                    <a:pt x="42263" y="13585"/>
                    <a:pt x="42379" y="13585"/>
                  </a:cubicBezTo>
                  <a:cubicBezTo>
                    <a:pt x="42623" y="13585"/>
                    <a:pt x="42870" y="13415"/>
                    <a:pt x="43077" y="13233"/>
                  </a:cubicBezTo>
                  <a:cubicBezTo>
                    <a:pt x="43115" y="13230"/>
                    <a:pt x="43150" y="13217"/>
                    <a:pt x="43178" y="13195"/>
                  </a:cubicBezTo>
                  <a:cubicBezTo>
                    <a:pt x="43652" y="13814"/>
                    <a:pt x="44067" y="14473"/>
                    <a:pt x="44446" y="15153"/>
                  </a:cubicBezTo>
                  <a:cubicBezTo>
                    <a:pt x="44818" y="15820"/>
                    <a:pt x="45167" y="16459"/>
                    <a:pt x="45202" y="17237"/>
                  </a:cubicBezTo>
                  <a:cubicBezTo>
                    <a:pt x="45208" y="17377"/>
                    <a:pt x="45203" y="17515"/>
                    <a:pt x="45192" y="17654"/>
                  </a:cubicBezTo>
                  <a:cubicBezTo>
                    <a:pt x="45152" y="17710"/>
                    <a:pt x="45145" y="17782"/>
                    <a:pt x="45170" y="17846"/>
                  </a:cubicBezTo>
                  <a:cubicBezTo>
                    <a:pt x="45107" y="18309"/>
                    <a:pt x="44967" y="18768"/>
                    <a:pt x="44841" y="19207"/>
                  </a:cubicBezTo>
                  <a:cubicBezTo>
                    <a:pt x="44680" y="19777"/>
                    <a:pt x="44521" y="20343"/>
                    <a:pt x="44304" y="20897"/>
                  </a:cubicBezTo>
                  <a:cubicBezTo>
                    <a:pt x="43839" y="22094"/>
                    <a:pt x="43203" y="23232"/>
                    <a:pt x="42453" y="24273"/>
                  </a:cubicBezTo>
                  <a:cubicBezTo>
                    <a:pt x="41894" y="25047"/>
                    <a:pt x="41223" y="25829"/>
                    <a:pt x="40399" y="26345"/>
                  </a:cubicBezTo>
                  <a:cubicBezTo>
                    <a:pt x="39413" y="26878"/>
                    <a:pt x="38361" y="27275"/>
                    <a:pt x="37270" y="27529"/>
                  </a:cubicBezTo>
                  <a:cubicBezTo>
                    <a:pt x="36004" y="27821"/>
                    <a:pt x="34716" y="27976"/>
                    <a:pt x="33518" y="28503"/>
                  </a:cubicBezTo>
                  <a:cubicBezTo>
                    <a:pt x="31416" y="29432"/>
                    <a:pt x="29960" y="31394"/>
                    <a:pt x="28602" y="33164"/>
                  </a:cubicBezTo>
                  <a:cubicBezTo>
                    <a:pt x="27897" y="34083"/>
                    <a:pt x="27189" y="35004"/>
                    <a:pt x="26375" y="35831"/>
                  </a:cubicBezTo>
                  <a:cubicBezTo>
                    <a:pt x="26354" y="35851"/>
                    <a:pt x="26332" y="35873"/>
                    <a:pt x="26310" y="35893"/>
                  </a:cubicBezTo>
                  <a:cubicBezTo>
                    <a:pt x="25743" y="33072"/>
                    <a:pt x="22585" y="31579"/>
                    <a:pt x="20063" y="30862"/>
                  </a:cubicBezTo>
                  <a:cubicBezTo>
                    <a:pt x="19329" y="30653"/>
                    <a:pt x="18587" y="30477"/>
                    <a:pt x="17848" y="30285"/>
                  </a:cubicBezTo>
                  <a:cubicBezTo>
                    <a:pt x="17427" y="30178"/>
                    <a:pt x="17012" y="30048"/>
                    <a:pt x="16607" y="29896"/>
                  </a:cubicBezTo>
                  <a:cubicBezTo>
                    <a:pt x="16275" y="29771"/>
                    <a:pt x="15859" y="29628"/>
                    <a:pt x="15701" y="29281"/>
                  </a:cubicBezTo>
                  <a:cubicBezTo>
                    <a:pt x="15593" y="29042"/>
                    <a:pt x="15696" y="28740"/>
                    <a:pt x="15853" y="28455"/>
                  </a:cubicBezTo>
                  <a:cubicBezTo>
                    <a:pt x="16233" y="28640"/>
                    <a:pt x="16570" y="28892"/>
                    <a:pt x="16787" y="29241"/>
                  </a:cubicBezTo>
                  <a:cubicBezTo>
                    <a:pt x="16829" y="29307"/>
                    <a:pt x="16886" y="29335"/>
                    <a:pt x="16944" y="29335"/>
                  </a:cubicBezTo>
                  <a:cubicBezTo>
                    <a:pt x="17093" y="29335"/>
                    <a:pt x="17246" y="29149"/>
                    <a:pt x="17139" y="28975"/>
                  </a:cubicBezTo>
                  <a:cubicBezTo>
                    <a:pt x="16890" y="28577"/>
                    <a:pt x="16510" y="28293"/>
                    <a:pt x="16085" y="28085"/>
                  </a:cubicBezTo>
                  <a:cubicBezTo>
                    <a:pt x="16170" y="27958"/>
                    <a:pt x="16251" y="27844"/>
                    <a:pt x="16306" y="27751"/>
                  </a:cubicBezTo>
                  <a:cubicBezTo>
                    <a:pt x="16672" y="27159"/>
                    <a:pt x="16884" y="26455"/>
                    <a:pt x="17397" y="25969"/>
                  </a:cubicBezTo>
                  <a:cubicBezTo>
                    <a:pt x="17574" y="26116"/>
                    <a:pt x="17713" y="26296"/>
                    <a:pt x="17784" y="26516"/>
                  </a:cubicBezTo>
                  <a:cubicBezTo>
                    <a:pt x="17816" y="26614"/>
                    <a:pt x="17889" y="26655"/>
                    <a:pt x="17966" y="26655"/>
                  </a:cubicBezTo>
                  <a:cubicBezTo>
                    <a:pt x="18102" y="26655"/>
                    <a:pt x="18249" y="26526"/>
                    <a:pt x="18193" y="26355"/>
                  </a:cubicBezTo>
                  <a:cubicBezTo>
                    <a:pt x="18110" y="26096"/>
                    <a:pt x="17958" y="25886"/>
                    <a:pt x="17768" y="25712"/>
                  </a:cubicBezTo>
                  <a:cubicBezTo>
                    <a:pt x="18787" y="25337"/>
                    <a:pt x="19905" y="25364"/>
                    <a:pt x="20969" y="25175"/>
                  </a:cubicBezTo>
                  <a:cubicBezTo>
                    <a:pt x="21826" y="25022"/>
                    <a:pt x="21276" y="23899"/>
                    <a:pt x="21024" y="23459"/>
                  </a:cubicBezTo>
                  <a:cubicBezTo>
                    <a:pt x="20792" y="23053"/>
                    <a:pt x="20574" y="22578"/>
                    <a:pt x="20607" y="22098"/>
                  </a:cubicBezTo>
                  <a:lnTo>
                    <a:pt x="20607" y="22098"/>
                  </a:lnTo>
                  <a:cubicBezTo>
                    <a:pt x="21047" y="22311"/>
                    <a:pt x="21464" y="22565"/>
                    <a:pt x="21855" y="22858"/>
                  </a:cubicBezTo>
                  <a:cubicBezTo>
                    <a:pt x="21898" y="22890"/>
                    <a:pt x="21942" y="22904"/>
                    <a:pt x="21984" y="22904"/>
                  </a:cubicBezTo>
                  <a:cubicBezTo>
                    <a:pt x="22166" y="22904"/>
                    <a:pt x="22311" y="22651"/>
                    <a:pt x="22127" y="22511"/>
                  </a:cubicBezTo>
                  <a:cubicBezTo>
                    <a:pt x="21705" y="22196"/>
                    <a:pt x="21254" y="21924"/>
                    <a:pt x="20780" y="21696"/>
                  </a:cubicBezTo>
                  <a:cubicBezTo>
                    <a:pt x="20967" y="21497"/>
                    <a:pt x="21272" y="21400"/>
                    <a:pt x="21539" y="21342"/>
                  </a:cubicBezTo>
                  <a:cubicBezTo>
                    <a:pt x="21937" y="21256"/>
                    <a:pt x="22348" y="21226"/>
                    <a:pt x="22763" y="21226"/>
                  </a:cubicBezTo>
                  <a:cubicBezTo>
                    <a:pt x="23619" y="21226"/>
                    <a:pt x="24493" y="21356"/>
                    <a:pt x="25318" y="21405"/>
                  </a:cubicBezTo>
                  <a:cubicBezTo>
                    <a:pt x="25587" y="21422"/>
                    <a:pt x="25857" y="21431"/>
                    <a:pt x="26126" y="21431"/>
                  </a:cubicBezTo>
                  <a:cubicBezTo>
                    <a:pt x="26407" y="21431"/>
                    <a:pt x="26687" y="21421"/>
                    <a:pt x="26967" y="21397"/>
                  </a:cubicBezTo>
                  <a:cubicBezTo>
                    <a:pt x="27403" y="21360"/>
                    <a:pt x="27912" y="21304"/>
                    <a:pt x="28260" y="21012"/>
                  </a:cubicBezTo>
                  <a:cubicBezTo>
                    <a:pt x="28771" y="20581"/>
                    <a:pt x="28362" y="19891"/>
                    <a:pt x="28060" y="19477"/>
                  </a:cubicBezTo>
                  <a:cubicBezTo>
                    <a:pt x="27505" y="18716"/>
                    <a:pt x="26807" y="18064"/>
                    <a:pt x="26367" y="17220"/>
                  </a:cubicBezTo>
                  <a:cubicBezTo>
                    <a:pt x="26087" y="16680"/>
                    <a:pt x="26038" y="16099"/>
                    <a:pt x="26370" y="15570"/>
                  </a:cubicBezTo>
                  <a:cubicBezTo>
                    <a:pt x="26517" y="15340"/>
                    <a:pt x="26707" y="15142"/>
                    <a:pt x="26929" y="14983"/>
                  </a:cubicBezTo>
                  <a:cubicBezTo>
                    <a:pt x="27241" y="15242"/>
                    <a:pt x="27536" y="15522"/>
                    <a:pt x="27813" y="15822"/>
                  </a:cubicBezTo>
                  <a:cubicBezTo>
                    <a:pt x="27862" y="15875"/>
                    <a:pt x="27921" y="15897"/>
                    <a:pt x="27980" y="15897"/>
                  </a:cubicBezTo>
                  <a:cubicBezTo>
                    <a:pt x="28149" y="15897"/>
                    <a:pt x="28308" y="15712"/>
                    <a:pt x="28165" y="15557"/>
                  </a:cubicBezTo>
                  <a:cubicBezTo>
                    <a:pt x="27902" y="15272"/>
                    <a:pt x="27621" y="15003"/>
                    <a:pt x="27326" y="14751"/>
                  </a:cubicBezTo>
                  <a:cubicBezTo>
                    <a:pt x="27493" y="14674"/>
                    <a:pt x="27668" y="14621"/>
                    <a:pt x="27848" y="14588"/>
                  </a:cubicBezTo>
                  <a:cubicBezTo>
                    <a:pt x="27994" y="14562"/>
                    <a:pt x="28140" y="14551"/>
                    <a:pt x="28286" y="14551"/>
                  </a:cubicBezTo>
                  <a:cubicBezTo>
                    <a:pt x="29165" y="14551"/>
                    <a:pt x="30045" y="14974"/>
                    <a:pt x="30797" y="15368"/>
                  </a:cubicBezTo>
                  <a:cubicBezTo>
                    <a:pt x="31707" y="15847"/>
                    <a:pt x="32614" y="16338"/>
                    <a:pt x="33600" y="16646"/>
                  </a:cubicBezTo>
                  <a:cubicBezTo>
                    <a:pt x="33873" y="16732"/>
                    <a:pt x="34404" y="16906"/>
                    <a:pt x="34851" y="16906"/>
                  </a:cubicBezTo>
                  <a:cubicBezTo>
                    <a:pt x="35173" y="16906"/>
                    <a:pt x="35452" y="16816"/>
                    <a:pt x="35562" y="16539"/>
                  </a:cubicBezTo>
                  <a:cubicBezTo>
                    <a:pt x="35834" y="15861"/>
                    <a:pt x="34579" y="15135"/>
                    <a:pt x="34197" y="14835"/>
                  </a:cubicBezTo>
                  <a:cubicBezTo>
                    <a:pt x="33315" y="14141"/>
                    <a:pt x="32426" y="13645"/>
                    <a:pt x="31391" y="13220"/>
                  </a:cubicBezTo>
                  <a:cubicBezTo>
                    <a:pt x="30325" y="12779"/>
                    <a:pt x="29318" y="12137"/>
                    <a:pt x="29351" y="10886"/>
                  </a:cubicBezTo>
                  <a:lnTo>
                    <a:pt x="29351" y="10886"/>
                  </a:lnTo>
                  <a:cubicBezTo>
                    <a:pt x="29830" y="10893"/>
                    <a:pt x="30309" y="10960"/>
                    <a:pt x="30706" y="11180"/>
                  </a:cubicBezTo>
                  <a:cubicBezTo>
                    <a:pt x="30741" y="11199"/>
                    <a:pt x="30774" y="11208"/>
                    <a:pt x="30805" y="11208"/>
                  </a:cubicBezTo>
                  <a:cubicBezTo>
                    <a:pt x="30993" y="11208"/>
                    <a:pt x="31091" y="10893"/>
                    <a:pt x="30881" y="10776"/>
                  </a:cubicBezTo>
                  <a:cubicBezTo>
                    <a:pt x="30440" y="10533"/>
                    <a:pt x="29913" y="10462"/>
                    <a:pt x="29393" y="10456"/>
                  </a:cubicBezTo>
                  <a:cubicBezTo>
                    <a:pt x="29640" y="8623"/>
                    <a:pt x="30742" y="6594"/>
                    <a:pt x="32272" y="5583"/>
                  </a:cubicBezTo>
                  <a:cubicBezTo>
                    <a:pt x="32305" y="5561"/>
                    <a:pt x="32330" y="5531"/>
                    <a:pt x="32347" y="5496"/>
                  </a:cubicBezTo>
                  <a:cubicBezTo>
                    <a:pt x="33106" y="5361"/>
                    <a:pt x="33889" y="5320"/>
                    <a:pt x="34616" y="5291"/>
                  </a:cubicBezTo>
                  <a:cubicBezTo>
                    <a:pt x="34836" y="5283"/>
                    <a:pt x="35058" y="5280"/>
                    <a:pt x="35280" y="5280"/>
                  </a:cubicBezTo>
                  <a:cubicBezTo>
                    <a:pt x="35961" y="5280"/>
                    <a:pt x="36648" y="5310"/>
                    <a:pt x="37332" y="5310"/>
                  </a:cubicBezTo>
                  <a:cubicBezTo>
                    <a:pt x="37930" y="5310"/>
                    <a:pt x="38526" y="5287"/>
                    <a:pt x="39115" y="5201"/>
                  </a:cubicBezTo>
                  <a:close/>
                  <a:moveTo>
                    <a:pt x="19866" y="36358"/>
                  </a:moveTo>
                  <a:cubicBezTo>
                    <a:pt x="20358" y="36358"/>
                    <a:pt x="20833" y="36491"/>
                    <a:pt x="21274" y="36847"/>
                  </a:cubicBezTo>
                  <a:cubicBezTo>
                    <a:pt x="21943" y="37388"/>
                    <a:pt x="22183" y="38312"/>
                    <a:pt x="21940" y="39121"/>
                  </a:cubicBezTo>
                  <a:cubicBezTo>
                    <a:pt x="21940" y="39124"/>
                    <a:pt x="21938" y="39128"/>
                    <a:pt x="21938" y="39131"/>
                  </a:cubicBezTo>
                  <a:cubicBezTo>
                    <a:pt x="21471" y="39401"/>
                    <a:pt x="20996" y="39665"/>
                    <a:pt x="20518" y="39918"/>
                  </a:cubicBezTo>
                  <a:cubicBezTo>
                    <a:pt x="20192" y="38781"/>
                    <a:pt x="19786" y="37640"/>
                    <a:pt x="19708" y="36450"/>
                  </a:cubicBezTo>
                  <a:lnTo>
                    <a:pt x="19708" y="36452"/>
                  </a:lnTo>
                  <a:cubicBezTo>
                    <a:pt x="19706" y="36422"/>
                    <a:pt x="19698" y="36392"/>
                    <a:pt x="19684" y="36363"/>
                  </a:cubicBezTo>
                  <a:cubicBezTo>
                    <a:pt x="19745" y="36360"/>
                    <a:pt x="19806" y="36358"/>
                    <a:pt x="19866" y="36358"/>
                  </a:cubicBezTo>
                  <a:close/>
                  <a:moveTo>
                    <a:pt x="13442" y="27904"/>
                  </a:moveTo>
                  <a:cubicBezTo>
                    <a:pt x="13784" y="27928"/>
                    <a:pt x="14123" y="27969"/>
                    <a:pt x="14460" y="28033"/>
                  </a:cubicBezTo>
                  <a:cubicBezTo>
                    <a:pt x="14802" y="28091"/>
                    <a:pt x="15139" y="28178"/>
                    <a:pt x="15467" y="28293"/>
                  </a:cubicBezTo>
                  <a:cubicBezTo>
                    <a:pt x="15389" y="28438"/>
                    <a:pt x="15327" y="28593"/>
                    <a:pt x="15282" y="28752"/>
                  </a:cubicBezTo>
                  <a:cubicBezTo>
                    <a:pt x="14922" y="30111"/>
                    <a:pt x="16847" y="30472"/>
                    <a:pt x="17779" y="30719"/>
                  </a:cubicBezTo>
                  <a:cubicBezTo>
                    <a:pt x="19446" y="31159"/>
                    <a:pt x="21054" y="31569"/>
                    <a:pt x="22599" y="32353"/>
                  </a:cubicBezTo>
                  <a:cubicBezTo>
                    <a:pt x="24182" y="33154"/>
                    <a:pt x="25678" y="34368"/>
                    <a:pt x="25923" y="36237"/>
                  </a:cubicBezTo>
                  <a:cubicBezTo>
                    <a:pt x="25925" y="36243"/>
                    <a:pt x="25927" y="36252"/>
                    <a:pt x="25928" y="36260"/>
                  </a:cubicBezTo>
                  <a:cubicBezTo>
                    <a:pt x="25077" y="37052"/>
                    <a:pt x="24128" y="37746"/>
                    <a:pt x="23157" y="38380"/>
                  </a:cubicBezTo>
                  <a:cubicBezTo>
                    <a:pt x="22921" y="38534"/>
                    <a:pt x="22682" y="38685"/>
                    <a:pt x="22440" y="38832"/>
                  </a:cubicBezTo>
                  <a:cubicBezTo>
                    <a:pt x="22600" y="37518"/>
                    <a:pt x="21783" y="36293"/>
                    <a:pt x="20443" y="35955"/>
                  </a:cubicBezTo>
                  <a:cubicBezTo>
                    <a:pt x="20256" y="35907"/>
                    <a:pt x="20064" y="35887"/>
                    <a:pt x="19869" y="35887"/>
                  </a:cubicBezTo>
                  <a:cubicBezTo>
                    <a:pt x="19132" y="35887"/>
                    <a:pt x="18361" y="36180"/>
                    <a:pt x="17704" y="36420"/>
                  </a:cubicBezTo>
                  <a:cubicBezTo>
                    <a:pt x="16570" y="36836"/>
                    <a:pt x="15486" y="37378"/>
                    <a:pt x="14361" y="37816"/>
                  </a:cubicBezTo>
                  <a:cubicBezTo>
                    <a:pt x="13939" y="37982"/>
                    <a:pt x="13517" y="38143"/>
                    <a:pt x="13094" y="38302"/>
                  </a:cubicBezTo>
                  <a:cubicBezTo>
                    <a:pt x="13089" y="38302"/>
                    <a:pt x="13085" y="38301"/>
                    <a:pt x="13081" y="38301"/>
                  </a:cubicBezTo>
                  <a:cubicBezTo>
                    <a:pt x="13030" y="38301"/>
                    <a:pt x="12982" y="38320"/>
                    <a:pt x="12945" y="38357"/>
                  </a:cubicBezTo>
                  <a:cubicBezTo>
                    <a:pt x="11012" y="39072"/>
                    <a:pt x="9047" y="39703"/>
                    <a:pt x="7027" y="40130"/>
                  </a:cubicBezTo>
                  <a:cubicBezTo>
                    <a:pt x="5989" y="40349"/>
                    <a:pt x="4932" y="40509"/>
                    <a:pt x="3872" y="40577"/>
                  </a:cubicBezTo>
                  <a:cubicBezTo>
                    <a:pt x="3674" y="40589"/>
                    <a:pt x="3448" y="40602"/>
                    <a:pt x="3214" y="40602"/>
                  </a:cubicBezTo>
                  <a:cubicBezTo>
                    <a:pt x="2610" y="40602"/>
                    <a:pt x="1948" y="40518"/>
                    <a:pt x="1547" y="40125"/>
                  </a:cubicBezTo>
                  <a:cubicBezTo>
                    <a:pt x="2082" y="39358"/>
                    <a:pt x="2853" y="38731"/>
                    <a:pt x="3552" y="38147"/>
                  </a:cubicBezTo>
                  <a:cubicBezTo>
                    <a:pt x="4506" y="37351"/>
                    <a:pt x="5487" y="36585"/>
                    <a:pt x="6473" y="35831"/>
                  </a:cubicBezTo>
                  <a:cubicBezTo>
                    <a:pt x="7469" y="35072"/>
                    <a:pt x="8510" y="34342"/>
                    <a:pt x="9674" y="33870"/>
                  </a:cubicBezTo>
                  <a:cubicBezTo>
                    <a:pt x="9759" y="33838"/>
                    <a:pt x="9814" y="33756"/>
                    <a:pt x="9809" y="33666"/>
                  </a:cubicBezTo>
                  <a:cubicBezTo>
                    <a:pt x="9811" y="33618"/>
                    <a:pt x="9796" y="33571"/>
                    <a:pt x="9769" y="33533"/>
                  </a:cubicBezTo>
                  <a:cubicBezTo>
                    <a:pt x="9677" y="33394"/>
                    <a:pt x="9842" y="33062"/>
                    <a:pt x="9893" y="32932"/>
                  </a:cubicBezTo>
                  <a:cubicBezTo>
                    <a:pt x="10019" y="32598"/>
                    <a:pt x="10186" y="32277"/>
                    <a:pt x="10346" y="31958"/>
                  </a:cubicBezTo>
                  <a:cubicBezTo>
                    <a:pt x="10620" y="31419"/>
                    <a:pt x="10983" y="30860"/>
                    <a:pt x="11102" y="30261"/>
                  </a:cubicBezTo>
                  <a:cubicBezTo>
                    <a:pt x="11115" y="30206"/>
                    <a:pt x="11104" y="30148"/>
                    <a:pt x="11070" y="30103"/>
                  </a:cubicBezTo>
                  <a:cubicBezTo>
                    <a:pt x="11601" y="29467"/>
                    <a:pt x="12191" y="28884"/>
                    <a:pt x="12835" y="28361"/>
                  </a:cubicBezTo>
                  <a:cubicBezTo>
                    <a:pt x="13029" y="28205"/>
                    <a:pt x="13232" y="28051"/>
                    <a:pt x="13442" y="27904"/>
                  </a:cubicBezTo>
                  <a:close/>
                  <a:moveTo>
                    <a:pt x="19281" y="36413"/>
                  </a:moveTo>
                  <a:lnTo>
                    <a:pt x="19281" y="36413"/>
                  </a:lnTo>
                  <a:cubicBezTo>
                    <a:pt x="19272" y="36440"/>
                    <a:pt x="19269" y="36470"/>
                    <a:pt x="19271" y="36499"/>
                  </a:cubicBezTo>
                  <a:cubicBezTo>
                    <a:pt x="19354" y="37733"/>
                    <a:pt x="19778" y="38921"/>
                    <a:pt x="20115" y="40102"/>
                  </a:cubicBezTo>
                  <a:cubicBezTo>
                    <a:pt x="20118" y="40110"/>
                    <a:pt x="20121" y="40118"/>
                    <a:pt x="20125" y="40125"/>
                  </a:cubicBezTo>
                  <a:cubicBezTo>
                    <a:pt x="19741" y="40327"/>
                    <a:pt x="19354" y="40525"/>
                    <a:pt x="18969" y="40724"/>
                  </a:cubicBezTo>
                  <a:cubicBezTo>
                    <a:pt x="18712" y="39387"/>
                    <a:pt x="18340" y="38071"/>
                    <a:pt x="18193" y="36717"/>
                  </a:cubicBezTo>
                  <a:lnTo>
                    <a:pt x="18193" y="36717"/>
                  </a:lnTo>
                  <a:cubicBezTo>
                    <a:pt x="18328" y="36670"/>
                    <a:pt x="18465" y="36625"/>
                    <a:pt x="18600" y="36582"/>
                  </a:cubicBezTo>
                  <a:cubicBezTo>
                    <a:pt x="18824" y="36512"/>
                    <a:pt x="19051" y="36455"/>
                    <a:pt x="19281" y="36413"/>
                  </a:cubicBezTo>
                  <a:close/>
                  <a:moveTo>
                    <a:pt x="17768" y="36872"/>
                  </a:moveTo>
                  <a:cubicBezTo>
                    <a:pt x="17930" y="38242"/>
                    <a:pt x="18312" y="39576"/>
                    <a:pt x="18560" y="40931"/>
                  </a:cubicBezTo>
                  <a:cubicBezTo>
                    <a:pt x="18080" y="41178"/>
                    <a:pt x="17599" y="41426"/>
                    <a:pt x="17122" y="41680"/>
                  </a:cubicBezTo>
                  <a:cubicBezTo>
                    <a:pt x="17080" y="41701"/>
                    <a:pt x="17039" y="41725"/>
                    <a:pt x="16995" y="41746"/>
                  </a:cubicBezTo>
                  <a:cubicBezTo>
                    <a:pt x="16690" y="40340"/>
                    <a:pt x="16503" y="38897"/>
                    <a:pt x="16422" y="37463"/>
                  </a:cubicBezTo>
                  <a:lnTo>
                    <a:pt x="16422" y="37464"/>
                  </a:lnTo>
                  <a:cubicBezTo>
                    <a:pt x="16420" y="37453"/>
                    <a:pt x="16418" y="37443"/>
                    <a:pt x="16417" y="37433"/>
                  </a:cubicBezTo>
                  <a:cubicBezTo>
                    <a:pt x="16864" y="37238"/>
                    <a:pt x="17312" y="37044"/>
                    <a:pt x="17768" y="36872"/>
                  </a:cubicBezTo>
                  <a:close/>
                  <a:moveTo>
                    <a:pt x="15991" y="37618"/>
                  </a:moveTo>
                  <a:cubicBezTo>
                    <a:pt x="16078" y="39054"/>
                    <a:pt x="16270" y="40500"/>
                    <a:pt x="16582" y="41905"/>
                  </a:cubicBezTo>
                  <a:cubicBezTo>
                    <a:pt x="16587" y="41923"/>
                    <a:pt x="16593" y="41942"/>
                    <a:pt x="16602" y="41958"/>
                  </a:cubicBezTo>
                  <a:cubicBezTo>
                    <a:pt x="16265" y="42140"/>
                    <a:pt x="15928" y="42322"/>
                    <a:pt x="15591" y="42502"/>
                  </a:cubicBezTo>
                  <a:cubicBezTo>
                    <a:pt x="15409" y="41008"/>
                    <a:pt x="14797" y="39565"/>
                    <a:pt x="14990" y="38042"/>
                  </a:cubicBezTo>
                  <a:lnTo>
                    <a:pt x="14990" y="38042"/>
                  </a:lnTo>
                  <a:lnTo>
                    <a:pt x="14990" y="38043"/>
                  </a:lnTo>
                  <a:cubicBezTo>
                    <a:pt x="15127" y="37987"/>
                    <a:pt x="15264" y="37930"/>
                    <a:pt x="15399" y="37873"/>
                  </a:cubicBezTo>
                  <a:cubicBezTo>
                    <a:pt x="15598" y="37790"/>
                    <a:pt x="15794" y="37703"/>
                    <a:pt x="15991" y="37618"/>
                  </a:cubicBezTo>
                  <a:close/>
                  <a:moveTo>
                    <a:pt x="14530" y="38228"/>
                  </a:moveTo>
                  <a:lnTo>
                    <a:pt x="14530" y="38228"/>
                  </a:lnTo>
                  <a:cubicBezTo>
                    <a:pt x="14415" y="39761"/>
                    <a:pt x="15027" y="41208"/>
                    <a:pt x="15172" y="42724"/>
                  </a:cubicBezTo>
                  <a:cubicBezTo>
                    <a:pt x="14693" y="42974"/>
                    <a:pt x="14210" y="43216"/>
                    <a:pt x="13718" y="43443"/>
                  </a:cubicBezTo>
                  <a:cubicBezTo>
                    <a:pt x="13372" y="41900"/>
                    <a:pt x="13242" y="40260"/>
                    <a:pt x="13322" y="38687"/>
                  </a:cubicBezTo>
                  <a:cubicBezTo>
                    <a:pt x="13726" y="38537"/>
                    <a:pt x="14128" y="38385"/>
                    <a:pt x="14530" y="38228"/>
                  </a:cubicBezTo>
                  <a:close/>
                  <a:moveTo>
                    <a:pt x="3862" y="41041"/>
                  </a:moveTo>
                  <a:lnTo>
                    <a:pt x="3862" y="41043"/>
                  </a:lnTo>
                  <a:cubicBezTo>
                    <a:pt x="3662" y="41902"/>
                    <a:pt x="3814" y="42774"/>
                    <a:pt x="3794" y="43646"/>
                  </a:cubicBezTo>
                  <a:cubicBezTo>
                    <a:pt x="3610" y="43633"/>
                    <a:pt x="3427" y="43626"/>
                    <a:pt x="3243" y="43626"/>
                  </a:cubicBezTo>
                  <a:cubicBezTo>
                    <a:pt x="2994" y="43626"/>
                    <a:pt x="2745" y="43638"/>
                    <a:pt x="2496" y="43661"/>
                  </a:cubicBezTo>
                  <a:cubicBezTo>
                    <a:pt x="2536" y="43618"/>
                    <a:pt x="2554" y="43558"/>
                    <a:pt x="2548" y="43500"/>
                  </a:cubicBezTo>
                  <a:cubicBezTo>
                    <a:pt x="2516" y="43131"/>
                    <a:pt x="2618" y="42734"/>
                    <a:pt x="2681" y="42374"/>
                  </a:cubicBezTo>
                  <a:cubicBezTo>
                    <a:pt x="2760" y="41933"/>
                    <a:pt x="2855" y="41495"/>
                    <a:pt x="2960" y="41059"/>
                  </a:cubicBezTo>
                  <a:cubicBezTo>
                    <a:pt x="3062" y="41064"/>
                    <a:pt x="3164" y="41066"/>
                    <a:pt x="3266" y="41066"/>
                  </a:cubicBezTo>
                  <a:cubicBezTo>
                    <a:pt x="3465" y="41066"/>
                    <a:pt x="3664" y="41057"/>
                    <a:pt x="3862" y="41041"/>
                  </a:cubicBezTo>
                  <a:close/>
                  <a:moveTo>
                    <a:pt x="12877" y="38847"/>
                  </a:moveTo>
                  <a:cubicBezTo>
                    <a:pt x="12815" y="40437"/>
                    <a:pt x="12952" y="42077"/>
                    <a:pt x="13312" y="43621"/>
                  </a:cubicBezTo>
                  <a:cubicBezTo>
                    <a:pt x="12982" y="43763"/>
                    <a:pt x="12647" y="43895"/>
                    <a:pt x="12308" y="44015"/>
                  </a:cubicBezTo>
                  <a:cubicBezTo>
                    <a:pt x="11973" y="42531"/>
                    <a:pt x="11854" y="40982"/>
                    <a:pt x="11824" y="39464"/>
                  </a:cubicBezTo>
                  <a:cubicBezTo>
                    <a:pt x="11821" y="39348"/>
                    <a:pt x="11746" y="39289"/>
                    <a:pt x="11659" y="39278"/>
                  </a:cubicBezTo>
                  <a:cubicBezTo>
                    <a:pt x="11816" y="39223"/>
                    <a:pt x="11973" y="39169"/>
                    <a:pt x="12129" y="39114"/>
                  </a:cubicBezTo>
                  <a:cubicBezTo>
                    <a:pt x="12380" y="39027"/>
                    <a:pt x="12628" y="38937"/>
                    <a:pt x="12877" y="38847"/>
                  </a:cubicBezTo>
                  <a:close/>
                  <a:moveTo>
                    <a:pt x="1312" y="40505"/>
                  </a:moveTo>
                  <a:cubicBezTo>
                    <a:pt x="1640" y="40791"/>
                    <a:pt x="2062" y="40944"/>
                    <a:pt x="2521" y="41014"/>
                  </a:cubicBezTo>
                  <a:cubicBezTo>
                    <a:pt x="2323" y="41807"/>
                    <a:pt x="2042" y="42729"/>
                    <a:pt x="2112" y="43546"/>
                  </a:cubicBezTo>
                  <a:cubicBezTo>
                    <a:pt x="2114" y="43606"/>
                    <a:pt x="2146" y="43663"/>
                    <a:pt x="2196" y="43698"/>
                  </a:cubicBezTo>
                  <a:cubicBezTo>
                    <a:pt x="1722" y="43767"/>
                    <a:pt x="1258" y="43893"/>
                    <a:pt x="818" y="44077"/>
                  </a:cubicBezTo>
                  <a:cubicBezTo>
                    <a:pt x="803" y="44065"/>
                    <a:pt x="788" y="44055"/>
                    <a:pt x="773" y="44047"/>
                  </a:cubicBezTo>
                  <a:cubicBezTo>
                    <a:pt x="624" y="43023"/>
                    <a:pt x="716" y="41965"/>
                    <a:pt x="1082" y="40994"/>
                  </a:cubicBezTo>
                  <a:lnTo>
                    <a:pt x="1082" y="40996"/>
                  </a:lnTo>
                  <a:cubicBezTo>
                    <a:pt x="1147" y="40827"/>
                    <a:pt x="1223" y="40662"/>
                    <a:pt x="1312" y="40505"/>
                  </a:cubicBezTo>
                  <a:close/>
                  <a:moveTo>
                    <a:pt x="7152" y="40557"/>
                  </a:moveTo>
                  <a:lnTo>
                    <a:pt x="7152" y="40557"/>
                  </a:lnTo>
                  <a:cubicBezTo>
                    <a:pt x="7462" y="41755"/>
                    <a:pt x="6892" y="43158"/>
                    <a:pt x="7397" y="44300"/>
                  </a:cubicBezTo>
                  <a:cubicBezTo>
                    <a:pt x="6903" y="44195"/>
                    <a:pt x="6411" y="44079"/>
                    <a:pt x="5919" y="43972"/>
                  </a:cubicBezTo>
                  <a:cubicBezTo>
                    <a:pt x="5889" y="42999"/>
                    <a:pt x="5854" y="42025"/>
                    <a:pt x="6004" y="41059"/>
                  </a:cubicBezTo>
                  <a:cubicBezTo>
                    <a:pt x="6028" y="40902"/>
                    <a:pt x="5903" y="40811"/>
                    <a:pt x="5781" y="40811"/>
                  </a:cubicBezTo>
                  <a:cubicBezTo>
                    <a:pt x="5684" y="40811"/>
                    <a:pt x="5588" y="40868"/>
                    <a:pt x="5569" y="40992"/>
                  </a:cubicBezTo>
                  <a:cubicBezTo>
                    <a:pt x="5420" y="41948"/>
                    <a:pt x="5449" y="42916"/>
                    <a:pt x="5477" y="43878"/>
                  </a:cubicBezTo>
                  <a:cubicBezTo>
                    <a:pt x="5062" y="43797"/>
                    <a:pt x="4645" y="43728"/>
                    <a:pt x="4228" y="43683"/>
                  </a:cubicBezTo>
                  <a:cubicBezTo>
                    <a:pt x="4246" y="42811"/>
                    <a:pt x="4094" y="41927"/>
                    <a:pt x="4306" y="41068"/>
                  </a:cubicBezTo>
                  <a:cubicBezTo>
                    <a:pt x="4311" y="41046"/>
                    <a:pt x="4313" y="41023"/>
                    <a:pt x="4311" y="41001"/>
                  </a:cubicBezTo>
                  <a:cubicBezTo>
                    <a:pt x="4650" y="40962"/>
                    <a:pt x="4970" y="40917"/>
                    <a:pt x="5252" y="40881"/>
                  </a:cubicBezTo>
                  <a:cubicBezTo>
                    <a:pt x="5891" y="40799"/>
                    <a:pt x="6523" y="40689"/>
                    <a:pt x="7152" y="40557"/>
                  </a:cubicBezTo>
                  <a:close/>
                  <a:moveTo>
                    <a:pt x="11449" y="39349"/>
                  </a:moveTo>
                  <a:cubicBezTo>
                    <a:pt x="11407" y="39391"/>
                    <a:pt x="11384" y="39451"/>
                    <a:pt x="11387" y="39511"/>
                  </a:cubicBezTo>
                  <a:cubicBezTo>
                    <a:pt x="11417" y="41054"/>
                    <a:pt x="11537" y="42627"/>
                    <a:pt x="11886" y="44134"/>
                  </a:cubicBezTo>
                  <a:cubicBezTo>
                    <a:pt x="11888" y="44140"/>
                    <a:pt x="11891" y="44147"/>
                    <a:pt x="11893" y="44155"/>
                  </a:cubicBezTo>
                  <a:cubicBezTo>
                    <a:pt x="11806" y="44182"/>
                    <a:pt x="11719" y="44210"/>
                    <a:pt x="11632" y="44235"/>
                  </a:cubicBezTo>
                  <a:cubicBezTo>
                    <a:pt x="11085" y="44397"/>
                    <a:pt x="10521" y="44501"/>
                    <a:pt x="9953" y="44544"/>
                  </a:cubicBezTo>
                  <a:cubicBezTo>
                    <a:pt x="9757" y="43018"/>
                    <a:pt x="9647" y="41468"/>
                    <a:pt x="9812" y="39935"/>
                  </a:cubicBezTo>
                  <a:lnTo>
                    <a:pt x="9812" y="39935"/>
                  </a:lnTo>
                  <a:lnTo>
                    <a:pt x="9812" y="39937"/>
                  </a:lnTo>
                  <a:cubicBezTo>
                    <a:pt x="9814" y="39915"/>
                    <a:pt x="9814" y="39895"/>
                    <a:pt x="9811" y="39873"/>
                  </a:cubicBezTo>
                  <a:cubicBezTo>
                    <a:pt x="10360" y="39710"/>
                    <a:pt x="10907" y="39533"/>
                    <a:pt x="11449" y="39349"/>
                  </a:cubicBezTo>
                  <a:close/>
                  <a:moveTo>
                    <a:pt x="9365" y="40005"/>
                  </a:moveTo>
                  <a:lnTo>
                    <a:pt x="9365" y="40005"/>
                  </a:lnTo>
                  <a:cubicBezTo>
                    <a:pt x="9217" y="41521"/>
                    <a:pt x="9320" y="43054"/>
                    <a:pt x="9512" y="44561"/>
                  </a:cubicBezTo>
                  <a:cubicBezTo>
                    <a:pt x="9486" y="44561"/>
                    <a:pt x="9460" y="44561"/>
                    <a:pt x="9433" y="44561"/>
                  </a:cubicBezTo>
                  <a:cubicBezTo>
                    <a:pt x="9171" y="44561"/>
                    <a:pt x="8907" y="44546"/>
                    <a:pt x="8646" y="44516"/>
                  </a:cubicBezTo>
                  <a:cubicBezTo>
                    <a:pt x="8383" y="44482"/>
                    <a:pt x="8123" y="44441"/>
                    <a:pt x="7862" y="44392"/>
                  </a:cubicBezTo>
                  <a:cubicBezTo>
                    <a:pt x="7879" y="44332"/>
                    <a:pt x="7869" y="44269"/>
                    <a:pt x="7839" y="44217"/>
                  </a:cubicBezTo>
                  <a:cubicBezTo>
                    <a:pt x="7522" y="43655"/>
                    <a:pt x="7651" y="42841"/>
                    <a:pt x="7677" y="42227"/>
                  </a:cubicBezTo>
                  <a:cubicBezTo>
                    <a:pt x="7702" y="41636"/>
                    <a:pt x="7719" y="41041"/>
                    <a:pt x="7577" y="40465"/>
                  </a:cubicBezTo>
                  <a:cubicBezTo>
                    <a:pt x="8178" y="40329"/>
                    <a:pt x="8773" y="40175"/>
                    <a:pt x="9365" y="40005"/>
                  </a:cubicBezTo>
                  <a:close/>
                  <a:moveTo>
                    <a:pt x="47619" y="20733"/>
                  </a:moveTo>
                  <a:cubicBezTo>
                    <a:pt x="47711" y="20733"/>
                    <a:pt x="47806" y="20762"/>
                    <a:pt x="47904" y="20832"/>
                  </a:cubicBezTo>
                  <a:cubicBezTo>
                    <a:pt x="48171" y="21020"/>
                    <a:pt x="48343" y="21352"/>
                    <a:pt x="48501" y="21627"/>
                  </a:cubicBezTo>
                  <a:cubicBezTo>
                    <a:pt x="48882" y="22293"/>
                    <a:pt x="49214" y="22790"/>
                    <a:pt x="49827" y="23272"/>
                  </a:cubicBezTo>
                  <a:cubicBezTo>
                    <a:pt x="50621" y="23894"/>
                    <a:pt x="51924" y="24605"/>
                    <a:pt x="51732" y="25793"/>
                  </a:cubicBezTo>
                  <a:lnTo>
                    <a:pt x="51734" y="25793"/>
                  </a:lnTo>
                  <a:cubicBezTo>
                    <a:pt x="51626" y="26466"/>
                    <a:pt x="51179" y="27089"/>
                    <a:pt x="50712" y="27641"/>
                  </a:cubicBezTo>
                  <a:cubicBezTo>
                    <a:pt x="50705" y="26673"/>
                    <a:pt x="50493" y="25722"/>
                    <a:pt x="50506" y="24755"/>
                  </a:cubicBezTo>
                  <a:cubicBezTo>
                    <a:pt x="50509" y="24625"/>
                    <a:pt x="50418" y="24565"/>
                    <a:pt x="50319" y="24565"/>
                  </a:cubicBezTo>
                  <a:cubicBezTo>
                    <a:pt x="50202" y="24565"/>
                    <a:pt x="50072" y="24650"/>
                    <a:pt x="50069" y="24802"/>
                  </a:cubicBezTo>
                  <a:cubicBezTo>
                    <a:pt x="50054" y="25819"/>
                    <a:pt x="50291" y="26820"/>
                    <a:pt x="50274" y="27838"/>
                  </a:cubicBezTo>
                  <a:cubicBezTo>
                    <a:pt x="50273" y="27934"/>
                    <a:pt x="50321" y="27989"/>
                    <a:pt x="50386" y="28014"/>
                  </a:cubicBezTo>
                  <a:cubicBezTo>
                    <a:pt x="50313" y="28098"/>
                    <a:pt x="50239" y="28181"/>
                    <a:pt x="50169" y="28260"/>
                  </a:cubicBezTo>
                  <a:cubicBezTo>
                    <a:pt x="49984" y="28470"/>
                    <a:pt x="49791" y="28670"/>
                    <a:pt x="49591" y="28865"/>
                  </a:cubicBezTo>
                  <a:cubicBezTo>
                    <a:pt x="49265" y="27277"/>
                    <a:pt x="49137" y="25656"/>
                    <a:pt x="49090" y="24039"/>
                  </a:cubicBezTo>
                  <a:cubicBezTo>
                    <a:pt x="49086" y="23909"/>
                    <a:pt x="48992" y="23848"/>
                    <a:pt x="48893" y="23848"/>
                  </a:cubicBezTo>
                  <a:cubicBezTo>
                    <a:pt x="48774" y="23848"/>
                    <a:pt x="48648" y="23933"/>
                    <a:pt x="48651" y="24084"/>
                  </a:cubicBezTo>
                  <a:cubicBezTo>
                    <a:pt x="48700" y="25727"/>
                    <a:pt x="48830" y="27374"/>
                    <a:pt x="49167" y="28985"/>
                  </a:cubicBezTo>
                  <a:cubicBezTo>
                    <a:pt x="49180" y="29055"/>
                    <a:pt x="49225" y="29114"/>
                    <a:pt x="49290" y="29144"/>
                  </a:cubicBezTo>
                  <a:cubicBezTo>
                    <a:pt x="48972" y="29429"/>
                    <a:pt x="48640" y="29698"/>
                    <a:pt x="48296" y="29955"/>
                  </a:cubicBezTo>
                  <a:cubicBezTo>
                    <a:pt x="48151" y="28603"/>
                    <a:pt x="48019" y="27252"/>
                    <a:pt x="47977" y="25894"/>
                  </a:cubicBezTo>
                  <a:cubicBezTo>
                    <a:pt x="47974" y="25764"/>
                    <a:pt x="47880" y="25703"/>
                    <a:pt x="47780" y="25703"/>
                  </a:cubicBezTo>
                  <a:cubicBezTo>
                    <a:pt x="47662" y="25703"/>
                    <a:pt x="47536" y="25788"/>
                    <a:pt x="47540" y="25941"/>
                  </a:cubicBezTo>
                  <a:cubicBezTo>
                    <a:pt x="47584" y="27384"/>
                    <a:pt x="47727" y="28819"/>
                    <a:pt x="47886" y="30251"/>
                  </a:cubicBezTo>
                  <a:cubicBezTo>
                    <a:pt x="47641" y="30423"/>
                    <a:pt x="47394" y="30592"/>
                    <a:pt x="47143" y="30754"/>
                  </a:cubicBezTo>
                  <a:cubicBezTo>
                    <a:pt x="46016" y="31486"/>
                    <a:pt x="44846" y="32151"/>
                    <a:pt x="43640" y="32745"/>
                  </a:cubicBezTo>
                  <a:cubicBezTo>
                    <a:pt x="41402" y="33843"/>
                    <a:pt x="38963" y="34432"/>
                    <a:pt x="36649" y="35336"/>
                  </a:cubicBezTo>
                  <a:cubicBezTo>
                    <a:pt x="36721" y="34996"/>
                    <a:pt x="36706" y="34632"/>
                    <a:pt x="36708" y="34290"/>
                  </a:cubicBezTo>
                  <a:cubicBezTo>
                    <a:pt x="36711" y="33686"/>
                    <a:pt x="36686" y="33076"/>
                    <a:pt x="36803" y="32482"/>
                  </a:cubicBezTo>
                  <a:cubicBezTo>
                    <a:pt x="36833" y="32326"/>
                    <a:pt x="36712" y="32236"/>
                    <a:pt x="36588" y="32236"/>
                  </a:cubicBezTo>
                  <a:cubicBezTo>
                    <a:pt x="36491" y="32236"/>
                    <a:pt x="36393" y="32292"/>
                    <a:pt x="36369" y="32415"/>
                  </a:cubicBezTo>
                  <a:cubicBezTo>
                    <a:pt x="36269" y="32927"/>
                    <a:pt x="36272" y="33454"/>
                    <a:pt x="36271" y="33975"/>
                  </a:cubicBezTo>
                  <a:cubicBezTo>
                    <a:pt x="36271" y="34432"/>
                    <a:pt x="36339" y="34982"/>
                    <a:pt x="36174" y="35419"/>
                  </a:cubicBezTo>
                  <a:cubicBezTo>
                    <a:pt x="36159" y="35456"/>
                    <a:pt x="36155" y="35496"/>
                    <a:pt x="36160" y="35534"/>
                  </a:cubicBezTo>
                  <a:cubicBezTo>
                    <a:pt x="35990" y="35604"/>
                    <a:pt x="35820" y="35678"/>
                    <a:pt x="35652" y="35753"/>
                  </a:cubicBezTo>
                  <a:cubicBezTo>
                    <a:pt x="35497" y="35821"/>
                    <a:pt x="35343" y="35893"/>
                    <a:pt x="35190" y="35966"/>
                  </a:cubicBezTo>
                  <a:cubicBezTo>
                    <a:pt x="35191" y="35961"/>
                    <a:pt x="35193" y="35956"/>
                    <a:pt x="35195" y="35950"/>
                  </a:cubicBezTo>
                  <a:cubicBezTo>
                    <a:pt x="35457" y="34665"/>
                    <a:pt x="35428" y="33316"/>
                    <a:pt x="35483" y="32010"/>
                  </a:cubicBezTo>
                  <a:cubicBezTo>
                    <a:pt x="35490" y="31853"/>
                    <a:pt x="35356" y="31761"/>
                    <a:pt x="35236" y="31761"/>
                  </a:cubicBezTo>
                  <a:cubicBezTo>
                    <a:pt x="35141" y="31761"/>
                    <a:pt x="35055" y="31817"/>
                    <a:pt x="35050" y="31941"/>
                  </a:cubicBezTo>
                  <a:cubicBezTo>
                    <a:pt x="34994" y="33247"/>
                    <a:pt x="35023" y="34597"/>
                    <a:pt x="34761" y="35883"/>
                  </a:cubicBezTo>
                  <a:cubicBezTo>
                    <a:pt x="34734" y="35981"/>
                    <a:pt x="34791" y="36083"/>
                    <a:pt x="34889" y="36112"/>
                  </a:cubicBezTo>
                  <a:cubicBezTo>
                    <a:pt x="34377" y="36367"/>
                    <a:pt x="33873" y="36637"/>
                    <a:pt x="33380" y="36926"/>
                  </a:cubicBezTo>
                  <a:cubicBezTo>
                    <a:pt x="33480" y="35865"/>
                    <a:pt x="33522" y="34795"/>
                    <a:pt x="33737" y="33749"/>
                  </a:cubicBezTo>
                  <a:cubicBezTo>
                    <a:pt x="33768" y="33595"/>
                    <a:pt x="33646" y="33506"/>
                    <a:pt x="33523" y="33506"/>
                  </a:cubicBezTo>
                  <a:cubicBezTo>
                    <a:pt x="33425" y="33506"/>
                    <a:pt x="33326" y="33561"/>
                    <a:pt x="33301" y="33683"/>
                  </a:cubicBezTo>
                  <a:cubicBezTo>
                    <a:pt x="33066" y="34832"/>
                    <a:pt x="33039" y="36011"/>
                    <a:pt x="32914" y="37174"/>
                  </a:cubicBezTo>
                  <a:cubicBezTo>
                    <a:pt x="32914" y="37182"/>
                    <a:pt x="32914" y="37193"/>
                    <a:pt x="32914" y="37201"/>
                  </a:cubicBezTo>
                  <a:cubicBezTo>
                    <a:pt x="31583" y="38003"/>
                    <a:pt x="30302" y="38896"/>
                    <a:pt x="29028" y="39780"/>
                  </a:cubicBezTo>
                  <a:cubicBezTo>
                    <a:pt x="27885" y="40572"/>
                    <a:pt x="26739" y="41334"/>
                    <a:pt x="25556" y="42038"/>
                  </a:cubicBezTo>
                  <a:lnTo>
                    <a:pt x="25556" y="42022"/>
                  </a:lnTo>
                  <a:cubicBezTo>
                    <a:pt x="25459" y="41268"/>
                    <a:pt x="25576" y="40514"/>
                    <a:pt x="25546" y="39758"/>
                  </a:cubicBezTo>
                  <a:cubicBezTo>
                    <a:pt x="25541" y="39628"/>
                    <a:pt x="25446" y="39567"/>
                    <a:pt x="25347" y="39567"/>
                  </a:cubicBezTo>
                  <a:cubicBezTo>
                    <a:pt x="25228" y="39567"/>
                    <a:pt x="25103" y="39652"/>
                    <a:pt x="25109" y="39805"/>
                  </a:cubicBezTo>
                  <a:cubicBezTo>
                    <a:pt x="25138" y="40560"/>
                    <a:pt x="25021" y="41313"/>
                    <a:pt x="25119" y="42068"/>
                  </a:cubicBezTo>
                  <a:cubicBezTo>
                    <a:pt x="25126" y="42137"/>
                    <a:pt x="25168" y="42199"/>
                    <a:pt x="25231" y="42230"/>
                  </a:cubicBezTo>
                  <a:cubicBezTo>
                    <a:pt x="24959" y="42389"/>
                    <a:pt x="24685" y="42544"/>
                    <a:pt x="24410" y="42696"/>
                  </a:cubicBezTo>
                  <a:cubicBezTo>
                    <a:pt x="24372" y="41501"/>
                    <a:pt x="24452" y="40310"/>
                    <a:pt x="24579" y="39124"/>
                  </a:cubicBezTo>
                  <a:cubicBezTo>
                    <a:pt x="24595" y="38967"/>
                    <a:pt x="24468" y="38876"/>
                    <a:pt x="24346" y="38876"/>
                  </a:cubicBezTo>
                  <a:cubicBezTo>
                    <a:pt x="24250" y="38876"/>
                    <a:pt x="24158" y="38933"/>
                    <a:pt x="24145" y="39057"/>
                  </a:cubicBezTo>
                  <a:cubicBezTo>
                    <a:pt x="24007" y="40342"/>
                    <a:pt x="23923" y="41635"/>
                    <a:pt x="23978" y="42928"/>
                  </a:cubicBezTo>
                  <a:cubicBezTo>
                    <a:pt x="23383" y="43243"/>
                    <a:pt x="22772" y="43540"/>
                    <a:pt x="22150" y="43818"/>
                  </a:cubicBezTo>
                  <a:cubicBezTo>
                    <a:pt x="21755" y="43995"/>
                    <a:pt x="21358" y="44170"/>
                    <a:pt x="20959" y="44344"/>
                  </a:cubicBezTo>
                  <a:cubicBezTo>
                    <a:pt x="20977" y="44317"/>
                    <a:pt x="20989" y="44285"/>
                    <a:pt x="20994" y="44254"/>
                  </a:cubicBezTo>
                  <a:cubicBezTo>
                    <a:pt x="21137" y="43363"/>
                    <a:pt x="21036" y="42447"/>
                    <a:pt x="21257" y="41566"/>
                  </a:cubicBezTo>
                  <a:cubicBezTo>
                    <a:pt x="21297" y="41413"/>
                    <a:pt x="21178" y="41325"/>
                    <a:pt x="21054" y="41325"/>
                  </a:cubicBezTo>
                  <a:cubicBezTo>
                    <a:pt x="20956" y="41325"/>
                    <a:pt x="20854" y="41380"/>
                    <a:pt x="20824" y="41500"/>
                  </a:cubicBezTo>
                  <a:cubicBezTo>
                    <a:pt x="20602" y="42380"/>
                    <a:pt x="20704" y="43295"/>
                    <a:pt x="20560" y="44187"/>
                  </a:cubicBezTo>
                  <a:cubicBezTo>
                    <a:pt x="20535" y="44334"/>
                    <a:pt x="20645" y="44420"/>
                    <a:pt x="20759" y="44431"/>
                  </a:cubicBezTo>
                  <a:cubicBezTo>
                    <a:pt x="18655" y="45345"/>
                    <a:pt x="16512" y="46185"/>
                    <a:pt x="14256" y="46632"/>
                  </a:cubicBezTo>
                  <a:cubicBezTo>
                    <a:pt x="12875" y="46906"/>
                    <a:pt x="11509" y="47246"/>
                    <a:pt x="10131" y="47533"/>
                  </a:cubicBezTo>
                  <a:cubicBezTo>
                    <a:pt x="9257" y="47717"/>
                    <a:pt x="8370" y="47832"/>
                    <a:pt x="7494" y="48000"/>
                  </a:cubicBezTo>
                  <a:cubicBezTo>
                    <a:pt x="7058" y="48084"/>
                    <a:pt x="6613" y="48174"/>
                    <a:pt x="6164" y="48251"/>
                  </a:cubicBezTo>
                  <a:cubicBezTo>
                    <a:pt x="6173" y="48210"/>
                    <a:pt x="6169" y="48167"/>
                    <a:pt x="6154" y="48129"/>
                  </a:cubicBezTo>
                  <a:cubicBezTo>
                    <a:pt x="6004" y="47725"/>
                    <a:pt x="5956" y="47290"/>
                    <a:pt x="5931" y="46863"/>
                  </a:cubicBezTo>
                  <a:cubicBezTo>
                    <a:pt x="5922" y="46733"/>
                    <a:pt x="5826" y="46672"/>
                    <a:pt x="5726" y="46672"/>
                  </a:cubicBezTo>
                  <a:cubicBezTo>
                    <a:pt x="5608" y="46672"/>
                    <a:pt x="5484" y="46757"/>
                    <a:pt x="5492" y="46909"/>
                  </a:cubicBezTo>
                  <a:cubicBezTo>
                    <a:pt x="5520" y="47375"/>
                    <a:pt x="5580" y="47848"/>
                    <a:pt x="5746" y="48289"/>
                  </a:cubicBezTo>
                  <a:cubicBezTo>
                    <a:pt x="5749" y="48299"/>
                    <a:pt x="5754" y="48309"/>
                    <a:pt x="5759" y="48317"/>
                  </a:cubicBezTo>
                  <a:cubicBezTo>
                    <a:pt x="5495" y="48357"/>
                    <a:pt x="5232" y="48392"/>
                    <a:pt x="4967" y="48417"/>
                  </a:cubicBezTo>
                  <a:cubicBezTo>
                    <a:pt x="5017" y="47793"/>
                    <a:pt x="5027" y="47161"/>
                    <a:pt x="4952" y="46539"/>
                  </a:cubicBezTo>
                  <a:cubicBezTo>
                    <a:pt x="4936" y="46410"/>
                    <a:pt x="4836" y="46349"/>
                    <a:pt x="4735" y="46349"/>
                  </a:cubicBezTo>
                  <a:cubicBezTo>
                    <a:pt x="4616" y="46349"/>
                    <a:pt x="4496" y="46433"/>
                    <a:pt x="4513" y="46586"/>
                  </a:cubicBezTo>
                  <a:cubicBezTo>
                    <a:pt x="4585" y="47176"/>
                    <a:pt x="4578" y="47772"/>
                    <a:pt x="4530" y="48366"/>
                  </a:cubicBezTo>
                  <a:cubicBezTo>
                    <a:pt x="4528" y="48394"/>
                    <a:pt x="4531" y="48422"/>
                    <a:pt x="4540" y="48451"/>
                  </a:cubicBezTo>
                  <a:cubicBezTo>
                    <a:pt x="4389" y="48459"/>
                    <a:pt x="4238" y="48464"/>
                    <a:pt x="4088" y="48464"/>
                  </a:cubicBezTo>
                  <a:cubicBezTo>
                    <a:pt x="3864" y="48464"/>
                    <a:pt x="3640" y="48454"/>
                    <a:pt x="3417" y="48434"/>
                  </a:cubicBezTo>
                  <a:cubicBezTo>
                    <a:pt x="3475" y="48391"/>
                    <a:pt x="3507" y="48319"/>
                    <a:pt x="3497" y="48246"/>
                  </a:cubicBezTo>
                  <a:cubicBezTo>
                    <a:pt x="3419" y="47355"/>
                    <a:pt x="3480" y="46472"/>
                    <a:pt x="3559" y="45585"/>
                  </a:cubicBezTo>
                  <a:cubicBezTo>
                    <a:pt x="3573" y="45427"/>
                    <a:pt x="3443" y="45337"/>
                    <a:pt x="3322" y="45337"/>
                  </a:cubicBezTo>
                  <a:cubicBezTo>
                    <a:pt x="3226" y="45337"/>
                    <a:pt x="3135" y="45394"/>
                    <a:pt x="3125" y="45518"/>
                  </a:cubicBezTo>
                  <a:cubicBezTo>
                    <a:pt x="3043" y="46442"/>
                    <a:pt x="2978" y="47365"/>
                    <a:pt x="3060" y="48292"/>
                  </a:cubicBezTo>
                  <a:cubicBezTo>
                    <a:pt x="3063" y="48329"/>
                    <a:pt x="3077" y="48366"/>
                    <a:pt x="3097" y="48397"/>
                  </a:cubicBezTo>
                  <a:cubicBezTo>
                    <a:pt x="2956" y="48376"/>
                    <a:pt x="2816" y="48352"/>
                    <a:pt x="2676" y="48322"/>
                  </a:cubicBezTo>
                  <a:cubicBezTo>
                    <a:pt x="1964" y="48164"/>
                    <a:pt x="1342" y="47760"/>
                    <a:pt x="1030" y="47088"/>
                  </a:cubicBezTo>
                  <a:cubicBezTo>
                    <a:pt x="863" y="46728"/>
                    <a:pt x="761" y="46314"/>
                    <a:pt x="658" y="45932"/>
                  </a:cubicBezTo>
                  <a:cubicBezTo>
                    <a:pt x="549" y="45525"/>
                    <a:pt x="456" y="44999"/>
                    <a:pt x="679" y="44621"/>
                  </a:cubicBezTo>
                  <a:cubicBezTo>
                    <a:pt x="1503" y="44217"/>
                    <a:pt x="2351" y="44071"/>
                    <a:pt x="3208" y="44071"/>
                  </a:cubicBezTo>
                  <a:cubicBezTo>
                    <a:pt x="3985" y="44071"/>
                    <a:pt x="4770" y="44191"/>
                    <a:pt x="5552" y="44347"/>
                  </a:cubicBezTo>
                  <a:cubicBezTo>
                    <a:pt x="5590" y="44375"/>
                    <a:pt x="5635" y="44390"/>
                    <a:pt x="5681" y="44390"/>
                  </a:cubicBezTo>
                  <a:cubicBezTo>
                    <a:pt x="5698" y="44390"/>
                    <a:pt x="5715" y="44388"/>
                    <a:pt x="5732" y="44384"/>
                  </a:cubicBezTo>
                  <a:cubicBezTo>
                    <a:pt x="6174" y="44476"/>
                    <a:pt x="6615" y="44576"/>
                    <a:pt x="7052" y="44671"/>
                  </a:cubicBezTo>
                  <a:cubicBezTo>
                    <a:pt x="7883" y="44852"/>
                    <a:pt x="8705" y="44995"/>
                    <a:pt x="9546" y="44995"/>
                  </a:cubicBezTo>
                  <a:cubicBezTo>
                    <a:pt x="9780" y="44995"/>
                    <a:pt x="10015" y="44984"/>
                    <a:pt x="10253" y="44959"/>
                  </a:cubicBezTo>
                  <a:cubicBezTo>
                    <a:pt x="11382" y="44841"/>
                    <a:pt x="12478" y="44459"/>
                    <a:pt x="13516" y="44013"/>
                  </a:cubicBezTo>
                  <a:cubicBezTo>
                    <a:pt x="14148" y="43743"/>
                    <a:pt x="14763" y="43435"/>
                    <a:pt x="15372" y="43114"/>
                  </a:cubicBezTo>
                  <a:cubicBezTo>
                    <a:pt x="15380" y="43115"/>
                    <a:pt x="15389" y="43116"/>
                    <a:pt x="15397" y="43116"/>
                  </a:cubicBezTo>
                  <a:cubicBezTo>
                    <a:pt x="15481" y="43116"/>
                    <a:pt x="15560" y="43069"/>
                    <a:pt x="15601" y="42994"/>
                  </a:cubicBezTo>
                  <a:cubicBezTo>
                    <a:pt x="15963" y="42801"/>
                    <a:pt x="16323" y="42606"/>
                    <a:pt x="16683" y="42410"/>
                  </a:cubicBezTo>
                  <a:cubicBezTo>
                    <a:pt x="17796" y="41807"/>
                    <a:pt x="18929" y="41241"/>
                    <a:pt x="20051" y="40656"/>
                  </a:cubicBezTo>
                  <a:cubicBezTo>
                    <a:pt x="20820" y="40257"/>
                    <a:pt x="21583" y="39841"/>
                    <a:pt x="22328" y="39399"/>
                  </a:cubicBezTo>
                  <a:lnTo>
                    <a:pt x="22328" y="39399"/>
                  </a:lnTo>
                  <a:cubicBezTo>
                    <a:pt x="22105" y="40515"/>
                    <a:pt x="21890" y="41635"/>
                    <a:pt x="21761" y="42766"/>
                  </a:cubicBezTo>
                  <a:cubicBezTo>
                    <a:pt x="21744" y="42923"/>
                    <a:pt x="21871" y="43013"/>
                    <a:pt x="21993" y="43013"/>
                  </a:cubicBezTo>
                  <a:cubicBezTo>
                    <a:pt x="22090" y="43013"/>
                    <a:pt x="22183" y="42957"/>
                    <a:pt x="22197" y="42832"/>
                  </a:cubicBezTo>
                  <a:cubicBezTo>
                    <a:pt x="22340" y="41575"/>
                    <a:pt x="22589" y="40330"/>
                    <a:pt x="22839" y="39091"/>
                  </a:cubicBezTo>
                  <a:cubicBezTo>
                    <a:pt x="24175" y="38265"/>
                    <a:pt x="25446" y="37341"/>
                    <a:pt x="26580" y="36238"/>
                  </a:cubicBezTo>
                  <a:cubicBezTo>
                    <a:pt x="28035" y="34825"/>
                    <a:pt x="29131" y="33092"/>
                    <a:pt x="30444" y="31554"/>
                  </a:cubicBezTo>
                  <a:cubicBezTo>
                    <a:pt x="31119" y="30762"/>
                    <a:pt x="31865" y="30036"/>
                    <a:pt x="32727" y="29449"/>
                  </a:cubicBezTo>
                  <a:cubicBezTo>
                    <a:pt x="33735" y="28763"/>
                    <a:pt x="34886" y="28455"/>
                    <a:pt x="36065" y="28218"/>
                  </a:cubicBezTo>
                  <a:cubicBezTo>
                    <a:pt x="37028" y="28026"/>
                    <a:pt x="37970" y="27828"/>
                    <a:pt x="38891" y="27501"/>
                  </a:cubicBezTo>
                  <a:lnTo>
                    <a:pt x="38891" y="27501"/>
                  </a:lnTo>
                  <a:cubicBezTo>
                    <a:pt x="38931" y="29489"/>
                    <a:pt x="38666" y="31476"/>
                    <a:pt x="38881" y="33461"/>
                  </a:cubicBezTo>
                  <a:cubicBezTo>
                    <a:pt x="38896" y="33590"/>
                    <a:pt x="38996" y="33650"/>
                    <a:pt x="39096" y="33650"/>
                  </a:cubicBezTo>
                  <a:cubicBezTo>
                    <a:pt x="39215" y="33650"/>
                    <a:pt x="39335" y="33567"/>
                    <a:pt x="39318" y="33414"/>
                  </a:cubicBezTo>
                  <a:cubicBezTo>
                    <a:pt x="39100" y="31391"/>
                    <a:pt x="39380" y="29364"/>
                    <a:pt x="39325" y="27337"/>
                  </a:cubicBezTo>
                  <a:lnTo>
                    <a:pt x="39330" y="27336"/>
                  </a:lnTo>
                  <a:cubicBezTo>
                    <a:pt x="39542" y="27250"/>
                    <a:pt x="39750" y="27155"/>
                    <a:pt x="39957" y="27059"/>
                  </a:cubicBezTo>
                  <a:cubicBezTo>
                    <a:pt x="39979" y="27055"/>
                    <a:pt x="39999" y="27049"/>
                    <a:pt x="40019" y="27040"/>
                  </a:cubicBezTo>
                  <a:cubicBezTo>
                    <a:pt x="40232" y="26947"/>
                    <a:pt x="40438" y="26837"/>
                    <a:pt x="40633" y="26712"/>
                  </a:cubicBezTo>
                  <a:cubicBezTo>
                    <a:pt x="41188" y="26406"/>
                    <a:pt x="41725" y="26069"/>
                    <a:pt x="42241" y="25702"/>
                  </a:cubicBezTo>
                  <a:cubicBezTo>
                    <a:pt x="44064" y="24416"/>
                    <a:pt x="45619" y="22770"/>
                    <a:pt x="47020" y="21042"/>
                  </a:cubicBezTo>
                  <a:cubicBezTo>
                    <a:pt x="47045" y="21033"/>
                    <a:pt x="47068" y="21020"/>
                    <a:pt x="47087" y="21002"/>
                  </a:cubicBezTo>
                  <a:cubicBezTo>
                    <a:pt x="47253" y="20856"/>
                    <a:pt x="47430" y="20733"/>
                    <a:pt x="47619" y="20733"/>
                  </a:cubicBezTo>
                  <a:close/>
                  <a:moveTo>
                    <a:pt x="36260" y="1"/>
                  </a:moveTo>
                  <a:cubicBezTo>
                    <a:pt x="36206" y="1"/>
                    <a:pt x="36151" y="3"/>
                    <a:pt x="36095" y="8"/>
                  </a:cubicBezTo>
                  <a:cubicBezTo>
                    <a:pt x="34771" y="132"/>
                    <a:pt x="35143" y="1531"/>
                    <a:pt x="35645" y="2712"/>
                  </a:cubicBezTo>
                  <a:cubicBezTo>
                    <a:pt x="35198" y="2547"/>
                    <a:pt x="34716" y="2483"/>
                    <a:pt x="34227" y="2483"/>
                  </a:cubicBezTo>
                  <a:cubicBezTo>
                    <a:pt x="33477" y="2483"/>
                    <a:pt x="32712" y="2633"/>
                    <a:pt x="32029" y="2797"/>
                  </a:cubicBezTo>
                  <a:cubicBezTo>
                    <a:pt x="30562" y="3153"/>
                    <a:pt x="29084" y="3713"/>
                    <a:pt x="27808" y="4526"/>
                  </a:cubicBezTo>
                  <a:cubicBezTo>
                    <a:pt x="27800" y="4531"/>
                    <a:pt x="27795" y="4537"/>
                    <a:pt x="27788" y="4542"/>
                  </a:cubicBezTo>
                  <a:cubicBezTo>
                    <a:pt x="27636" y="4232"/>
                    <a:pt x="27471" y="3935"/>
                    <a:pt x="27329" y="3660"/>
                  </a:cubicBezTo>
                  <a:cubicBezTo>
                    <a:pt x="26902" y="2839"/>
                    <a:pt x="26360" y="2003"/>
                    <a:pt x="25538" y="1530"/>
                  </a:cubicBezTo>
                  <a:cubicBezTo>
                    <a:pt x="24654" y="1019"/>
                    <a:pt x="23566" y="999"/>
                    <a:pt x="22569" y="979"/>
                  </a:cubicBezTo>
                  <a:cubicBezTo>
                    <a:pt x="22436" y="976"/>
                    <a:pt x="22304" y="974"/>
                    <a:pt x="22171" y="974"/>
                  </a:cubicBezTo>
                  <a:cubicBezTo>
                    <a:pt x="21192" y="974"/>
                    <a:pt x="20200" y="1067"/>
                    <a:pt x="19282" y="1420"/>
                  </a:cubicBezTo>
                  <a:cubicBezTo>
                    <a:pt x="18203" y="1833"/>
                    <a:pt x="17538" y="2567"/>
                    <a:pt x="17156" y="3460"/>
                  </a:cubicBezTo>
                  <a:cubicBezTo>
                    <a:pt x="17019" y="3650"/>
                    <a:pt x="16939" y="3873"/>
                    <a:pt x="16922" y="4107"/>
                  </a:cubicBezTo>
                  <a:cubicBezTo>
                    <a:pt x="16920" y="4119"/>
                    <a:pt x="16922" y="4132"/>
                    <a:pt x="16924" y="4145"/>
                  </a:cubicBezTo>
                  <a:cubicBezTo>
                    <a:pt x="16570" y="5500"/>
                    <a:pt x="16719" y="7096"/>
                    <a:pt x="17009" y="8486"/>
                  </a:cubicBezTo>
                  <a:cubicBezTo>
                    <a:pt x="16716" y="8318"/>
                    <a:pt x="16406" y="8241"/>
                    <a:pt x="16102" y="8241"/>
                  </a:cubicBezTo>
                  <a:cubicBezTo>
                    <a:pt x="15334" y="8241"/>
                    <a:pt x="14602" y="8731"/>
                    <a:pt x="14270" y="9485"/>
                  </a:cubicBezTo>
                  <a:cubicBezTo>
                    <a:pt x="13756" y="10649"/>
                    <a:pt x="14583" y="11722"/>
                    <a:pt x="15773" y="11814"/>
                  </a:cubicBezTo>
                  <a:cubicBezTo>
                    <a:pt x="15970" y="11829"/>
                    <a:pt x="16167" y="11833"/>
                    <a:pt x="16364" y="11833"/>
                  </a:cubicBezTo>
                  <a:cubicBezTo>
                    <a:pt x="16590" y="11833"/>
                    <a:pt x="16816" y="11828"/>
                    <a:pt x="17043" y="11828"/>
                  </a:cubicBezTo>
                  <a:cubicBezTo>
                    <a:pt x="17337" y="11828"/>
                    <a:pt x="17633" y="11837"/>
                    <a:pt x="17930" y="11880"/>
                  </a:cubicBezTo>
                  <a:lnTo>
                    <a:pt x="18113" y="11907"/>
                  </a:lnTo>
                  <a:cubicBezTo>
                    <a:pt x="18313" y="12329"/>
                    <a:pt x="18548" y="12734"/>
                    <a:pt x="18812" y="13118"/>
                  </a:cubicBezTo>
                  <a:cubicBezTo>
                    <a:pt x="18844" y="13166"/>
                    <a:pt x="18895" y="13200"/>
                    <a:pt x="18952" y="13207"/>
                  </a:cubicBezTo>
                  <a:cubicBezTo>
                    <a:pt x="18825" y="13282"/>
                    <a:pt x="18699" y="13358"/>
                    <a:pt x="18575" y="13443"/>
                  </a:cubicBezTo>
                  <a:cubicBezTo>
                    <a:pt x="17911" y="13899"/>
                    <a:pt x="17331" y="14471"/>
                    <a:pt x="16789" y="15063"/>
                  </a:cubicBezTo>
                  <a:cubicBezTo>
                    <a:pt x="16068" y="15850"/>
                    <a:pt x="15474" y="16753"/>
                    <a:pt x="14945" y="17675"/>
                  </a:cubicBezTo>
                  <a:cubicBezTo>
                    <a:pt x="14045" y="19248"/>
                    <a:pt x="12828" y="21884"/>
                    <a:pt x="14351" y="23444"/>
                  </a:cubicBezTo>
                  <a:cubicBezTo>
                    <a:pt x="14225" y="23844"/>
                    <a:pt x="14141" y="24261"/>
                    <a:pt x="14050" y="24675"/>
                  </a:cubicBezTo>
                  <a:cubicBezTo>
                    <a:pt x="13427" y="24763"/>
                    <a:pt x="13055" y="25350"/>
                    <a:pt x="12812" y="25908"/>
                  </a:cubicBezTo>
                  <a:cubicBezTo>
                    <a:pt x="12603" y="26386"/>
                    <a:pt x="12430" y="26959"/>
                    <a:pt x="12381" y="27514"/>
                  </a:cubicBezTo>
                  <a:cubicBezTo>
                    <a:pt x="12173" y="27546"/>
                    <a:pt x="11966" y="27596"/>
                    <a:pt x="11764" y="27662"/>
                  </a:cubicBezTo>
                  <a:cubicBezTo>
                    <a:pt x="11522" y="27744"/>
                    <a:pt x="11631" y="28084"/>
                    <a:pt x="11851" y="28084"/>
                  </a:cubicBezTo>
                  <a:cubicBezTo>
                    <a:pt x="11875" y="28084"/>
                    <a:pt x="11900" y="28080"/>
                    <a:pt x="11926" y="28071"/>
                  </a:cubicBezTo>
                  <a:cubicBezTo>
                    <a:pt x="12071" y="28023"/>
                    <a:pt x="12220" y="27984"/>
                    <a:pt x="12370" y="27959"/>
                  </a:cubicBezTo>
                  <a:cubicBezTo>
                    <a:pt x="12373" y="28013"/>
                    <a:pt x="12376" y="28068"/>
                    <a:pt x="12381" y="28121"/>
                  </a:cubicBezTo>
                  <a:cubicBezTo>
                    <a:pt x="11355" y="28982"/>
                    <a:pt x="10480" y="30050"/>
                    <a:pt x="9819" y="31060"/>
                  </a:cubicBezTo>
                  <a:cubicBezTo>
                    <a:pt x="9708" y="31231"/>
                    <a:pt x="9859" y="31423"/>
                    <a:pt x="10009" y="31423"/>
                  </a:cubicBezTo>
                  <a:cubicBezTo>
                    <a:pt x="10066" y="31423"/>
                    <a:pt x="10122" y="31396"/>
                    <a:pt x="10164" y="31331"/>
                  </a:cubicBezTo>
                  <a:cubicBezTo>
                    <a:pt x="10224" y="31239"/>
                    <a:pt x="10288" y="31149"/>
                    <a:pt x="10350" y="31060"/>
                  </a:cubicBezTo>
                  <a:lnTo>
                    <a:pt x="10350" y="31060"/>
                  </a:lnTo>
                  <a:cubicBezTo>
                    <a:pt x="10163" y="31436"/>
                    <a:pt x="9936" y="31801"/>
                    <a:pt x="9762" y="32151"/>
                  </a:cubicBezTo>
                  <a:cubicBezTo>
                    <a:pt x="9587" y="32507"/>
                    <a:pt x="9252" y="33086"/>
                    <a:pt x="9324" y="33543"/>
                  </a:cubicBezTo>
                  <a:cubicBezTo>
                    <a:pt x="8198" y="34030"/>
                    <a:pt x="7185" y="34744"/>
                    <a:pt x="6211" y="35481"/>
                  </a:cubicBezTo>
                  <a:cubicBezTo>
                    <a:pt x="5097" y="36325"/>
                    <a:pt x="3989" y="37194"/>
                    <a:pt x="2926" y="38102"/>
                  </a:cubicBezTo>
                  <a:cubicBezTo>
                    <a:pt x="1992" y="38899"/>
                    <a:pt x="1075" y="39768"/>
                    <a:pt x="634" y="40939"/>
                  </a:cubicBezTo>
                  <a:cubicBezTo>
                    <a:pt x="237" y="41997"/>
                    <a:pt x="174" y="43203"/>
                    <a:pt x="371" y="44309"/>
                  </a:cubicBezTo>
                  <a:cubicBezTo>
                    <a:pt x="358" y="44325"/>
                    <a:pt x="348" y="44342"/>
                    <a:pt x="339" y="44360"/>
                  </a:cubicBezTo>
                  <a:cubicBezTo>
                    <a:pt x="1" y="44896"/>
                    <a:pt x="116" y="45577"/>
                    <a:pt x="281" y="46194"/>
                  </a:cubicBezTo>
                  <a:cubicBezTo>
                    <a:pt x="464" y="46879"/>
                    <a:pt x="673" y="47542"/>
                    <a:pt x="1192" y="48050"/>
                  </a:cubicBezTo>
                  <a:cubicBezTo>
                    <a:pt x="1878" y="48725"/>
                    <a:pt x="2896" y="48901"/>
                    <a:pt x="3882" y="48901"/>
                  </a:cubicBezTo>
                  <a:cubicBezTo>
                    <a:pt x="4342" y="48901"/>
                    <a:pt x="4794" y="48863"/>
                    <a:pt x="5203" y="48819"/>
                  </a:cubicBezTo>
                  <a:cubicBezTo>
                    <a:pt x="5961" y="48739"/>
                    <a:pt x="6713" y="48597"/>
                    <a:pt x="7460" y="48452"/>
                  </a:cubicBezTo>
                  <a:cubicBezTo>
                    <a:pt x="8309" y="48289"/>
                    <a:pt x="9167" y="48170"/>
                    <a:pt x="10014" y="48004"/>
                  </a:cubicBezTo>
                  <a:cubicBezTo>
                    <a:pt x="11397" y="47728"/>
                    <a:pt x="12758" y="47360"/>
                    <a:pt x="14145" y="47100"/>
                  </a:cubicBezTo>
                  <a:cubicBezTo>
                    <a:pt x="15464" y="46851"/>
                    <a:pt x="16749" y="46467"/>
                    <a:pt x="18010" y="46012"/>
                  </a:cubicBezTo>
                  <a:cubicBezTo>
                    <a:pt x="20517" y="45109"/>
                    <a:pt x="23042" y="44035"/>
                    <a:pt x="25353" y="42701"/>
                  </a:cubicBezTo>
                  <a:cubicBezTo>
                    <a:pt x="27618" y="41393"/>
                    <a:pt x="29700" y="39796"/>
                    <a:pt x="31885" y="38367"/>
                  </a:cubicBezTo>
                  <a:cubicBezTo>
                    <a:pt x="33011" y="37630"/>
                    <a:pt x="34170" y="36946"/>
                    <a:pt x="35383" y="36360"/>
                  </a:cubicBezTo>
                  <a:cubicBezTo>
                    <a:pt x="36644" y="35753"/>
                    <a:pt x="37975" y="35303"/>
                    <a:pt x="39303" y="34859"/>
                  </a:cubicBezTo>
                  <a:cubicBezTo>
                    <a:pt x="40663" y="34407"/>
                    <a:pt x="42022" y="33956"/>
                    <a:pt x="43333" y="33371"/>
                  </a:cubicBezTo>
                  <a:cubicBezTo>
                    <a:pt x="44516" y="32844"/>
                    <a:pt x="45649" y="32178"/>
                    <a:pt x="46756" y="31511"/>
                  </a:cubicBezTo>
                  <a:cubicBezTo>
                    <a:pt x="47207" y="31239"/>
                    <a:pt x="47644" y="30954"/>
                    <a:pt x="48069" y="30652"/>
                  </a:cubicBezTo>
                  <a:cubicBezTo>
                    <a:pt x="48088" y="30657"/>
                    <a:pt x="48108" y="30659"/>
                    <a:pt x="48128" y="30659"/>
                  </a:cubicBezTo>
                  <a:cubicBezTo>
                    <a:pt x="48239" y="30659"/>
                    <a:pt x="48351" y="30584"/>
                    <a:pt x="48349" y="30448"/>
                  </a:cubicBezTo>
                  <a:cubicBezTo>
                    <a:pt x="49299" y="29748"/>
                    <a:pt x="50171" y="28957"/>
                    <a:pt x="50938" y="28036"/>
                  </a:cubicBezTo>
                  <a:cubicBezTo>
                    <a:pt x="51819" y="26979"/>
                    <a:pt x="52707" y="25632"/>
                    <a:pt x="51746" y="24345"/>
                  </a:cubicBezTo>
                  <a:cubicBezTo>
                    <a:pt x="51262" y="23697"/>
                    <a:pt x="50521" y="23269"/>
                    <a:pt x="49902" y="22768"/>
                  </a:cubicBezTo>
                  <a:cubicBezTo>
                    <a:pt x="49452" y="22403"/>
                    <a:pt x="49202" y="21984"/>
                    <a:pt x="48925" y="21485"/>
                  </a:cubicBezTo>
                  <a:cubicBezTo>
                    <a:pt x="48594" y="20892"/>
                    <a:pt x="48146" y="20313"/>
                    <a:pt x="47584" y="20313"/>
                  </a:cubicBezTo>
                  <a:cubicBezTo>
                    <a:pt x="47491" y="20313"/>
                    <a:pt x="47396" y="20329"/>
                    <a:pt x="47297" y="20363"/>
                  </a:cubicBezTo>
                  <a:cubicBezTo>
                    <a:pt x="46948" y="19347"/>
                    <a:pt x="46239" y="18570"/>
                    <a:pt x="45612" y="17719"/>
                  </a:cubicBezTo>
                  <a:cubicBezTo>
                    <a:pt x="45632" y="17544"/>
                    <a:pt x="45640" y="17367"/>
                    <a:pt x="45639" y="17190"/>
                  </a:cubicBezTo>
                  <a:cubicBezTo>
                    <a:pt x="45632" y="16379"/>
                    <a:pt x="45233" y="15684"/>
                    <a:pt x="44855" y="14993"/>
                  </a:cubicBezTo>
                  <a:cubicBezTo>
                    <a:pt x="44416" y="14191"/>
                    <a:pt x="43926" y="13418"/>
                    <a:pt x="43353" y="12704"/>
                  </a:cubicBezTo>
                  <a:cubicBezTo>
                    <a:pt x="43307" y="12645"/>
                    <a:pt x="43247" y="12619"/>
                    <a:pt x="43187" y="12619"/>
                  </a:cubicBezTo>
                  <a:cubicBezTo>
                    <a:pt x="43122" y="12619"/>
                    <a:pt x="43057" y="12648"/>
                    <a:pt x="43005" y="12699"/>
                  </a:cubicBezTo>
                  <a:cubicBezTo>
                    <a:pt x="43001" y="12704"/>
                    <a:pt x="42995" y="12709"/>
                    <a:pt x="42990" y="12716"/>
                  </a:cubicBezTo>
                  <a:cubicBezTo>
                    <a:pt x="42548" y="12416"/>
                    <a:pt x="42286" y="11847"/>
                    <a:pt x="42137" y="11357"/>
                  </a:cubicBezTo>
                  <a:cubicBezTo>
                    <a:pt x="42134" y="11343"/>
                    <a:pt x="42129" y="11330"/>
                    <a:pt x="42122" y="11317"/>
                  </a:cubicBezTo>
                  <a:cubicBezTo>
                    <a:pt x="42132" y="10933"/>
                    <a:pt x="42132" y="10549"/>
                    <a:pt x="42031" y="10177"/>
                  </a:cubicBezTo>
                  <a:cubicBezTo>
                    <a:pt x="41784" y="9278"/>
                    <a:pt x="41190" y="8447"/>
                    <a:pt x="40746" y="7635"/>
                  </a:cubicBezTo>
                  <a:cubicBezTo>
                    <a:pt x="40297" y="6816"/>
                    <a:pt x="39872" y="5982"/>
                    <a:pt x="39547" y="5106"/>
                  </a:cubicBezTo>
                  <a:cubicBezTo>
                    <a:pt x="39684" y="5008"/>
                    <a:pt x="39664" y="4777"/>
                    <a:pt x="39523" y="4719"/>
                  </a:cubicBezTo>
                  <a:cubicBezTo>
                    <a:pt x="39447" y="4506"/>
                    <a:pt x="39392" y="4285"/>
                    <a:pt x="39322" y="4070"/>
                  </a:cubicBezTo>
                  <a:cubicBezTo>
                    <a:pt x="39363" y="3948"/>
                    <a:pt x="39293" y="3780"/>
                    <a:pt x="39136" y="3763"/>
                  </a:cubicBezTo>
                  <a:cubicBezTo>
                    <a:pt x="39108" y="3503"/>
                    <a:pt x="38963" y="3208"/>
                    <a:pt x="38890" y="2999"/>
                  </a:cubicBezTo>
                  <a:cubicBezTo>
                    <a:pt x="38726" y="2537"/>
                    <a:pt x="38568" y="2058"/>
                    <a:pt x="38347" y="1621"/>
                  </a:cubicBezTo>
                  <a:cubicBezTo>
                    <a:pt x="37932" y="798"/>
                    <a:pt x="37229" y="1"/>
                    <a:pt x="36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1375525" y="4068225"/>
              <a:ext cx="176200" cy="28800"/>
            </a:xfrm>
            <a:custGeom>
              <a:rect b="b" l="l" r="r" t="t"/>
              <a:pathLst>
                <a:path extrusionOk="0" h="1152" w="7048">
                  <a:moveTo>
                    <a:pt x="2688" y="1"/>
                  </a:moveTo>
                  <a:cubicBezTo>
                    <a:pt x="1866" y="1"/>
                    <a:pt x="1046" y="121"/>
                    <a:pt x="237" y="429"/>
                  </a:cubicBezTo>
                  <a:cubicBezTo>
                    <a:pt x="1" y="518"/>
                    <a:pt x="104" y="853"/>
                    <a:pt x="318" y="853"/>
                  </a:cubicBezTo>
                  <a:cubicBezTo>
                    <a:pt x="343" y="853"/>
                    <a:pt x="371" y="848"/>
                    <a:pt x="399" y="837"/>
                  </a:cubicBezTo>
                  <a:cubicBezTo>
                    <a:pt x="1157" y="549"/>
                    <a:pt x="1927" y="436"/>
                    <a:pt x="2700" y="436"/>
                  </a:cubicBezTo>
                  <a:cubicBezTo>
                    <a:pt x="4053" y="436"/>
                    <a:pt x="5415" y="783"/>
                    <a:pt x="6731" y="1143"/>
                  </a:cubicBezTo>
                  <a:cubicBezTo>
                    <a:pt x="6753" y="1149"/>
                    <a:pt x="6773" y="1151"/>
                    <a:pt x="6792" y="1151"/>
                  </a:cubicBezTo>
                  <a:cubicBezTo>
                    <a:pt x="7013" y="1151"/>
                    <a:pt x="7047" y="777"/>
                    <a:pt x="6798" y="709"/>
                  </a:cubicBezTo>
                  <a:cubicBezTo>
                    <a:pt x="5451" y="340"/>
                    <a:pt x="4067" y="1"/>
                    <a:pt x="2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1404875" y="4004050"/>
              <a:ext cx="114825" cy="57375"/>
            </a:xfrm>
            <a:custGeom>
              <a:rect b="b" l="l" r="r" t="t"/>
              <a:pathLst>
                <a:path extrusionOk="0" h="2295" w="4593">
                  <a:moveTo>
                    <a:pt x="4315" y="0"/>
                  </a:moveTo>
                  <a:cubicBezTo>
                    <a:pt x="4303" y="0"/>
                    <a:pt x="4291" y="1"/>
                    <a:pt x="4278" y="3"/>
                  </a:cubicBezTo>
                  <a:cubicBezTo>
                    <a:pt x="2705" y="238"/>
                    <a:pt x="1197" y="687"/>
                    <a:pt x="136" y="1941"/>
                  </a:cubicBezTo>
                  <a:cubicBezTo>
                    <a:pt x="0" y="2103"/>
                    <a:pt x="155" y="2295"/>
                    <a:pt x="319" y="2295"/>
                  </a:cubicBezTo>
                  <a:cubicBezTo>
                    <a:pt x="376" y="2295"/>
                    <a:pt x="434" y="2271"/>
                    <a:pt x="481" y="2215"/>
                  </a:cubicBezTo>
                  <a:cubicBezTo>
                    <a:pt x="1464" y="1052"/>
                    <a:pt x="2873" y="657"/>
                    <a:pt x="4325" y="440"/>
                  </a:cubicBezTo>
                  <a:cubicBezTo>
                    <a:pt x="4592" y="400"/>
                    <a:pt x="4562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2126025" y="3923300"/>
              <a:ext cx="15750" cy="155750"/>
            </a:xfrm>
            <a:custGeom>
              <a:rect b="b" l="l" r="r" t="t"/>
              <a:pathLst>
                <a:path extrusionOk="0" h="6230" w="630">
                  <a:moveTo>
                    <a:pt x="402" y="1"/>
                  </a:moveTo>
                  <a:cubicBezTo>
                    <a:pt x="284" y="1"/>
                    <a:pt x="156" y="85"/>
                    <a:pt x="157" y="237"/>
                  </a:cubicBezTo>
                  <a:cubicBezTo>
                    <a:pt x="169" y="2172"/>
                    <a:pt x="0" y="4109"/>
                    <a:pt x="179" y="6041"/>
                  </a:cubicBezTo>
                  <a:cubicBezTo>
                    <a:pt x="190" y="6170"/>
                    <a:pt x="288" y="6230"/>
                    <a:pt x="388" y="6230"/>
                  </a:cubicBezTo>
                  <a:cubicBezTo>
                    <a:pt x="507" y="6230"/>
                    <a:pt x="629" y="6146"/>
                    <a:pt x="616" y="5994"/>
                  </a:cubicBezTo>
                  <a:cubicBezTo>
                    <a:pt x="437" y="4062"/>
                    <a:pt x="606" y="2125"/>
                    <a:pt x="596" y="190"/>
                  </a:cubicBezTo>
                  <a:cubicBezTo>
                    <a:pt x="594" y="61"/>
                    <a:pt x="502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2175575" y="3951700"/>
              <a:ext cx="19375" cy="98850"/>
            </a:xfrm>
            <a:custGeom>
              <a:rect b="b" l="l" r="r" t="t"/>
              <a:pathLst>
                <a:path extrusionOk="0" h="3954" w="775">
                  <a:moveTo>
                    <a:pt x="523" y="1"/>
                  </a:moveTo>
                  <a:cubicBezTo>
                    <a:pt x="427" y="1"/>
                    <a:pt x="337" y="57"/>
                    <a:pt x="327" y="180"/>
                  </a:cubicBezTo>
                  <a:cubicBezTo>
                    <a:pt x="223" y="1356"/>
                    <a:pt x="118" y="2531"/>
                    <a:pt x="15" y="3705"/>
                  </a:cubicBezTo>
                  <a:cubicBezTo>
                    <a:pt x="1" y="3863"/>
                    <a:pt x="130" y="3954"/>
                    <a:pt x="251" y="3954"/>
                  </a:cubicBezTo>
                  <a:cubicBezTo>
                    <a:pt x="347" y="3954"/>
                    <a:pt x="438" y="3897"/>
                    <a:pt x="449" y="3772"/>
                  </a:cubicBezTo>
                  <a:cubicBezTo>
                    <a:pt x="554" y="2598"/>
                    <a:pt x="657" y="1423"/>
                    <a:pt x="761" y="249"/>
                  </a:cubicBezTo>
                  <a:cubicBezTo>
                    <a:pt x="775" y="91"/>
                    <a:pt x="645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1772700" y="4184625"/>
              <a:ext cx="15325" cy="81675"/>
            </a:xfrm>
            <a:custGeom>
              <a:rect b="b" l="l" r="r" t="t"/>
              <a:pathLst>
                <a:path extrusionOk="0" h="3267" w="613">
                  <a:moveTo>
                    <a:pt x="364" y="0"/>
                  </a:moveTo>
                  <a:cubicBezTo>
                    <a:pt x="267" y="0"/>
                    <a:pt x="172" y="56"/>
                    <a:pt x="153" y="180"/>
                  </a:cubicBezTo>
                  <a:cubicBezTo>
                    <a:pt x="1" y="1141"/>
                    <a:pt x="154" y="2112"/>
                    <a:pt x="138" y="3077"/>
                  </a:cubicBezTo>
                  <a:cubicBezTo>
                    <a:pt x="135" y="3207"/>
                    <a:pt x="224" y="3267"/>
                    <a:pt x="323" y="3267"/>
                  </a:cubicBezTo>
                  <a:cubicBezTo>
                    <a:pt x="440" y="3267"/>
                    <a:pt x="571" y="3182"/>
                    <a:pt x="575" y="3031"/>
                  </a:cubicBezTo>
                  <a:cubicBezTo>
                    <a:pt x="591" y="2103"/>
                    <a:pt x="441" y="1171"/>
                    <a:pt x="588" y="247"/>
                  </a:cubicBezTo>
                  <a:cubicBezTo>
                    <a:pt x="612" y="90"/>
                    <a:pt x="487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2043650" y="3508050"/>
              <a:ext cx="15775" cy="11100"/>
            </a:xfrm>
            <a:custGeom>
              <a:rect b="b" l="l" r="r" t="t"/>
              <a:pathLst>
                <a:path extrusionOk="0" h="444" w="631">
                  <a:moveTo>
                    <a:pt x="318" y="1"/>
                  </a:moveTo>
                  <a:cubicBezTo>
                    <a:pt x="291" y="1"/>
                    <a:pt x="263" y="6"/>
                    <a:pt x="234" y="17"/>
                  </a:cubicBezTo>
                  <a:cubicBezTo>
                    <a:pt x="0" y="111"/>
                    <a:pt x="101" y="443"/>
                    <a:pt x="311" y="443"/>
                  </a:cubicBezTo>
                  <a:cubicBezTo>
                    <a:pt x="338" y="443"/>
                    <a:pt x="366" y="438"/>
                    <a:pt x="396" y="426"/>
                  </a:cubicBezTo>
                  <a:cubicBezTo>
                    <a:pt x="630" y="334"/>
                    <a:pt x="528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070925" y="3523300"/>
              <a:ext cx="15750" cy="11075"/>
            </a:xfrm>
            <a:custGeom>
              <a:rect b="b" l="l" r="r" t="t"/>
              <a:pathLst>
                <a:path extrusionOk="0" h="443" w="630">
                  <a:moveTo>
                    <a:pt x="319" y="1"/>
                  </a:moveTo>
                  <a:cubicBezTo>
                    <a:pt x="292" y="1"/>
                    <a:pt x="264" y="6"/>
                    <a:pt x="234" y="18"/>
                  </a:cubicBezTo>
                  <a:cubicBezTo>
                    <a:pt x="0" y="110"/>
                    <a:pt x="101" y="442"/>
                    <a:pt x="311" y="442"/>
                  </a:cubicBezTo>
                  <a:cubicBezTo>
                    <a:pt x="338" y="442"/>
                    <a:pt x="366" y="437"/>
                    <a:pt x="396" y="425"/>
                  </a:cubicBezTo>
                  <a:cubicBezTo>
                    <a:pt x="630" y="333"/>
                    <a:pt x="529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2096925" y="3541375"/>
              <a:ext cx="15800" cy="11075"/>
            </a:xfrm>
            <a:custGeom>
              <a:rect b="b" l="l" r="r" t="t"/>
              <a:pathLst>
                <a:path extrusionOk="0" h="443" w="632">
                  <a:moveTo>
                    <a:pt x="318" y="1"/>
                  </a:moveTo>
                  <a:cubicBezTo>
                    <a:pt x="292" y="1"/>
                    <a:pt x="264" y="6"/>
                    <a:pt x="235" y="17"/>
                  </a:cubicBezTo>
                  <a:cubicBezTo>
                    <a:pt x="1" y="111"/>
                    <a:pt x="103" y="443"/>
                    <a:pt x="313" y="443"/>
                  </a:cubicBezTo>
                  <a:cubicBezTo>
                    <a:pt x="339" y="443"/>
                    <a:pt x="368" y="437"/>
                    <a:pt x="397" y="426"/>
                  </a:cubicBezTo>
                  <a:cubicBezTo>
                    <a:pt x="631" y="334"/>
                    <a:pt x="529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3"/>
          <p:cNvGrpSpPr/>
          <p:nvPr/>
        </p:nvGrpSpPr>
        <p:grpSpPr>
          <a:xfrm rot="524315">
            <a:off x="6721590" y="1870723"/>
            <a:ext cx="1796004" cy="2091537"/>
            <a:chOff x="3300050" y="238125"/>
            <a:chExt cx="744300" cy="866775"/>
          </a:xfrm>
        </p:grpSpPr>
        <p:sp>
          <p:nvSpPr>
            <p:cNvPr id="1053" name="Google Shape;1053;p43"/>
            <p:cNvSpPr/>
            <p:nvPr/>
          </p:nvSpPr>
          <p:spPr>
            <a:xfrm>
              <a:off x="3426600" y="289550"/>
              <a:ext cx="245700" cy="178900"/>
            </a:xfrm>
            <a:custGeom>
              <a:rect b="b" l="l" r="r" t="t"/>
              <a:pathLst>
                <a:path extrusionOk="0" h="7156" w="9828">
                  <a:moveTo>
                    <a:pt x="8032" y="0"/>
                  </a:moveTo>
                  <a:cubicBezTo>
                    <a:pt x="7872" y="0"/>
                    <a:pt x="7718" y="79"/>
                    <a:pt x="7646" y="247"/>
                  </a:cubicBezTo>
                  <a:cubicBezTo>
                    <a:pt x="7151" y="1404"/>
                    <a:pt x="5806" y="1875"/>
                    <a:pt x="4672" y="2142"/>
                  </a:cubicBezTo>
                  <a:cubicBezTo>
                    <a:pt x="3971" y="2307"/>
                    <a:pt x="3260" y="2405"/>
                    <a:pt x="2567" y="2607"/>
                  </a:cubicBezTo>
                  <a:cubicBezTo>
                    <a:pt x="2148" y="2729"/>
                    <a:pt x="1711" y="2777"/>
                    <a:pt x="1294" y="2904"/>
                  </a:cubicBezTo>
                  <a:cubicBezTo>
                    <a:pt x="1148" y="2949"/>
                    <a:pt x="1045" y="3005"/>
                    <a:pt x="916" y="3005"/>
                  </a:cubicBezTo>
                  <a:cubicBezTo>
                    <a:pt x="883" y="3005"/>
                    <a:pt x="848" y="3001"/>
                    <a:pt x="810" y="2992"/>
                  </a:cubicBezTo>
                  <a:cubicBezTo>
                    <a:pt x="715" y="2970"/>
                    <a:pt x="619" y="2944"/>
                    <a:pt x="527" y="2944"/>
                  </a:cubicBezTo>
                  <a:cubicBezTo>
                    <a:pt x="440" y="2944"/>
                    <a:pt x="357" y="2968"/>
                    <a:pt x="281" y="3039"/>
                  </a:cubicBezTo>
                  <a:cubicBezTo>
                    <a:pt x="178" y="3136"/>
                    <a:pt x="226" y="3219"/>
                    <a:pt x="198" y="3333"/>
                  </a:cubicBezTo>
                  <a:cubicBezTo>
                    <a:pt x="158" y="3493"/>
                    <a:pt x="1" y="3618"/>
                    <a:pt x="31" y="3793"/>
                  </a:cubicBezTo>
                  <a:cubicBezTo>
                    <a:pt x="58" y="3953"/>
                    <a:pt x="226" y="4068"/>
                    <a:pt x="326" y="4183"/>
                  </a:cubicBezTo>
                  <a:cubicBezTo>
                    <a:pt x="490" y="4375"/>
                    <a:pt x="660" y="4560"/>
                    <a:pt x="835" y="4741"/>
                  </a:cubicBezTo>
                  <a:cubicBezTo>
                    <a:pt x="1532" y="5450"/>
                    <a:pt x="2328" y="6067"/>
                    <a:pt x="3217" y="6514"/>
                  </a:cubicBezTo>
                  <a:cubicBezTo>
                    <a:pt x="4002" y="6908"/>
                    <a:pt x="4909" y="7156"/>
                    <a:pt x="5805" y="7156"/>
                  </a:cubicBezTo>
                  <a:cubicBezTo>
                    <a:pt x="6333" y="7156"/>
                    <a:pt x="6857" y="7070"/>
                    <a:pt x="7349" y="6877"/>
                  </a:cubicBezTo>
                  <a:cubicBezTo>
                    <a:pt x="8567" y="6404"/>
                    <a:pt x="9352" y="5261"/>
                    <a:pt x="9589" y="4005"/>
                  </a:cubicBezTo>
                  <a:cubicBezTo>
                    <a:pt x="9828" y="2749"/>
                    <a:pt x="9504" y="1157"/>
                    <a:pt x="8545" y="263"/>
                  </a:cubicBezTo>
                  <a:cubicBezTo>
                    <a:pt x="8477" y="203"/>
                    <a:pt x="8407" y="148"/>
                    <a:pt x="8333" y="98"/>
                  </a:cubicBezTo>
                  <a:cubicBezTo>
                    <a:pt x="8245" y="34"/>
                    <a:pt x="8137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3711950" y="242400"/>
              <a:ext cx="208625" cy="301950"/>
            </a:xfrm>
            <a:custGeom>
              <a:rect b="b" l="l" r="r" t="t"/>
              <a:pathLst>
                <a:path extrusionOk="0" h="12078" w="8345">
                  <a:moveTo>
                    <a:pt x="1236" y="1"/>
                  </a:moveTo>
                  <a:cubicBezTo>
                    <a:pt x="1160" y="1"/>
                    <a:pt x="1074" y="8"/>
                    <a:pt x="976" y="21"/>
                  </a:cubicBezTo>
                  <a:cubicBezTo>
                    <a:pt x="602" y="69"/>
                    <a:pt x="219" y="463"/>
                    <a:pt x="137" y="822"/>
                  </a:cubicBezTo>
                  <a:cubicBezTo>
                    <a:pt x="0" y="1417"/>
                    <a:pt x="195" y="2138"/>
                    <a:pt x="341" y="2715"/>
                  </a:cubicBezTo>
                  <a:cubicBezTo>
                    <a:pt x="526" y="3442"/>
                    <a:pt x="746" y="4173"/>
                    <a:pt x="969" y="4890"/>
                  </a:cubicBezTo>
                  <a:cubicBezTo>
                    <a:pt x="1488" y="6555"/>
                    <a:pt x="2284" y="8131"/>
                    <a:pt x="3377" y="9494"/>
                  </a:cubicBezTo>
                  <a:cubicBezTo>
                    <a:pt x="4102" y="10402"/>
                    <a:pt x="4995" y="11326"/>
                    <a:pt x="6037" y="11861"/>
                  </a:cubicBezTo>
                  <a:cubicBezTo>
                    <a:pt x="6321" y="12007"/>
                    <a:pt x="6610" y="12078"/>
                    <a:pt x="6904" y="12078"/>
                  </a:cubicBezTo>
                  <a:cubicBezTo>
                    <a:pt x="7116" y="12078"/>
                    <a:pt x="7331" y="12041"/>
                    <a:pt x="7549" y="11968"/>
                  </a:cubicBezTo>
                  <a:cubicBezTo>
                    <a:pt x="8281" y="11726"/>
                    <a:pt x="8344" y="10922"/>
                    <a:pt x="7961" y="10363"/>
                  </a:cubicBezTo>
                  <a:cubicBezTo>
                    <a:pt x="7882" y="10248"/>
                    <a:pt x="7824" y="10120"/>
                    <a:pt x="7715" y="10026"/>
                  </a:cubicBezTo>
                  <a:cubicBezTo>
                    <a:pt x="7589" y="9914"/>
                    <a:pt x="7420" y="9884"/>
                    <a:pt x="7277" y="9803"/>
                  </a:cubicBezTo>
                  <a:cubicBezTo>
                    <a:pt x="7101" y="9706"/>
                    <a:pt x="6945" y="9563"/>
                    <a:pt x="6783" y="9444"/>
                  </a:cubicBezTo>
                  <a:cubicBezTo>
                    <a:pt x="6518" y="9251"/>
                    <a:pt x="6242" y="9067"/>
                    <a:pt x="5967" y="8887"/>
                  </a:cubicBezTo>
                  <a:cubicBezTo>
                    <a:pt x="5578" y="8635"/>
                    <a:pt x="5240" y="8315"/>
                    <a:pt x="4913" y="7988"/>
                  </a:cubicBezTo>
                  <a:cubicBezTo>
                    <a:pt x="4391" y="7461"/>
                    <a:pt x="3925" y="6882"/>
                    <a:pt x="3525" y="6256"/>
                  </a:cubicBezTo>
                  <a:cubicBezTo>
                    <a:pt x="3183" y="5726"/>
                    <a:pt x="3015" y="5094"/>
                    <a:pt x="2774" y="4511"/>
                  </a:cubicBezTo>
                  <a:cubicBezTo>
                    <a:pt x="2631" y="4163"/>
                    <a:pt x="2497" y="3794"/>
                    <a:pt x="2367" y="3432"/>
                  </a:cubicBezTo>
                  <a:cubicBezTo>
                    <a:pt x="2195" y="2948"/>
                    <a:pt x="2037" y="2456"/>
                    <a:pt x="1964" y="1951"/>
                  </a:cubicBezTo>
                  <a:cubicBezTo>
                    <a:pt x="1889" y="1440"/>
                    <a:pt x="1850" y="955"/>
                    <a:pt x="1732" y="451"/>
                  </a:cubicBezTo>
                  <a:cubicBezTo>
                    <a:pt x="1652" y="105"/>
                    <a:pt x="1515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3301925" y="399775"/>
              <a:ext cx="116650" cy="340000"/>
            </a:xfrm>
            <a:custGeom>
              <a:rect b="b" l="l" r="r" t="t"/>
              <a:pathLst>
                <a:path extrusionOk="0" h="13600" w="4666">
                  <a:moveTo>
                    <a:pt x="993" y="1"/>
                  </a:moveTo>
                  <a:cubicBezTo>
                    <a:pt x="817" y="1"/>
                    <a:pt x="646" y="39"/>
                    <a:pt x="514" y="121"/>
                  </a:cubicBezTo>
                  <a:cubicBezTo>
                    <a:pt x="119" y="367"/>
                    <a:pt x="0" y="528"/>
                    <a:pt x="199" y="934"/>
                  </a:cubicBezTo>
                  <a:cubicBezTo>
                    <a:pt x="427" y="1398"/>
                    <a:pt x="704" y="1798"/>
                    <a:pt x="969" y="2240"/>
                  </a:cubicBezTo>
                  <a:cubicBezTo>
                    <a:pt x="1231" y="2679"/>
                    <a:pt x="1421" y="3161"/>
                    <a:pt x="1595" y="3645"/>
                  </a:cubicBezTo>
                  <a:cubicBezTo>
                    <a:pt x="1725" y="4006"/>
                    <a:pt x="1854" y="4375"/>
                    <a:pt x="1964" y="4737"/>
                  </a:cubicBezTo>
                  <a:cubicBezTo>
                    <a:pt x="2145" y="5339"/>
                    <a:pt x="2414" y="5935"/>
                    <a:pt x="2486" y="6562"/>
                  </a:cubicBezTo>
                  <a:cubicBezTo>
                    <a:pt x="2573" y="7299"/>
                    <a:pt x="2581" y="8043"/>
                    <a:pt x="2509" y="8781"/>
                  </a:cubicBezTo>
                  <a:cubicBezTo>
                    <a:pt x="2462" y="9241"/>
                    <a:pt x="2404" y="9703"/>
                    <a:pt x="2264" y="10145"/>
                  </a:cubicBezTo>
                  <a:cubicBezTo>
                    <a:pt x="2164" y="10459"/>
                    <a:pt x="2067" y="10774"/>
                    <a:pt x="1984" y="11093"/>
                  </a:cubicBezTo>
                  <a:cubicBezTo>
                    <a:pt x="1934" y="11286"/>
                    <a:pt x="1902" y="11496"/>
                    <a:pt x="1830" y="11682"/>
                  </a:cubicBezTo>
                  <a:cubicBezTo>
                    <a:pt x="1770" y="11835"/>
                    <a:pt x="1658" y="11965"/>
                    <a:pt x="1630" y="12132"/>
                  </a:cubicBezTo>
                  <a:cubicBezTo>
                    <a:pt x="1607" y="12272"/>
                    <a:pt x="1642" y="12411"/>
                    <a:pt x="1655" y="12549"/>
                  </a:cubicBezTo>
                  <a:cubicBezTo>
                    <a:pt x="1702" y="13107"/>
                    <a:pt x="2091" y="13600"/>
                    <a:pt x="2630" y="13600"/>
                  </a:cubicBezTo>
                  <a:cubicBezTo>
                    <a:pt x="2744" y="13600"/>
                    <a:pt x="2864" y="13578"/>
                    <a:pt x="2990" y="13530"/>
                  </a:cubicBezTo>
                  <a:cubicBezTo>
                    <a:pt x="3502" y="13335"/>
                    <a:pt x="3874" y="12994"/>
                    <a:pt x="4092" y="12491"/>
                  </a:cubicBezTo>
                  <a:cubicBezTo>
                    <a:pt x="4559" y="11416"/>
                    <a:pt x="4666" y="10134"/>
                    <a:pt x="4653" y="8973"/>
                  </a:cubicBezTo>
                  <a:cubicBezTo>
                    <a:pt x="4636" y="7228"/>
                    <a:pt x="4254" y="5503"/>
                    <a:pt x="3600" y="3885"/>
                  </a:cubicBezTo>
                  <a:cubicBezTo>
                    <a:pt x="3320" y="3189"/>
                    <a:pt x="3028" y="2483"/>
                    <a:pt x="2709" y="1803"/>
                  </a:cubicBezTo>
                  <a:cubicBezTo>
                    <a:pt x="2457" y="1266"/>
                    <a:pt x="2152" y="585"/>
                    <a:pt x="1670" y="210"/>
                  </a:cubicBezTo>
                  <a:cubicBezTo>
                    <a:pt x="1500" y="77"/>
                    <a:pt x="1241" y="1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3330900" y="248000"/>
              <a:ext cx="713450" cy="851975"/>
            </a:xfrm>
            <a:custGeom>
              <a:rect b="b" l="l" r="r" t="t"/>
              <a:pathLst>
                <a:path extrusionOk="0" h="34079" w="28538">
                  <a:moveTo>
                    <a:pt x="15778" y="0"/>
                  </a:moveTo>
                  <a:lnTo>
                    <a:pt x="15778" y="0"/>
                  </a:lnTo>
                  <a:cubicBezTo>
                    <a:pt x="15777" y="17"/>
                    <a:pt x="15777" y="33"/>
                    <a:pt x="15777" y="49"/>
                  </a:cubicBezTo>
                  <a:lnTo>
                    <a:pt x="15777" y="49"/>
                  </a:lnTo>
                  <a:cubicBezTo>
                    <a:pt x="15783" y="41"/>
                    <a:pt x="15790" y="33"/>
                    <a:pt x="15796" y="25"/>
                  </a:cubicBezTo>
                  <a:lnTo>
                    <a:pt x="15778" y="0"/>
                  </a:lnTo>
                  <a:close/>
                  <a:moveTo>
                    <a:pt x="1" y="6071"/>
                  </a:moveTo>
                  <a:lnTo>
                    <a:pt x="1" y="6101"/>
                  </a:lnTo>
                  <a:cubicBezTo>
                    <a:pt x="11" y="6103"/>
                    <a:pt x="21" y="6105"/>
                    <a:pt x="31" y="6107"/>
                  </a:cubicBezTo>
                  <a:lnTo>
                    <a:pt x="31" y="6107"/>
                  </a:lnTo>
                  <a:cubicBezTo>
                    <a:pt x="21" y="6095"/>
                    <a:pt x="11" y="6083"/>
                    <a:pt x="1" y="6071"/>
                  </a:cubicBezTo>
                  <a:close/>
                  <a:moveTo>
                    <a:pt x="15777" y="49"/>
                  </a:moveTo>
                  <a:lnTo>
                    <a:pt x="15777" y="49"/>
                  </a:lnTo>
                  <a:cubicBezTo>
                    <a:pt x="15068" y="906"/>
                    <a:pt x="13173" y="1184"/>
                    <a:pt x="12146" y="1799"/>
                  </a:cubicBezTo>
                  <a:lnTo>
                    <a:pt x="12111" y="1765"/>
                  </a:lnTo>
                  <a:lnTo>
                    <a:pt x="12111" y="1765"/>
                  </a:lnTo>
                  <a:cubicBezTo>
                    <a:pt x="13257" y="4182"/>
                    <a:pt x="12079" y="7744"/>
                    <a:pt x="9339" y="8251"/>
                  </a:cubicBezTo>
                  <a:cubicBezTo>
                    <a:pt x="9100" y="8291"/>
                    <a:pt x="8871" y="8310"/>
                    <a:pt x="8652" y="8310"/>
                  </a:cubicBezTo>
                  <a:cubicBezTo>
                    <a:pt x="6583" y="8310"/>
                    <a:pt x="5324" y="6632"/>
                    <a:pt x="3947" y="5165"/>
                  </a:cubicBezTo>
                  <a:cubicBezTo>
                    <a:pt x="2879" y="5322"/>
                    <a:pt x="1437" y="6137"/>
                    <a:pt x="364" y="6137"/>
                  </a:cubicBezTo>
                  <a:cubicBezTo>
                    <a:pt x="249" y="6137"/>
                    <a:pt x="137" y="6128"/>
                    <a:pt x="31" y="6107"/>
                  </a:cubicBezTo>
                  <a:lnTo>
                    <a:pt x="31" y="6107"/>
                  </a:lnTo>
                  <a:cubicBezTo>
                    <a:pt x="3265" y="9964"/>
                    <a:pt x="3534" y="15031"/>
                    <a:pt x="1914" y="19616"/>
                  </a:cubicBezTo>
                  <a:lnTo>
                    <a:pt x="1969" y="19502"/>
                  </a:lnTo>
                  <a:cubicBezTo>
                    <a:pt x="3742" y="23769"/>
                    <a:pt x="4696" y="28203"/>
                    <a:pt x="6098" y="32477"/>
                  </a:cubicBezTo>
                  <a:cubicBezTo>
                    <a:pt x="6573" y="33807"/>
                    <a:pt x="6670" y="34079"/>
                    <a:pt x="7556" y="34079"/>
                  </a:cubicBezTo>
                  <a:cubicBezTo>
                    <a:pt x="7783" y="34079"/>
                    <a:pt x="8062" y="34061"/>
                    <a:pt x="8413" y="34038"/>
                  </a:cubicBezTo>
                  <a:cubicBezTo>
                    <a:pt x="9647" y="33975"/>
                    <a:pt x="10912" y="33648"/>
                    <a:pt x="12028" y="33251"/>
                  </a:cubicBezTo>
                  <a:cubicBezTo>
                    <a:pt x="13144" y="32921"/>
                    <a:pt x="14220" y="32467"/>
                    <a:pt x="15311" y="32063"/>
                  </a:cubicBezTo>
                  <a:cubicBezTo>
                    <a:pt x="15849" y="31863"/>
                    <a:pt x="16392" y="31673"/>
                    <a:pt x="16944" y="31515"/>
                  </a:cubicBezTo>
                  <a:cubicBezTo>
                    <a:pt x="18093" y="31188"/>
                    <a:pt x="19161" y="30679"/>
                    <a:pt x="20288" y="30284"/>
                  </a:cubicBezTo>
                  <a:cubicBezTo>
                    <a:pt x="21471" y="29866"/>
                    <a:pt x="22684" y="29521"/>
                    <a:pt x="23841" y="29034"/>
                  </a:cubicBezTo>
                  <a:cubicBezTo>
                    <a:pt x="24956" y="28635"/>
                    <a:pt x="26142" y="28087"/>
                    <a:pt x="27136" y="27356"/>
                  </a:cubicBezTo>
                  <a:cubicBezTo>
                    <a:pt x="28537" y="26352"/>
                    <a:pt x="28537" y="26352"/>
                    <a:pt x="27940" y="24680"/>
                  </a:cubicBezTo>
                  <a:cubicBezTo>
                    <a:pt x="26319" y="20487"/>
                    <a:pt x="24157" y="16108"/>
                    <a:pt x="22827" y="11682"/>
                  </a:cubicBezTo>
                  <a:lnTo>
                    <a:pt x="22827" y="11682"/>
                  </a:lnTo>
                  <a:lnTo>
                    <a:pt x="22872" y="11697"/>
                  </a:lnTo>
                  <a:cubicBezTo>
                    <a:pt x="18715" y="9173"/>
                    <a:pt x="15715" y="5081"/>
                    <a:pt x="15777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3459900" y="606850"/>
              <a:ext cx="229475" cy="254775"/>
            </a:xfrm>
            <a:custGeom>
              <a:rect b="b" l="l" r="r" t="t"/>
              <a:pathLst>
                <a:path extrusionOk="0" h="10191" w="9179">
                  <a:moveTo>
                    <a:pt x="6201" y="1"/>
                  </a:moveTo>
                  <a:lnTo>
                    <a:pt x="0" y="2213"/>
                  </a:lnTo>
                  <a:lnTo>
                    <a:pt x="756" y="4328"/>
                  </a:lnTo>
                  <a:lnTo>
                    <a:pt x="3725" y="3267"/>
                  </a:lnTo>
                  <a:lnTo>
                    <a:pt x="2946" y="4952"/>
                  </a:lnTo>
                  <a:lnTo>
                    <a:pt x="3562" y="6673"/>
                  </a:lnTo>
                  <a:lnTo>
                    <a:pt x="4666" y="6279"/>
                  </a:lnTo>
                  <a:cubicBezTo>
                    <a:pt x="4927" y="6186"/>
                    <a:pt x="5140" y="6143"/>
                    <a:pt x="5311" y="6143"/>
                  </a:cubicBezTo>
                  <a:cubicBezTo>
                    <a:pt x="5605" y="6143"/>
                    <a:pt x="5775" y="6272"/>
                    <a:pt x="5855" y="6498"/>
                  </a:cubicBezTo>
                  <a:cubicBezTo>
                    <a:pt x="6007" y="6925"/>
                    <a:pt x="5633" y="7300"/>
                    <a:pt x="5003" y="7525"/>
                  </a:cubicBezTo>
                  <a:cubicBezTo>
                    <a:pt x="4491" y="7704"/>
                    <a:pt x="3955" y="7793"/>
                    <a:pt x="3417" y="7793"/>
                  </a:cubicBezTo>
                  <a:cubicBezTo>
                    <a:pt x="3129" y="7793"/>
                    <a:pt x="2840" y="7767"/>
                    <a:pt x="2554" y="7716"/>
                  </a:cubicBezTo>
                  <a:lnTo>
                    <a:pt x="2340" y="10123"/>
                  </a:lnTo>
                  <a:cubicBezTo>
                    <a:pt x="2612" y="10169"/>
                    <a:pt x="2901" y="10190"/>
                    <a:pt x="3200" y="10190"/>
                  </a:cubicBezTo>
                  <a:cubicBezTo>
                    <a:pt x="4076" y="10190"/>
                    <a:pt x="5035" y="10004"/>
                    <a:pt x="5885" y="9701"/>
                  </a:cubicBezTo>
                  <a:cubicBezTo>
                    <a:pt x="8546" y="8752"/>
                    <a:pt x="9178" y="6918"/>
                    <a:pt x="8669" y="5494"/>
                  </a:cubicBezTo>
                  <a:cubicBezTo>
                    <a:pt x="8296" y="4449"/>
                    <a:pt x="7434" y="3820"/>
                    <a:pt x="6218" y="3820"/>
                  </a:cubicBezTo>
                  <a:cubicBezTo>
                    <a:pt x="6093" y="3820"/>
                    <a:pt x="5964" y="3827"/>
                    <a:pt x="5832" y="3841"/>
                  </a:cubicBezTo>
                  <a:lnTo>
                    <a:pt x="6816" y="1722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3643425" y="557650"/>
              <a:ext cx="237525" cy="248075"/>
            </a:xfrm>
            <a:custGeom>
              <a:rect b="b" l="l" r="r" t="t"/>
              <a:pathLst>
                <a:path extrusionOk="0" h="9923" w="9501">
                  <a:moveTo>
                    <a:pt x="4563" y="1"/>
                  </a:moveTo>
                  <a:cubicBezTo>
                    <a:pt x="4048" y="1"/>
                    <a:pt x="3490" y="101"/>
                    <a:pt x="2913" y="307"/>
                  </a:cubicBezTo>
                  <a:cubicBezTo>
                    <a:pt x="1120" y="948"/>
                    <a:pt x="199" y="2160"/>
                    <a:pt x="1" y="3517"/>
                  </a:cubicBezTo>
                  <a:lnTo>
                    <a:pt x="2493" y="3819"/>
                  </a:lnTo>
                  <a:cubicBezTo>
                    <a:pt x="2564" y="3230"/>
                    <a:pt x="2941" y="2788"/>
                    <a:pt x="3440" y="2609"/>
                  </a:cubicBezTo>
                  <a:cubicBezTo>
                    <a:pt x="3595" y="2554"/>
                    <a:pt x="3735" y="2528"/>
                    <a:pt x="3860" y="2528"/>
                  </a:cubicBezTo>
                  <a:cubicBezTo>
                    <a:pt x="4167" y="2528"/>
                    <a:pt x="4379" y="2687"/>
                    <a:pt x="4481" y="2974"/>
                  </a:cubicBezTo>
                  <a:cubicBezTo>
                    <a:pt x="4583" y="3260"/>
                    <a:pt x="4615" y="3610"/>
                    <a:pt x="4236" y="4347"/>
                  </a:cubicBezTo>
                  <a:lnTo>
                    <a:pt x="2222" y="8201"/>
                  </a:lnTo>
                  <a:lnTo>
                    <a:pt x="2836" y="9922"/>
                  </a:lnTo>
                  <a:lnTo>
                    <a:pt x="9500" y="7543"/>
                  </a:lnTo>
                  <a:lnTo>
                    <a:pt x="8725" y="5370"/>
                  </a:lnTo>
                  <a:lnTo>
                    <a:pt x="5921" y="6371"/>
                  </a:lnTo>
                  <a:lnTo>
                    <a:pt x="6723" y="4866"/>
                  </a:lnTo>
                  <a:cubicBezTo>
                    <a:pt x="7545" y="3341"/>
                    <a:pt x="7495" y="2529"/>
                    <a:pt x="7203" y="1708"/>
                  </a:cubicBezTo>
                  <a:cubicBezTo>
                    <a:pt x="6805" y="591"/>
                    <a:pt x="5809" y="1"/>
                    <a:pt x="4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453125" y="602825"/>
              <a:ext cx="234775" cy="265100"/>
            </a:xfrm>
            <a:custGeom>
              <a:rect b="b" l="l" r="r" t="t"/>
              <a:pathLst>
                <a:path extrusionOk="0" h="10604" w="9391">
                  <a:moveTo>
                    <a:pt x="6308" y="472"/>
                  </a:moveTo>
                  <a:lnTo>
                    <a:pt x="6825" y="1920"/>
                  </a:lnTo>
                  <a:lnTo>
                    <a:pt x="5878" y="3962"/>
                  </a:lnTo>
                  <a:cubicBezTo>
                    <a:pt x="5813" y="4100"/>
                    <a:pt x="5915" y="4256"/>
                    <a:pt x="6064" y="4256"/>
                  </a:cubicBezTo>
                  <a:cubicBezTo>
                    <a:pt x="6071" y="4256"/>
                    <a:pt x="6079" y="4256"/>
                    <a:pt x="6086" y="4255"/>
                  </a:cubicBezTo>
                  <a:cubicBezTo>
                    <a:pt x="6210" y="4242"/>
                    <a:pt x="6332" y="4236"/>
                    <a:pt x="6449" y="4236"/>
                  </a:cubicBezTo>
                  <a:cubicBezTo>
                    <a:pt x="7543" y="4236"/>
                    <a:pt x="8358" y="4782"/>
                    <a:pt x="8710" y="5770"/>
                  </a:cubicBezTo>
                  <a:cubicBezTo>
                    <a:pt x="9147" y="6996"/>
                    <a:pt x="8712" y="8762"/>
                    <a:pt x="6051" y="9713"/>
                  </a:cubicBezTo>
                  <a:cubicBezTo>
                    <a:pt x="5177" y="10025"/>
                    <a:pt x="4249" y="10190"/>
                    <a:pt x="3432" y="10190"/>
                  </a:cubicBezTo>
                  <a:cubicBezTo>
                    <a:pt x="3211" y="10190"/>
                    <a:pt x="2999" y="10178"/>
                    <a:pt x="2798" y="10154"/>
                  </a:cubicBezTo>
                  <a:lnTo>
                    <a:pt x="2975" y="8164"/>
                  </a:lnTo>
                  <a:cubicBezTo>
                    <a:pt x="3191" y="8192"/>
                    <a:pt x="3412" y="8207"/>
                    <a:pt x="3634" y="8207"/>
                  </a:cubicBezTo>
                  <a:cubicBezTo>
                    <a:pt x="4207" y="8207"/>
                    <a:pt x="4787" y="8112"/>
                    <a:pt x="5307" y="7927"/>
                  </a:cubicBezTo>
                  <a:cubicBezTo>
                    <a:pt x="6095" y="7646"/>
                    <a:pt x="6468" y="7151"/>
                    <a:pt x="6285" y="6634"/>
                  </a:cubicBezTo>
                  <a:cubicBezTo>
                    <a:pt x="6167" y="6306"/>
                    <a:pt x="5922" y="6142"/>
                    <a:pt x="5551" y="6142"/>
                  </a:cubicBezTo>
                  <a:cubicBezTo>
                    <a:pt x="5348" y="6142"/>
                    <a:pt x="5108" y="6192"/>
                    <a:pt x="4830" y="6290"/>
                  </a:cubicBezTo>
                  <a:lnTo>
                    <a:pt x="3921" y="6616"/>
                  </a:lnTo>
                  <a:lnTo>
                    <a:pt x="3404" y="5168"/>
                  </a:lnTo>
                  <a:lnTo>
                    <a:pt x="4146" y="3561"/>
                  </a:lnTo>
                  <a:cubicBezTo>
                    <a:pt x="4214" y="3418"/>
                    <a:pt x="4102" y="3267"/>
                    <a:pt x="3960" y="3267"/>
                  </a:cubicBezTo>
                  <a:cubicBezTo>
                    <a:pt x="3937" y="3267"/>
                    <a:pt x="3913" y="3271"/>
                    <a:pt x="3889" y="3279"/>
                  </a:cubicBezTo>
                  <a:lnTo>
                    <a:pt x="1114" y="4268"/>
                  </a:lnTo>
                  <a:lnTo>
                    <a:pt x="498" y="2545"/>
                  </a:lnTo>
                  <a:lnTo>
                    <a:pt x="6308" y="472"/>
                  </a:lnTo>
                  <a:close/>
                  <a:moveTo>
                    <a:pt x="6437" y="0"/>
                  </a:moveTo>
                  <a:cubicBezTo>
                    <a:pt x="6414" y="0"/>
                    <a:pt x="6390" y="4"/>
                    <a:pt x="6366" y="13"/>
                  </a:cubicBezTo>
                  <a:lnTo>
                    <a:pt x="164" y="2225"/>
                  </a:lnTo>
                  <a:cubicBezTo>
                    <a:pt x="58" y="2263"/>
                    <a:pt x="1" y="2382"/>
                    <a:pt x="39" y="2490"/>
                  </a:cubicBezTo>
                  <a:lnTo>
                    <a:pt x="795" y="4604"/>
                  </a:lnTo>
                  <a:cubicBezTo>
                    <a:pt x="825" y="4689"/>
                    <a:pt x="904" y="4742"/>
                    <a:pt x="988" y="4742"/>
                  </a:cubicBezTo>
                  <a:cubicBezTo>
                    <a:pt x="1011" y="4742"/>
                    <a:pt x="1035" y="4738"/>
                    <a:pt x="1058" y="4729"/>
                  </a:cubicBezTo>
                  <a:lnTo>
                    <a:pt x="3564" y="3836"/>
                  </a:lnTo>
                  <a:lnTo>
                    <a:pt x="2992" y="5073"/>
                  </a:lnTo>
                  <a:cubicBezTo>
                    <a:pt x="2968" y="5121"/>
                    <a:pt x="2967" y="5178"/>
                    <a:pt x="2985" y="5228"/>
                  </a:cubicBezTo>
                  <a:lnTo>
                    <a:pt x="3599" y="6951"/>
                  </a:lnTo>
                  <a:cubicBezTo>
                    <a:pt x="3629" y="7035"/>
                    <a:pt x="3709" y="7088"/>
                    <a:pt x="3795" y="7088"/>
                  </a:cubicBezTo>
                  <a:cubicBezTo>
                    <a:pt x="3818" y="7088"/>
                    <a:pt x="3841" y="7084"/>
                    <a:pt x="3864" y="7076"/>
                  </a:cubicBezTo>
                  <a:lnTo>
                    <a:pt x="4969" y="6682"/>
                  </a:lnTo>
                  <a:cubicBezTo>
                    <a:pt x="5224" y="6591"/>
                    <a:pt x="5407" y="6557"/>
                    <a:pt x="5539" y="6557"/>
                  </a:cubicBezTo>
                  <a:cubicBezTo>
                    <a:pt x="5816" y="6557"/>
                    <a:pt x="5869" y="6705"/>
                    <a:pt x="5894" y="6774"/>
                  </a:cubicBezTo>
                  <a:cubicBezTo>
                    <a:pt x="6041" y="7189"/>
                    <a:pt x="5376" y="7463"/>
                    <a:pt x="5167" y="7536"/>
                  </a:cubicBezTo>
                  <a:cubicBezTo>
                    <a:pt x="4693" y="7707"/>
                    <a:pt x="4163" y="7794"/>
                    <a:pt x="3640" y="7794"/>
                  </a:cubicBezTo>
                  <a:cubicBezTo>
                    <a:pt x="3364" y="7794"/>
                    <a:pt x="3089" y="7769"/>
                    <a:pt x="2825" y="7720"/>
                  </a:cubicBezTo>
                  <a:cubicBezTo>
                    <a:pt x="2812" y="7718"/>
                    <a:pt x="2800" y="7716"/>
                    <a:pt x="2787" y="7716"/>
                  </a:cubicBezTo>
                  <a:cubicBezTo>
                    <a:pt x="2682" y="7716"/>
                    <a:pt x="2590" y="7796"/>
                    <a:pt x="2581" y="7905"/>
                  </a:cubicBezTo>
                  <a:lnTo>
                    <a:pt x="2370" y="10312"/>
                  </a:lnTo>
                  <a:cubicBezTo>
                    <a:pt x="2360" y="10419"/>
                    <a:pt x="2435" y="10516"/>
                    <a:pt x="2540" y="10534"/>
                  </a:cubicBezTo>
                  <a:cubicBezTo>
                    <a:pt x="2815" y="10580"/>
                    <a:pt x="3114" y="10603"/>
                    <a:pt x="3427" y="10603"/>
                  </a:cubicBezTo>
                  <a:cubicBezTo>
                    <a:pt x="4294" y="10603"/>
                    <a:pt x="5273" y="10429"/>
                    <a:pt x="6190" y="10102"/>
                  </a:cubicBezTo>
                  <a:cubicBezTo>
                    <a:pt x="7459" y="9650"/>
                    <a:pt x="8390" y="8951"/>
                    <a:pt x="8880" y="8084"/>
                  </a:cubicBezTo>
                  <a:cubicBezTo>
                    <a:pt x="9312" y="7320"/>
                    <a:pt x="9391" y="6449"/>
                    <a:pt x="9099" y="5631"/>
                  </a:cubicBezTo>
                  <a:cubicBezTo>
                    <a:pt x="8683" y="4465"/>
                    <a:pt x="7732" y="3821"/>
                    <a:pt x="6458" y="3821"/>
                  </a:cubicBezTo>
                  <a:cubicBezTo>
                    <a:pt x="6439" y="3821"/>
                    <a:pt x="6419" y="3821"/>
                    <a:pt x="6400" y="3821"/>
                  </a:cubicBezTo>
                  <a:lnTo>
                    <a:pt x="7237" y="2017"/>
                  </a:lnTo>
                  <a:cubicBezTo>
                    <a:pt x="7261" y="1968"/>
                    <a:pt x="7264" y="1911"/>
                    <a:pt x="7246" y="1860"/>
                  </a:cubicBezTo>
                  <a:lnTo>
                    <a:pt x="6630" y="138"/>
                  </a:lnTo>
                  <a:cubicBezTo>
                    <a:pt x="6600" y="53"/>
                    <a:pt x="6521" y="0"/>
                    <a:pt x="6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36950" y="553550"/>
              <a:ext cx="248925" cy="258525"/>
            </a:xfrm>
            <a:custGeom>
              <a:rect b="b" l="l" r="r" t="t"/>
              <a:pathLst>
                <a:path extrusionOk="0" h="10341" w="9957">
                  <a:moveTo>
                    <a:pt x="4783" y="417"/>
                  </a:moveTo>
                  <a:cubicBezTo>
                    <a:pt x="5956" y="417"/>
                    <a:pt x="6869" y="971"/>
                    <a:pt x="7232" y="1987"/>
                  </a:cubicBezTo>
                  <a:cubicBezTo>
                    <a:pt x="7521" y="2796"/>
                    <a:pt x="7536" y="3544"/>
                    <a:pt x="6764" y="4978"/>
                  </a:cubicBezTo>
                  <a:lnTo>
                    <a:pt x="5961" y="6483"/>
                  </a:lnTo>
                  <a:cubicBezTo>
                    <a:pt x="5885" y="6627"/>
                    <a:pt x="5995" y="6788"/>
                    <a:pt x="6142" y="6788"/>
                  </a:cubicBezTo>
                  <a:cubicBezTo>
                    <a:pt x="6165" y="6788"/>
                    <a:pt x="6189" y="6784"/>
                    <a:pt x="6213" y="6775"/>
                  </a:cubicBezTo>
                  <a:lnTo>
                    <a:pt x="8822" y="5844"/>
                  </a:lnTo>
                  <a:lnTo>
                    <a:pt x="9459" y="7629"/>
                  </a:lnTo>
                  <a:lnTo>
                    <a:pt x="3185" y="9868"/>
                  </a:lnTo>
                  <a:lnTo>
                    <a:pt x="2670" y="8426"/>
                  </a:lnTo>
                  <a:lnTo>
                    <a:pt x="4642" y="4651"/>
                  </a:lnTo>
                  <a:cubicBezTo>
                    <a:pt x="5060" y="3839"/>
                    <a:pt x="5014" y="3432"/>
                    <a:pt x="4900" y="3113"/>
                  </a:cubicBezTo>
                  <a:cubicBezTo>
                    <a:pt x="4764" y="2732"/>
                    <a:pt x="4473" y="2530"/>
                    <a:pt x="4087" y="2530"/>
                  </a:cubicBezTo>
                  <a:cubicBezTo>
                    <a:pt x="3936" y="2530"/>
                    <a:pt x="3771" y="2561"/>
                    <a:pt x="3594" y="2625"/>
                  </a:cubicBezTo>
                  <a:cubicBezTo>
                    <a:pt x="3067" y="2811"/>
                    <a:pt x="2680" y="3252"/>
                    <a:pt x="2547" y="3799"/>
                  </a:cubicBezTo>
                  <a:lnTo>
                    <a:pt x="466" y="3545"/>
                  </a:lnTo>
                  <a:cubicBezTo>
                    <a:pt x="735" y="2251"/>
                    <a:pt x="1701" y="1248"/>
                    <a:pt x="3205" y="711"/>
                  </a:cubicBezTo>
                  <a:cubicBezTo>
                    <a:pt x="3762" y="513"/>
                    <a:pt x="4295" y="417"/>
                    <a:pt x="4783" y="417"/>
                  </a:cubicBezTo>
                  <a:close/>
                  <a:moveTo>
                    <a:pt x="4797" y="1"/>
                  </a:moveTo>
                  <a:cubicBezTo>
                    <a:pt x="4258" y="1"/>
                    <a:pt x="3674" y="106"/>
                    <a:pt x="3065" y="323"/>
                  </a:cubicBezTo>
                  <a:cubicBezTo>
                    <a:pt x="1329" y="943"/>
                    <a:pt x="246" y="2141"/>
                    <a:pt x="18" y="3696"/>
                  </a:cubicBezTo>
                  <a:cubicBezTo>
                    <a:pt x="1" y="3811"/>
                    <a:pt x="83" y="3917"/>
                    <a:pt x="198" y="3932"/>
                  </a:cubicBezTo>
                  <a:lnTo>
                    <a:pt x="2690" y="4234"/>
                  </a:lnTo>
                  <a:cubicBezTo>
                    <a:pt x="2698" y="4235"/>
                    <a:pt x="2707" y="4236"/>
                    <a:pt x="2715" y="4236"/>
                  </a:cubicBezTo>
                  <a:cubicBezTo>
                    <a:pt x="2818" y="4236"/>
                    <a:pt x="2908" y="4159"/>
                    <a:pt x="2920" y="4054"/>
                  </a:cubicBezTo>
                  <a:cubicBezTo>
                    <a:pt x="2980" y="3564"/>
                    <a:pt x="3284" y="3175"/>
                    <a:pt x="3733" y="3015"/>
                  </a:cubicBezTo>
                  <a:cubicBezTo>
                    <a:pt x="3864" y="2968"/>
                    <a:pt x="3980" y="2945"/>
                    <a:pt x="4080" y="2945"/>
                  </a:cubicBezTo>
                  <a:cubicBezTo>
                    <a:pt x="4292" y="2945"/>
                    <a:pt x="4435" y="3048"/>
                    <a:pt x="4508" y="3255"/>
                  </a:cubicBezTo>
                  <a:cubicBezTo>
                    <a:pt x="4585" y="3469"/>
                    <a:pt x="4637" y="3757"/>
                    <a:pt x="4275" y="4463"/>
                  </a:cubicBezTo>
                  <a:lnTo>
                    <a:pt x="2261" y="8315"/>
                  </a:lnTo>
                  <a:cubicBezTo>
                    <a:pt x="2235" y="8366"/>
                    <a:pt x="2230" y="8426"/>
                    <a:pt x="2250" y="8480"/>
                  </a:cubicBezTo>
                  <a:lnTo>
                    <a:pt x="2863" y="10203"/>
                  </a:lnTo>
                  <a:cubicBezTo>
                    <a:pt x="2894" y="10287"/>
                    <a:pt x="2974" y="10340"/>
                    <a:pt x="3059" y="10340"/>
                  </a:cubicBezTo>
                  <a:cubicBezTo>
                    <a:pt x="3082" y="10340"/>
                    <a:pt x="3106" y="10336"/>
                    <a:pt x="3129" y="10328"/>
                  </a:cubicBezTo>
                  <a:lnTo>
                    <a:pt x="9793" y="7949"/>
                  </a:lnTo>
                  <a:cubicBezTo>
                    <a:pt x="9900" y="7911"/>
                    <a:pt x="9956" y="7793"/>
                    <a:pt x="9918" y="7686"/>
                  </a:cubicBezTo>
                  <a:lnTo>
                    <a:pt x="9142" y="5511"/>
                  </a:lnTo>
                  <a:cubicBezTo>
                    <a:pt x="9111" y="5426"/>
                    <a:pt x="9031" y="5374"/>
                    <a:pt x="8946" y="5374"/>
                  </a:cubicBezTo>
                  <a:cubicBezTo>
                    <a:pt x="8923" y="5374"/>
                    <a:pt x="8900" y="5378"/>
                    <a:pt x="8877" y="5385"/>
                  </a:cubicBezTo>
                  <a:lnTo>
                    <a:pt x="6578" y="6206"/>
                  </a:lnTo>
                  <a:lnTo>
                    <a:pt x="7129" y="5175"/>
                  </a:lnTo>
                  <a:cubicBezTo>
                    <a:pt x="7970" y="3612"/>
                    <a:pt x="7940" y="2745"/>
                    <a:pt x="7621" y="1849"/>
                  </a:cubicBezTo>
                  <a:cubicBezTo>
                    <a:pt x="7195" y="654"/>
                    <a:pt x="6140" y="1"/>
                    <a:pt x="4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765100" y="823450"/>
              <a:ext cx="43350" cy="143450"/>
            </a:xfrm>
            <a:custGeom>
              <a:rect b="b" l="l" r="r" t="t"/>
              <a:pathLst>
                <a:path extrusionOk="0" h="5738" w="1734">
                  <a:moveTo>
                    <a:pt x="1565" y="1"/>
                  </a:moveTo>
                  <a:cubicBezTo>
                    <a:pt x="1501" y="1"/>
                    <a:pt x="1434" y="35"/>
                    <a:pt x="1412" y="113"/>
                  </a:cubicBezTo>
                  <a:cubicBezTo>
                    <a:pt x="882" y="1914"/>
                    <a:pt x="515" y="3756"/>
                    <a:pt x="29" y="5569"/>
                  </a:cubicBezTo>
                  <a:cubicBezTo>
                    <a:pt x="1" y="5675"/>
                    <a:pt x="84" y="5737"/>
                    <a:pt x="170" y="5737"/>
                  </a:cubicBezTo>
                  <a:cubicBezTo>
                    <a:pt x="234" y="5737"/>
                    <a:pt x="300" y="5702"/>
                    <a:pt x="321" y="5624"/>
                  </a:cubicBezTo>
                  <a:cubicBezTo>
                    <a:pt x="807" y="3811"/>
                    <a:pt x="1172" y="1969"/>
                    <a:pt x="1703" y="168"/>
                  </a:cubicBezTo>
                  <a:cubicBezTo>
                    <a:pt x="1733" y="63"/>
                    <a:pt x="1651" y="1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3802625" y="837875"/>
              <a:ext cx="26325" cy="89150"/>
            </a:xfrm>
            <a:custGeom>
              <a:rect b="b" l="l" r="r" t="t"/>
              <a:pathLst>
                <a:path extrusionOk="0" h="3566" w="1053">
                  <a:moveTo>
                    <a:pt x="881" y="1"/>
                  </a:moveTo>
                  <a:cubicBezTo>
                    <a:pt x="818" y="1"/>
                    <a:pt x="758" y="37"/>
                    <a:pt x="745" y="118"/>
                  </a:cubicBezTo>
                  <a:cubicBezTo>
                    <a:pt x="587" y="1212"/>
                    <a:pt x="397" y="2303"/>
                    <a:pt x="41" y="3352"/>
                  </a:cubicBezTo>
                  <a:cubicBezTo>
                    <a:pt x="1" y="3470"/>
                    <a:pt x="103" y="3566"/>
                    <a:pt x="195" y="3566"/>
                  </a:cubicBezTo>
                  <a:cubicBezTo>
                    <a:pt x="243" y="3566"/>
                    <a:pt x="287" y="3540"/>
                    <a:pt x="308" y="3479"/>
                  </a:cubicBezTo>
                  <a:cubicBezTo>
                    <a:pt x="674" y="2405"/>
                    <a:pt x="874" y="1292"/>
                    <a:pt x="1037" y="173"/>
                  </a:cubicBezTo>
                  <a:cubicBezTo>
                    <a:pt x="1053" y="65"/>
                    <a:pt x="964" y="1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3660475" y="344350"/>
              <a:ext cx="38125" cy="100750"/>
            </a:xfrm>
            <a:custGeom>
              <a:rect b="b" l="l" r="r" t="t"/>
              <a:pathLst>
                <a:path extrusionOk="0" h="4030" w="1525">
                  <a:moveTo>
                    <a:pt x="1356" y="1"/>
                  </a:moveTo>
                  <a:cubicBezTo>
                    <a:pt x="1292" y="1"/>
                    <a:pt x="1227" y="36"/>
                    <a:pt x="1207" y="115"/>
                  </a:cubicBezTo>
                  <a:cubicBezTo>
                    <a:pt x="883" y="1384"/>
                    <a:pt x="401" y="2607"/>
                    <a:pt x="32" y="3863"/>
                  </a:cubicBezTo>
                  <a:cubicBezTo>
                    <a:pt x="1" y="3968"/>
                    <a:pt x="83" y="4030"/>
                    <a:pt x="169" y="4030"/>
                  </a:cubicBezTo>
                  <a:cubicBezTo>
                    <a:pt x="233" y="4030"/>
                    <a:pt x="300" y="3995"/>
                    <a:pt x="323" y="3918"/>
                  </a:cubicBezTo>
                  <a:cubicBezTo>
                    <a:pt x="691" y="2660"/>
                    <a:pt x="1175" y="1439"/>
                    <a:pt x="1497" y="170"/>
                  </a:cubicBezTo>
                  <a:cubicBezTo>
                    <a:pt x="1525" y="63"/>
                    <a:pt x="1441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3681225" y="405600"/>
              <a:ext cx="22075" cy="49350"/>
            </a:xfrm>
            <a:custGeom>
              <a:rect b="b" l="l" r="r" t="t"/>
              <a:pathLst>
                <a:path extrusionOk="0" h="1974" w="883">
                  <a:moveTo>
                    <a:pt x="714" y="0"/>
                  </a:moveTo>
                  <a:cubicBezTo>
                    <a:pt x="650" y="0"/>
                    <a:pt x="583" y="35"/>
                    <a:pt x="559" y="112"/>
                  </a:cubicBezTo>
                  <a:lnTo>
                    <a:pt x="33" y="1807"/>
                  </a:lnTo>
                  <a:cubicBezTo>
                    <a:pt x="1" y="1912"/>
                    <a:pt x="82" y="1974"/>
                    <a:pt x="168" y="1974"/>
                  </a:cubicBezTo>
                  <a:cubicBezTo>
                    <a:pt x="233" y="1974"/>
                    <a:pt x="300" y="1939"/>
                    <a:pt x="323" y="1862"/>
                  </a:cubicBezTo>
                  <a:cubicBezTo>
                    <a:pt x="499" y="1296"/>
                    <a:pt x="675" y="733"/>
                    <a:pt x="851" y="167"/>
                  </a:cubicBezTo>
                  <a:cubicBezTo>
                    <a:pt x="882" y="62"/>
                    <a:pt x="801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3950650" y="831950"/>
              <a:ext cx="32025" cy="108850"/>
            </a:xfrm>
            <a:custGeom>
              <a:rect b="b" l="l" r="r" t="t"/>
              <a:pathLst>
                <a:path extrusionOk="0" h="4354" w="1281">
                  <a:moveTo>
                    <a:pt x="1112" y="0"/>
                  </a:moveTo>
                  <a:cubicBezTo>
                    <a:pt x="1047" y="0"/>
                    <a:pt x="981" y="35"/>
                    <a:pt x="958" y="113"/>
                  </a:cubicBezTo>
                  <a:cubicBezTo>
                    <a:pt x="568" y="1451"/>
                    <a:pt x="336" y="2827"/>
                    <a:pt x="24" y="4185"/>
                  </a:cubicBezTo>
                  <a:cubicBezTo>
                    <a:pt x="0" y="4290"/>
                    <a:pt x="84" y="4353"/>
                    <a:pt x="169" y="4353"/>
                  </a:cubicBezTo>
                  <a:cubicBezTo>
                    <a:pt x="233" y="4353"/>
                    <a:pt x="297" y="4318"/>
                    <a:pt x="316" y="4238"/>
                  </a:cubicBezTo>
                  <a:cubicBezTo>
                    <a:pt x="626" y="2882"/>
                    <a:pt x="858" y="1506"/>
                    <a:pt x="1250" y="168"/>
                  </a:cubicBezTo>
                  <a:cubicBezTo>
                    <a:pt x="1281" y="63"/>
                    <a:pt x="1198" y="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940925" y="789825"/>
              <a:ext cx="27300" cy="75775"/>
            </a:xfrm>
            <a:custGeom>
              <a:rect b="b" l="l" r="r" t="t"/>
              <a:pathLst>
                <a:path extrusionOk="0" h="3031" w="1092">
                  <a:moveTo>
                    <a:pt x="921" y="1"/>
                  </a:moveTo>
                  <a:cubicBezTo>
                    <a:pt x="858" y="1"/>
                    <a:pt x="795" y="37"/>
                    <a:pt x="778" y="116"/>
                  </a:cubicBezTo>
                  <a:cubicBezTo>
                    <a:pt x="591" y="1049"/>
                    <a:pt x="303" y="1955"/>
                    <a:pt x="31" y="2864"/>
                  </a:cubicBezTo>
                  <a:cubicBezTo>
                    <a:pt x="0" y="2969"/>
                    <a:pt x="82" y="3031"/>
                    <a:pt x="168" y="3031"/>
                  </a:cubicBezTo>
                  <a:cubicBezTo>
                    <a:pt x="233" y="3031"/>
                    <a:pt x="299" y="2996"/>
                    <a:pt x="323" y="2919"/>
                  </a:cubicBezTo>
                  <a:cubicBezTo>
                    <a:pt x="595" y="2008"/>
                    <a:pt x="883" y="1104"/>
                    <a:pt x="1070" y="171"/>
                  </a:cubicBezTo>
                  <a:cubicBezTo>
                    <a:pt x="1091" y="64"/>
                    <a:pt x="1006" y="1"/>
                    <a:pt x="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300050" y="238125"/>
              <a:ext cx="742750" cy="866775"/>
            </a:xfrm>
            <a:custGeom>
              <a:rect b="b" l="l" r="r" t="t"/>
              <a:pathLst>
                <a:path extrusionOk="0" h="34671" w="29710">
                  <a:moveTo>
                    <a:pt x="17799" y="288"/>
                  </a:moveTo>
                  <a:cubicBezTo>
                    <a:pt x="17815" y="288"/>
                    <a:pt x="17832" y="289"/>
                    <a:pt x="17849" y="290"/>
                  </a:cubicBezTo>
                  <a:cubicBezTo>
                    <a:pt x="18126" y="310"/>
                    <a:pt x="18153" y="804"/>
                    <a:pt x="18176" y="1006"/>
                  </a:cubicBezTo>
                  <a:cubicBezTo>
                    <a:pt x="18184" y="1073"/>
                    <a:pt x="18194" y="1139"/>
                    <a:pt x="18203" y="1206"/>
                  </a:cubicBezTo>
                  <a:cubicBezTo>
                    <a:pt x="17849" y="1249"/>
                    <a:pt x="17500" y="1326"/>
                    <a:pt x="17147" y="1353"/>
                  </a:cubicBezTo>
                  <a:cubicBezTo>
                    <a:pt x="17130" y="1081"/>
                    <a:pt x="17122" y="811"/>
                    <a:pt x="17122" y="537"/>
                  </a:cubicBezTo>
                  <a:cubicBezTo>
                    <a:pt x="17133" y="519"/>
                    <a:pt x="17140" y="497"/>
                    <a:pt x="17142" y="475"/>
                  </a:cubicBezTo>
                  <a:cubicBezTo>
                    <a:pt x="17350" y="398"/>
                    <a:pt x="17572" y="288"/>
                    <a:pt x="17799" y="288"/>
                  </a:cubicBezTo>
                  <a:close/>
                  <a:moveTo>
                    <a:pt x="18246" y="1498"/>
                  </a:moveTo>
                  <a:cubicBezTo>
                    <a:pt x="18276" y="1691"/>
                    <a:pt x="18311" y="1885"/>
                    <a:pt x="18348" y="2077"/>
                  </a:cubicBezTo>
                  <a:cubicBezTo>
                    <a:pt x="17998" y="2164"/>
                    <a:pt x="17576" y="2182"/>
                    <a:pt x="17250" y="2340"/>
                  </a:cubicBezTo>
                  <a:cubicBezTo>
                    <a:pt x="17217" y="2110"/>
                    <a:pt x="17190" y="1880"/>
                    <a:pt x="17169" y="1648"/>
                  </a:cubicBezTo>
                  <a:cubicBezTo>
                    <a:pt x="17531" y="1620"/>
                    <a:pt x="17886" y="1541"/>
                    <a:pt x="18246" y="1498"/>
                  </a:cubicBezTo>
                  <a:close/>
                  <a:moveTo>
                    <a:pt x="18406" y="2369"/>
                  </a:moveTo>
                  <a:cubicBezTo>
                    <a:pt x="18446" y="2557"/>
                    <a:pt x="18490" y="2744"/>
                    <a:pt x="18535" y="2929"/>
                  </a:cubicBezTo>
                  <a:cubicBezTo>
                    <a:pt x="18546" y="2978"/>
                    <a:pt x="18560" y="3026"/>
                    <a:pt x="18571" y="3073"/>
                  </a:cubicBezTo>
                  <a:cubicBezTo>
                    <a:pt x="18228" y="3178"/>
                    <a:pt x="17782" y="3214"/>
                    <a:pt x="17450" y="3386"/>
                  </a:cubicBezTo>
                  <a:cubicBezTo>
                    <a:pt x="17392" y="3143"/>
                    <a:pt x="17342" y="2899"/>
                    <a:pt x="17299" y="2652"/>
                  </a:cubicBezTo>
                  <a:cubicBezTo>
                    <a:pt x="17475" y="2547"/>
                    <a:pt x="17711" y="2519"/>
                    <a:pt x="17901" y="2479"/>
                  </a:cubicBezTo>
                  <a:cubicBezTo>
                    <a:pt x="18069" y="2444"/>
                    <a:pt x="18239" y="2412"/>
                    <a:pt x="18406" y="2369"/>
                  </a:cubicBezTo>
                  <a:close/>
                  <a:moveTo>
                    <a:pt x="18648" y="3360"/>
                  </a:moveTo>
                  <a:cubicBezTo>
                    <a:pt x="18723" y="3628"/>
                    <a:pt x="18805" y="3893"/>
                    <a:pt x="18895" y="4157"/>
                  </a:cubicBezTo>
                  <a:cubicBezTo>
                    <a:pt x="18536" y="4290"/>
                    <a:pt x="18181" y="4439"/>
                    <a:pt x="17819" y="4569"/>
                  </a:cubicBezTo>
                  <a:cubicBezTo>
                    <a:pt x="17812" y="4572"/>
                    <a:pt x="17804" y="4576"/>
                    <a:pt x="17797" y="4581"/>
                  </a:cubicBezTo>
                  <a:cubicBezTo>
                    <a:pt x="17696" y="4287"/>
                    <a:pt x="17606" y="3990"/>
                    <a:pt x="17525" y="3690"/>
                  </a:cubicBezTo>
                  <a:cubicBezTo>
                    <a:pt x="17667" y="3611"/>
                    <a:pt x="17841" y="3576"/>
                    <a:pt x="17989" y="3535"/>
                  </a:cubicBezTo>
                  <a:cubicBezTo>
                    <a:pt x="18209" y="3475"/>
                    <a:pt x="18431" y="3426"/>
                    <a:pt x="18648" y="3360"/>
                  </a:cubicBezTo>
                  <a:close/>
                  <a:moveTo>
                    <a:pt x="18993" y="4436"/>
                  </a:moveTo>
                  <a:cubicBezTo>
                    <a:pt x="19069" y="4639"/>
                    <a:pt x="19147" y="4841"/>
                    <a:pt x="19230" y="5039"/>
                  </a:cubicBezTo>
                  <a:cubicBezTo>
                    <a:pt x="18868" y="5178"/>
                    <a:pt x="18525" y="5373"/>
                    <a:pt x="18156" y="5490"/>
                  </a:cubicBezTo>
                  <a:cubicBezTo>
                    <a:pt x="18064" y="5280"/>
                    <a:pt x="17978" y="5068"/>
                    <a:pt x="17896" y="4854"/>
                  </a:cubicBezTo>
                  <a:cubicBezTo>
                    <a:pt x="17904" y="4853"/>
                    <a:pt x="17913" y="4851"/>
                    <a:pt x="17919" y="4848"/>
                  </a:cubicBezTo>
                  <a:cubicBezTo>
                    <a:pt x="18279" y="4717"/>
                    <a:pt x="18635" y="4571"/>
                    <a:pt x="18993" y="4436"/>
                  </a:cubicBezTo>
                  <a:close/>
                  <a:moveTo>
                    <a:pt x="19347" y="5313"/>
                  </a:moveTo>
                  <a:cubicBezTo>
                    <a:pt x="19419" y="5475"/>
                    <a:pt x="19494" y="5637"/>
                    <a:pt x="19572" y="5797"/>
                  </a:cubicBezTo>
                  <a:cubicBezTo>
                    <a:pt x="19310" y="6060"/>
                    <a:pt x="18918" y="6215"/>
                    <a:pt x="18573" y="6342"/>
                  </a:cubicBezTo>
                  <a:cubicBezTo>
                    <a:pt x="18470" y="6150"/>
                    <a:pt x="18373" y="5957"/>
                    <a:pt x="18279" y="5760"/>
                  </a:cubicBezTo>
                  <a:cubicBezTo>
                    <a:pt x="18646" y="5642"/>
                    <a:pt x="18987" y="5448"/>
                    <a:pt x="19347" y="5313"/>
                  </a:cubicBezTo>
                  <a:close/>
                  <a:moveTo>
                    <a:pt x="19709" y="6070"/>
                  </a:moveTo>
                  <a:cubicBezTo>
                    <a:pt x="19816" y="6279"/>
                    <a:pt x="19928" y="6484"/>
                    <a:pt x="20044" y="6688"/>
                  </a:cubicBezTo>
                  <a:cubicBezTo>
                    <a:pt x="19774" y="6906"/>
                    <a:pt x="19436" y="7009"/>
                    <a:pt x="19109" y="7125"/>
                  </a:cubicBezTo>
                  <a:cubicBezTo>
                    <a:pt x="19089" y="7131"/>
                    <a:pt x="19070" y="7143"/>
                    <a:pt x="19053" y="7158"/>
                  </a:cubicBezTo>
                  <a:cubicBezTo>
                    <a:pt x="18937" y="6976"/>
                    <a:pt x="18825" y="6791"/>
                    <a:pt x="18718" y="6604"/>
                  </a:cubicBezTo>
                  <a:cubicBezTo>
                    <a:pt x="19064" y="6476"/>
                    <a:pt x="19429" y="6316"/>
                    <a:pt x="19709" y="6072"/>
                  </a:cubicBezTo>
                  <a:lnTo>
                    <a:pt x="19709" y="6070"/>
                  </a:lnTo>
                  <a:close/>
                  <a:moveTo>
                    <a:pt x="12459" y="2919"/>
                  </a:moveTo>
                  <a:cubicBezTo>
                    <a:pt x="12463" y="2966"/>
                    <a:pt x="12468" y="3013"/>
                    <a:pt x="12473" y="3054"/>
                  </a:cubicBezTo>
                  <a:cubicBezTo>
                    <a:pt x="12504" y="3426"/>
                    <a:pt x="12568" y="3793"/>
                    <a:pt x="12581" y="4167"/>
                  </a:cubicBezTo>
                  <a:cubicBezTo>
                    <a:pt x="12608" y="4846"/>
                    <a:pt x="12524" y="5537"/>
                    <a:pt x="12223" y="6150"/>
                  </a:cubicBezTo>
                  <a:cubicBezTo>
                    <a:pt x="11906" y="6798"/>
                    <a:pt x="11313" y="7203"/>
                    <a:pt x="10644" y="7420"/>
                  </a:cubicBezTo>
                  <a:cubicBezTo>
                    <a:pt x="10333" y="7520"/>
                    <a:pt x="10003" y="7573"/>
                    <a:pt x="9673" y="7573"/>
                  </a:cubicBezTo>
                  <a:cubicBezTo>
                    <a:pt x="9296" y="7573"/>
                    <a:pt x="8919" y="7503"/>
                    <a:pt x="8573" y="7356"/>
                  </a:cubicBezTo>
                  <a:cubicBezTo>
                    <a:pt x="7884" y="7065"/>
                    <a:pt x="7347" y="6479"/>
                    <a:pt x="6896" y="5900"/>
                  </a:cubicBezTo>
                  <a:cubicBezTo>
                    <a:pt x="6721" y="5675"/>
                    <a:pt x="6538" y="5423"/>
                    <a:pt x="6321" y="5218"/>
                  </a:cubicBezTo>
                  <a:cubicBezTo>
                    <a:pt x="8366" y="4499"/>
                    <a:pt x="10738" y="4329"/>
                    <a:pt x="12459" y="2919"/>
                  </a:cubicBezTo>
                  <a:close/>
                  <a:moveTo>
                    <a:pt x="1093" y="6646"/>
                  </a:moveTo>
                  <a:cubicBezTo>
                    <a:pt x="1106" y="6661"/>
                    <a:pt x="1126" y="6674"/>
                    <a:pt x="1146" y="6681"/>
                  </a:cubicBezTo>
                  <a:cubicBezTo>
                    <a:pt x="1320" y="6891"/>
                    <a:pt x="1485" y="7108"/>
                    <a:pt x="1643" y="7328"/>
                  </a:cubicBezTo>
                  <a:cubicBezTo>
                    <a:pt x="1351" y="7532"/>
                    <a:pt x="1033" y="7693"/>
                    <a:pt x="732" y="7884"/>
                  </a:cubicBezTo>
                  <a:cubicBezTo>
                    <a:pt x="707" y="7842"/>
                    <a:pt x="684" y="7802"/>
                    <a:pt x="657" y="7762"/>
                  </a:cubicBezTo>
                  <a:cubicBezTo>
                    <a:pt x="529" y="7553"/>
                    <a:pt x="337" y="7308"/>
                    <a:pt x="369" y="7050"/>
                  </a:cubicBezTo>
                  <a:lnTo>
                    <a:pt x="371" y="7050"/>
                  </a:lnTo>
                  <a:cubicBezTo>
                    <a:pt x="401" y="6809"/>
                    <a:pt x="883" y="6711"/>
                    <a:pt x="1093" y="6646"/>
                  </a:cubicBezTo>
                  <a:close/>
                  <a:moveTo>
                    <a:pt x="20195" y="6940"/>
                  </a:moveTo>
                  <a:cubicBezTo>
                    <a:pt x="20303" y="7117"/>
                    <a:pt x="20422" y="7287"/>
                    <a:pt x="20548" y="7450"/>
                  </a:cubicBezTo>
                  <a:cubicBezTo>
                    <a:pt x="20306" y="7682"/>
                    <a:pt x="20016" y="7940"/>
                    <a:pt x="19671" y="7965"/>
                  </a:cubicBezTo>
                  <a:cubicBezTo>
                    <a:pt x="19656" y="7967"/>
                    <a:pt x="19641" y="7970"/>
                    <a:pt x="19626" y="7977"/>
                  </a:cubicBezTo>
                  <a:cubicBezTo>
                    <a:pt x="19484" y="7788"/>
                    <a:pt x="19347" y="7597"/>
                    <a:pt x="19215" y="7400"/>
                  </a:cubicBezTo>
                  <a:cubicBezTo>
                    <a:pt x="19565" y="7278"/>
                    <a:pt x="19900" y="7160"/>
                    <a:pt x="20195" y="6940"/>
                  </a:cubicBezTo>
                  <a:close/>
                  <a:moveTo>
                    <a:pt x="13005" y="2160"/>
                  </a:moveTo>
                  <a:cubicBezTo>
                    <a:pt x="13071" y="2160"/>
                    <a:pt x="13135" y="2203"/>
                    <a:pt x="13182" y="2277"/>
                  </a:cubicBezTo>
                  <a:cubicBezTo>
                    <a:pt x="14148" y="4399"/>
                    <a:pt x="13399" y="7468"/>
                    <a:pt x="11098" y="8382"/>
                  </a:cubicBezTo>
                  <a:cubicBezTo>
                    <a:pt x="10711" y="8536"/>
                    <a:pt x="10309" y="8607"/>
                    <a:pt x="9908" y="8607"/>
                  </a:cubicBezTo>
                  <a:cubicBezTo>
                    <a:pt x="9138" y="8607"/>
                    <a:pt x="8373" y="8345"/>
                    <a:pt x="7725" y="7909"/>
                  </a:cubicBezTo>
                  <a:cubicBezTo>
                    <a:pt x="6813" y="7293"/>
                    <a:pt x="6099" y="6421"/>
                    <a:pt x="5357" y="5617"/>
                  </a:cubicBezTo>
                  <a:cubicBezTo>
                    <a:pt x="5358" y="5598"/>
                    <a:pt x="5357" y="5582"/>
                    <a:pt x="5353" y="5565"/>
                  </a:cubicBezTo>
                  <a:cubicBezTo>
                    <a:pt x="5303" y="5374"/>
                    <a:pt x="5434" y="5153"/>
                    <a:pt x="5641" y="5153"/>
                  </a:cubicBezTo>
                  <a:cubicBezTo>
                    <a:pt x="5649" y="5153"/>
                    <a:pt x="5657" y="5154"/>
                    <a:pt x="5665" y="5155"/>
                  </a:cubicBezTo>
                  <a:cubicBezTo>
                    <a:pt x="5737" y="5161"/>
                    <a:pt x="5807" y="5196"/>
                    <a:pt x="5870" y="5240"/>
                  </a:cubicBezTo>
                  <a:cubicBezTo>
                    <a:pt x="5889" y="5290"/>
                    <a:pt x="5935" y="5323"/>
                    <a:pt x="5989" y="5328"/>
                  </a:cubicBezTo>
                  <a:cubicBezTo>
                    <a:pt x="6174" y="5473"/>
                    <a:pt x="6327" y="5662"/>
                    <a:pt x="6474" y="5842"/>
                  </a:cubicBezTo>
                  <a:cubicBezTo>
                    <a:pt x="6814" y="6260"/>
                    <a:pt x="7140" y="6679"/>
                    <a:pt x="7545" y="7038"/>
                  </a:cubicBezTo>
                  <a:cubicBezTo>
                    <a:pt x="8168" y="7590"/>
                    <a:pt x="8910" y="7855"/>
                    <a:pt x="9685" y="7855"/>
                  </a:cubicBezTo>
                  <a:cubicBezTo>
                    <a:pt x="10034" y="7855"/>
                    <a:pt x="10390" y="7802"/>
                    <a:pt x="10745" y="7697"/>
                  </a:cubicBezTo>
                  <a:cubicBezTo>
                    <a:pt x="11856" y="7368"/>
                    <a:pt x="12564" y="6486"/>
                    <a:pt x="12793" y="5370"/>
                  </a:cubicBezTo>
                  <a:cubicBezTo>
                    <a:pt x="12905" y="4829"/>
                    <a:pt x="12898" y="4260"/>
                    <a:pt x="12850" y="3713"/>
                  </a:cubicBezTo>
                  <a:cubicBezTo>
                    <a:pt x="12821" y="3386"/>
                    <a:pt x="12760" y="3066"/>
                    <a:pt x="12750" y="2737"/>
                  </a:cubicBezTo>
                  <a:cubicBezTo>
                    <a:pt x="12743" y="2581"/>
                    <a:pt x="12743" y="2392"/>
                    <a:pt x="12840" y="2260"/>
                  </a:cubicBezTo>
                  <a:cubicBezTo>
                    <a:pt x="12890" y="2192"/>
                    <a:pt x="12948" y="2160"/>
                    <a:pt x="13005" y="2160"/>
                  </a:cubicBezTo>
                  <a:close/>
                  <a:moveTo>
                    <a:pt x="1812" y="7570"/>
                  </a:moveTo>
                  <a:cubicBezTo>
                    <a:pt x="1944" y="7763"/>
                    <a:pt x="2069" y="7959"/>
                    <a:pt x="2187" y="8157"/>
                  </a:cubicBezTo>
                  <a:cubicBezTo>
                    <a:pt x="1837" y="8240"/>
                    <a:pt x="1501" y="8492"/>
                    <a:pt x="1176" y="8647"/>
                  </a:cubicBezTo>
                  <a:lnTo>
                    <a:pt x="1176" y="8647"/>
                  </a:lnTo>
                  <a:cubicBezTo>
                    <a:pt x="1083" y="8475"/>
                    <a:pt x="986" y="8304"/>
                    <a:pt x="886" y="8135"/>
                  </a:cubicBezTo>
                  <a:cubicBezTo>
                    <a:pt x="1191" y="7940"/>
                    <a:pt x="1517" y="7777"/>
                    <a:pt x="1812" y="7570"/>
                  </a:cubicBezTo>
                  <a:close/>
                  <a:moveTo>
                    <a:pt x="20733" y="7678"/>
                  </a:moveTo>
                  <a:cubicBezTo>
                    <a:pt x="20863" y="7830"/>
                    <a:pt x="21002" y="7975"/>
                    <a:pt x="21144" y="8115"/>
                  </a:cubicBezTo>
                  <a:cubicBezTo>
                    <a:pt x="20883" y="8371"/>
                    <a:pt x="20546" y="8534"/>
                    <a:pt x="20268" y="8771"/>
                  </a:cubicBezTo>
                  <a:cubicBezTo>
                    <a:pt x="20118" y="8598"/>
                    <a:pt x="19971" y="8421"/>
                    <a:pt x="19831" y="8241"/>
                  </a:cubicBezTo>
                  <a:cubicBezTo>
                    <a:pt x="20179" y="8169"/>
                    <a:pt x="20475" y="7924"/>
                    <a:pt x="20733" y="7680"/>
                  </a:cubicBezTo>
                  <a:lnTo>
                    <a:pt x="20733" y="7678"/>
                  </a:lnTo>
                  <a:close/>
                  <a:moveTo>
                    <a:pt x="2347" y="8431"/>
                  </a:moveTo>
                  <a:cubicBezTo>
                    <a:pt x="2469" y="8648"/>
                    <a:pt x="2586" y="8869"/>
                    <a:pt x="2694" y="9095"/>
                  </a:cubicBezTo>
                  <a:cubicBezTo>
                    <a:pt x="2329" y="9171"/>
                    <a:pt x="1962" y="9423"/>
                    <a:pt x="1630" y="9560"/>
                  </a:cubicBezTo>
                  <a:lnTo>
                    <a:pt x="1630" y="9562"/>
                  </a:lnTo>
                  <a:cubicBezTo>
                    <a:pt x="1625" y="9552"/>
                    <a:pt x="1620" y="9542"/>
                    <a:pt x="1615" y="9530"/>
                  </a:cubicBezTo>
                  <a:cubicBezTo>
                    <a:pt x="1520" y="9321"/>
                    <a:pt x="1420" y="9115"/>
                    <a:pt x="1315" y="8911"/>
                  </a:cubicBezTo>
                  <a:cubicBezTo>
                    <a:pt x="1470" y="8839"/>
                    <a:pt x="1622" y="8758"/>
                    <a:pt x="1773" y="8678"/>
                  </a:cubicBezTo>
                  <a:cubicBezTo>
                    <a:pt x="1945" y="8588"/>
                    <a:pt x="2145" y="8461"/>
                    <a:pt x="2347" y="8431"/>
                  </a:cubicBezTo>
                  <a:close/>
                  <a:moveTo>
                    <a:pt x="21359" y="8317"/>
                  </a:moveTo>
                  <a:cubicBezTo>
                    <a:pt x="21534" y="8479"/>
                    <a:pt x="21717" y="8633"/>
                    <a:pt x="21906" y="8779"/>
                  </a:cubicBezTo>
                  <a:cubicBezTo>
                    <a:pt x="21706" y="9125"/>
                    <a:pt x="21330" y="9331"/>
                    <a:pt x="21069" y="9623"/>
                  </a:cubicBezTo>
                  <a:cubicBezTo>
                    <a:pt x="20860" y="9418"/>
                    <a:pt x="20658" y="9206"/>
                    <a:pt x="20461" y="8990"/>
                  </a:cubicBezTo>
                  <a:cubicBezTo>
                    <a:pt x="20743" y="8741"/>
                    <a:pt x="21087" y="8579"/>
                    <a:pt x="21359" y="8321"/>
                  </a:cubicBezTo>
                  <a:lnTo>
                    <a:pt x="21359" y="8317"/>
                  </a:lnTo>
                  <a:close/>
                  <a:moveTo>
                    <a:pt x="22141" y="8961"/>
                  </a:moveTo>
                  <a:cubicBezTo>
                    <a:pt x="22353" y="9120"/>
                    <a:pt x="22570" y="9271"/>
                    <a:pt x="22790" y="9420"/>
                  </a:cubicBezTo>
                  <a:cubicBezTo>
                    <a:pt x="22775" y="9430"/>
                    <a:pt x="22762" y="9443"/>
                    <a:pt x="22752" y="9458"/>
                  </a:cubicBezTo>
                  <a:cubicBezTo>
                    <a:pt x="22515" y="9805"/>
                    <a:pt x="22210" y="10102"/>
                    <a:pt x="21976" y="10452"/>
                  </a:cubicBezTo>
                  <a:cubicBezTo>
                    <a:pt x="21738" y="10251"/>
                    <a:pt x="21506" y="10044"/>
                    <a:pt x="21282" y="9830"/>
                  </a:cubicBezTo>
                  <a:cubicBezTo>
                    <a:pt x="21549" y="9522"/>
                    <a:pt x="21919" y="9308"/>
                    <a:pt x="22141" y="8961"/>
                  </a:cubicBezTo>
                  <a:close/>
                  <a:moveTo>
                    <a:pt x="2826" y="9377"/>
                  </a:moveTo>
                  <a:cubicBezTo>
                    <a:pt x="2954" y="9658"/>
                    <a:pt x="3071" y="9947"/>
                    <a:pt x="3178" y="10239"/>
                  </a:cubicBezTo>
                  <a:cubicBezTo>
                    <a:pt x="3171" y="10241"/>
                    <a:pt x="3165" y="10242"/>
                    <a:pt x="3158" y="10244"/>
                  </a:cubicBezTo>
                  <a:cubicBezTo>
                    <a:pt x="2796" y="10371"/>
                    <a:pt x="2427" y="10483"/>
                    <a:pt x="2064" y="10606"/>
                  </a:cubicBezTo>
                  <a:cubicBezTo>
                    <a:pt x="1965" y="10344"/>
                    <a:pt x="1860" y="10087"/>
                    <a:pt x="1750" y="9832"/>
                  </a:cubicBezTo>
                  <a:cubicBezTo>
                    <a:pt x="1937" y="9757"/>
                    <a:pt x="2120" y="9667"/>
                    <a:pt x="2304" y="9582"/>
                  </a:cubicBezTo>
                  <a:cubicBezTo>
                    <a:pt x="2461" y="9508"/>
                    <a:pt x="2644" y="9410"/>
                    <a:pt x="2826" y="9377"/>
                  </a:cubicBezTo>
                  <a:close/>
                  <a:moveTo>
                    <a:pt x="23005" y="9565"/>
                  </a:moveTo>
                  <a:cubicBezTo>
                    <a:pt x="23222" y="9703"/>
                    <a:pt x="23447" y="9830"/>
                    <a:pt x="23663" y="9972"/>
                  </a:cubicBezTo>
                  <a:cubicBezTo>
                    <a:pt x="23656" y="9984"/>
                    <a:pt x="23651" y="9997"/>
                    <a:pt x="23648" y="10012"/>
                  </a:cubicBezTo>
                  <a:cubicBezTo>
                    <a:pt x="23539" y="10464"/>
                    <a:pt x="23235" y="10853"/>
                    <a:pt x="22984" y="11240"/>
                  </a:cubicBezTo>
                  <a:cubicBezTo>
                    <a:pt x="22718" y="11048"/>
                    <a:pt x="22458" y="10848"/>
                    <a:pt x="22203" y="10641"/>
                  </a:cubicBezTo>
                  <a:cubicBezTo>
                    <a:pt x="22430" y="10287"/>
                    <a:pt x="22742" y="9995"/>
                    <a:pt x="22979" y="9648"/>
                  </a:cubicBezTo>
                  <a:cubicBezTo>
                    <a:pt x="22995" y="9623"/>
                    <a:pt x="23005" y="9595"/>
                    <a:pt x="23005" y="9565"/>
                  </a:cubicBezTo>
                  <a:close/>
                  <a:moveTo>
                    <a:pt x="3275" y="10514"/>
                  </a:moveTo>
                  <a:cubicBezTo>
                    <a:pt x="3348" y="10731"/>
                    <a:pt x="3415" y="10950"/>
                    <a:pt x="3477" y="11171"/>
                  </a:cubicBezTo>
                  <a:cubicBezTo>
                    <a:pt x="3120" y="11313"/>
                    <a:pt x="2733" y="11380"/>
                    <a:pt x="2369" y="11500"/>
                  </a:cubicBezTo>
                  <a:cubicBezTo>
                    <a:pt x="2306" y="11293"/>
                    <a:pt x="2237" y="11086"/>
                    <a:pt x="2165" y="10883"/>
                  </a:cubicBezTo>
                  <a:cubicBezTo>
                    <a:pt x="2527" y="10759"/>
                    <a:pt x="2896" y="10649"/>
                    <a:pt x="3258" y="10523"/>
                  </a:cubicBezTo>
                  <a:cubicBezTo>
                    <a:pt x="3265" y="10519"/>
                    <a:pt x="3270" y="10518"/>
                    <a:pt x="3275" y="10514"/>
                  </a:cubicBezTo>
                  <a:close/>
                  <a:moveTo>
                    <a:pt x="23916" y="10151"/>
                  </a:moveTo>
                  <a:cubicBezTo>
                    <a:pt x="24060" y="10259"/>
                    <a:pt x="24191" y="10382"/>
                    <a:pt x="24306" y="10521"/>
                  </a:cubicBezTo>
                  <a:cubicBezTo>
                    <a:pt x="24633" y="10920"/>
                    <a:pt x="24628" y="11747"/>
                    <a:pt x="24066" y="11952"/>
                  </a:cubicBezTo>
                  <a:lnTo>
                    <a:pt x="24068" y="11954"/>
                  </a:lnTo>
                  <a:cubicBezTo>
                    <a:pt x="24065" y="11955"/>
                    <a:pt x="24061" y="11957"/>
                    <a:pt x="24058" y="11959"/>
                  </a:cubicBezTo>
                  <a:cubicBezTo>
                    <a:pt x="23774" y="11784"/>
                    <a:pt x="23497" y="11600"/>
                    <a:pt x="23224" y="11410"/>
                  </a:cubicBezTo>
                  <a:cubicBezTo>
                    <a:pt x="23481" y="11008"/>
                    <a:pt x="23783" y="10613"/>
                    <a:pt x="23916" y="10151"/>
                  </a:cubicBezTo>
                  <a:close/>
                  <a:moveTo>
                    <a:pt x="3552" y="11458"/>
                  </a:moveTo>
                  <a:cubicBezTo>
                    <a:pt x="3605" y="11669"/>
                    <a:pt x="3652" y="11879"/>
                    <a:pt x="3695" y="12092"/>
                  </a:cubicBezTo>
                  <a:lnTo>
                    <a:pt x="3695" y="12094"/>
                  </a:lnTo>
                  <a:cubicBezTo>
                    <a:pt x="3392" y="12199"/>
                    <a:pt x="3049" y="12309"/>
                    <a:pt x="2722" y="12309"/>
                  </a:cubicBezTo>
                  <a:cubicBezTo>
                    <a:pt x="2677" y="12309"/>
                    <a:pt x="2632" y="12307"/>
                    <a:pt x="2587" y="12302"/>
                  </a:cubicBezTo>
                  <a:cubicBezTo>
                    <a:pt x="2546" y="12129"/>
                    <a:pt x="2501" y="11955"/>
                    <a:pt x="2452" y="11784"/>
                  </a:cubicBezTo>
                  <a:cubicBezTo>
                    <a:pt x="2813" y="11662"/>
                    <a:pt x="3196" y="11595"/>
                    <a:pt x="3552" y="11458"/>
                  </a:cubicBezTo>
                  <a:close/>
                  <a:moveTo>
                    <a:pt x="3748" y="12388"/>
                  </a:moveTo>
                  <a:cubicBezTo>
                    <a:pt x="3782" y="12581"/>
                    <a:pt x="3810" y="12776"/>
                    <a:pt x="3835" y="12971"/>
                  </a:cubicBezTo>
                  <a:lnTo>
                    <a:pt x="3835" y="12973"/>
                  </a:lnTo>
                  <a:cubicBezTo>
                    <a:pt x="3839" y="12991"/>
                    <a:pt x="3840" y="13010"/>
                    <a:pt x="3842" y="13028"/>
                  </a:cubicBezTo>
                  <a:cubicBezTo>
                    <a:pt x="3838" y="13028"/>
                    <a:pt x="3834" y="13028"/>
                    <a:pt x="3831" y="13028"/>
                  </a:cubicBezTo>
                  <a:cubicBezTo>
                    <a:pt x="3813" y="13028"/>
                    <a:pt x="3795" y="13031"/>
                    <a:pt x="3780" y="13036"/>
                  </a:cubicBezTo>
                  <a:cubicBezTo>
                    <a:pt x="3455" y="13155"/>
                    <a:pt x="3130" y="13288"/>
                    <a:pt x="2781" y="13292"/>
                  </a:cubicBezTo>
                  <a:cubicBezTo>
                    <a:pt x="2746" y="13061"/>
                    <a:pt x="2704" y="12831"/>
                    <a:pt x="2656" y="12603"/>
                  </a:cubicBezTo>
                  <a:lnTo>
                    <a:pt x="2656" y="12603"/>
                  </a:lnTo>
                  <a:cubicBezTo>
                    <a:pt x="2672" y="12603"/>
                    <a:pt x="2688" y="12603"/>
                    <a:pt x="2704" y="12603"/>
                  </a:cubicBezTo>
                  <a:cubicBezTo>
                    <a:pt x="3056" y="12603"/>
                    <a:pt x="3418" y="12501"/>
                    <a:pt x="3748" y="12388"/>
                  </a:cubicBezTo>
                  <a:close/>
                  <a:moveTo>
                    <a:pt x="3874" y="13318"/>
                  </a:moveTo>
                  <a:cubicBezTo>
                    <a:pt x="3897" y="13552"/>
                    <a:pt x="3912" y="13785"/>
                    <a:pt x="3924" y="14021"/>
                  </a:cubicBezTo>
                  <a:lnTo>
                    <a:pt x="3924" y="14022"/>
                  </a:lnTo>
                  <a:cubicBezTo>
                    <a:pt x="3907" y="14027"/>
                    <a:pt x="3890" y="14034"/>
                    <a:pt x="3877" y="14044"/>
                  </a:cubicBezTo>
                  <a:cubicBezTo>
                    <a:pt x="3682" y="14181"/>
                    <a:pt x="3437" y="14216"/>
                    <a:pt x="3194" y="14216"/>
                  </a:cubicBezTo>
                  <a:cubicBezTo>
                    <a:pt x="3084" y="14216"/>
                    <a:pt x="2975" y="14209"/>
                    <a:pt x="2871" y="14201"/>
                  </a:cubicBezTo>
                  <a:cubicBezTo>
                    <a:pt x="2866" y="14021"/>
                    <a:pt x="2854" y="13837"/>
                    <a:pt x="2831" y="13655"/>
                  </a:cubicBezTo>
                  <a:cubicBezTo>
                    <a:pt x="2829" y="13630"/>
                    <a:pt x="2824" y="13605"/>
                    <a:pt x="2821" y="13582"/>
                  </a:cubicBezTo>
                  <a:cubicBezTo>
                    <a:pt x="3188" y="13565"/>
                    <a:pt x="3523" y="13445"/>
                    <a:pt x="3874" y="13318"/>
                  </a:cubicBezTo>
                  <a:close/>
                  <a:moveTo>
                    <a:pt x="3935" y="14354"/>
                  </a:moveTo>
                  <a:lnTo>
                    <a:pt x="3935" y="14354"/>
                  </a:lnTo>
                  <a:cubicBezTo>
                    <a:pt x="3939" y="14584"/>
                    <a:pt x="3937" y="14815"/>
                    <a:pt x="3932" y="15045"/>
                  </a:cubicBezTo>
                  <a:lnTo>
                    <a:pt x="3930" y="15045"/>
                  </a:lnTo>
                  <a:cubicBezTo>
                    <a:pt x="3917" y="15045"/>
                    <a:pt x="3903" y="15044"/>
                    <a:pt x="3890" y="15044"/>
                  </a:cubicBezTo>
                  <a:cubicBezTo>
                    <a:pt x="3595" y="15044"/>
                    <a:pt x="3301" y="15101"/>
                    <a:pt x="3008" y="15101"/>
                  </a:cubicBezTo>
                  <a:cubicBezTo>
                    <a:pt x="2949" y="15101"/>
                    <a:pt x="2891" y="15099"/>
                    <a:pt x="2833" y="15093"/>
                  </a:cubicBezTo>
                  <a:cubicBezTo>
                    <a:pt x="2854" y="14895"/>
                    <a:pt x="2866" y="14696"/>
                    <a:pt x="2871" y="14496"/>
                  </a:cubicBezTo>
                  <a:cubicBezTo>
                    <a:pt x="2974" y="14503"/>
                    <a:pt x="3079" y="14509"/>
                    <a:pt x="3185" y="14509"/>
                  </a:cubicBezTo>
                  <a:cubicBezTo>
                    <a:pt x="3446" y="14509"/>
                    <a:pt x="3707" y="14475"/>
                    <a:pt x="3935" y="14354"/>
                  </a:cubicBezTo>
                  <a:close/>
                  <a:moveTo>
                    <a:pt x="3825" y="15336"/>
                  </a:moveTo>
                  <a:cubicBezTo>
                    <a:pt x="3856" y="15336"/>
                    <a:pt x="3887" y="15337"/>
                    <a:pt x="3919" y="15338"/>
                  </a:cubicBezTo>
                  <a:cubicBezTo>
                    <a:pt x="3904" y="15630"/>
                    <a:pt x="3882" y="15920"/>
                    <a:pt x="3849" y="16212"/>
                  </a:cubicBezTo>
                  <a:lnTo>
                    <a:pt x="3849" y="16212"/>
                  </a:lnTo>
                  <a:cubicBezTo>
                    <a:pt x="3459" y="16153"/>
                    <a:pt x="3037" y="16231"/>
                    <a:pt x="2664" y="16091"/>
                  </a:cubicBezTo>
                  <a:cubicBezTo>
                    <a:pt x="2716" y="15857"/>
                    <a:pt x="2761" y="15622"/>
                    <a:pt x="2796" y="15385"/>
                  </a:cubicBezTo>
                  <a:cubicBezTo>
                    <a:pt x="2849" y="15389"/>
                    <a:pt x="2901" y="15391"/>
                    <a:pt x="2954" y="15391"/>
                  </a:cubicBezTo>
                  <a:cubicBezTo>
                    <a:pt x="3244" y="15391"/>
                    <a:pt x="3533" y="15336"/>
                    <a:pt x="3825" y="15336"/>
                  </a:cubicBezTo>
                  <a:close/>
                  <a:moveTo>
                    <a:pt x="2597" y="16379"/>
                  </a:moveTo>
                  <a:cubicBezTo>
                    <a:pt x="2989" y="16506"/>
                    <a:pt x="3412" y="16438"/>
                    <a:pt x="3815" y="16508"/>
                  </a:cubicBezTo>
                  <a:cubicBezTo>
                    <a:pt x="3775" y="16815"/>
                    <a:pt x="3727" y="17122"/>
                    <a:pt x="3670" y="17427"/>
                  </a:cubicBezTo>
                  <a:lnTo>
                    <a:pt x="3670" y="17429"/>
                  </a:lnTo>
                  <a:cubicBezTo>
                    <a:pt x="3266" y="17305"/>
                    <a:pt x="2841" y="17268"/>
                    <a:pt x="2436" y="17150"/>
                  </a:cubicBezTo>
                  <a:cubicBezTo>
                    <a:pt x="2419" y="17145"/>
                    <a:pt x="2402" y="17143"/>
                    <a:pt x="2384" y="17143"/>
                  </a:cubicBezTo>
                  <a:cubicBezTo>
                    <a:pt x="2461" y="16891"/>
                    <a:pt x="2532" y="16636"/>
                    <a:pt x="2597" y="16379"/>
                  </a:cubicBezTo>
                  <a:close/>
                  <a:moveTo>
                    <a:pt x="2307" y="17394"/>
                  </a:moveTo>
                  <a:cubicBezTo>
                    <a:pt x="2327" y="17415"/>
                    <a:pt x="2352" y="17432"/>
                    <a:pt x="2382" y="17440"/>
                  </a:cubicBezTo>
                  <a:cubicBezTo>
                    <a:pt x="2784" y="17559"/>
                    <a:pt x="3213" y="17587"/>
                    <a:pt x="3612" y="17719"/>
                  </a:cubicBezTo>
                  <a:cubicBezTo>
                    <a:pt x="3547" y="18039"/>
                    <a:pt x="3470" y="18358"/>
                    <a:pt x="3386" y="18675"/>
                  </a:cubicBezTo>
                  <a:lnTo>
                    <a:pt x="3386" y="18676"/>
                  </a:lnTo>
                  <a:cubicBezTo>
                    <a:pt x="2946" y="18536"/>
                    <a:pt x="2464" y="18426"/>
                    <a:pt x="2094" y="18144"/>
                  </a:cubicBezTo>
                  <a:cubicBezTo>
                    <a:pt x="2080" y="18134"/>
                    <a:pt x="2065" y="18128"/>
                    <a:pt x="2049" y="18121"/>
                  </a:cubicBezTo>
                  <a:cubicBezTo>
                    <a:pt x="2130" y="17874"/>
                    <a:pt x="2230" y="17630"/>
                    <a:pt x="2307" y="17394"/>
                  </a:cubicBezTo>
                  <a:close/>
                  <a:moveTo>
                    <a:pt x="1965" y="18414"/>
                  </a:moveTo>
                  <a:cubicBezTo>
                    <a:pt x="2364" y="18693"/>
                    <a:pt x="2853" y="18810"/>
                    <a:pt x="3308" y="18958"/>
                  </a:cubicBezTo>
                  <a:cubicBezTo>
                    <a:pt x="3218" y="19279"/>
                    <a:pt x="3118" y="19595"/>
                    <a:pt x="3009" y="19911"/>
                  </a:cubicBezTo>
                  <a:cubicBezTo>
                    <a:pt x="3006" y="19911"/>
                    <a:pt x="3001" y="19912"/>
                    <a:pt x="2998" y="19914"/>
                  </a:cubicBezTo>
                  <a:cubicBezTo>
                    <a:pt x="2927" y="19939"/>
                    <a:pt x="2857" y="19950"/>
                    <a:pt x="2789" y="19950"/>
                  </a:cubicBezTo>
                  <a:cubicBezTo>
                    <a:pt x="2338" y="19950"/>
                    <a:pt x="1955" y="19463"/>
                    <a:pt x="1910" y="19042"/>
                  </a:cubicBezTo>
                  <a:lnTo>
                    <a:pt x="1910" y="19042"/>
                  </a:lnTo>
                  <a:lnTo>
                    <a:pt x="1912" y="19043"/>
                  </a:lnTo>
                  <a:cubicBezTo>
                    <a:pt x="1889" y="18833"/>
                    <a:pt x="1915" y="18623"/>
                    <a:pt x="1965" y="18414"/>
                  </a:cubicBezTo>
                  <a:close/>
                  <a:moveTo>
                    <a:pt x="16828" y="836"/>
                  </a:moveTo>
                  <a:cubicBezTo>
                    <a:pt x="16832" y="1033"/>
                    <a:pt x="16842" y="1228"/>
                    <a:pt x="16855" y="1423"/>
                  </a:cubicBezTo>
                  <a:cubicBezTo>
                    <a:pt x="16825" y="1478"/>
                    <a:pt x="16830" y="1546"/>
                    <a:pt x="16867" y="1596"/>
                  </a:cubicBezTo>
                  <a:cubicBezTo>
                    <a:pt x="16922" y="2272"/>
                    <a:pt x="17033" y="2941"/>
                    <a:pt x="17199" y="3598"/>
                  </a:cubicBezTo>
                  <a:cubicBezTo>
                    <a:pt x="17187" y="3653"/>
                    <a:pt x="17202" y="3712"/>
                    <a:pt x="17240" y="3755"/>
                  </a:cubicBezTo>
                  <a:cubicBezTo>
                    <a:pt x="17572" y="5001"/>
                    <a:pt x="18093" y="6189"/>
                    <a:pt x="18782" y="7280"/>
                  </a:cubicBezTo>
                  <a:cubicBezTo>
                    <a:pt x="20054" y="9305"/>
                    <a:pt x="21871" y="10946"/>
                    <a:pt x="23894" y="12201"/>
                  </a:cubicBezTo>
                  <a:cubicBezTo>
                    <a:pt x="24987" y="15811"/>
                    <a:pt x="26555" y="19247"/>
                    <a:pt x="28006" y="22717"/>
                  </a:cubicBezTo>
                  <a:lnTo>
                    <a:pt x="28006" y="22718"/>
                  </a:lnTo>
                  <a:cubicBezTo>
                    <a:pt x="28358" y="23557"/>
                    <a:pt x="28724" y="24396"/>
                    <a:pt x="29029" y="25254"/>
                  </a:cubicBezTo>
                  <a:cubicBezTo>
                    <a:pt x="29171" y="25652"/>
                    <a:pt x="29419" y="26146"/>
                    <a:pt x="29364" y="26585"/>
                  </a:cubicBezTo>
                  <a:cubicBezTo>
                    <a:pt x="29316" y="26957"/>
                    <a:pt x="28890" y="27212"/>
                    <a:pt x="28619" y="27411"/>
                  </a:cubicBezTo>
                  <a:cubicBezTo>
                    <a:pt x="28308" y="27641"/>
                    <a:pt x="27991" y="27856"/>
                    <a:pt x="27669" y="28060"/>
                  </a:cubicBezTo>
                  <a:cubicBezTo>
                    <a:pt x="27913" y="27235"/>
                    <a:pt x="27963" y="26356"/>
                    <a:pt x="28158" y="25522"/>
                  </a:cubicBezTo>
                  <a:cubicBezTo>
                    <a:pt x="28183" y="25416"/>
                    <a:pt x="28099" y="25352"/>
                    <a:pt x="28014" y="25352"/>
                  </a:cubicBezTo>
                  <a:cubicBezTo>
                    <a:pt x="27950" y="25352"/>
                    <a:pt x="27886" y="25388"/>
                    <a:pt x="27868" y="25467"/>
                  </a:cubicBezTo>
                  <a:cubicBezTo>
                    <a:pt x="27651" y="26400"/>
                    <a:pt x="27623" y="27396"/>
                    <a:pt x="27281" y="28296"/>
                  </a:cubicBezTo>
                  <a:cubicBezTo>
                    <a:pt x="27007" y="28455"/>
                    <a:pt x="26729" y="28603"/>
                    <a:pt x="26442" y="28740"/>
                  </a:cubicBezTo>
                  <a:cubicBezTo>
                    <a:pt x="24728" y="29558"/>
                    <a:pt x="22887" y="30051"/>
                    <a:pt x="21110" y="30705"/>
                  </a:cubicBezTo>
                  <a:cubicBezTo>
                    <a:pt x="20213" y="31035"/>
                    <a:pt x="19337" y="31426"/>
                    <a:pt x="18425" y="31719"/>
                  </a:cubicBezTo>
                  <a:cubicBezTo>
                    <a:pt x="17507" y="32015"/>
                    <a:pt x="16598" y="32308"/>
                    <a:pt x="15697" y="32655"/>
                  </a:cubicBezTo>
                  <a:cubicBezTo>
                    <a:pt x="14573" y="33087"/>
                    <a:pt x="13429" y="33531"/>
                    <a:pt x="12258" y="33858"/>
                  </a:cubicBezTo>
                  <a:cubicBezTo>
                    <a:pt x="12194" y="33493"/>
                    <a:pt x="12169" y="33124"/>
                    <a:pt x="12209" y="32754"/>
                  </a:cubicBezTo>
                  <a:cubicBezTo>
                    <a:pt x="12221" y="32646"/>
                    <a:pt x="12130" y="32581"/>
                    <a:pt x="12047" y="32581"/>
                  </a:cubicBezTo>
                  <a:cubicBezTo>
                    <a:pt x="11985" y="32581"/>
                    <a:pt x="11927" y="32617"/>
                    <a:pt x="11919" y="32699"/>
                  </a:cubicBezTo>
                  <a:cubicBezTo>
                    <a:pt x="11876" y="33112"/>
                    <a:pt x="11894" y="33528"/>
                    <a:pt x="11974" y="33936"/>
                  </a:cubicBezTo>
                  <a:cubicBezTo>
                    <a:pt x="11669" y="34016"/>
                    <a:pt x="11362" y="34088"/>
                    <a:pt x="11053" y="34147"/>
                  </a:cubicBezTo>
                  <a:cubicBezTo>
                    <a:pt x="10970" y="33578"/>
                    <a:pt x="11187" y="33012"/>
                    <a:pt x="11287" y="32455"/>
                  </a:cubicBezTo>
                  <a:cubicBezTo>
                    <a:pt x="11305" y="32347"/>
                    <a:pt x="11218" y="32283"/>
                    <a:pt x="11134" y="32283"/>
                  </a:cubicBezTo>
                  <a:cubicBezTo>
                    <a:pt x="11071" y="32283"/>
                    <a:pt x="11009" y="32319"/>
                    <a:pt x="10995" y="32400"/>
                  </a:cubicBezTo>
                  <a:cubicBezTo>
                    <a:pt x="10888" y="33006"/>
                    <a:pt x="10685" y="33586"/>
                    <a:pt x="10768" y="34200"/>
                  </a:cubicBezTo>
                  <a:cubicBezTo>
                    <a:pt x="10626" y="34223"/>
                    <a:pt x="10486" y="34247"/>
                    <a:pt x="10344" y="34265"/>
                  </a:cubicBezTo>
                  <a:cubicBezTo>
                    <a:pt x="10181" y="34287"/>
                    <a:pt x="10014" y="34308"/>
                    <a:pt x="9844" y="34328"/>
                  </a:cubicBezTo>
                  <a:cubicBezTo>
                    <a:pt x="9690" y="33473"/>
                    <a:pt x="9904" y="32634"/>
                    <a:pt x="10112" y="31806"/>
                  </a:cubicBezTo>
                  <a:cubicBezTo>
                    <a:pt x="10139" y="31700"/>
                    <a:pt x="10055" y="31637"/>
                    <a:pt x="9970" y="31637"/>
                  </a:cubicBezTo>
                  <a:cubicBezTo>
                    <a:pt x="9906" y="31637"/>
                    <a:pt x="9841" y="31673"/>
                    <a:pt x="9822" y="31751"/>
                  </a:cubicBezTo>
                  <a:cubicBezTo>
                    <a:pt x="9607" y="32604"/>
                    <a:pt x="9388" y="33476"/>
                    <a:pt x="9549" y="34357"/>
                  </a:cubicBezTo>
                  <a:cubicBezTo>
                    <a:pt x="9346" y="34374"/>
                    <a:pt x="9142" y="34385"/>
                    <a:pt x="8941" y="34385"/>
                  </a:cubicBezTo>
                  <a:cubicBezTo>
                    <a:pt x="8783" y="34385"/>
                    <a:pt x="8628" y="34378"/>
                    <a:pt x="8476" y="34362"/>
                  </a:cubicBezTo>
                  <a:cubicBezTo>
                    <a:pt x="8102" y="34323"/>
                    <a:pt x="7924" y="34090"/>
                    <a:pt x="7775" y="33766"/>
                  </a:cubicBezTo>
                  <a:cubicBezTo>
                    <a:pt x="7573" y="33324"/>
                    <a:pt x="7410" y="32862"/>
                    <a:pt x="7262" y="32395"/>
                  </a:cubicBezTo>
                  <a:cubicBezTo>
                    <a:pt x="7315" y="32382"/>
                    <a:pt x="7353" y="32338"/>
                    <a:pt x="7362" y="32285"/>
                  </a:cubicBezTo>
                  <a:cubicBezTo>
                    <a:pt x="7545" y="31359"/>
                    <a:pt x="7812" y="30453"/>
                    <a:pt x="8081" y="29548"/>
                  </a:cubicBezTo>
                  <a:cubicBezTo>
                    <a:pt x="8112" y="29443"/>
                    <a:pt x="8030" y="29381"/>
                    <a:pt x="7944" y="29381"/>
                  </a:cubicBezTo>
                  <a:cubicBezTo>
                    <a:pt x="7880" y="29381"/>
                    <a:pt x="7813" y="29415"/>
                    <a:pt x="7790" y="29492"/>
                  </a:cubicBezTo>
                  <a:cubicBezTo>
                    <a:pt x="7548" y="30308"/>
                    <a:pt x="7308" y="31126"/>
                    <a:pt x="7128" y="31958"/>
                  </a:cubicBezTo>
                  <a:cubicBezTo>
                    <a:pt x="7013" y="31569"/>
                    <a:pt x="6903" y="31179"/>
                    <a:pt x="6788" y="30795"/>
                  </a:cubicBezTo>
                  <a:cubicBezTo>
                    <a:pt x="6786" y="30785"/>
                    <a:pt x="6783" y="30775"/>
                    <a:pt x="6779" y="30765"/>
                  </a:cubicBezTo>
                  <a:cubicBezTo>
                    <a:pt x="6995" y="29988"/>
                    <a:pt x="7240" y="29221"/>
                    <a:pt x="7468" y="28447"/>
                  </a:cubicBezTo>
                  <a:cubicBezTo>
                    <a:pt x="7499" y="28342"/>
                    <a:pt x="7416" y="28280"/>
                    <a:pt x="7330" y="28280"/>
                  </a:cubicBezTo>
                  <a:cubicBezTo>
                    <a:pt x="7266" y="28280"/>
                    <a:pt x="7199" y="28314"/>
                    <a:pt x="7176" y="28392"/>
                  </a:cubicBezTo>
                  <a:cubicBezTo>
                    <a:pt x="6995" y="29009"/>
                    <a:pt x="6803" y="29621"/>
                    <a:pt x="6623" y="30238"/>
                  </a:cubicBezTo>
                  <a:cubicBezTo>
                    <a:pt x="6374" y="29396"/>
                    <a:pt x="6134" y="28552"/>
                    <a:pt x="5892" y="27708"/>
                  </a:cubicBezTo>
                  <a:cubicBezTo>
                    <a:pt x="5915" y="27681"/>
                    <a:pt x="5929" y="27644"/>
                    <a:pt x="5927" y="27609"/>
                  </a:cubicBezTo>
                  <a:cubicBezTo>
                    <a:pt x="5912" y="26852"/>
                    <a:pt x="5940" y="26088"/>
                    <a:pt x="6221" y="25374"/>
                  </a:cubicBezTo>
                  <a:cubicBezTo>
                    <a:pt x="6266" y="25258"/>
                    <a:pt x="6165" y="25163"/>
                    <a:pt x="6071" y="25163"/>
                  </a:cubicBezTo>
                  <a:cubicBezTo>
                    <a:pt x="6022" y="25163"/>
                    <a:pt x="5976" y="25188"/>
                    <a:pt x="5952" y="25249"/>
                  </a:cubicBezTo>
                  <a:cubicBezTo>
                    <a:pt x="5752" y="25759"/>
                    <a:pt x="5668" y="26293"/>
                    <a:pt x="5642" y="26833"/>
                  </a:cubicBezTo>
                  <a:cubicBezTo>
                    <a:pt x="4965" y="24498"/>
                    <a:pt x="4246" y="22171"/>
                    <a:pt x="3316" y="19921"/>
                  </a:cubicBezTo>
                  <a:cubicBezTo>
                    <a:pt x="3567" y="19180"/>
                    <a:pt x="3768" y="18424"/>
                    <a:pt x="3920" y="17657"/>
                  </a:cubicBezTo>
                  <a:cubicBezTo>
                    <a:pt x="3925" y="17642"/>
                    <a:pt x="3929" y="17627"/>
                    <a:pt x="3930" y="17610"/>
                  </a:cubicBezTo>
                  <a:cubicBezTo>
                    <a:pt x="4222" y="16111"/>
                    <a:pt x="4311" y="14574"/>
                    <a:pt x="4140" y="13046"/>
                  </a:cubicBezTo>
                  <a:cubicBezTo>
                    <a:pt x="3995" y="11729"/>
                    <a:pt x="3642" y="10442"/>
                    <a:pt x="3091" y="9238"/>
                  </a:cubicBezTo>
                  <a:cubicBezTo>
                    <a:pt x="3091" y="9185"/>
                    <a:pt x="3070" y="9136"/>
                    <a:pt x="3030" y="9103"/>
                  </a:cubicBezTo>
                  <a:cubicBezTo>
                    <a:pt x="2739" y="8487"/>
                    <a:pt x="2399" y="7897"/>
                    <a:pt x="2014" y="7338"/>
                  </a:cubicBezTo>
                  <a:cubicBezTo>
                    <a:pt x="2009" y="7275"/>
                    <a:pt x="1970" y="7221"/>
                    <a:pt x="1914" y="7196"/>
                  </a:cubicBezTo>
                  <a:cubicBezTo>
                    <a:pt x="1800" y="7036"/>
                    <a:pt x="1682" y="6879"/>
                    <a:pt x="1560" y="6726"/>
                  </a:cubicBezTo>
                  <a:lnTo>
                    <a:pt x="1560" y="6726"/>
                  </a:lnTo>
                  <a:cubicBezTo>
                    <a:pt x="1565" y="6726"/>
                    <a:pt x="1570" y="6726"/>
                    <a:pt x="1576" y="6726"/>
                  </a:cubicBezTo>
                  <a:cubicBezTo>
                    <a:pt x="2081" y="6726"/>
                    <a:pt x="2587" y="6567"/>
                    <a:pt x="3060" y="6411"/>
                  </a:cubicBezTo>
                  <a:cubicBezTo>
                    <a:pt x="3732" y="6187"/>
                    <a:pt x="4392" y="5887"/>
                    <a:pt x="5093" y="5765"/>
                  </a:cubicBezTo>
                  <a:cubicBezTo>
                    <a:pt x="5924" y="6657"/>
                    <a:pt x="6711" y="7615"/>
                    <a:pt x="7750" y="8276"/>
                  </a:cubicBezTo>
                  <a:cubicBezTo>
                    <a:pt x="8390" y="8681"/>
                    <a:pt x="9132" y="8895"/>
                    <a:pt x="9876" y="8895"/>
                  </a:cubicBezTo>
                  <a:cubicBezTo>
                    <a:pt x="10373" y="8895"/>
                    <a:pt x="10871" y="8799"/>
                    <a:pt x="11340" y="8601"/>
                  </a:cubicBezTo>
                  <a:cubicBezTo>
                    <a:pt x="13650" y="7623"/>
                    <a:pt x="14428" y="4501"/>
                    <a:pt x="13517" y="2312"/>
                  </a:cubicBezTo>
                  <a:cubicBezTo>
                    <a:pt x="14129" y="1973"/>
                    <a:pt x="14818" y="1785"/>
                    <a:pt x="15469" y="1541"/>
                  </a:cubicBezTo>
                  <a:cubicBezTo>
                    <a:pt x="15939" y="1366"/>
                    <a:pt x="16436" y="1163"/>
                    <a:pt x="16828" y="836"/>
                  </a:cubicBezTo>
                  <a:close/>
                  <a:moveTo>
                    <a:pt x="17801" y="0"/>
                  </a:moveTo>
                  <a:cubicBezTo>
                    <a:pt x="17542" y="0"/>
                    <a:pt x="17250" y="123"/>
                    <a:pt x="17018" y="209"/>
                  </a:cubicBezTo>
                  <a:cubicBezTo>
                    <a:pt x="16970" y="224"/>
                    <a:pt x="16935" y="264"/>
                    <a:pt x="16927" y="312"/>
                  </a:cubicBezTo>
                  <a:cubicBezTo>
                    <a:pt x="16877" y="330"/>
                    <a:pt x="16840" y="375"/>
                    <a:pt x="16832" y="427"/>
                  </a:cubicBezTo>
                  <a:cubicBezTo>
                    <a:pt x="16396" y="911"/>
                    <a:pt x="15721" y="1139"/>
                    <a:pt x="15125" y="1355"/>
                  </a:cubicBezTo>
                  <a:cubicBezTo>
                    <a:pt x="14540" y="1568"/>
                    <a:pt x="13936" y="1752"/>
                    <a:pt x="13385" y="2050"/>
                  </a:cubicBezTo>
                  <a:cubicBezTo>
                    <a:pt x="13290" y="1924"/>
                    <a:pt x="13166" y="1868"/>
                    <a:pt x="13038" y="1868"/>
                  </a:cubicBezTo>
                  <a:cubicBezTo>
                    <a:pt x="12846" y="1868"/>
                    <a:pt x="12647" y="1995"/>
                    <a:pt x="12533" y="2195"/>
                  </a:cubicBezTo>
                  <a:cubicBezTo>
                    <a:pt x="12468" y="2310"/>
                    <a:pt x="12448" y="2457"/>
                    <a:pt x="12446" y="2606"/>
                  </a:cubicBezTo>
                  <a:cubicBezTo>
                    <a:pt x="12439" y="2604"/>
                    <a:pt x="12431" y="2604"/>
                    <a:pt x="12424" y="2604"/>
                  </a:cubicBezTo>
                  <a:cubicBezTo>
                    <a:pt x="12392" y="2604"/>
                    <a:pt x="12362" y="2616"/>
                    <a:pt x="12339" y="2637"/>
                  </a:cubicBezTo>
                  <a:cubicBezTo>
                    <a:pt x="10588" y="4105"/>
                    <a:pt x="8122" y="4232"/>
                    <a:pt x="6047" y="5001"/>
                  </a:cubicBezTo>
                  <a:cubicBezTo>
                    <a:pt x="5987" y="4964"/>
                    <a:pt x="5924" y="4931"/>
                    <a:pt x="5859" y="4903"/>
                  </a:cubicBezTo>
                  <a:cubicBezTo>
                    <a:pt x="5782" y="4870"/>
                    <a:pt x="5706" y="4855"/>
                    <a:pt x="5635" y="4855"/>
                  </a:cubicBezTo>
                  <a:cubicBezTo>
                    <a:pt x="5316" y="4855"/>
                    <a:pt x="5070" y="5150"/>
                    <a:pt x="5055" y="5473"/>
                  </a:cubicBezTo>
                  <a:cubicBezTo>
                    <a:pt x="4419" y="5587"/>
                    <a:pt x="3815" y="5833"/>
                    <a:pt x="3210" y="6047"/>
                  </a:cubicBezTo>
                  <a:cubicBezTo>
                    <a:pt x="2707" y="6226"/>
                    <a:pt x="2150" y="6431"/>
                    <a:pt x="1602" y="6431"/>
                  </a:cubicBezTo>
                  <a:cubicBezTo>
                    <a:pt x="1501" y="6431"/>
                    <a:pt x="1401" y="6424"/>
                    <a:pt x="1301" y="6409"/>
                  </a:cubicBezTo>
                  <a:cubicBezTo>
                    <a:pt x="1274" y="6385"/>
                    <a:pt x="1239" y="6373"/>
                    <a:pt x="1204" y="6373"/>
                  </a:cubicBezTo>
                  <a:cubicBezTo>
                    <a:pt x="1188" y="6373"/>
                    <a:pt x="1172" y="6375"/>
                    <a:pt x="1156" y="6381"/>
                  </a:cubicBezTo>
                  <a:cubicBezTo>
                    <a:pt x="1131" y="6360"/>
                    <a:pt x="1099" y="6349"/>
                    <a:pt x="1068" y="6349"/>
                  </a:cubicBezTo>
                  <a:cubicBezTo>
                    <a:pt x="1051" y="6349"/>
                    <a:pt x="1035" y="6352"/>
                    <a:pt x="1019" y="6357"/>
                  </a:cubicBezTo>
                  <a:cubicBezTo>
                    <a:pt x="592" y="6504"/>
                    <a:pt x="0" y="6657"/>
                    <a:pt x="80" y="7226"/>
                  </a:cubicBezTo>
                  <a:cubicBezTo>
                    <a:pt x="114" y="7462"/>
                    <a:pt x="259" y="7682"/>
                    <a:pt x="384" y="7879"/>
                  </a:cubicBezTo>
                  <a:cubicBezTo>
                    <a:pt x="584" y="8196"/>
                    <a:pt x="769" y="8517"/>
                    <a:pt x="948" y="8846"/>
                  </a:cubicBezTo>
                  <a:cubicBezTo>
                    <a:pt x="949" y="8896"/>
                    <a:pt x="973" y="8943"/>
                    <a:pt x="1013" y="8971"/>
                  </a:cubicBezTo>
                  <a:cubicBezTo>
                    <a:pt x="1328" y="9568"/>
                    <a:pt x="1602" y="10187"/>
                    <a:pt x="1833" y="10821"/>
                  </a:cubicBezTo>
                  <a:cubicBezTo>
                    <a:pt x="1837" y="10834"/>
                    <a:pt x="1842" y="10848"/>
                    <a:pt x="1848" y="10861"/>
                  </a:cubicBezTo>
                  <a:cubicBezTo>
                    <a:pt x="2190" y="11804"/>
                    <a:pt x="2426" y="12783"/>
                    <a:pt x="2549" y="13777"/>
                  </a:cubicBezTo>
                  <a:cubicBezTo>
                    <a:pt x="2729" y="15257"/>
                    <a:pt x="2215" y="16678"/>
                    <a:pt x="1768" y="18061"/>
                  </a:cubicBezTo>
                  <a:cubicBezTo>
                    <a:pt x="1597" y="18590"/>
                    <a:pt x="1507" y="19188"/>
                    <a:pt x="1830" y="19677"/>
                  </a:cubicBezTo>
                  <a:cubicBezTo>
                    <a:pt x="2044" y="19998"/>
                    <a:pt x="2422" y="20239"/>
                    <a:pt x="2807" y="20239"/>
                  </a:cubicBezTo>
                  <a:cubicBezTo>
                    <a:pt x="2897" y="20239"/>
                    <a:pt x="2987" y="20226"/>
                    <a:pt x="3076" y="20198"/>
                  </a:cubicBezTo>
                  <a:cubicBezTo>
                    <a:pt x="3088" y="20203"/>
                    <a:pt x="3101" y="20206"/>
                    <a:pt x="3115" y="20208"/>
                  </a:cubicBezTo>
                  <a:cubicBezTo>
                    <a:pt x="4511" y="23637"/>
                    <a:pt x="5420" y="27230"/>
                    <a:pt x="6473" y="30774"/>
                  </a:cubicBezTo>
                  <a:cubicBezTo>
                    <a:pt x="6468" y="30805"/>
                    <a:pt x="6478" y="30839"/>
                    <a:pt x="6499" y="30864"/>
                  </a:cubicBezTo>
                  <a:cubicBezTo>
                    <a:pt x="6514" y="30910"/>
                    <a:pt x="6528" y="30957"/>
                    <a:pt x="6541" y="31004"/>
                  </a:cubicBezTo>
                  <a:cubicBezTo>
                    <a:pt x="6789" y="31833"/>
                    <a:pt x="7036" y="32664"/>
                    <a:pt x="7338" y="33474"/>
                  </a:cubicBezTo>
                  <a:cubicBezTo>
                    <a:pt x="7467" y="33823"/>
                    <a:pt x="7605" y="34225"/>
                    <a:pt x="7909" y="34463"/>
                  </a:cubicBezTo>
                  <a:cubicBezTo>
                    <a:pt x="8136" y="34641"/>
                    <a:pt x="8438" y="34670"/>
                    <a:pt x="8722" y="34670"/>
                  </a:cubicBezTo>
                  <a:cubicBezTo>
                    <a:pt x="8787" y="34670"/>
                    <a:pt x="8851" y="34669"/>
                    <a:pt x="8913" y="34667"/>
                  </a:cubicBezTo>
                  <a:cubicBezTo>
                    <a:pt x="9685" y="34650"/>
                    <a:pt x="10454" y="34567"/>
                    <a:pt x="11210" y="34417"/>
                  </a:cubicBezTo>
                  <a:cubicBezTo>
                    <a:pt x="13013" y="34053"/>
                    <a:pt x="14733" y="33327"/>
                    <a:pt x="16448" y="32685"/>
                  </a:cubicBezTo>
                  <a:cubicBezTo>
                    <a:pt x="17347" y="32348"/>
                    <a:pt x="18273" y="32100"/>
                    <a:pt x="19174" y="31773"/>
                  </a:cubicBezTo>
                  <a:cubicBezTo>
                    <a:pt x="20076" y="31446"/>
                    <a:pt x="20958" y="31061"/>
                    <a:pt x="21868" y="30750"/>
                  </a:cubicBezTo>
                  <a:cubicBezTo>
                    <a:pt x="23617" y="30151"/>
                    <a:pt x="25406" y="29614"/>
                    <a:pt x="27055" y="28762"/>
                  </a:cubicBezTo>
                  <a:cubicBezTo>
                    <a:pt x="27176" y="28698"/>
                    <a:pt x="27296" y="28633"/>
                    <a:pt x="27412" y="28565"/>
                  </a:cubicBezTo>
                  <a:cubicBezTo>
                    <a:pt x="27453" y="28563"/>
                    <a:pt x="27488" y="28543"/>
                    <a:pt x="27508" y="28510"/>
                  </a:cubicBezTo>
                  <a:cubicBezTo>
                    <a:pt x="28025" y="28208"/>
                    <a:pt x="28515" y="27864"/>
                    <a:pt x="28991" y="27501"/>
                  </a:cubicBezTo>
                  <a:cubicBezTo>
                    <a:pt x="29266" y="27289"/>
                    <a:pt x="29544" y="27052"/>
                    <a:pt x="29639" y="26707"/>
                  </a:cubicBezTo>
                  <a:cubicBezTo>
                    <a:pt x="29709" y="26453"/>
                    <a:pt x="29634" y="26173"/>
                    <a:pt x="29566" y="25929"/>
                  </a:cubicBezTo>
                  <a:cubicBezTo>
                    <a:pt x="29418" y="25394"/>
                    <a:pt x="29202" y="24877"/>
                    <a:pt x="28997" y="24361"/>
                  </a:cubicBezTo>
                  <a:cubicBezTo>
                    <a:pt x="28460" y="23010"/>
                    <a:pt x="27888" y="21674"/>
                    <a:pt x="27319" y="20338"/>
                  </a:cubicBezTo>
                  <a:cubicBezTo>
                    <a:pt x="26185" y="17669"/>
                    <a:pt x="25055" y="14990"/>
                    <a:pt x="24208" y="12214"/>
                  </a:cubicBezTo>
                  <a:cubicBezTo>
                    <a:pt x="24645" y="12031"/>
                    <a:pt x="24815" y="11555"/>
                    <a:pt x="24824" y="11105"/>
                  </a:cubicBezTo>
                  <a:cubicBezTo>
                    <a:pt x="24834" y="10521"/>
                    <a:pt x="24361" y="10094"/>
                    <a:pt x="23921" y="9790"/>
                  </a:cubicBezTo>
                  <a:cubicBezTo>
                    <a:pt x="23354" y="9397"/>
                    <a:pt x="22753" y="9058"/>
                    <a:pt x="22201" y="8643"/>
                  </a:cubicBezTo>
                  <a:cubicBezTo>
                    <a:pt x="21582" y="8177"/>
                    <a:pt x="21024" y="7643"/>
                    <a:pt x="20585" y="7003"/>
                  </a:cubicBezTo>
                  <a:cubicBezTo>
                    <a:pt x="20011" y="6167"/>
                    <a:pt x="19567" y="5223"/>
                    <a:pt x="19230" y="4245"/>
                  </a:cubicBezTo>
                  <a:cubicBezTo>
                    <a:pt x="19229" y="4212"/>
                    <a:pt x="19217" y="4180"/>
                    <a:pt x="19199" y="4154"/>
                  </a:cubicBezTo>
                  <a:cubicBezTo>
                    <a:pt x="18985" y="3521"/>
                    <a:pt x="18812" y="2879"/>
                    <a:pt x="18677" y="2227"/>
                  </a:cubicBezTo>
                  <a:cubicBezTo>
                    <a:pt x="18688" y="2179"/>
                    <a:pt x="18678" y="2129"/>
                    <a:pt x="18650" y="2090"/>
                  </a:cubicBezTo>
                  <a:cubicBezTo>
                    <a:pt x="18580" y="1743"/>
                    <a:pt x="18525" y="1395"/>
                    <a:pt x="18480" y="1044"/>
                  </a:cubicBezTo>
                  <a:cubicBezTo>
                    <a:pt x="18448" y="797"/>
                    <a:pt x="18420" y="549"/>
                    <a:pt x="18313" y="322"/>
                  </a:cubicBezTo>
                  <a:cubicBezTo>
                    <a:pt x="18197" y="80"/>
                    <a:pt x="18010" y="0"/>
                    <a:pt x="17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43"/>
          <p:cNvGrpSpPr/>
          <p:nvPr/>
        </p:nvGrpSpPr>
        <p:grpSpPr>
          <a:xfrm>
            <a:off x="3437376" y="744524"/>
            <a:ext cx="288036" cy="362041"/>
            <a:chOff x="5125125" y="828150"/>
            <a:chExt cx="234500" cy="294750"/>
          </a:xfrm>
        </p:grpSpPr>
        <p:sp>
          <p:nvSpPr>
            <p:cNvPr id="1069" name="Google Shape;1069;p4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43"/>
          <p:cNvGrpSpPr/>
          <p:nvPr/>
        </p:nvGrpSpPr>
        <p:grpSpPr>
          <a:xfrm>
            <a:off x="6345126" y="2571749"/>
            <a:ext cx="288036" cy="362041"/>
            <a:chOff x="5125125" y="828150"/>
            <a:chExt cx="234500" cy="294750"/>
          </a:xfrm>
        </p:grpSpPr>
        <p:sp>
          <p:nvSpPr>
            <p:cNvPr id="1075" name="Google Shape;1075;p4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grpSp>
        <p:nvGrpSpPr>
          <p:cNvPr id="1085" name="Google Shape;1085;p44"/>
          <p:cNvGrpSpPr/>
          <p:nvPr/>
        </p:nvGrpSpPr>
        <p:grpSpPr>
          <a:xfrm>
            <a:off x="816863" y="550349"/>
            <a:ext cx="288036" cy="362041"/>
            <a:chOff x="5125125" y="828150"/>
            <a:chExt cx="234500" cy="294750"/>
          </a:xfrm>
        </p:grpSpPr>
        <p:sp>
          <p:nvSpPr>
            <p:cNvPr id="1086" name="Google Shape;1086;p4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4"/>
          <p:cNvGrpSpPr/>
          <p:nvPr/>
        </p:nvGrpSpPr>
        <p:grpSpPr>
          <a:xfrm>
            <a:off x="1245488" y="550349"/>
            <a:ext cx="288036" cy="362041"/>
            <a:chOff x="5125125" y="828150"/>
            <a:chExt cx="234500" cy="294750"/>
          </a:xfrm>
        </p:grpSpPr>
        <p:sp>
          <p:nvSpPr>
            <p:cNvPr id="1092" name="Google Shape;1092;p4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7" name="Google Shape;10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525" y="1349575"/>
            <a:ext cx="3388000" cy="30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4"/>
          <p:cNvSpPr txBox="1"/>
          <p:nvPr/>
        </p:nvSpPr>
        <p:spPr>
          <a:xfrm>
            <a:off x="226600" y="1017725"/>
            <a:ext cx="4667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Research Question: Research if VORP increases by season and investigate to see if the rate at which VORP changes by season varies from player to player in the NBA.</a:t>
            </a:r>
            <a:endParaRPr sz="12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9" name="Google Shape;1099;p44"/>
          <p:cNvSpPr txBox="1"/>
          <p:nvPr/>
        </p:nvSpPr>
        <p:spPr>
          <a:xfrm>
            <a:off x="385200" y="2092150"/>
            <a:ext cx="4509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Predicted VORP did not significantly change by season (our time variable cenage was not sig)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However predicted VORP DID </a:t>
            </a: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significantly</a:t>
            </a: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change with cenPTS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Rate at which cenPTS a</a:t>
            </a: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ffects</a:t>
            </a: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VORP does vary significantly between players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Although not </a:t>
            </a: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significant</a:t>
            </a: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years in college has an interesting interaction with cenPTS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5"/>
          <p:cNvSpPr txBox="1"/>
          <p:nvPr>
            <p:ph type="title"/>
          </p:nvPr>
        </p:nvSpPr>
        <p:spPr>
          <a:xfrm>
            <a:off x="1890000" y="1307100"/>
            <a:ext cx="536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  <p:grpSp>
        <p:nvGrpSpPr>
          <p:cNvPr id="1105" name="Google Shape;1105;p45"/>
          <p:cNvGrpSpPr/>
          <p:nvPr/>
        </p:nvGrpSpPr>
        <p:grpSpPr>
          <a:xfrm rot="1456220">
            <a:off x="6128706" y="2861900"/>
            <a:ext cx="2661244" cy="1622065"/>
            <a:chOff x="2965250" y="4684850"/>
            <a:chExt cx="1299150" cy="791850"/>
          </a:xfrm>
        </p:grpSpPr>
        <p:sp>
          <p:nvSpPr>
            <p:cNvPr id="1106" name="Google Shape;1106;p45"/>
            <p:cNvSpPr/>
            <p:nvPr/>
          </p:nvSpPr>
          <p:spPr>
            <a:xfrm>
              <a:off x="2965250" y="4726775"/>
              <a:ext cx="738050" cy="748875"/>
            </a:xfrm>
            <a:custGeom>
              <a:rect b="b" l="l" r="r" t="t"/>
              <a:pathLst>
                <a:path extrusionOk="0" h="29955" w="29522">
                  <a:moveTo>
                    <a:pt x="19410" y="0"/>
                  </a:moveTo>
                  <a:cubicBezTo>
                    <a:pt x="19248" y="0"/>
                    <a:pt x="19083" y="34"/>
                    <a:pt x="18965" y="90"/>
                  </a:cubicBezTo>
                  <a:cubicBezTo>
                    <a:pt x="18428" y="343"/>
                    <a:pt x="18955" y="1005"/>
                    <a:pt x="18975" y="1406"/>
                  </a:cubicBezTo>
                  <a:cubicBezTo>
                    <a:pt x="18653" y="1477"/>
                    <a:pt x="18323" y="1467"/>
                    <a:pt x="18001" y="1521"/>
                  </a:cubicBezTo>
                  <a:cubicBezTo>
                    <a:pt x="17733" y="1564"/>
                    <a:pt x="17467" y="1628"/>
                    <a:pt x="17199" y="1686"/>
                  </a:cubicBezTo>
                  <a:cubicBezTo>
                    <a:pt x="16882" y="1753"/>
                    <a:pt x="16555" y="1884"/>
                    <a:pt x="16251" y="1983"/>
                  </a:cubicBezTo>
                  <a:cubicBezTo>
                    <a:pt x="16029" y="2055"/>
                    <a:pt x="15861" y="2140"/>
                    <a:pt x="15656" y="2251"/>
                  </a:cubicBezTo>
                  <a:cubicBezTo>
                    <a:pt x="15314" y="2435"/>
                    <a:pt x="14970" y="2578"/>
                    <a:pt x="14650" y="2800"/>
                  </a:cubicBezTo>
                  <a:cubicBezTo>
                    <a:pt x="14566" y="2858"/>
                    <a:pt x="14438" y="3079"/>
                    <a:pt x="14334" y="3079"/>
                  </a:cubicBezTo>
                  <a:cubicBezTo>
                    <a:pt x="14333" y="3079"/>
                    <a:pt x="14332" y="3079"/>
                    <a:pt x="14331" y="3079"/>
                  </a:cubicBezTo>
                  <a:cubicBezTo>
                    <a:pt x="14240" y="3075"/>
                    <a:pt x="14128" y="2832"/>
                    <a:pt x="14093" y="2769"/>
                  </a:cubicBezTo>
                  <a:cubicBezTo>
                    <a:pt x="13931" y="2477"/>
                    <a:pt x="13813" y="2138"/>
                    <a:pt x="13572" y="1913"/>
                  </a:cubicBezTo>
                  <a:cubicBezTo>
                    <a:pt x="13466" y="1811"/>
                    <a:pt x="13401" y="1671"/>
                    <a:pt x="13285" y="1572"/>
                  </a:cubicBezTo>
                  <a:cubicBezTo>
                    <a:pt x="12790" y="1150"/>
                    <a:pt x="12126" y="1117"/>
                    <a:pt x="11512" y="1115"/>
                  </a:cubicBezTo>
                  <a:cubicBezTo>
                    <a:pt x="11364" y="1115"/>
                    <a:pt x="11217" y="1094"/>
                    <a:pt x="11075" y="1080"/>
                  </a:cubicBezTo>
                  <a:cubicBezTo>
                    <a:pt x="11039" y="1077"/>
                    <a:pt x="11004" y="1076"/>
                    <a:pt x="10969" y="1076"/>
                  </a:cubicBezTo>
                  <a:cubicBezTo>
                    <a:pt x="10804" y="1076"/>
                    <a:pt x="10656" y="1109"/>
                    <a:pt x="10485" y="1140"/>
                  </a:cubicBezTo>
                  <a:cubicBezTo>
                    <a:pt x="10089" y="1212"/>
                    <a:pt x="9674" y="1329"/>
                    <a:pt x="9297" y="1497"/>
                  </a:cubicBezTo>
                  <a:cubicBezTo>
                    <a:pt x="8878" y="1684"/>
                    <a:pt x="8566" y="2060"/>
                    <a:pt x="8331" y="2447"/>
                  </a:cubicBezTo>
                  <a:cubicBezTo>
                    <a:pt x="8201" y="2660"/>
                    <a:pt x="8088" y="2885"/>
                    <a:pt x="8031" y="3136"/>
                  </a:cubicBezTo>
                  <a:cubicBezTo>
                    <a:pt x="7959" y="3459"/>
                    <a:pt x="8007" y="3733"/>
                    <a:pt x="8027" y="4058"/>
                  </a:cubicBezTo>
                  <a:cubicBezTo>
                    <a:pt x="8073" y="4755"/>
                    <a:pt x="8276" y="5392"/>
                    <a:pt x="8538" y="6030"/>
                  </a:cubicBezTo>
                  <a:cubicBezTo>
                    <a:pt x="8660" y="6328"/>
                    <a:pt x="8710" y="6642"/>
                    <a:pt x="8863" y="6925"/>
                  </a:cubicBezTo>
                  <a:cubicBezTo>
                    <a:pt x="9033" y="7246"/>
                    <a:pt x="9147" y="7631"/>
                    <a:pt x="9354" y="7926"/>
                  </a:cubicBezTo>
                  <a:cubicBezTo>
                    <a:pt x="9574" y="8242"/>
                    <a:pt x="9741" y="8425"/>
                    <a:pt x="9609" y="8840"/>
                  </a:cubicBezTo>
                  <a:cubicBezTo>
                    <a:pt x="9542" y="9051"/>
                    <a:pt x="9424" y="9258"/>
                    <a:pt x="9364" y="9473"/>
                  </a:cubicBezTo>
                  <a:cubicBezTo>
                    <a:pt x="9297" y="9718"/>
                    <a:pt x="9265" y="9978"/>
                    <a:pt x="9215" y="10227"/>
                  </a:cubicBezTo>
                  <a:cubicBezTo>
                    <a:pt x="9185" y="10384"/>
                    <a:pt x="9247" y="10625"/>
                    <a:pt x="9173" y="10766"/>
                  </a:cubicBezTo>
                  <a:cubicBezTo>
                    <a:pt x="9103" y="10901"/>
                    <a:pt x="8950" y="10954"/>
                    <a:pt x="8878" y="11111"/>
                  </a:cubicBezTo>
                  <a:cubicBezTo>
                    <a:pt x="8735" y="11429"/>
                    <a:pt x="8660" y="11813"/>
                    <a:pt x="8593" y="12162"/>
                  </a:cubicBezTo>
                  <a:cubicBezTo>
                    <a:pt x="8518" y="12564"/>
                    <a:pt x="8314" y="12921"/>
                    <a:pt x="8179" y="13299"/>
                  </a:cubicBezTo>
                  <a:cubicBezTo>
                    <a:pt x="8012" y="13766"/>
                    <a:pt x="7681" y="14165"/>
                    <a:pt x="7504" y="14629"/>
                  </a:cubicBezTo>
                  <a:cubicBezTo>
                    <a:pt x="7420" y="14846"/>
                    <a:pt x="7485" y="15126"/>
                    <a:pt x="7399" y="15326"/>
                  </a:cubicBezTo>
                  <a:cubicBezTo>
                    <a:pt x="7347" y="15448"/>
                    <a:pt x="7178" y="15486"/>
                    <a:pt x="7088" y="15583"/>
                  </a:cubicBezTo>
                  <a:cubicBezTo>
                    <a:pt x="6796" y="15897"/>
                    <a:pt x="6735" y="16420"/>
                    <a:pt x="6661" y="16821"/>
                  </a:cubicBezTo>
                  <a:cubicBezTo>
                    <a:pt x="6578" y="17270"/>
                    <a:pt x="6449" y="17702"/>
                    <a:pt x="6119" y="18030"/>
                  </a:cubicBezTo>
                  <a:cubicBezTo>
                    <a:pt x="5956" y="18194"/>
                    <a:pt x="5797" y="18347"/>
                    <a:pt x="5697" y="18557"/>
                  </a:cubicBezTo>
                  <a:cubicBezTo>
                    <a:pt x="5562" y="18843"/>
                    <a:pt x="5562" y="19158"/>
                    <a:pt x="5440" y="19440"/>
                  </a:cubicBezTo>
                  <a:cubicBezTo>
                    <a:pt x="5268" y="19840"/>
                    <a:pt x="5195" y="20296"/>
                    <a:pt x="5028" y="20681"/>
                  </a:cubicBezTo>
                  <a:cubicBezTo>
                    <a:pt x="4870" y="21051"/>
                    <a:pt x="4479" y="21130"/>
                    <a:pt x="4169" y="21375"/>
                  </a:cubicBezTo>
                  <a:cubicBezTo>
                    <a:pt x="3871" y="21610"/>
                    <a:pt x="3574" y="21827"/>
                    <a:pt x="3302" y="22085"/>
                  </a:cubicBezTo>
                  <a:cubicBezTo>
                    <a:pt x="2776" y="22584"/>
                    <a:pt x="2229" y="23065"/>
                    <a:pt x="1744" y="23582"/>
                  </a:cubicBezTo>
                  <a:cubicBezTo>
                    <a:pt x="1512" y="23827"/>
                    <a:pt x="1302" y="24114"/>
                    <a:pt x="1076" y="24351"/>
                  </a:cubicBezTo>
                  <a:cubicBezTo>
                    <a:pt x="910" y="24526"/>
                    <a:pt x="619" y="24663"/>
                    <a:pt x="494" y="24883"/>
                  </a:cubicBezTo>
                  <a:cubicBezTo>
                    <a:pt x="267" y="25285"/>
                    <a:pt x="136" y="26022"/>
                    <a:pt x="204" y="26476"/>
                  </a:cubicBezTo>
                  <a:cubicBezTo>
                    <a:pt x="352" y="27447"/>
                    <a:pt x="0" y="28918"/>
                    <a:pt x="1033" y="29479"/>
                  </a:cubicBezTo>
                  <a:cubicBezTo>
                    <a:pt x="1529" y="29747"/>
                    <a:pt x="1830" y="29955"/>
                    <a:pt x="2336" y="29955"/>
                  </a:cubicBezTo>
                  <a:cubicBezTo>
                    <a:pt x="2426" y="29955"/>
                    <a:pt x="2523" y="29948"/>
                    <a:pt x="2629" y="29934"/>
                  </a:cubicBezTo>
                  <a:cubicBezTo>
                    <a:pt x="3046" y="29879"/>
                    <a:pt x="3443" y="29730"/>
                    <a:pt x="3830" y="29569"/>
                  </a:cubicBezTo>
                  <a:cubicBezTo>
                    <a:pt x="4206" y="29411"/>
                    <a:pt x="4362" y="29375"/>
                    <a:pt x="4709" y="29375"/>
                  </a:cubicBezTo>
                  <a:cubicBezTo>
                    <a:pt x="4733" y="29375"/>
                    <a:pt x="4758" y="29375"/>
                    <a:pt x="4785" y="29375"/>
                  </a:cubicBezTo>
                  <a:cubicBezTo>
                    <a:pt x="4793" y="29375"/>
                    <a:pt x="4800" y="29375"/>
                    <a:pt x="4808" y="29375"/>
                  </a:cubicBezTo>
                  <a:cubicBezTo>
                    <a:pt x="5342" y="29375"/>
                    <a:pt x="5858" y="29099"/>
                    <a:pt x="6341" y="28906"/>
                  </a:cubicBezTo>
                  <a:cubicBezTo>
                    <a:pt x="7063" y="28623"/>
                    <a:pt x="7829" y="28434"/>
                    <a:pt x="8548" y="28169"/>
                  </a:cubicBezTo>
                  <a:cubicBezTo>
                    <a:pt x="8902" y="28037"/>
                    <a:pt x="9305" y="28049"/>
                    <a:pt x="9659" y="27931"/>
                  </a:cubicBezTo>
                  <a:cubicBezTo>
                    <a:pt x="10006" y="27814"/>
                    <a:pt x="10345" y="27674"/>
                    <a:pt x="10671" y="27510"/>
                  </a:cubicBezTo>
                  <a:cubicBezTo>
                    <a:pt x="11307" y="27200"/>
                    <a:pt x="11948" y="26843"/>
                    <a:pt x="12550" y="26474"/>
                  </a:cubicBezTo>
                  <a:cubicBezTo>
                    <a:pt x="13365" y="25974"/>
                    <a:pt x="14308" y="25522"/>
                    <a:pt x="15019" y="24880"/>
                  </a:cubicBezTo>
                  <a:cubicBezTo>
                    <a:pt x="15414" y="24519"/>
                    <a:pt x="15868" y="24229"/>
                    <a:pt x="16261" y="23869"/>
                  </a:cubicBezTo>
                  <a:cubicBezTo>
                    <a:pt x="16780" y="23395"/>
                    <a:pt x="17437" y="23020"/>
                    <a:pt x="17988" y="22576"/>
                  </a:cubicBezTo>
                  <a:cubicBezTo>
                    <a:pt x="18316" y="22312"/>
                    <a:pt x="18693" y="22127"/>
                    <a:pt x="19025" y="21877"/>
                  </a:cubicBezTo>
                  <a:cubicBezTo>
                    <a:pt x="19422" y="21580"/>
                    <a:pt x="19789" y="21188"/>
                    <a:pt x="20226" y="20939"/>
                  </a:cubicBezTo>
                  <a:cubicBezTo>
                    <a:pt x="20727" y="20656"/>
                    <a:pt x="21279" y="20371"/>
                    <a:pt x="21815" y="20164"/>
                  </a:cubicBezTo>
                  <a:cubicBezTo>
                    <a:pt x="22263" y="19990"/>
                    <a:pt x="22697" y="19929"/>
                    <a:pt x="23131" y="19670"/>
                  </a:cubicBezTo>
                  <a:cubicBezTo>
                    <a:pt x="23171" y="19645"/>
                    <a:pt x="23209" y="19618"/>
                    <a:pt x="23247" y="19590"/>
                  </a:cubicBezTo>
                  <a:cubicBezTo>
                    <a:pt x="23851" y="19423"/>
                    <a:pt x="24469" y="18999"/>
                    <a:pt x="24969" y="18729"/>
                  </a:cubicBezTo>
                  <a:cubicBezTo>
                    <a:pt x="26052" y="18144"/>
                    <a:pt x="27031" y="17433"/>
                    <a:pt x="27888" y="16557"/>
                  </a:cubicBezTo>
                  <a:cubicBezTo>
                    <a:pt x="28337" y="16099"/>
                    <a:pt x="28754" y="15735"/>
                    <a:pt x="29108" y="15211"/>
                  </a:cubicBezTo>
                  <a:cubicBezTo>
                    <a:pt x="29288" y="14948"/>
                    <a:pt x="29516" y="14604"/>
                    <a:pt x="29520" y="14270"/>
                  </a:cubicBezTo>
                  <a:cubicBezTo>
                    <a:pt x="29521" y="14165"/>
                    <a:pt x="29478" y="14010"/>
                    <a:pt x="29415" y="13852"/>
                  </a:cubicBezTo>
                  <a:cubicBezTo>
                    <a:pt x="29415" y="13835"/>
                    <a:pt x="29413" y="13820"/>
                    <a:pt x="29410" y="13803"/>
                  </a:cubicBezTo>
                  <a:cubicBezTo>
                    <a:pt x="29398" y="13740"/>
                    <a:pt x="29356" y="13653"/>
                    <a:pt x="29303" y="13570"/>
                  </a:cubicBezTo>
                  <a:lnTo>
                    <a:pt x="29279" y="13566"/>
                  </a:lnTo>
                  <a:cubicBezTo>
                    <a:pt x="29218" y="13453"/>
                    <a:pt x="29151" y="13353"/>
                    <a:pt x="29093" y="13293"/>
                  </a:cubicBezTo>
                  <a:cubicBezTo>
                    <a:pt x="28862" y="13058"/>
                    <a:pt x="28544" y="12944"/>
                    <a:pt x="28280" y="12752"/>
                  </a:cubicBezTo>
                  <a:cubicBezTo>
                    <a:pt x="28022" y="12565"/>
                    <a:pt x="27745" y="12359"/>
                    <a:pt x="27566" y="12100"/>
                  </a:cubicBezTo>
                  <a:cubicBezTo>
                    <a:pt x="27384" y="11836"/>
                    <a:pt x="27218" y="11558"/>
                    <a:pt x="26886" y="11461"/>
                  </a:cubicBezTo>
                  <a:cubicBezTo>
                    <a:pt x="26727" y="11416"/>
                    <a:pt x="26629" y="11448"/>
                    <a:pt x="26510" y="11321"/>
                  </a:cubicBezTo>
                  <a:cubicBezTo>
                    <a:pt x="26419" y="11226"/>
                    <a:pt x="26345" y="11087"/>
                    <a:pt x="26267" y="10982"/>
                  </a:cubicBezTo>
                  <a:cubicBezTo>
                    <a:pt x="26030" y="10665"/>
                    <a:pt x="25635" y="10352"/>
                    <a:pt x="25474" y="9990"/>
                  </a:cubicBezTo>
                  <a:cubicBezTo>
                    <a:pt x="25423" y="9875"/>
                    <a:pt x="25459" y="9745"/>
                    <a:pt x="25449" y="9618"/>
                  </a:cubicBezTo>
                  <a:cubicBezTo>
                    <a:pt x="25433" y="9409"/>
                    <a:pt x="25326" y="9221"/>
                    <a:pt x="25234" y="9032"/>
                  </a:cubicBezTo>
                  <a:cubicBezTo>
                    <a:pt x="24997" y="8550"/>
                    <a:pt x="24754" y="8130"/>
                    <a:pt x="24410" y="7715"/>
                  </a:cubicBezTo>
                  <a:cubicBezTo>
                    <a:pt x="24290" y="7568"/>
                    <a:pt x="24148" y="7438"/>
                    <a:pt x="23991" y="7329"/>
                  </a:cubicBezTo>
                  <a:cubicBezTo>
                    <a:pt x="23960" y="7282"/>
                    <a:pt x="23921" y="7241"/>
                    <a:pt x="23875" y="7207"/>
                  </a:cubicBezTo>
                  <a:cubicBezTo>
                    <a:pt x="23843" y="7187"/>
                    <a:pt x="23805" y="7176"/>
                    <a:pt x="23766" y="7176"/>
                  </a:cubicBezTo>
                  <a:cubicBezTo>
                    <a:pt x="23763" y="7176"/>
                    <a:pt x="23761" y="7176"/>
                    <a:pt x="23758" y="7176"/>
                  </a:cubicBezTo>
                  <a:lnTo>
                    <a:pt x="23741" y="7164"/>
                  </a:lnTo>
                  <a:cubicBezTo>
                    <a:pt x="23529" y="7026"/>
                    <a:pt x="23339" y="6782"/>
                    <a:pt x="23229" y="6548"/>
                  </a:cubicBezTo>
                  <a:cubicBezTo>
                    <a:pt x="23127" y="6333"/>
                    <a:pt x="23004" y="6120"/>
                    <a:pt x="22929" y="5891"/>
                  </a:cubicBezTo>
                  <a:cubicBezTo>
                    <a:pt x="22917" y="5798"/>
                    <a:pt x="22899" y="5704"/>
                    <a:pt x="22877" y="5611"/>
                  </a:cubicBezTo>
                  <a:lnTo>
                    <a:pt x="22872" y="5669"/>
                  </a:lnTo>
                  <a:cubicBezTo>
                    <a:pt x="22817" y="5428"/>
                    <a:pt x="22759" y="5201"/>
                    <a:pt x="22645" y="4969"/>
                  </a:cubicBezTo>
                  <a:cubicBezTo>
                    <a:pt x="22488" y="4647"/>
                    <a:pt x="22240" y="4438"/>
                    <a:pt x="22020" y="4155"/>
                  </a:cubicBezTo>
                  <a:cubicBezTo>
                    <a:pt x="21429" y="3387"/>
                    <a:pt x="21137" y="2533"/>
                    <a:pt x="20754" y="1661"/>
                  </a:cubicBezTo>
                  <a:cubicBezTo>
                    <a:pt x="20625" y="1369"/>
                    <a:pt x="20470" y="1112"/>
                    <a:pt x="20295" y="848"/>
                  </a:cubicBezTo>
                  <a:cubicBezTo>
                    <a:pt x="20136" y="607"/>
                    <a:pt x="20096" y="291"/>
                    <a:pt x="19846" y="113"/>
                  </a:cubicBezTo>
                  <a:cubicBezTo>
                    <a:pt x="19735" y="34"/>
                    <a:pt x="19573" y="0"/>
                    <a:pt x="19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3162600" y="4793100"/>
              <a:ext cx="440400" cy="471025"/>
            </a:xfrm>
            <a:custGeom>
              <a:rect b="b" l="l" r="r" t="t"/>
              <a:pathLst>
                <a:path extrusionOk="0" h="18841" w="17616">
                  <a:moveTo>
                    <a:pt x="8877" y="7489"/>
                  </a:moveTo>
                  <a:cubicBezTo>
                    <a:pt x="9344" y="7489"/>
                    <a:pt x="9858" y="7582"/>
                    <a:pt x="10117" y="7629"/>
                  </a:cubicBezTo>
                  <a:cubicBezTo>
                    <a:pt x="10397" y="7680"/>
                    <a:pt x="11016" y="7756"/>
                    <a:pt x="11173" y="8051"/>
                  </a:cubicBezTo>
                  <a:cubicBezTo>
                    <a:pt x="11373" y="8429"/>
                    <a:pt x="10823" y="8706"/>
                    <a:pt x="10549" y="8848"/>
                  </a:cubicBezTo>
                  <a:cubicBezTo>
                    <a:pt x="10128" y="9081"/>
                    <a:pt x="9668" y="9391"/>
                    <a:pt x="9204" y="9391"/>
                  </a:cubicBezTo>
                  <a:cubicBezTo>
                    <a:pt x="9005" y="9391"/>
                    <a:pt x="8805" y="9333"/>
                    <a:pt x="8608" y="9188"/>
                  </a:cubicBezTo>
                  <a:cubicBezTo>
                    <a:pt x="8329" y="8977"/>
                    <a:pt x="8125" y="8640"/>
                    <a:pt x="7994" y="8323"/>
                  </a:cubicBezTo>
                  <a:cubicBezTo>
                    <a:pt x="7716" y="7655"/>
                    <a:pt x="8253" y="7489"/>
                    <a:pt x="8877" y="7489"/>
                  </a:cubicBezTo>
                  <a:close/>
                  <a:moveTo>
                    <a:pt x="13648" y="8684"/>
                  </a:moveTo>
                  <a:cubicBezTo>
                    <a:pt x="14134" y="8684"/>
                    <a:pt x="14324" y="9022"/>
                    <a:pt x="14146" y="9691"/>
                  </a:cubicBezTo>
                  <a:cubicBezTo>
                    <a:pt x="14042" y="10067"/>
                    <a:pt x="13821" y="10240"/>
                    <a:pt x="13552" y="10240"/>
                  </a:cubicBezTo>
                  <a:cubicBezTo>
                    <a:pt x="13387" y="10240"/>
                    <a:pt x="13204" y="10175"/>
                    <a:pt x="13020" y="10053"/>
                  </a:cubicBezTo>
                  <a:cubicBezTo>
                    <a:pt x="12775" y="9889"/>
                    <a:pt x="12251" y="9500"/>
                    <a:pt x="12358" y="9140"/>
                  </a:cubicBezTo>
                  <a:cubicBezTo>
                    <a:pt x="12439" y="8863"/>
                    <a:pt x="12950" y="8826"/>
                    <a:pt x="13210" y="8753"/>
                  </a:cubicBezTo>
                  <a:cubicBezTo>
                    <a:pt x="13375" y="8707"/>
                    <a:pt x="13522" y="8684"/>
                    <a:pt x="13648" y="8684"/>
                  </a:cubicBezTo>
                  <a:close/>
                  <a:moveTo>
                    <a:pt x="5420" y="10954"/>
                  </a:moveTo>
                  <a:cubicBezTo>
                    <a:pt x="5523" y="10954"/>
                    <a:pt x="5622" y="10959"/>
                    <a:pt x="5702" y="10962"/>
                  </a:cubicBezTo>
                  <a:cubicBezTo>
                    <a:pt x="6267" y="10977"/>
                    <a:pt x="6873" y="11047"/>
                    <a:pt x="7418" y="11200"/>
                  </a:cubicBezTo>
                  <a:cubicBezTo>
                    <a:pt x="7787" y="11307"/>
                    <a:pt x="8961" y="11822"/>
                    <a:pt x="8691" y="12445"/>
                  </a:cubicBezTo>
                  <a:cubicBezTo>
                    <a:pt x="8642" y="12563"/>
                    <a:pt x="8438" y="12593"/>
                    <a:pt x="8218" y="12593"/>
                  </a:cubicBezTo>
                  <a:cubicBezTo>
                    <a:pt x="7992" y="12593"/>
                    <a:pt x="7749" y="12561"/>
                    <a:pt x="7645" y="12561"/>
                  </a:cubicBezTo>
                  <a:cubicBezTo>
                    <a:pt x="7642" y="12561"/>
                    <a:pt x="7639" y="12561"/>
                    <a:pt x="7637" y="12561"/>
                  </a:cubicBezTo>
                  <a:cubicBezTo>
                    <a:pt x="7613" y="12562"/>
                    <a:pt x="7590" y="12562"/>
                    <a:pt x="7567" y="12562"/>
                  </a:cubicBezTo>
                  <a:cubicBezTo>
                    <a:pt x="7123" y="12562"/>
                    <a:pt x="6681" y="12518"/>
                    <a:pt x="6237" y="12483"/>
                  </a:cubicBezTo>
                  <a:cubicBezTo>
                    <a:pt x="5798" y="12450"/>
                    <a:pt x="5492" y="12531"/>
                    <a:pt x="5195" y="12118"/>
                  </a:cubicBezTo>
                  <a:cubicBezTo>
                    <a:pt x="5031" y="11889"/>
                    <a:pt x="4582" y="11309"/>
                    <a:pt x="4858" y="11085"/>
                  </a:cubicBezTo>
                  <a:cubicBezTo>
                    <a:pt x="4992" y="10975"/>
                    <a:pt x="5215" y="10954"/>
                    <a:pt x="5420" y="10954"/>
                  </a:cubicBezTo>
                  <a:close/>
                  <a:moveTo>
                    <a:pt x="10688" y="10050"/>
                  </a:moveTo>
                  <a:cubicBezTo>
                    <a:pt x="10920" y="10050"/>
                    <a:pt x="11163" y="10117"/>
                    <a:pt x="11370" y="10209"/>
                  </a:cubicBezTo>
                  <a:cubicBezTo>
                    <a:pt x="11877" y="10383"/>
                    <a:pt x="13599" y="10842"/>
                    <a:pt x="13500" y="11502"/>
                  </a:cubicBezTo>
                  <a:cubicBezTo>
                    <a:pt x="13420" y="12041"/>
                    <a:pt x="12016" y="12538"/>
                    <a:pt x="11537" y="12735"/>
                  </a:cubicBezTo>
                  <a:cubicBezTo>
                    <a:pt x="11298" y="12823"/>
                    <a:pt x="11107" y="12866"/>
                    <a:pt x="10948" y="12866"/>
                  </a:cubicBezTo>
                  <a:cubicBezTo>
                    <a:pt x="10481" y="12866"/>
                    <a:pt x="10306" y="12492"/>
                    <a:pt x="10081" y="11801"/>
                  </a:cubicBezTo>
                  <a:cubicBezTo>
                    <a:pt x="9962" y="11434"/>
                    <a:pt x="9742" y="10858"/>
                    <a:pt x="9947" y="10470"/>
                  </a:cubicBezTo>
                  <a:cubicBezTo>
                    <a:pt x="10110" y="10160"/>
                    <a:pt x="10390" y="10050"/>
                    <a:pt x="10688" y="10050"/>
                  </a:cubicBezTo>
                  <a:close/>
                  <a:moveTo>
                    <a:pt x="3507" y="13671"/>
                  </a:moveTo>
                  <a:cubicBezTo>
                    <a:pt x="3915" y="13671"/>
                    <a:pt x="4352" y="13770"/>
                    <a:pt x="4627" y="13893"/>
                  </a:cubicBezTo>
                  <a:cubicBezTo>
                    <a:pt x="5421" y="14221"/>
                    <a:pt x="5787" y="14905"/>
                    <a:pt x="5768" y="15748"/>
                  </a:cubicBezTo>
                  <a:cubicBezTo>
                    <a:pt x="4768" y="15349"/>
                    <a:pt x="3727" y="15456"/>
                    <a:pt x="2701" y="15182"/>
                  </a:cubicBezTo>
                  <a:cubicBezTo>
                    <a:pt x="2013" y="14999"/>
                    <a:pt x="2290" y="14216"/>
                    <a:pt x="2697" y="13886"/>
                  </a:cubicBezTo>
                  <a:cubicBezTo>
                    <a:pt x="2890" y="13731"/>
                    <a:pt x="3189" y="13671"/>
                    <a:pt x="3507" y="13671"/>
                  </a:cubicBezTo>
                  <a:close/>
                  <a:moveTo>
                    <a:pt x="7127" y="13632"/>
                  </a:moveTo>
                  <a:cubicBezTo>
                    <a:pt x="7642" y="13632"/>
                    <a:pt x="8232" y="13794"/>
                    <a:pt x="8541" y="14013"/>
                  </a:cubicBezTo>
                  <a:cubicBezTo>
                    <a:pt x="9230" y="14481"/>
                    <a:pt x="8891" y="14964"/>
                    <a:pt x="8506" y="15526"/>
                  </a:cubicBezTo>
                  <a:cubicBezTo>
                    <a:pt x="8275" y="15860"/>
                    <a:pt x="7940" y="16463"/>
                    <a:pt x="7575" y="16463"/>
                  </a:cubicBezTo>
                  <a:cubicBezTo>
                    <a:pt x="7462" y="16463"/>
                    <a:pt x="7347" y="16406"/>
                    <a:pt x="7231" y="16266"/>
                  </a:cubicBezTo>
                  <a:cubicBezTo>
                    <a:pt x="6939" y="15913"/>
                    <a:pt x="6731" y="15452"/>
                    <a:pt x="6546" y="15035"/>
                  </a:cubicBezTo>
                  <a:cubicBezTo>
                    <a:pt x="6391" y="14685"/>
                    <a:pt x="5984" y="14014"/>
                    <a:pt x="6464" y="13762"/>
                  </a:cubicBezTo>
                  <a:cubicBezTo>
                    <a:pt x="6638" y="13672"/>
                    <a:pt x="6873" y="13632"/>
                    <a:pt x="7127" y="13632"/>
                  </a:cubicBezTo>
                  <a:close/>
                  <a:moveTo>
                    <a:pt x="13263" y="0"/>
                  </a:moveTo>
                  <a:lnTo>
                    <a:pt x="9080" y="521"/>
                  </a:lnTo>
                  <a:cubicBezTo>
                    <a:pt x="8207" y="1183"/>
                    <a:pt x="7567" y="2739"/>
                    <a:pt x="7575" y="3840"/>
                  </a:cubicBezTo>
                  <a:cubicBezTo>
                    <a:pt x="7582" y="4516"/>
                    <a:pt x="8029" y="4900"/>
                    <a:pt x="8641" y="5137"/>
                  </a:cubicBezTo>
                  <a:cubicBezTo>
                    <a:pt x="9080" y="5307"/>
                    <a:pt x="9522" y="5393"/>
                    <a:pt x="9942" y="5617"/>
                  </a:cubicBezTo>
                  <a:cubicBezTo>
                    <a:pt x="10374" y="5847"/>
                    <a:pt x="10793" y="6139"/>
                    <a:pt x="11196" y="6414"/>
                  </a:cubicBezTo>
                  <a:cubicBezTo>
                    <a:pt x="11470" y="6601"/>
                    <a:pt x="11685" y="6963"/>
                    <a:pt x="11205" y="6980"/>
                  </a:cubicBezTo>
                  <a:cubicBezTo>
                    <a:pt x="11178" y="6981"/>
                    <a:pt x="11152" y="6981"/>
                    <a:pt x="11125" y="6981"/>
                  </a:cubicBezTo>
                  <a:cubicBezTo>
                    <a:pt x="10294" y="6981"/>
                    <a:pt x="9343" y="6516"/>
                    <a:pt x="8599" y="6206"/>
                  </a:cubicBezTo>
                  <a:cubicBezTo>
                    <a:pt x="8250" y="6061"/>
                    <a:pt x="7797" y="5931"/>
                    <a:pt x="7370" y="5931"/>
                  </a:cubicBezTo>
                  <a:cubicBezTo>
                    <a:pt x="7075" y="5931"/>
                    <a:pt x="6792" y="5993"/>
                    <a:pt x="6562" y="6152"/>
                  </a:cubicBezTo>
                  <a:cubicBezTo>
                    <a:pt x="6249" y="6371"/>
                    <a:pt x="5937" y="6745"/>
                    <a:pt x="5949" y="7148"/>
                  </a:cubicBezTo>
                  <a:cubicBezTo>
                    <a:pt x="5934" y="7702"/>
                    <a:pt x="6529" y="8273"/>
                    <a:pt x="6884" y="8645"/>
                  </a:cubicBezTo>
                  <a:cubicBezTo>
                    <a:pt x="7240" y="9017"/>
                    <a:pt x="7974" y="9634"/>
                    <a:pt x="7186" y="9906"/>
                  </a:cubicBezTo>
                  <a:cubicBezTo>
                    <a:pt x="6087" y="10243"/>
                    <a:pt x="4763" y="9944"/>
                    <a:pt x="3605" y="10224"/>
                  </a:cubicBezTo>
                  <a:cubicBezTo>
                    <a:pt x="2923" y="10416"/>
                    <a:pt x="2863" y="10820"/>
                    <a:pt x="3158" y="11422"/>
                  </a:cubicBezTo>
                  <a:cubicBezTo>
                    <a:pt x="3271" y="11654"/>
                    <a:pt x="3500" y="11886"/>
                    <a:pt x="3556" y="12118"/>
                  </a:cubicBezTo>
                  <a:cubicBezTo>
                    <a:pt x="3668" y="12523"/>
                    <a:pt x="3531" y="12476"/>
                    <a:pt x="3114" y="12565"/>
                  </a:cubicBezTo>
                  <a:cubicBezTo>
                    <a:pt x="2467" y="12712"/>
                    <a:pt x="1867" y="12775"/>
                    <a:pt x="1378" y="13072"/>
                  </a:cubicBezTo>
                  <a:lnTo>
                    <a:pt x="1355" y="13140"/>
                  </a:lnTo>
                  <a:cubicBezTo>
                    <a:pt x="1123" y="13370"/>
                    <a:pt x="1016" y="13681"/>
                    <a:pt x="887" y="14003"/>
                  </a:cubicBezTo>
                  <a:cubicBezTo>
                    <a:pt x="664" y="14602"/>
                    <a:pt x="0" y="15300"/>
                    <a:pt x="852" y="15631"/>
                  </a:cubicBezTo>
                  <a:cubicBezTo>
                    <a:pt x="1520" y="15878"/>
                    <a:pt x="2235" y="15929"/>
                    <a:pt x="2938" y="16073"/>
                  </a:cubicBezTo>
                  <a:cubicBezTo>
                    <a:pt x="3722" y="16206"/>
                    <a:pt x="4412" y="16443"/>
                    <a:pt x="5150" y="16772"/>
                  </a:cubicBezTo>
                  <a:cubicBezTo>
                    <a:pt x="6035" y="17170"/>
                    <a:pt x="6838" y="17869"/>
                    <a:pt x="7026" y="18840"/>
                  </a:cubicBezTo>
                  <a:cubicBezTo>
                    <a:pt x="7016" y="18787"/>
                    <a:pt x="7341" y="18612"/>
                    <a:pt x="7387" y="18570"/>
                  </a:cubicBezTo>
                  <a:cubicBezTo>
                    <a:pt x="7560" y="18405"/>
                    <a:pt x="7690" y="18170"/>
                    <a:pt x="7809" y="17961"/>
                  </a:cubicBezTo>
                  <a:cubicBezTo>
                    <a:pt x="8054" y="17531"/>
                    <a:pt x="8241" y="17067"/>
                    <a:pt x="8522" y="16657"/>
                  </a:cubicBezTo>
                  <a:cubicBezTo>
                    <a:pt x="8869" y="16151"/>
                    <a:pt x="9330" y="15707"/>
                    <a:pt x="9707" y="15219"/>
                  </a:cubicBezTo>
                  <a:cubicBezTo>
                    <a:pt x="10304" y="14446"/>
                    <a:pt x="11130" y="14023"/>
                    <a:pt x="12042" y="13694"/>
                  </a:cubicBezTo>
                  <a:cubicBezTo>
                    <a:pt x="12499" y="13529"/>
                    <a:pt x="12968" y="13456"/>
                    <a:pt x="13432" y="13255"/>
                  </a:cubicBezTo>
                  <a:cubicBezTo>
                    <a:pt x="13850" y="13074"/>
                    <a:pt x="14294" y="12950"/>
                    <a:pt x="14676" y="12720"/>
                  </a:cubicBezTo>
                  <a:cubicBezTo>
                    <a:pt x="14803" y="12645"/>
                    <a:pt x="14921" y="12556"/>
                    <a:pt x="15030" y="12455"/>
                  </a:cubicBezTo>
                  <a:cubicBezTo>
                    <a:pt x="15410" y="12094"/>
                    <a:pt x="15744" y="11734"/>
                    <a:pt x="16031" y="11290"/>
                  </a:cubicBezTo>
                  <a:cubicBezTo>
                    <a:pt x="16600" y="10405"/>
                    <a:pt x="17053" y="9370"/>
                    <a:pt x="17235" y="8329"/>
                  </a:cubicBezTo>
                  <a:cubicBezTo>
                    <a:pt x="17395" y="7484"/>
                    <a:pt x="17615" y="6761"/>
                    <a:pt x="17128" y="6002"/>
                  </a:cubicBezTo>
                  <a:cubicBezTo>
                    <a:pt x="16763" y="5415"/>
                    <a:pt x="16368" y="4843"/>
                    <a:pt x="15894" y="4346"/>
                  </a:cubicBezTo>
                  <a:cubicBezTo>
                    <a:pt x="15701" y="4576"/>
                    <a:pt x="15552" y="4695"/>
                    <a:pt x="15435" y="4695"/>
                  </a:cubicBezTo>
                  <a:cubicBezTo>
                    <a:pt x="15287" y="4695"/>
                    <a:pt x="15192" y="4506"/>
                    <a:pt x="15127" y="4111"/>
                  </a:cubicBezTo>
                  <a:cubicBezTo>
                    <a:pt x="15008" y="3478"/>
                    <a:pt x="15163" y="3172"/>
                    <a:pt x="14845" y="2599"/>
                  </a:cubicBezTo>
                  <a:cubicBezTo>
                    <a:pt x="14313" y="1749"/>
                    <a:pt x="13657" y="881"/>
                    <a:pt x="13263" y="0"/>
                  </a:cubicBezTo>
                  <a:close/>
                </a:path>
              </a:pathLst>
            </a:custGeom>
            <a:solidFill>
              <a:srgbClr val="9C2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3215600" y="5131700"/>
              <a:ext cx="94225" cy="58525"/>
            </a:xfrm>
            <a:custGeom>
              <a:rect b="b" l="l" r="r" t="t"/>
              <a:pathLst>
                <a:path extrusionOk="0" h="2341" w="3769">
                  <a:moveTo>
                    <a:pt x="1410" y="255"/>
                  </a:moveTo>
                  <a:cubicBezTo>
                    <a:pt x="1768" y="255"/>
                    <a:pt x="2141" y="344"/>
                    <a:pt x="2454" y="477"/>
                  </a:cubicBezTo>
                  <a:cubicBezTo>
                    <a:pt x="3116" y="767"/>
                    <a:pt x="3454" y="1337"/>
                    <a:pt x="3502" y="2025"/>
                  </a:cubicBezTo>
                  <a:lnTo>
                    <a:pt x="3502" y="2025"/>
                  </a:lnTo>
                  <a:cubicBezTo>
                    <a:pt x="3041" y="1873"/>
                    <a:pt x="2562" y="1801"/>
                    <a:pt x="2079" y="1746"/>
                  </a:cubicBezTo>
                  <a:cubicBezTo>
                    <a:pt x="1802" y="1716"/>
                    <a:pt x="1523" y="1688"/>
                    <a:pt x="1245" y="1650"/>
                  </a:cubicBezTo>
                  <a:cubicBezTo>
                    <a:pt x="968" y="1610"/>
                    <a:pt x="569" y="1591"/>
                    <a:pt x="362" y="1386"/>
                  </a:cubicBezTo>
                  <a:cubicBezTo>
                    <a:pt x="169" y="1193"/>
                    <a:pt x="334" y="847"/>
                    <a:pt x="451" y="664"/>
                  </a:cubicBezTo>
                  <a:cubicBezTo>
                    <a:pt x="591" y="447"/>
                    <a:pt x="793" y="340"/>
                    <a:pt x="1039" y="290"/>
                  </a:cubicBezTo>
                  <a:cubicBezTo>
                    <a:pt x="1159" y="266"/>
                    <a:pt x="1284" y="255"/>
                    <a:pt x="1410" y="255"/>
                  </a:cubicBezTo>
                  <a:close/>
                  <a:moveTo>
                    <a:pt x="1412" y="0"/>
                  </a:moveTo>
                  <a:cubicBezTo>
                    <a:pt x="1225" y="0"/>
                    <a:pt x="1039" y="21"/>
                    <a:pt x="863" y="65"/>
                  </a:cubicBezTo>
                  <a:cubicBezTo>
                    <a:pt x="381" y="187"/>
                    <a:pt x="0" y="697"/>
                    <a:pt x="25" y="1196"/>
                  </a:cubicBezTo>
                  <a:cubicBezTo>
                    <a:pt x="55" y="1835"/>
                    <a:pt x="923" y="1868"/>
                    <a:pt x="1393" y="1930"/>
                  </a:cubicBezTo>
                  <a:cubicBezTo>
                    <a:pt x="2137" y="2028"/>
                    <a:pt x="2886" y="2060"/>
                    <a:pt x="3595" y="2334"/>
                  </a:cubicBezTo>
                  <a:cubicBezTo>
                    <a:pt x="3608" y="2338"/>
                    <a:pt x="3621" y="2341"/>
                    <a:pt x="3634" y="2341"/>
                  </a:cubicBezTo>
                  <a:cubicBezTo>
                    <a:pt x="3699" y="2341"/>
                    <a:pt x="3765" y="2288"/>
                    <a:pt x="3765" y="2220"/>
                  </a:cubicBezTo>
                  <a:cubicBezTo>
                    <a:pt x="3769" y="1329"/>
                    <a:pt x="3367" y="597"/>
                    <a:pt x="2537" y="233"/>
                  </a:cubicBezTo>
                  <a:cubicBezTo>
                    <a:pt x="2195" y="87"/>
                    <a:pt x="1799" y="0"/>
                    <a:pt x="1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3312850" y="5130775"/>
              <a:ext cx="78625" cy="77225"/>
            </a:xfrm>
            <a:custGeom>
              <a:rect b="b" l="l" r="r" t="t"/>
              <a:pathLst>
                <a:path extrusionOk="0" h="3089" w="3145">
                  <a:moveTo>
                    <a:pt x="1052" y="257"/>
                  </a:moveTo>
                  <a:cubicBezTo>
                    <a:pt x="1193" y="257"/>
                    <a:pt x="1334" y="271"/>
                    <a:pt x="1460" y="285"/>
                  </a:cubicBezTo>
                  <a:cubicBezTo>
                    <a:pt x="1800" y="326"/>
                    <a:pt x="2161" y="427"/>
                    <a:pt x="2447" y="621"/>
                  </a:cubicBezTo>
                  <a:cubicBezTo>
                    <a:pt x="2779" y="859"/>
                    <a:pt x="2858" y="1126"/>
                    <a:pt x="2673" y="1490"/>
                  </a:cubicBezTo>
                  <a:cubicBezTo>
                    <a:pt x="2539" y="1748"/>
                    <a:pt x="2356" y="1985"/>
                    <a:pt x="2194" y="2227"/>
                  </a:cubicBezTo>
                  <a:cubicBezTo>
                    <a:pt x="2047" y="2447"/>
                    <a:pt x="1884" y="2706"/>
                    <a:pt x="1633" y="2819"/>
                  </a:cubicBezTo>
                  <a:cubicBezTo>
                    <a:pt x="1605" y="2832"/>
                    <a:pt x="1576" y="2838"/>
                    <a:pt x="1548" y="2838"/>
                  </a:cubicBezTo>
                  <a:cubicBezTo>
                    <a:pt x="1249" y="2838"/>
                    <a:pt x="972" y="2178"/>
                    <a:pt x="876" y="1990"/>
                  </a:cubicBezTo>
                  <a:cubicBezTo>
                    <a:pt x="731" y="1705"/>
                    <a:pt x="601" y="1410"/>
                    <a:pt x="471" y="1118"/>
                  </a:cubicBezTo>
                  <a:cubicBezTo>
                    <a:pt x="372" y="894"/>
                    <a:pt x="229" y="539"/>
                    <a:pt x="497" y="379"/>
                  </a:cubicBezTo>
                  <a:cubicBezTo>
                    <a:pt x="657" y="285"/>
                    <a:pt x="855" y="257"/>
                    <a:pt x="1052" y="257"/>
                  </a:cubicBezTo>
                  <a:close/>
                  <a:moveTo>
                    <a:pt x="1085" y="0"/>
                  </a:moveTo>
                  <a:cubicBezTo>
                    <a:pt x="794" y="0"/>
                    <a:pt x="493" y="55"/>
                    <a:pt x="266" y="227"/>
                  </a:cubicBezTo>
                  <a:cubicBezTo>
                    <a:pt x="0" y="427"/>
                    <a:pt x="85" y="813"/>
                    <a:pt x="177" y="1076"/>
                  </a:cubicBezTo>
                  <a:cubicBezTo>
                    <a:pt x="329" y="1513"/>
                    <a:pt x="556" y="1954"/>
                    <a:pt x="779" y="2357"/>
                  </a:cubicBezTo>
                  <a:cubicBezTo>
                    <a:pt x="949" y="2666"/>
                    <a:pt x="1182" y="3089"/>
                    <a:pt x="1575" y="3089"/>
                  </a:cubicBezTo>
                  <a:cubicBezTo>
                    <a:pt x="1593" y="3089"/>
                    <a:pt x="1610" y="3088"/>
                    <a:pt x="1628" y="3086"/>
                  </a:cubicBezTo>
                  <a:cubicBezTo>
                    <a:pt x="1959" y="3055"/>
                    <a:pt x="2209" y="2661"/>
                    <a:pt x="2376" y="2419"/>
                  </a:cubicBezTo>
                  <a:cubicBezTo>
                    <a:pt x="2601" y="2092"/>
                    <a:pt x="2864" y="1760"/>
                    <a:pt x="2998" y="1385"/>
                  </a:cubicBezTo>
                  <a:cubicBezTo>
                    <a:pt x="3145" y="974"/>
                    <a:pt x="2915" y="639"/>
                    <a:pt x="2589" y="407"/>
                  </a:cubicBezTo>
                  <a:cubicBezTo>
                    <a:pt x="2242" y="172"/>
                    <a:pt x="1817" y="70"/>
                    <a:pt x="1407" y="20"/>
                  </a:cubicBezTo>
                  <a:cubicBezTo>
                    <a:pt x="1304" y="8"/>
                    <a:pt x="1195" y="0"/>
                    <a:pt x="1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3277325" y="5063925"/>
              <a:ext cx="108725" cy="47625"/>
            </a:xfrm>
            <a:custGeom>
              <a:rect b="b" l="l" r="r" t="t"/>
              <a:pathLst>
                <a:path extrusionOk="0" h="1905" w="4349">
                  <a:moveTo>
                    <a:pt x="882" y="247"/>
                  </a:moveTo>
                  <a:cubicBezTo>
                    <a:pt x="1122" y="247"/>
                    <a:pt x="1365" y="275"/>
                    <a:pt x="1453" y="280"/>
                  </a:cubicBezTo>
                  <a:cubicBezTo>
                    <a:pt x="2215" y="329"/>
                    <a:pt x="2986" y="466"/>
                    <a:pt x="3622" y="911"/>
                  </a:cubicBezTo>
                  <a:cubicBezTo>
                    <a:pt x="3747" y="999"/>
                    <a:pt x="4224" y="1445"/>
                    <a:pt x="3927" y="1598"/>
                  </a:cubicBezTo>
                  <a:cubicBezTo>
                    <a:pt x="3842" y="1643"/>
                    <a:pt x="3738" y="1657"/>
                    <a:pt x="3627" y="1657"/>
                  </a:cubicBezTo>
                  <a:cubicBezTo>
                    <a:pt x="3438" y="1657"/>
                    <a:pt x="3231" y="1615"/>
                    <a:pt x="3074" y="1607"/>
                  </a:cubicBezTo>
                  <a:cubicBezTo>
                    <a:pt x="2597" y="1583"/>
                    <a:pt x="2122" y="1567"/>
                    <a:pt x="1645" y="1530"/>
                  </a:cubicBezTo>
                  <a:cubicBezTo>
                    <a:pt x="1263" y="1500"/>
                    <a:pt x="948" y="1545"/>
                    <a:pt x="691" y="1206"/>
                  </a:cubicBezTo>
                  <a:cubicBezTo>
                    <a:pt x="537" y="993"/>
                    <a:pt x="357" y="769"/>
                    <a:pt x="302" y="504"/>
                  </a:cubicBezTo>
                  <a:cubicBezTo>
                    <a:pt x="259" y="295"/>
                    <a:pt x="568" y="247"/>
                    <a:pt x="882" y="247"/>
                  </a:cubicBezTo>
                  <a:close/>
                  <a:moveTo>
                    <a:pt x="826" y="0"/>
                  </a:moveTo>
                  <a:cubicBezTo>
                    <a:pt x="488" y="0"/>
                    <a:pt x="86" y="52"/>
                    <a:pt x="42" y="429"/>
                  </a:cubicBezTo>
                  <a:cubicBezTo>
                    <a:pt x="0" y="766"/>
                    <a:pt x="315" y="1126"/>
                    <a:pt x="497" y="1378"/>
                  </a:cubicBezTo>
                  <a:cubicBezTo>
                    <a:pt x="779" y="1747"/>
                    <a:pt x="1126" y="1762"/>
                    <a:pt x="1558" y="1782"/>
                  </a:cubicBezTo>
                  <a:cubicBezTo>
                    <a:pt x="2127" y="1808"/>
                    <a:pt x="2706" y="1833"/>
                    <a:pt x="3273" y="1880"/>
                  </a:cubicBezTo>
                  <a:cubicBezTo>
                    <a:pt x="3370" y="1888"/>
                    <a:pt x="3511" y="1904"/>
                    <a:pt x="3655" y="1904"/>
                  </a:cubicBezTo>
                  <a:cubicBezTo>
                    <a:pt x="3891" y="1904"/>
                    <a:pt x="4136" y="1860"/>
                    <a:pt x="4212" y="1660"/>
                  </a:cubicBezTo>
                  <a:cubicBezTo>
                    <a:pt x="4349" y="1296"/>
                    <a:pt x="4129" y="994"/>
                    <a:pt x="3857" y="768"/>
                  </a:cubicBezTo>
                  <a:cubicBezTo>
                    <a:pt x="3103" y="129"/>
                    <a:pt x="1988" y="35"/>
                    <a:pt x="1048" y="5"/>
                  </a:cubicBezTo>
                  <a:cubicBezTo>
                    <a:pt x="981" y="3"/>
                    <a:pt x="90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3401625" y="5041475"/>
              <a:ext cx="106300" cy="76800"/>
            </a:xfrm>
            <a:custGeom>
              <a:rect b="b" l="l" r="r" t="t"/>
              <a:pathLst>
                <a:path extrusionOk="0" h="3072" w="4252">
                  <a:moveTo>
                    <a:pt x="1121" y="246"/>
                  </a:moveTo>
                  <a:cubicBezTo>
                    <a:pt x="1340" y="246"/>
                    <a:pt x="1565" y="322"/>
                    <a:pt x="1757" y="404"/>
                  </a:cubicBezTo>
                  <a:cubicBezTo>
                    <a:pt x="2384" y="616"/>
                    <a:pt x="3147" y="773"/>
                    <a:pt x="3646" y="1237"/>
                  </a:cubicBezTo>
                  <a:cubicBezTo>
                    <a:pt x="4251" y="1801"/>
                    <a:pt x="2753" y="2346"/>
                    <a:pt x="2391" y="2496"/>
                  </a:cubicBezTo>
                  <a:cubicBezTo>
                    <a:pt x="2079" y="2626"/>
                    <a:pt x="1746" y="2793"/>
                    <a:pt x="1402" y="2810"/>
                  </a:cubicBezTo>
                  <a:cubicBezTo>
                    <a:pt x="1393" y="2810"/>
                    <a:pt x="1385" y="2810"/>
                    <a:pt x="1377" y="2810"/>
                  </a:cubicBezTo>
                  <a:cubicBezTo>
                    <a:pt x="1042" y="2810"/>
                    <a:pt x="890" y="2518"/>
                    <a:pt x="775" y="2241"/>
                  </a:cubicBezTo>
                  <a:cubicBezTo>
                    <a:pt x="616" y="1859"/>
                    <a:pt x="469" y="1434"/>
                    <a:pt x="423" y="1022"/>
                  </a:cubicBezTo>
                  <a:cubicBezTo>
                    <a:pt x="386" y="686"/>
                    <a:pt x="556" y="379"/>
                    <a:pt x="888" y="279"/>
                  </a:cubicBezTo>
                  <a:cubicBezTo>
                    <a:pt x="964" y="256"/>
                    <a:pt x="1042" y="246"/>
                    <a:pt x="1121" y="246"/>
                  </a:cubicBezTo>
                  <a:close/>
                  <a:moveTo>
                    <a:pt x="1128" y="1"/>
                  </a:moveTo>
                  <a:cubicBezTo>
                    <a:pt x="787" y="1"/>
                    <a:pt x="469" y="130"/>
                    <a:pt x="266" y="471"/>
                  </a:cubicBezTo>
                  <a:cubicBezTo>
                    <a:pt x="1" y="918"/>
                    <a:pt x="258" y="1524"/>
                    <a:pt x="403" y="1964"/>
                  </a:cubicBezTo>
                  <a:cubicBezTo>
                    <a:pt x="521" y="2324"/>
                    <a:pt x="653" y="2775"/>
                    <a:pt x="1003" y="2978"/>
                  </a:cubicBezTo>
                  <a:cubicBezTo>
                    <a:pt x="1119" y="3045"/>
                    <a:pt x="1246" y="3071"/>
                    <a:pt x="1377" y="3071"/>
                  </a:cubicBezTo>
                  <a:cubicBezTo>
                    <a:pt x="1634" y="3071"/>
                    <a:pt x="1904" y="2970"/>
                    <a:pt x="2128" y="2880"/>
                  </a:cubicBezTo>
                  <a:cubicBezTo>
                    <a:pt x="2578" y="2700"/>
                    <a:pt x="3032" y="2523"/>
                    <a:pt x="3447" y="2269"/>
                  </a:cubicBezTo>
                  <a:cubicBezTo>
                    <a:pt x="3744" y="2089"/>
                    <a:pt x="4096" y="1827"/>
                    <a:pt x="4054" y="1439"/>
                  </a:cubicBezTo>
                  <a:cubicBezTo>
                    <a:pt x="4013" y="1063"/>
                    <a:pt x="3535" y="816"/>
                    <a:pt x="3240" y="675"/>
                  </a:cubicBezTo>
                  <a:cubicBezTo>
                    <a:pt x="2822" y="473"/>
                    <a:pt x="2379" y="334"/>
                    <a:pt x="1939" y="193"/>
                  </a:cubicBezTo>
                  <a:lnTo>
                    <a:pt x="1839" y="159"/>
                  </a:lnTo>
                  <a:cubicBezTo>
                    <a:pt x="1612" y="63"/>
                    <a:pt x="1365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3353725" y="4977150"/>
              <a:ext cx="93975" cy="54125"/>
            </a:xfrm>
            <a:custGeom>
              <a:rect b="b" l="l" r="r" t="t"/>
              <a:pathLst>
                <a:path extrusionOk="0" h="2165" w="3759">
                  <a:moveTo>
                    <a:pt x="1269" y="257"/>
                  </a:moveTo>
                  <a:cubicBezTo>
                    <a:pt x="1665" y="257"/>
                    <a:pt x="2068" y="333"/>
                    <a:pt x="2451" y="402"/>
                  </a:cubicBezTo>
                  <a:cubicBezTo>
                    <a:pt x="2737" y="454"/>
                    <a:pt x="3226" y="479"/>
                    <a:pt x="3400" y="752"/>
                  </a:cubicBezTo>
                  <a:cubicBezTo>
                    <a:pt x="3577" y="1031"/>
                    <a:pt x="3014" y="1284"/>
                    <a:pt x="2836" y="1378"/>
                  </a:cubicBezTo>
                  <a:cubicBezTo>
                    <a:pt x="2430" y="1604"/>
                    <a:pt x="1984" y="1890"/>
                    <a:pt x="1550" y="1890"/>
                  </a:cubicBezTo>
                  <a:cubicBezTo>
                    <a:pt x="1316" y="1890"/>
                    <a:pt x="1084" y="1806"/>
                    <a:pt x="866" y="1583"/>
                  </a:cubicBezTo>
                  <a:cubicBezTo>
                    <a:pt x="641" y="1353"/>
                    <a:pt x="367" y="931"/>
                    <a:pt x="394" y="592"/>
                  </a:cubicBezTo>
                  <a:cubicBezTo>
                    <a:pt x="414" y="350"/>
                    <a:pt x="754" y="300"/>
                    <a:pt x="938" y="277"/>
                  </a:cubicBezTo>
                  <a:cubicBezTo>
                    <a:pt x="1047" y="263"/>
                    <a:pt x="1158" y="257"/>
                    <a:pt x="1269" y="257"/>
                  </a:cubicBezTo>
                  <a:close/>
                  <a:moveTo>
                    <a:pt x="1314" y="0"/>
                  </a:moveTo>
                  <a:cubicBezTo>
                    <a:pt x="1153" y="0"/>
                    <a:pt x="995" y="9"/>
                    <a:pt x="842" y="28"/>
                  </a:cubicBezTo>
                  <a:cubicBezTo>
                    <a:pt x="566" y="63"/>
                    <a:pt x="297" y="173"/>
                    <a:pt x="172" y="434"/>
                  </a:cubicBezTo>
                  <a:cubicBezTo>
                    <a:pt x="0" y="791"/>
                    <a:pt x="329" y="1284"/>
                    <a:pt x="516" y="1560"/>
                  </a:cubicBezTo>
                  <a:cubicBezTo>
                    <a:pt x="750" y="1905"/>
                    <a:pt x="1124" y="2164"/>
                    <a:pt x="1546" y="2164"/>
                  </a:cubicBezTo>
                  <a:cubicBezTo>
                    <a:pt x="1583" y="2164"/>
                    <a:pt x="1619" y="2162"/>
                    <a:pt x="1657" y="2158"/>
                  </a:cubicBezTo>
                  <a:cubicBezTo>
                    <a:pt x="2132" y="2108"/>
                    <a:pt x="2541" y="1838"/>
                    <a:pt x="2949" y="1610"/>
                  </a:cubicBezTo>
                  <a:cubicBezTo>
                    <a:pt x="3221" y="1468"/>
                    <a:pt x="3615" y="1283"/>
                    <a:pt x="3678" y="947"/>
                  </a:cubicBezTo>
                  <a:cubicBezTo>
                    <a:pt x="3758" y="524"/>
                    <a:pt x="3308" y="332"/>
                    <a:pt x="2976" y="243"/>
                  </a:cubicBezTo>
                  <a:cubicBezTo>
                    <a:pt x="2459" y="106"/>
                    <a:pt x="1871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3460200" y="5007075"/>
              <a:ext cx="62275" cy="45050"/>
            </a:xfrm>
            <a:custGeom>
              <a:rect b="b" l="l" r="r" t="t"/>
              <a:pathLst>
                <a:path extrusionOk="0" h="1802" w="2491">
                  <a:moveTo>
                    <a:pt x="1753" y="262"/>
                  </a:moveTo>
                  <a:cubicBezTo>
                    <a:pt x="1773" y="262"/>
                    <a:pt x="1793" y="263"/>
                    <a:pt x="1813" y="264"/>
                  </a:cubicBezTo>
                  <a:cubicBezTo>
                    <a:pt x="2250" y="292"/>
                    <a:pt x="2182" y="798"/>
                    <a:pt x="2107" y="1098"/>
                  </a:cubicBezTo>
                  <a:lnTo>
                    <a:pt x="2107" y="1097"/>
                  </a:lnTo>
                  <a:cubicBezTo>
                    <a:pt x="2040" y="1315"/>
                    <a:pt x="1938" y="1504"/>
                    <a:pt x="1701" y="1555"/>
                  </a:cubicBezTo>
                  <a:cubicBezTo>
                    <a:pt x="1674" y="1561"/>
                    <a:pt x="1646" y="1564"/>
                    <a:pt x="1619" y="1564"/>
                  </a:cubicBezTo>
                  <a:cubicBezTo>
                    <a:pt x="1427" y="1564"/>
                    <a:pt x="1236" y="1437"/>
                    <a:pt x="1089" y="1335"/>
                  </a:cubicBezTo>
                  <a:cubicBezTo>
                    <a:pt x="819" y="1147"/>
                    <a:pt x="263" y="669"/>
                    <a:pt x="795" y="456"/>
                  </a:cubicBezTo>
                  <a:cubicBezTo>
                    <a:pt x="944" y="396"/>
                    <a:pt x="1111" y="376"/>
                    <a:pt x="1266" y="341"/>
                  </a:cubicBezTo>
                  <a:cubicBezTo>
                    <a:pt x="1431" y="304"/>
                    <a:pt x="1586" y="262"/>
                    <a:pt x="1753" y="262"/>
                  </a:cubicBezTo>
                  <a:close/>
                  <a:moveTo>
                    <a:pt x="1741" y="0"/>
                  </a:moveTo>
                  <a:cubicBezTo>
                    <a:pt x="1546" y="0"/>
                    <a:pt x="1348" y="57"/>
                    <a:pt x="1161" y="101"/>
                  </a:cubicBezTo>
                  <a:cubicBezTo>
                    <a:pt x="902" y="159"/>
                    <a:pt x="600" y="194"/>
                    <a:pt x="405" y="399"/>
                  </a:cubicBezTo>
                  <a:cubicBezTo>
                    <a:pt x="0" y="824"/>
                    <a:pt x="898" y="1801"/>
                    <a:pt x="1629" y="1801"/>
                  </a:cubicBezTo>
                  <a:cubicBezTo>
                    <a:pt x="1934" y="1801"/>
                    <a:pt x="2211" y="1631"/>
                    <a:pt x="2352" y="1180"/>
                  </a:cubicBezTo>
                  <a:cubicBezTo>
                    <a:pt x="2459" y="748"/>
                    <a:pt x="2490" y="184"/>
                    <a:pt x="1968" y="31"/>
                  </a:cubicBezTo>
                  <a:cubicBezTo>
                    <a:pt x="1893" y="9"/>
                    <a:pt x="1817" y="0"/>
                    <a:pt x="1741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3416225" y="4868025"/>
              <a:ext cx="86375" cy="58800"/>
            </a:xfrm>
            <a:custGeom>
              <a:rect b="b" l="l" r="r" t="t"/>
              <a:pathLst>
                <a:path extrusionOk="0" h="2352" w="3455">
                  <a:moveTo>
                    <a:pt x="190" y="0"/>
                  </a:moveTo>
                  <a:cubicBezTo>
                    <a:pt x="80" y="0"/>
                    <a:pt x="1" y="162"/>
                    <a:pt x="117" y="238"/>
                  </a:cubicBezTo>
                  <a:cubicBezTo>
                    <a:pt x="1153" y="925"/>
                    <a:pt x="2263" y="1511"/>
                    <a:pt x="3212" y="2323"/>
                  </a:cubicBezTo>
                  <a:cubicBezTo>
                    <a:pt x="3235" y="2343"/>
                    <a:pt x="3260" y="2352"/>
                    <a:pt x="3283" y="2352"/>
                  </a:cubicBezTo>
                  <a:cubicBezTo>
                    <a:pt x="3381" y="2352"/>
                    <a:pt x="3455" y="2194"/>
                    <a:pt x="3354" y="2108"/>
                  </a:cubicBezTo>
                  <a:cubicBezTo>
                    <a:pt x="2404" y="1296"/>
                    <a:pt x="1297" y="710"/>
                    <a:pt x="259" y="23"/>
                  </a:cubicBezTo>
                  <a:cubicBezTo>
                    <a:pt x="236" y="7"/>
                    <a:pt x="212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3431700" y="4858275"/>
              <a:ext cx="76325" cy="10275"/>
            </a:xfrm>
            <a:custGeom>
              <a:rect b="b" l="l" r="r" t="t"/>
              <a:pathLst>
                <a:path extrusionOk="0" h="411" w="3053">
                  <a:moveTo>
                    <a:pt x="1677" y="1"/>
                  </a:moveTo>
                  <a:cubicBezTo>
                    <a:pt x="1176" y="1"/>
                    <a:pt x="671" y="58"/>
                    <a:pt x="164" y="91"/>
                  </a:cubicBezTo>
                  <a:cubicBezTo>
                    <a:pt x="0" y="101"/>
                    <a:pt x="45" y="345"/>
                    <a:pt x="201" y="345"/>
                  </a:cubicBezTo>
                  <a:cubicBezTo>
                    <a:pt x="204" y="345"/>
                    <a:pt x="207" y="345"/>
                    <a:pt x="211" y="344"/>
                  </a:cubicBezTo>
                  <a:cubicBezTo>
                    <a:pt x="698" y="312"/>
                    <a:pt x="1186" y="255"/>
                    <a:pt x="1671" y="255"/>
                  </a:cubicBezTo>
                  <a:cubicBezTo>
                    <a:pt x="2058" y="255"/>
                    <a:pt x="2443" y="291"/>
                    <a:pt x="2823" y="404"/>
                  </a:cubicBezTo>
                  <a:cubicBezTo>
                    <a:pt x="2837" y="409"/>
                    <a:pt x="2851" y="411"/>
                    <a:pt x="2864" y="411"/>
                  </a:cubicBezTo>
                  <a:cubicBezTo>
                    <a:pt x="2996" y="411"/>
                    <a:pt x="3052" y="205"/>
                    <a:pt x="2906" y="161"/>
                  </a:cubicBezTo>
                  <a:cubicBezTo>
                    <a:pt x="2499" y="39"/>
                    <a:pt x="2089" y="1"/>
                    <a:pt x="1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2965625" y="4722225"/>
              <a:ext cx="748625" cy="754475"/>
            </a:xfrm>
            <a:custGeom>
              <a:rect b="b" l="l" r="r" t="t"/>
              <a:pathLst>
                <a:path extrusionOk="0" h="30179" w="29945">
                  <a:moveTo>
                    <a:pt x="19205" y="249"/>
                  </a:moveTo>
                  <a:cubicBezTo>
                    <a:pt x="19653" y="249"/>
                    <a:pt x="20017" y="706"/>
                    <a:pt x="20225" y="1062"/>
                  </a:cubicBezTo>
                  <a:cubicBezTo>
                    <a:pt x="20330" y="1244"/>
                    <a:pt x="20413" y="1446"/>
                    <a:pt x="20500" y="1636"/>
                  </a:cubicBezTo>
                  <a:cubicBezTo>
                    <a:pt x="20552" y="1748"/>
                    <a:pt x="20685" y="1958"/>
                    <a:pt x="20709" y="2105"/>
                  </a:cubicBezTo>
                  <a:cubicBezTo>
                    <a:pt x="20533" y="2136"/>
                    <a:pt x="20362" y="2177"/>
                    <a:pt x="20190" y="2217"/>
                  </a:cubicBezTo>
                  <a:cubicBezTo>
                    <a:pt x="20160" y="1796"/>
                    <a:pt x="20091" y="1367"/>
                    <a:pt x="19866" y="1002"/>
                  </a:cubicBezTo>
                  <a:cubicBezTo>
                    <a:pt x="19637" y="629"/>
                    <a:pt x="19263" y="476"/>
                    <a:pt x="18850" y="476"/>
                  </a:cubicBezTo>
                  <a:cubicBezTo>
                    <a:pt x="18831" y="476"/>
                    <a:pt x="18812" y="476"/>
                    <a:pt x="18792" y="477"/>
                  </a:cubicBezTo>
                  <a:cubicBezTo>
                    <a:pt x="18820" y="383"/>
                    <a:pt x="18895" y="310"/>
                    <a:pt x="18990" y="285"/>
                  </a:cubicBezTo>
                  <a:lnTo>
                    <a:pt x="18989" y="285"/>
                  </a:lnTo>
                  <a:cubicBezTo>
                    <a:pt x="19063" y="260"/>
                    <a:pt x="19135" y="249"/>
                    <a:pt x="19205" y="249"/>
                  </a:cubicBezTo>
                  <a:close/>
                  <a:moveTo>
                    <a:pt x="18860" y="731"/>
                  </a:moveTo>
                  <a:cubicBezTo>
                    <a:pt x="19684" y="731"/>
                    <a:pt x="19894" y="1570"/>
                    <a:pt x="19940" y="2277"/>
                  </a:cubicBezTo>
                  <a:cubicBezTo>
                    <a:pt x="19818" y="2305"/>
                    <a:pt x="19694" y="2333"/>
                    <a:pt x="19569" y="2357"/>
                  </a:cubicBezTo>
                  <a:cubicBezTo>
                    <a:pt x="19568" y="2342"/>
                    <a:pt x="19563" y="2325"/>
                    <a:pt x="19556" y="2310"/>
                  </a:cubicBezTo>
                  <a:cubicBezTo>
                    <a:pt x="19434" y="2070"/>
                    <a:pt x="18867" y="1262"/>
                    <a:pt x="18785" y="734"/>
                  </a:cubicBezTo>
                  <a:cubicBezTo>
                    <a:pt x="18811" y="732"/>
                    <a:pt x="18835" y="731"/>
                    <a:pt x="18860" y="731"/>
                  </a:cubicBezTo>
                  <a:close/>
                  <a:moveTo>
                    <a:pt x="18263" y="1789"/>
                  </a:moveTo>
                  <a:cubicBezTo>
                    <a:pt x="18535" y="1789"/>
                    <a:pt x="18798" y="1835"/>
                    <a:pt x="19032" y="1951"/>
                  </a:cubicBezTo>
                  <a:cubicBezTo>
                    <a:pt x="19040" y="1956"/>
                    <a:pt x="19049" y="1960"/>
                    <a:pt x="19057" y="1961"/>
                  </a:cubicBezTo>
                  <a:cubicBezTo>
                    <a:pt x="19161" y="2141"/>
                    <a:pt x="19254" y="2295"/>
                    <a:pt x="19309" y="2402"/>
                  </a:cubicBezTo>
                  <a:cubicBezTo>
                    <a:pt x="19249" y="2410"/>
                    <a:pt x="19187" y="2418"/>
                    <a:pt x="19124" y="2423"/>
                  </a:cubicBezTo>
                  <a:cubicBezTo>
                    <a:pt x="18547" y="2473"/>
                    <a:pt x="17975" y="2477"/>
                    <a:pt x="17402" y="2585"/>
                  </a:cubicBezTo>
                  <a:cubicBezTo>
                    <a:pt x="16538" y="2747"/>
                    <a:pt x="15659" y="2992"/>
                    <a:pt x="14927" y="3494"/>
                  </a:cubicBezTo>
                  <a:cubicBezTo>
                    <a:pt x="14832" y="3559"/>
                    <a:pt x="14742" y="3631"/>
                    <a:pt x="14655" y="3708"/>
                  </a:cubicBezTo>
                  <a:cubicBezTo>
                    <a:pt x="14608" y="3558"/>
                    <a:pt x="14547" y="3411"/>
                    <a:pt x="14471" y="3271"/>
                  </a:cubicBezTo>
                  <a:cubicBezTo>
                    <a:pt x="14496" y="3269"/>
                    <a:pt x="14520" y="3259"/>
                    <a:pt x="14540" y="3244"/>
                  </a:cubicBezTo>
                  <a:lnTo>
                    <a:pt x="14540" y="3244"/>
                  </a:lnTo>
                  <a:lnTo>
                    <a:pt x="14538" y="3246"/>
                  </a:lnTo>
                  <a:cubicBezTo>
                    <a:pt x="15169" y="2769"/>
                    <a:pt x="15909" y="2418"/>
                    <a:pt x="16648" y="2148"/>
                  </a:cubicBezTo>
                  <a:cubicBezTo>
                    <a:pt x="17114" y="1979"/>
                    <a:pt x="17708" y="1789"/>
                    <a:pt x="18263" y="1789"/>
                  </a:cubicBezTo>
                  <a:close/>
                  <a:moveTo>
                    <a:pt x="11815" y="1463"/>
                  </a:moveTo>
                  <a:cubicBezTo>
                    <a:pt x="12039" y="1463"/>
                    <a:pt x="12265" y="1473"/>
                    <a:pt x="12481" y="1526"/>
                  </a:cubicBezTo>
                  <a:cubicBezTo>
                    <a:pt x="12802" y="1603"/>
                    <a:pt x="13075" y="1795"/>
                    <a:pt x="13305" y="2023"/>
                  </a:cubicBezTo>
                  <a:cubicBezTo>
                    <a:pt x="13717" y="2433"/>
                    <a:pt x="14026" y="2984"/>
                    <a:pt x="14276" y="3504"/>
                  </a:cubicBezTo>
                  <a:cubicBezTo>
                    <a:pt x="14341" y="3638"/>
                    <a:pt x="14413" y="3781"/>
                    <a:pt x="14441" y="3928"/>
                  </a:cubicBezTo>
                  <a:cubicBezTo>
                    <a:pt x="14348" y="4035"/>
                    <a:pt x="14265" y="4152"/>
                    <a:pt x="14195" y="4277"/>
                  </a:cubicBezTo>
                  <a:cubicBezTo>
                    <a:pt x="14011" y="3728"/>
                    <a:pt x="13621" y="3246"/>
                    <a:pt x="13215" y="2854"/>
                  </a:cubicBezTo>
                  <a:cubicBezTo>
                    <a:pt x="12647" y="2307"/>
                    <a:pt x="11983" y="1941"/>
                    <a:pt x="11194" y="1858"/>
                  </a:cubicBezTo>
                  <a:cubicBezTo>
                    <a:pt x="11055" y="1843"/>
                    <a:pt x="10915" y="1836"/>
                    <a:pt x="10775" y="1836"/>
                  </a:cubicBezTo>
                  <a:cubicBezTo>
                    <a:pt x="10191" y="1836"/>
                    <a:pt x="9605" y="1962"/>
                    <a:pt x="9073" y="2195"/>
                  </a:cubicBezTo>
                  <a:cubicBezTo>
                    <a:pt x="8927" y="2260"/>
                    <a:pt x="8785" y="2332"/>
                    <a:pt x="8646" y="2412"/>
                  </a:cubicBezTo>
                  <a:cubicBezTo>
                    <a:pt x="9305" y="1596"/>
                    <a:pt x="10565" y="1483"/>
                    <a:pt x="11551" y="1464"/>
                  </a:cubicBezTo>
                  <a:lnTo>
                    <a:pt x="11551" y="1464"/>
                  </a:lnTo>
                  <a:lnTo>
                    <a:pt x="11549" y="1466"/>
                  </a:lnTo>
                  <a:cubicBezTo>
                    <a:pt x="11637" y="1464"/>
                    <a:pt x="11726" y="1463"/>
                    <a:pt x="11815" y="1463"/>
                  </a:cubicBezTo>
                  <a:close/>
                  <a:moveTo>
                    <a:pt x="16502" y="3594"/>
                  </a:moveTo>
                  <a:cubicBezTo>
                    <a:pt x="15793" y="4350"/>
                    <a:pt x="15384" y="5469"/>
                    <a:pt x="15319" y="6472"/>
                  </a:cubicBezTo>
                  <a:cubicBezTo>
                    <a:pt x="15237" y="6482"/>
                    <a:pt x="15155" y="6492"/>
                    <a:pt x="15077" y="6502"/>
                  </a:cubicBezTo>
                  <a:cubicBezTo>
                    <a:pt x="15024" y="6509"/>
                    <a:pt x="14972" y="6517"/>
                    <a:pt x="14919" y="6525"/>
                  </a:cubicBezTo>
                  <a:cubicBezTo>
                    <a:pt x="14919" y="6487"/>
                    <a:pt x="14920" y="6449"/>
                    <a:pt x="14922" y="6412"/>
                  </a:cubicBezTo>
                  <a:cubicBezTo>
                    <a:pt x="14942" y="5538"/>
                    <a:pt x="15057" y="4634"/>
                    <a:pt x="15763" y="4036"/>
                  </a:cubicBezTo>
                  <a:cubicBezTo>
                    <a:pt x="15984" y="3853"/>
                    <a:pt x="16235" y="3705"/>
                    <a:pt x="16502" y="3594"/>
                  </a:cubicBezTo>
                  <a:close/>
                  <a:moveTo>
                    <a:pt x="20850" y="2342"/>
                  </a:moveTo>
                  <a:cubicBezTo>
                    <a:pt x="20895" y="2447"/>
                    <a:pt x="20934" y="2552"/>
                    <a:pt x="20975" y="2657"/>
                  </a:cubicBezTo>
                  <a:cubicBezTo>
                    <a:pt x="20095" y="2860"/>
                    <a:pt x="19164" y="2825"/>
                    <a:pt x="18268" y="2932"/>
                  </a:cubicBezTo>
                  <a:cubicBezTo>
                    <a:pt x="17356" y="3041"/>
                    <a:pt x="16398" y="3236"/>
                    <a:pt x="15648" y="3800"/>
                  </a:cubicBezTo>
                  <a:cubicBezTo>
                    <a:pt x="14758" y="4467"/>
                    <a:pt x="14660" y="5504"/>
                    <a:pt x="14648" y="6569"/>
                  </a:cubicBezTo>
                  <a:cubicBezTo>
                    <a:pt x="14515" y="6592"/>
                    <a:pt x="14383" y="6619"/>
                    <a:pt x="14250" y="6647"/>
                  </a:cubicBezTo>
                  <a:cubicBezTo>
                    <a:pt x="14236" y="6502"/>
                    <a:pt x="14221" y="6358"/>
                    <a:pt x="14208" y="6213"/>
                  </a:cubicBezTo>
                  <a:cubicBezTo>
                    <a:pt x="14166" y="5715"/>
                    <a:pt x="14130" y="5186"/>
                    <a:pt x="14285" y="4702"/>
                  </a:cubicBezTo>
                  <a:cubicBezTo>
                    <a:pt x="14421" y="4277"/>
                    <a:pt x="14742" y="3943"/>
                    <a:pt x="15099" y="3688"/>
                  </a:cubicBezTo>
                  <a:lnTo>
                    <a:pt x="15100" y="3688"/>
                  </a:lnTo>
                  <a:cubicBezTo>
                    <a:pt x="15811" y="3177"/>
                    <a:pt x="16727" y="2971"/>
                    <a:pt x="17571" y="2815"/>
                  </a:cubicBezTo>
                  <a:cubicBezTo>
                    <a:pt x="18101" y="2719"/>
                    <a:pt x="18638" y="2717"/>
                    <a:pt x="19174" y="2675"/>
                  </a:cubicBezTo>
                  <a:cubicBezTo>
                    <a:pt x="19751" y="2632"/>
                    <a:pt x="20287" y="2433"/>
                    <a:pt x="20850" y="2342"/>
                  </a:cubicBezTo>
                  <a:close/>
                  <a:moveTo>
                    <a:pt x="9562" y="4182"/>
                  </a:moveTo>
                  <a:cubicBezTo>
                    <a:pt x="9687" y="4954"/>
                    <a:pt x="9938" y="5691"/>
                    <a:pt x="10244" y="6409"/>
                  </a:cubicBezTo>
                  <a:cubicBezTo>
                    <a:pt x="9974" y="6499"/>
                    <a:pt x="9712" y="6609"/>
                    <a:pt x="9459" y="6735"/>
                  </a:cubicBezTo>
                  <a:cubicBezTo>
                    <a:pt x="9337" y="6652"/>
                    <a:pt x="9215" y="6572"/>
                    <a:pt x="9093" y="6489"/>
                  </a:cubicBezTo>
                  <a:cubicBezTo>
                    <a:pt x="8907" y="6362"/>
                    <a:pt x="8740" y="6212"/>
                    <a:pt x="8558" y="6080"/>
                  </a:cubicBezTo>
                  <a:cubicBezTo>
                    <a:pt x="8496" y="5886"/>
                    <a:pt x="8440" y="5691"/>
                    <a:pt x="8389" y="5496"/>
                  </a:cubicBezTo>
                  <a:cubicBezTo>
                    <a:pt x="8334" y="5291"/>
                    <a:pt x="8284" y="5074"/>
                    <a:pt x="8246" y="4854"/>
                  </a:cubicBezTo>
                  <a:lnTo>
                    <a:pt x="8248" y="4854"/>
                  </a:lnTo>
                  <a:cubicBezTo>
                    <a:pt x="8606" y="4534"/>
                    <a:pt x="9093" y="4312"/>
                    <a:pt x="9562" y="4182"/>
                  </a:cubicBezTo>
                  <a:close/>
                  <a:moveTo>
                    <a:pt x="8706" y="6515"/>
                  </a:moveTo>
                  <a:cubicBezTo>
                    <a:pt x="8803" y="6594"/>
                    <a:pt x="8900" y="6669"/>
                    <a:pt x="9002" y="6739"/>
                  </a:cubicBezTo>
                  <a:lnTo>
                    <a:pt x="9192" y="6867"/>
                  </a:lnTo>
                  <a:cubicBezTo>
                    <a:pt x="9097" y="6916"/>
                    <a:pt x="9002" y="6964"/>
                    <a:pt x="8907" y="7011"/>
                  </a:cubicBezTo>
                  <a:cubicBezTo>
                    <a:pt x="8833" y="6847"/>
                    <a:pt x="8768" y="6682"/>
                    <a:pt x="8706" y="6515"/>
                  </a:cubicBezTo>
                  <a:close/>
                  <a:moveTo>
                    <a:pt x="23127" y="6994"/>
                  </a:moveTo>
                  <a:lnTo>
                    <a:pt x="23127" y="6994"/>
                  </a:lnTo>
                  <a:cubicBezTo>
                    <a:pt x="23221" y="7122"/>
                    <a:pt x="23336" y="7233"/>
                    <a:pt x="23468" y="7321"/>
                  </a:cubicBezTo>
                  <a:cubicBezTo>
                    <a:pt x="23414" y="7372"/>
                    <a:pt x="23358" y="7412"/>
                    <a:pt x="23315" y="7412"/>
                  </a:cubicBezTo>
                  <a:cubicBezTo>
                    <a:pt x="23306" y="7412"/>
                    <a:pt x="23297" y="7410"/>
                    <a:pt x="23289" y="7406"/>
                  </a:cubicBezTo>
                  <a:lnTo>
                    <a:pt x="23288" y="7406"/>
                  </a:lnTo>
                  <a:cubicBezTo>
                    <a:pt x="23179" y="7353"/>
                    <a:pt x="23147" y="7133"/>
                    <a:pt x="23127" y="6994"/>
                  </a:cubicBezTo>
                  <a:close/>
                  <a:moveTo>
                    <a:pt x="9435" y="7032"/>
                  </a:moveTo>
                  <a:cubicBezTo>
                    <a:pt x="9641" y="7173"/>
                    <a:pt x="9836" y="7326"/>
                    <a:pt x="10018" y="7494"/>
                  </a:cubicBezTo>
                  <a:cubicBezTo>
                    <a:pt x="9819" y="7570"/>
                    <a:pt x="9622" y="7594"/>
                    <a:pt x="9418" y="7594"/>
                  </a:cubicBezTo>
                  <a:cubicBezTo>
                    <a:pt x="9344" y="7594"/>
                    <a:pt x="9269" y="7591"/>
                    <a:pt x="9194" y="7586"/>
                  </a:cubicBezTo>
                  <a:cubicBezTo>
                    <a:pt x="9130" y="7474"/>
                    <a:pt x="9070" y="7361"/>
                    <a:pt x="9015" y="7246"/>
                  </a:cubicBezTo>
                  <a:lnTo>
                    <a:pt x="9015" y="7244"/>
                  </a:lnTo>
                  <a:cubicBezTo>
                    <a:pt x="9155" y="7176"/>
                    <a:pt x="9295" y="7102"/>
                    <a:pt x="9435" y="7032"/>
                  </a:cubicBezTo>
                  <a:close/>
                  <a:moveTo>
                    <a:pt x="10780" y="2096"/>
                  </a:moveTo>
                  <a:cubicBezTo>
                    <a:pt x="10912" y="2096"/>
                    <a:pt x="11044" y="2102"/>
                    <a:pt x="11175" y="2113"/>
                  </a:cubicBezTo>
                  <a:cubicBezTo>
                    <a:pt x="11898" y="2171"/>
                    <a:pt x="12501" y="2535"/>
                    <a:pt x="13024" y="3022"/>
                  </a:cubicBezTo>
                  <a:cubicBezTo>
                    <a:pt x="13486" y="3454"/>
                    <a:pt x="13926" y="4026"/>
                    <a:pt x="14029" y="4665"/>
                  </a:cubicBezTo>
                  <a:cubicBezTo>
                    <a:pt x="13916" y="5036"/>
                    <a:pt x="13909" y="5426"/>
                    <a:pt x="13924" y="5816"/>
                  </a:cubicBezTo>
                  <a:cubicBezTo>
                    <a:pt x="13938" y="6113"/>
                    <a:pt x="13966" y="6409"/>
                    <a:pt x="13996" y="6704"/>
                  </a:cubicBezTo>
                  <a:cubicBezTo>
                    <a:pt x="13778" y="6756"/>
                    <a:pt x="13559" y="6811"/>
                    <a:pt x="13342" y="6866"/>
                  </a:cubicBezTo>
                  <a:cubicBezTo>
                    <a:pt x="12855" y="6991"/>
                    <a:pt x="12365" y="7119"/>
                    <a:pt x="11881" y="7268"/>
                  </a:cubicBezTo>
                  <a:cubicBezTo>
                    <a:pt x="11597" y="7353"/>
                    <a:pt x="11277" y="7451"/>
                    <a:pt x="10992" y="7600"/>
                  </a:cubicBezTo>
                  <a:cubicBezTo>
                    <a:pt x="10990" y="7596"/>
                    <a:pt x="10990" y="7593"/>
                    <a:pt x="10988" y="7590"/>
                  </a:cubicBezTo>
                  <a:cubicBezTo>
                    <a:pt x="10893" y="7412"/>
                    <a:pt x="10758" y="7340"/>
                    <a:pt x="10618" y="7340"/>
                  </a:cubicBezTo>
                  <a:cubicBezTo>
                    <a:pt x="10510" y="7340"/>
                    <a:pt x="10398" y="7384"/>
                    <a:pt x="10299" y="7456"/>
                  </a:cubicBezTo>
                  <a:cubicBezTo>
                    <a:pt x="10299" y="7424"/>
                    <a:pt x="10286" y="7393"/>
                    <a:pt x="10263" y="7371"/>
                  </a:cubicBezTo>
                  <a:cubicBezTo>
                    <a:pt x="10086" y="7201"/>
                    <a:pt x="9899" y="7044"/>
                    <a:pt x="9699" y="6902"/>
                  </a:cubicBezTo>
                  <a:cubicBezTo>
                    <a:pt x="9939" y="6787"/>
                    <a:pt x="10188" y="6690"/>
                    <a:pt x="10443" y="6615"/>
                  </a:cubicBezTo>
                  <a:cubicBezTo>
                    <a:pt x="10526" y="6592"/>
                    <a:pt x="10571" y="6512"/>
                    <a:pt x="10535" y="6430"/>
                  </a:cubicBezTo>
                  <a:cubicBezTo>
                    <a:pt x="10193" y="5650"/>
                    <a:pt x="9916" y="4844"/>
                    <a:pt x="9794" y="3995"/>
                  </a:cubicBezTo>
                  <a:cubicBezTo>
                    <a:pt x="9782" y="3933"/>
                    <a:pt x="9729" y="3891"/>
                    <a:pt x="9669" y="3891"/>
                  </a:cubicBezTo>
                  <a:cubicBezTo>
                    <a:pt x="9660" y="3891"/>
                    <a:pt x="9652" y="3891"/>
                    <a:pt x="9644" y="3893"/>
                  </a:cubicBezTo>
                  <a:cubicBezTo>
                    <a:pt x="9143" y="4016"/>
                    <a:pt x="8616" y="4232"/>
                    <a:pt x="8203" y="4554"/>
                  </a:cubicBezTo>
                  <a:cubicBezTo>
                    <a:pt x="8154" y="4167"/>
                    <a:pt x="8149" y="3773"/>
                    <a:pt x="8219" y="3398"/>
                  </a:cubicBezTo>
                  <a:lnTo>
                    <a:pt x="8219" y="3396"/>
                  </a:lnTo>
                  <a:cubicBezTo>
                    <a:pt x="8228" y="3381"/>
                    <a:pt x="8231" y="3363"/>
                    <a:pt x="8231" y="3346"/>
                  </a:cubicBezTo>
                  <a:cubicBezTo>
                    <a:pt x="8251" y="3247"/>
                    <a:pt x="8276" y="3149"/>
                    <a:pt x="8308" y="3054"/>
                  </a:cubicBezTo>
                  <a:cubicBezTo>
                    <a:pt x="8495" y="2722"/>
                    <a:pt x="8988" y="2508"/>
                    <a:pt x="9292" y="2380"/>
                  </a:cubicBezTo>
                  <a:cubicBezTo>
                    <a:pt x="9759" y="2181"/>
                    <a:pt x="10272" y="2096"/>
                    <a:pt x="10780" y="2096"/>
                  </a:cubicBezTo>
                  <a:close/>
                  <a:moveTo>
                    <a:pt x="7756" y="6031"/>
                  </a:moveTo>
                  <a:cubicBezTo>
                    <a:pt x="7967" y="6031"/>
                    <a:pt x="8165" y="6126"/>
                    <a:pt x="8344" y="6245"/>
                  </a:cubicBezTo>
                  <a:cubicBezTo>
                    <a:pt x="8368" y="6315"/>
                    <a:pt x="8391" y="6382"/>
                    <a:pt x="8415" y="6449"/>
                  </a:cubicBezTo>
                  <a:cubicBezTo>
                    <a:pt x="8548" y="6831"/>
                    <a:pt x="8708" y="7204"/>
                    <a:pt x="8892" y="7566"/>
                  </a:cubicBezTo>
                  <a:cubicBezTo>
                    <a:pt x="8820" y="7563"/>
                    <a:pt x="8749" y="7562"/>
                    <a:pt x="8677" y="7562"/>
                  </a:cubicBezTo>
                  <a:cubicBezTo>
                    <a:pt x="8483" y="7562"/>
                    <a:pt x="8288" y="7573"/>
                    <a:pt x="8094" y="7596"/>
                  </a:cubicBezTo>
                  <a:lnTo>
                    <a:pt x="8093" y="7596"/>
                  </a:lnTo>
                  <a:cubicBezTo>
                    <a:pt x="7950" y="7612"/>
                    <a:pt x="7808" y="7630"/>
                    <a:pt x="7669" y="7630"/>
                  </a:cubicBezTo>
                  <a:cubicBezTo>
                    <a:pt x="7476" y="7630"/>
                    <a:pt x="7290" y="7596"/>
                    <a:pt x="7118" y="7476"/>
                  </a:cubicBezTo>
                  <a:cubicBezTo>
                    <a:pt x="6866" y="7299"/>
                    <a:pt x="6841" y="6951"/>
                    <a:pt x="6918" y="6680"/>
                  </a:cubicBezTo>
                  <a:cubicBezTo>
                    <a:pt x="7007" y="6372"/>
                    <a:pt x="7260" y="6145"/>
                    <a:pt x="7564" y="6058"/>
                  </a:cubicBezTo>
                  <a:cubicBezTo>
                    <a:pt x="7629" y="6039"/>
                    <a:pt x="7693" y="6031"/>
                    <a:pt x="7756" y="6031"/>
                  </a:cubicBezTo>
                  <a:close/>
                  <a:moveTo>
                    <a:pt x="10602" y="7602"/>
                  </a:moveTo>
                  <a:cubicBezTo>
                    <a:pt x="10662" y="7602"/>
                    <a:pt x="10718" y="7631"/>
                    <a:pt x="10757" y="7703"/>
                  </a:cubicBezTo>
                  <a:cubicBezTo>
                    <a:pt x="10762" y="7713"/>
                    <a:pt x="10768" y="7723"/>
                    <a:pt x="10775" y="7731"/>
                  </a:cubicBezTo>
                  <a:cubicBezTo>
                    <a:pt x="10685" y="7793"/>
                    <a:pt x="10603" y="7863"/>
                    <a:pt x="10530" y="7943"/>
                  </a:cubicBezTo>
                  <a:cubicBezTo>
                    <a:pt x="10515" y="7948"/>
                    <a:pt x="10503" y="7955"/>
                    <a:pt x="10491" y="7965"/>
                  </a:cubicBezTo>
                  <a:cubicBezTo>
                    <a:pt x="10490" y="7965"/>
                    <a:pt x="10488" y="7967"/>
                    <a:pt x="10486" y="7967"/>
                  </a:cubicBezTo>
                  <a:cubicBezTo>
                    <a:pt x="10473" y="7973"/>
                    <a:pt x="10460" y="7983"/>
                    <a:pt x="10450" y="7995"/>
                  </a:cubicBezTo>
                  <a:cubicBezTo>
                    <a:pt x="10388" y="8040"/>
                    <a:pt x="10321" y="8085"/>
                    <a:pt x="10256" y="8128"/>
                  </a:cubicBezTo>
                  <a:cubicBezTo>
                    <a:pt x="10208" y="7983"/>
                    <a:pt x="10259" y="7836"/>
                    <a:pt x="10370" y="7721"/>
                  </a:cubicBezTo>
                  <a:cubicBezTo>
                    <a:pt x="10434" y="7654"/>
                    <a:pt x="10522" y="7602"/>
                    <a:pt x="10602" y="7602"/>
                  </a:cubicBezTo>
                  <a:close/>
                  <a:moveTo>
                    <a:pt x="20670" y="4958"/>
                  </a:moveTo>
                  <a:cubicBezTo>
                    <a:pt x="20776" y="4958"/>
                    <a:pt x="20881" y="4959"/>
                    <a:pt x="20986" y="4962"/>
                  </a:cubicBezTo>
                  <a:cubicBezTo>
                    <a:pt x="21373" y="4972"/>
                    <a:pt x="21976" y="4971"/>
                    <a:pt x="22245" y="5299"/>
                  </a:cubicBezTo>
                  <a:cubicBezTo>
                    <a:pt x="22402" y="5493"/>
                    <a:pt x="22383" y="5818"/>
                    <a:pt x="22367" y="6048"/>
                  </a:cubicBezTo>
                  <a:cubicBezTo>
                    <a:pt x="22347" y="6382"/>
                    <a:pt x="22255" y="6709"/>
                    <a:pt x="22153" y="7024"/>
                  </a:cubicBezTo>
                  <a:lnTo>
                    <a:pt x="22152" y="7024"/>
                  </a:lnTo>
                  <a:cubicBezTo>
                    <a:pt x="21995" y="7479"/>
                    <a:pt x="21780" y="8160"/>
                    <a:pt x="21331" y="8417"/>
                  </a:cubicBezTo>
                  <a:cubicBezTo>
                    <a:pt x="21279" y="8446"/>
                    <a:pt x="21225" y="8458"/>
                    <a:pt x="21171" y="8458"/>
                  </a:cubicBezTo>
                  <a:cubicBezTo>
                    <a:pt x="21007" y="8458"/>
                    <a:pt x="20837" y="8349"/>
                    <a:pt x="20705" y="8270"/>
                  </a:cubicBezTo>
                  <a:cubicBezTo>
                    <a:pt x="20427" y="8107"/>
                    <a:pt x="20146" y="7950"/>
                    <a:pt x="19875" y="7776"/>
                  </a:cubicBezTo>
                  <a:cubicBezTo>
                    <a:pt x="19314" y="7423"/>
                    <a:pt x="18784" y="7026"/>
                    <a:pt x="18243" y="6644"/>
                  </a:cubicBezTo>
                  <a:cubicBezTo>
                    <a:pt x="18026" y="6490"/>
                    <a:pt x="17793" y="6355"/>
                    <a:pt x="17681" y="6103"/>
                  </a:cubicBezTo>
                  <a:cubicBezTo>
                    <a:pt x="17584" y="5885"/>
                    <a:pt x="17734" y="5655"/>
                    <a:pt x="17883" y="5506"/>
                  </a:cubicBezTo>
                  <a:cubicBezTo>
                    <a:pt x="18313" y="5072"/>
                    <a:pt x="18980" y="5001"/>
                    <a:pt x="19558" y="4984"/>
                  </a:cubicBezTo>
                  <a:cubicBezTo>
                    <a:pt x="19927" y="4974"/>
                    <a:pt x="20299" y="4958"/>
                    <a:pt x="20670" y="4958"/>
                  </a:cubicBezTo>
                  <a:close/>
                  <a:moveTo>
                    <a:pt x="10048" y="7756"/>
                  </a:moveTo>
                  <a:lnTo>
                    <a:pt x="10048" y="7756"/>
                  </a:lnTo>
                  <a:cubicBezTo>
                    <a:pt x="9971" y="7917"/>
                    <a:pt x="9951" y="8102"/>
                    <a:pt x="10033" y="8268"/>
                  </a:cubicBezTo>
                  <a:cubicBezTo>
                    <a:pt x="9928" y="8335"/>
                    <a:pt x="9821" y="8400"/>
                    <a:pt x="9717" y="8469"/>
                  </a:cubicBezTo>
                  <a:cubicBezTo>
                    <a:pt x="9737" y="8425"/>
                    <a:pt x="9731" y="8374"/>
                    <a:pt x="9701" y="8337"/>
                  </a:cubicBezTo>
                  <a:lnTo>
                    <a:pt x="9697" y="8337"/>
                  </a:lnTo>
                  <a:cubicBezTo>
                    <a:pt x="9571" y="8182"/>
                    <a:pt x="9452" y="8017"/>
                    <a:pt x="9345" y="7846"/>
                  </a:cubicBezTo>
                  <a:lnTo>
                    <a:pt x="9345" y="7846"/>
                  </a:lnTo>
                  <a:cubicBezTo>
                    <a:pt x="9364" y="7847"/>
                    <a:pt x="9382" y="7847"/>
                    <a:pt x="9401" y="7847"/>
                  </a:cubicBezTo>
                  <a:cubicBezTo>
                    <a:pt x="9619" y="7847"/>
                    <a:pt x="9831" y="7827"/>
                    <a:pt x="10048" y="7756"/>
                  </a:cubicBezTo>
                  <a:close/>
                  <a:moveTo>
                    <a:pt x="14019" y="6966"/>
                  </a:moveTo>
                  <a:cubicBezTo>
                    <a:pt x="14036" y="7151"/>
                    <a:pt x="14048" y="7336"/>
                    <a:pt x="14054" y="7521"/>
                  </a:cubicBezTo>
                  <a:cubicBezTo>
                    <a:pt x="14064" y="7907"/>
                    <a:pt x="14021" y="8290"/>
                    <a:pt x="13958" y="8671"/>
                  </a:cubicBezTo>
                  <a:cubicBezTo>
                    <a:pt x="13080" y="8184"/>
                    <a:pt x="12092" y="7928"/>
                    <a:pt x="11090" y="7928"/>
                  </a:cubicBezTo>
                  <a:cubicBezTo>
                    <a:pt x="11037" y="7928"/>
                    <a:pt x="10984" y="7928"/>
                    <a:pt x="10932" y="7930"/>
                  </a:cubicBezTo>
                  <a:cubicBezTo>
                    <a:pt x="11260" y="7703"/>
                    <a:pt x="11714" y="7585"/>
                    <a:pt x="12061" y="7481"/>
                  </a:cubicBezTo>
                  <a:cubicBezTo>
                    <a:pt x="12501" y="7349"/>
                    <a:pt x="12947" y="7236"/>
                    <a:pt x="13391" y="7121"/>
                  </a:cubicBezTo>
                  <a:cubicBezTo>
                    <a:pt x="13599" y="7066"/>
                    <a:pt x="13809" y="7014"/>
                    <a:pt x="14019" y="6966"/>
                  </a:cubicBezTo>
                  <a:close/>
                  <a:moveTo>
                    <a:pt x="14647" y="6834"/>
                  </a:moveTo>
                  <a:lnTo>
                    <a:pt x="14647" y="6834"/>
                  </a:lnTo>
                  <a:cubicBezTo>
                    <a:pt x="14645" y="7506"/>
                    <a:pt x="14655" y="8177"/>
                    <a:pt x="14498" y="8757"/>
                  </a:cubicBezTo>
                  <a:cubicBezTo>
                    <a:pt x="14493" y="8772"/>
                    <a:pt x="14493" y="8787"/>
                    <a:pt x="14493" y="8802"/>
                  </a:cubicBezTo>
                  <a:cubicBezTo>
                    <a:pt x="14438" y="8831"/>
                    <a:pt x="14385" y="8862"/>
                    <a:pt x="14333" y="8897"/>
                  </a:cubicBezTo>
                  <a:cubicBezTo>
                    <a:pt x="14286" y="8867"/>
                    <a:pt x="14241" y="8837"/>
                    <a:pt x="14193" y="8809"/>
                  </a:cubicBezTo>
                  <a:cubicBezTo>
                    <a:pt x="14258" y="8449"/>
                    <a:pt x="14298" y="8085"/>
                    <a:pt x="14311" y="7720"/>
                  </a:cubicBezTo>
                  <a:cubicBezTo>
                    <a:pt x="14315" y="7449"/>
                    <a:pt x="14303" y="7178"/>
                    <a:pt x="14276" y="6909"/>
                  </a:cubicBezTo>
                  <a:cubicBezTo>
                    <a:pt x="14400" y="6882"/>
                    <a:pt x="14523" y="6857"/>
                    <a:pt x="14647" y="6834"/>
                  </a:cubicBezTo>
                  <a:close/>
                  <a:moveTo>
                    <a:pt x="15317" y="6727"/>
                  </a:moveTo>
                  <a:cubicBezTo>
                    <a:pt x="15354" y="7291"/>
                    <a:pt x="15678" y="7710"/>
                    <a:pt x="16195" y="7980"/>
                  </a:cubicBezTo>
                  <a:cubicBezTo>
                    <a:pt x="16487" y="8132"/>
                    <a:pt x="16810" y="8220"/>
                    <a:pt x="17124" y="8320"/>
                  </a:cubicBezTo>
                  <a:cubicBezTo>
                    <a:pt x="17516" y="8447"/>
                    <a:pt x="17868" y="8629"/>
                    <a:pt x="18218" y="8847"/>
                  </a:cubicBezTo>
                  <a:cubicBezTo>
                    <a:pt x="18510" y="9029"/>
                    <a:pt x="18842" y="9213"/>
                    <a:pt x="19096" y="9446"/>
                  </a:cubicBezTo>
                  <a:cubicBezTo>
                    <a:pt x="19182" y="9526"/>
                    <a:pt x="19299" y="9655"/>
                    <a:pt x="19122" y="9690"/>
                  </a:cubicBezTo>
                  <a:cubicBezTo>
                    <a:pt x="19074" y="9699"/>
                    <a:pt x="19023" y="9703"/>
                    <a:pt x="18971" y="9703"/>
                  </a:cubicBezTo>
                  <a:cubicBezTo>
                    <a:pt x="18827" y="9703"/>
                    <a:pt x="18674" y="9674"/>
                    <a:pt x="18542" y="9653"/>
                  </a:cubicBezTo>
                  <a:cubicBezTo>
                    <a:pt x="17856" y="9545"/>
                    <a:pt x="17209" y="9223"/>
                    <a:pt x="16575" y="8954"/>
                  </a:cubicBezTo>
                  <a:cubicBezTo>
                    <a:pt x="16163" y="8779"/>
                    <a:pt x="15707" y="8644"/>
                    <a:pt x="15254" y="8644"/>
                  </a:cubicBezTo>
                  <a:cubicBezTo>
                    <a:pt x="15094" y="8644"/>
                    <a:pt x="14934" y="8661"/>
                    <a:pt x="14777" y="8699"/>
                  </a:cubicBezTo>
                  <a:cubicBezTo>
                    <a:pt x="14920" y="8075"/>
                    <a:pt x="14912" y="7428"/>
                    <a:pt x="14917" y="6787"/>
                  </a:cubicBezTo>
                  <a:cubicBezTo>
                    <a:pt x="14942" y="6784"/>
                    <a:pt x="14967" y="6779"/>
                    <a:pt x="14994" y="6774"/>
                  </a:cubicBezTo>
                  <a:cubicBezTo>
                    <a:pt x="15097" y="6759"/>
                    <a:pt x="15205" y="6742"/>
                    <a:pt x="15317" y="6727"/>
                  </a:cubicBezTo>
                  <a:close/>
                  <a:moveTo>
                    <a:pt x="11111" y="8183"/>
                  </a:moveTo>
                  <a:cubicBezTo>
                    <a:pt x="12089" y="8183"/>
                    <a:pt x="13064" y="8450"/>
                    <a:pt x="13911" y="8937"/>
                  </a:cubicBezTo>
                  <a:cubicBezTo>
                    <a:pt x="13884" y="9088"/>
                    <a:pt x="13854" y="9236"/>
                    <a:pt x="13824" y="9384"/>
                  </a:cubicBezTo>
                  <a:cubicBezTo>
                    <a:pt x="13819" y="9409"/>
                    <a:pt x="13823" y="9435"/>
                    <a:pt x="13833" y="9456"/>
                  </a:cubicBezTo>
                  <a:cubicBezTo>
                    <a:pt x="13781" y="9553"/>
                    <a:pt x="13741" y="9656"/>
                    <a:pt x="13712" y="9761"/>
                  </a:cubicBezTo>
                  <a:cubicBezTo>
                    <a:pt x="13704" y="9760"/>
                    <a:pt x="13696" y="9756"/>
                    <a:pt x="13686" y="9755"/>
                  </a:cubicBezTo>
                  <a:cubicBezTo>
                    <a:pt x="13577" y="9741"/>
                    <a:pt x="13467" y="9734"/>
                    <a:pt x="13357" y="9734"/>
                  </a:cubicBezTo>
                  <a:cubicBezTo>
                    <a:pt x="12586" y="9734"/>
                    <a:pt x="11791" y="10055"/>
                    <a:pt x="11095" y="10330"/>
                  </a:cubicBezTo>
                  <a:cubicBezTo>
                    <a:pt x="10752" y="10467"/>
                    <a:pt x="10418" y="10629"/>
                    <a:pt x="10096" y="10814"/>
                  </a:cubicBezTo>
                  <a:cubicBezTo>
                    <a:pt x="9993" y="10824"/>
                    <a:pt x="9886" y="10834"/>
                    <a:pt x="9784" y="10842"/>
                  </a:cubicBezTo>
                  <a:cubicBezTo>
                    <a:pt x="9659" y="10854"/>
                    <a:pt x="9534" y="10867"/>
                    <a:pt x="9409" y="10887"/>
                  </a:cubicBezTo>
                  <a:cubicBezTo>
                    <a:pt x="9409" y="10877"/>
                    <a:pt x="9407" y="10869"/>
                    <a:pt x="9405" y="10859"/>
                  </a:cubicBezTo>
                  <a:cubicBezTo>
                    <a:pt x="9247" y="10277"/>
                    <a:pt x="9252" y="9379"/>
                    <a:pt x="9747" y="8951"/>
                  </a:cubicBezTo>
                  <a:lnTo>
                    <a:pt x="9749" y="8951"/>
                  </a:lnTo>
                  <a:cubicBezTo>
                    <a:pt x="9819" y="8891"/>
                    <a:pt x="9796" y="8804"/>
                    <a:pt x="9741" y="8757"/>
                  </a:cubicBezTo>
                  <a:cubicBezTo>
                    <a:pt x="10004" y="8565"/>
                    <a:pt x="10293" y="8415"/>
                    <a:pt x="10560" y="8230"/>
                  </a:cubicBezTo>
                  <a:cubicBezTo>
                    <a:pt x="10562" y="8230"/>
                    <a:pt x="10565" y="8230"/>
                    <a:pt x="10567" y="8230"/>
                  </a:cubicBezTo>
                  <a:cubicBezTo>
                    <a:pt x="10595" y="8230"/>
                    <a:pt x="10622" y="8222"/>
                    <a:pt x="10643" y="8203"/>
                  </a:cubicBezTo>
                  <a:cubicBezTo>
                    <a:pt x="10799" y="8190"/>
                    <a:pt x="10955" y="8183"/>
                    <a:pt x="11111" y="8183"/>
                  </a:cubicBezTo>
                  <a:close/>
                  <a:moveTo>
                    <a:pt x="13383" y="9995"/>
                  </a:moveTo>
                  <a:cubicBezTo>
                    <a:pt x="13477" y="9995"/>
                    <a:pt x="13572" y="10001"/>
                    <a:pt x="13666" y="10013"/>
                  </a:cubicBezTo>
                  <a:lnTo>
                    <a:pt x="13677" y="10013"/>
                  </a:lnTo>
                  <a:cubicBezTo>
                    <a:pt x="13681" y="10135"/>
                    <a:pt x="13704" y="10257"/>
                    <a:pt x="13748" y="10370"/>
                  </a:cubicBezTo>
                  <a:lnTo>
                    <a:pt x="13746" y="10370"/>
                  </a:lnTo>
                  <a:cubicBezTo>
                    <a:pt x="13581" y="10321"/>
                    <a:pt x="13409" y="10300"/>
                    <a:pt x="13235" y="10300"/>
                  </a:cubicBezTo>
                  <a:cubicBezTo>
                    <a:pt x="12982" y="10300"/>
                    <a:pt x="12726" y="10345"/>
                    <a:pt x="12488" y="10412"/>
                  </a:cubicBezTo>
                  <a:cubicBezTo>
                    <a:pt x="12181" y="10497"/>
                    <a:pt x="11822" y="10651"/>
                    <a:pt x="11579" y="10894"/>
                  </a:cubicBezTo>
                  <a:cubicBezTo>
                    <a:pt x="11339" y="10816"/>
                    <a:pt x="11087" y="10772"/>
                    <a:pt x="10833" y="10769"/>
                  </a:cubicBezTo>
                  <a:lnTo>
                    <a:pt x="10743" y="10769"/>
                  </a:lnTo>
                  <a:cubicBezTo>
                    <a:pt x="10847" y="10721"/>
                    <a:pt x="10948" y="10672"/>
                    <a:pt x="11053" y="10627"/>
                  </a:cubicBezTo>
                  <a:cubicBezTo>
                    <a:pt x="11461" y="10449"/>
                    <a:pt x="11888" y="10305"/>
                    <a:pt x="12313" y="10180"/>
                  </a:cubicBezTo>
                  <a:cubicBezTo>
                    <a:pt x="12658" y="10078"/>
                    <a:pt x="13020" y="9995"/>
                    <a:pt x="13383" y="9995"/>
                  </a:cubicBezTo>
                  <a:close/>
                  <a:moveTo>
                    <a:pt x="9632" y="11106"/>
                  </a:moveTo>
                  <a:lnTo>
                    <a:pt x="9632" y="11106"/>
                  </a:lnTo>
                  <a:cubicBezTo>
                    <a:pt x="9355" y="11294"/>
                    <a:pt x="9093" y="11503"/>
                    <a:pt x="8848" y="11730"/>
                  </a:cubicBezTo>
                  <a:cubicBezTo>
                    <a:pt x="8903" y="11553"/>
                    <a:pt x="8977" y="11376"/>
                    <a:pt x="9085" y="11229"/>
                  </a:cubicBezTo>
                  <a:lnTo>
                    <a:pt x="9087" y="11229"/>
                  </a:lnTo>
                  <a:cubicBezTo>
                    <a:pt x="9262" y="11168"/>
                    <a:pt x="9445" y="11128"/>
                    <a:pt x="9632" y="11106"/>
                  </a:cubicBezTo>
                  <a:close/>
                  <a:moveTo>
                    <a:pt x="10857" y="11024"/>
                  </a:moveTo>
                  <a:cubicBezTo>
                    <a:pt x="11047" y="11024"/>
                    <a:pt x="11233" y="11056"/>
                    <a:pt x="11414" y="11106"/>
                  </a:cubicBezTo>
                  <a:cubicBezTo>
                    <a:pt x="11389" y="11149"/>
                    <a:pt x="11367" y="11194"/>
                    <a:pt x="11349" y="11243"/>
                  </a:cubicBezTo>
                  <a:cubicBezTo>
                    <a:pt x="11277" y="11445"/>
                    <a:pt x="11334" y="11643"/>
                    <a:pt x="11442" y="11818"/>
                  </a:cubicBezTo>
                  <a:lnTo>
                    <a:pt x="11440" y="11818"/>
                  </a:lnTo>
                  <a:cubicBezTo>
                    <a:pt x="11339" y="11809"/>
                    <a:pt x="11237" y="11805"/>
                    <a:pt x="11134" y="11805"/>
                  </a:cubicBezTo>
                  <a:cubicBezTo>
                    <a:pt x="10303" y="11805"/>
                    <a:pt x="9448" y="12083"/>
                    <a:pt x="8726" y="12457"/>
                  </a:cubicBezTo>
                  <a:cubicBezTo>
                    <a:pt x="8695" y="12472"/>
                    <a:pt x="8671" y="12501"/>
                    <a:pt x="8663" y="12534"/>
                  </a:cubicBezTo>
                  <a:cubicBezTo>
                    <a:pt x="8683" y="12427"/>
                    <a:pt x="8705" y="12322"/>
                    <a:pt x="8725" y="12215"/>
                  </a:cubicBezTo>
                  <a:cubicBezTo>
                    <a:pt x="9153" y="11760"/>
                    <a:pt x="9652" y="11378"/>
                    <a:pt x="10193" y="11063"/>
                  </a:cubicBezTo>
                  <a:cubicBezTo>
                    <a:pt x="10361" y="11054"/>
                    <a:pt x="10530" y="11048"/>
                    <a:pt x="10690" y="11033"/>
                  </a:cubicBezTo>
                  <a:cubicBezTo>
                    <a:pt x="10746" y="11027"/>
                    <a:pt x="10802" y="11024"/>
                    <a:pt x="10857" y="11024"/>
                  </a:cubicBezTo>
                  <a:close/>
                  <a:moveTo>
                    <a:pt x="13235" y="10554"/>
                  </a:moveTo>
                  <a:cubicBezTo>
                    <a:pt x="13469" y="10554"/>
                    <a:pt x="13701" y="10598"/>
                    <a:pt x="13899" y="10711"/>
                  </a:cubicBezTo>
                  <a:cubicBezTo>
                    <a:pt x="13908" y="10716"/>
                    <a:pt x="13916" y="10719"/>
                    <a:pt x="13926" y="10722"/>
                  </a:cubicBezTo>
                  <a:cubicBezTo>
                    <a:pt x="13934" y="10736"/>
                    <a:pt x="13944" y="10751"/>
                    <a:pt x="13953" y="10764"/>
                  </a:cubicBezTo>
                  <a:cubicBezTo>
                    <a:pt x="13953" y="10766"/>
                    <a:pt x="13951" y="10767"/>
                    <a:pt x="13951" y="10771"/>
                  </a:cubicBezTo>
                  <a:cubicBezTo>
                    <a:pt x="13864" y="11074"/>
                    <a:pt x="13738" y="11365"/>
                    <a:pt x="13684" y="11678"/>
                  </a:cubicBezTo>
                  <a:cubicBezTo>
                    <a:pt x="13669" y="11764"/>
                    <a:pt x="13734" y="11810"/>
                    <a:pt x="13802" y="11810"/>
                  </a:cubicBezTo>
                  <a:cubicBezTo>
                    <a:pt x="13863" y="11810"/>
                    <a:pt x="13928" y="11774"/>
                    <a:pt x="13941" y="11696"/>
                  </a:cubicBezTo>
                  <a:cubicBezTo>
                    <a:pt x="13981" y="11463"/>
                    <a:pt x="14069" y="11241"/>
                    <a:pt x="14145" y="11018"/>
                  </a:cubicBezTo>
                  <a:cubicBezTo>
                    <a:pt x="14196" y="11081"/>
                    <a:pt x="14250" y="11143"/>
                    <a:pt x="14301" y="11201"/>
                  </a:cubicBezTo>
                  <a:cubicBezTo>
                    <a:pt x="14578" y="11513"/>
                    <a:pt x="14907" y="11787"/>
                    <a:pt x="15157" y="12122"/>
                  </a:cubicBezTo>
                  <a:cubicBezTo>
                    <a:pt x="15262" y="12264"/>
                    <a:pt x="15337" y="12440"/>
                    <a:pt x="15160" y="12556"/>
                  </a:cubicBezTo>
                  <a:cubicBezTo>
                    <a:pt x="14925" y="12711"/>
                    <a:pt x="14567" y="12731"/>
                    <a:pt x="14293" y="12762"/>
                  </a:cubicBezTo>
                  <a:cubicBezTo>
                    <a:pt x="14088" y="12784"/>
                    <a:pt x="13883" y="12794"/>
                    <a:pt x="13676" y="12799"/>
                  </a:cubicBezTo>
                  <a:cubicBezTo>
                    <a:pt x="13732" y="12587"/>
                    <a:pt x="13791" y="12375"/>
                    <a:pt x="13863" y="12167"/>
                  </a:cubicBezTo>
                  <a:cubicBezTo>
                    <a:pt x="13896" y="12068"/>
                    <a:pt x="13814" y="11998"/>
                    <a:pt x="13734" y="11998"/>
                  </a:cubicBezTo>
                  <a:cubicBezTo>
                    <a:pt x="13686" y="11998"/>
                    <a:pt x="13638" y="12024"/>
                    <a:pt x="13617" y="12084"/>
                  </a:cubicBezTo>
                  <a:cubicBezTo>
                    <a:pt x="13537" y="12320"/>
                    <a:pt x="13472" y="12562"/>
                    <a:pt x="13409" y="12804"/>
                  </a:cubicBezTo>
                  <a:lnTo>
                    <a:pt x="13090" y="12804"/>
                  </a:lnTo>
                  <a:cubicBezTo>
                    <a:pt x="13087" y="12767"/>
                    <a:pt x="13065" y="12734"/>
                    <a:pt x="13032" y="12716"/>
                  </a:cubicBezTo>
                  <a:cubicBezTo>
                    <a:pt x="12755" y="12544"/>
                    <a:pt x="12468" y="12387"/>
                    <a:pt x="12198" y="12200"/>
                  </a:cubicBezTo>
                  <a:cubicBezTo>
                    <a:pt x="11951" y="12027"/>
                    <a:pt x="11577" y="11757"/>
                    <a:pt x="11579" y="11418"/>
                  </a:cubicBezTo>
                  <a:cubicBezTo>
                    <a:pt x="11581" y="11333"/>
                    <a:pt x="11606" y="11253"/>
                    <a:pt x="11654" y="11184"/>
                  </a:cubicBezTo>
                  <a:cubicBezTo>
                    <a:pt x="11953" y="11294"/>
                    <a:pt x="12241" y="11448"/>
                    <a:pt x="12520" y="11590"/>
                  </a:cubicBezTo>
                  <a:cubicBezTo>
                    <a:pt x="12541" y="11600"/>
                    <a:pt x="12561" y="11605"/>
                    <a:pt x="12581" y="11605"/>
                  </a:cubicBezTo>
                  <a:cubicBezTo>
                    <a:pt x="12701" y="11605"/>
                    <a:pt x="12790" y="11439"/>
                    <a:pt x="12662" y="11375"/>
                  </a:cubicBezTo>
                  <a:cubicBezTo>
                    <a:pt x="12391" y="11236"/>
                    <a:pt x="12123" y="11098"/>
                    <a:pt x="11846" y="10988"/>
                  </a:cubicBezTo>
                  <a:cubicBezTo>
                    <a:pt x="12059" y="10827"/>
                    <a:pt x="12353" y="10722"/>
                    <a:pt x="12536" y="10666"/>
                  </a:cubicBezTo>
                  <a:cubicBezTo>
                    <a:pt x="12752" y="10600"/>
                    <a:pt x="12995" y="10554"/>
                    <a:pt x="13235" y="10554"/>
                  </a:cubicBezTo>
                  <a:close/>
                  <a:moveTo>
                    <a:pt x="11135" y="12063"/>
                  </a:moveTo>
                  <a:cubicBezTo>
                    <a:pt x="11274" y="12063"/>
                    <a:pt x="11412" y="12071"/>
                    <a:pt x="11549" y="12089"/>
                  </a:cubicBezTo>
                  <a:cubicBezTo>
                    <a:pt x="11554" y="12089"/>
                    <a:pt x="11559" y="12089"/>
                    <a:pt x="11564" y="12089"/>
                  </a:cubicBezTo>
                  <a:cubicBezTo>
                    <a:pt x="11590" y="12089"/>
                    <a:pt x="11616" y="12082"/>
                    <a:pt x="11637" y="12065"/>
                  </a:cubicBezTo>
                  <a:cubicBezTo>
                    <a:pt x="11687" y="12119"/>
                    <a:pt x="11741" y="12167"/>
                    <a:pt x="11792" y="12212"/>
                  </a:cubicBezTo>
                  <a:cubicBezTo>
                    <a:pt x="12068" y="12445"/>
                    <a:pt x="12378" y="12624"/>
                    <a:pt x="12685" y="12809"/>
                  </a:cubicBezTo>
                  <a:cubicBezTo>
                    <a:pt x="12566" y="12811"/>
                    <a:pt x="12446" y="12814"/>
                    <a:pt x="12328" y="12821"/>
                  </a:cubicBezTo>
                  <a:cubicBezTo>
                    <a:pt x="11863" y="12846"/>
                    <a:pt x="11282" y="12876"/>
                    <a:pt x="10920" y="13209"/>
                  </a:cubicBezTo>
                  <a:cubicBezTo>
                    <a:pt x="10877" y="13250"/>
                    <a:pt x="10840" y="13295"/>
                    <a:pt x="10812" y="13345"/>
                  </a:cubicBezTo>
                  <a:cubicBezTo>
                    <a:pt x="10098" y="13104"/>
                    <a:pt x="9337" y="12994"/>
                    <a:pt x="8588" y="12904"/>
                  </a:cubicBezTo>
                  <a:cubicBezTo>
                    <a:pt x="8614" y="12791"/>
                    <a:pt x="8636" y="12677"/>
                    <a:pt x="8657" y="12563"/>
                  </a:cubicBezTo>
                  <a:lnTo>
                    <a:pt x="8657" y="12563"/>
                  </a:lnTo>
                  <a:cubicBezTo>
                    <a:pt x="8655" y="12632"/>
                    <a:pt x="8708" y="12704"/>
                    <a:pt x="8781" y="12704"/>
                  </a:cubicBezTo>
                  <a:cubicBezTo>
                    <a:pt x="8799" y="12704"/>
                    <a:pt x="8819" y="12700"/>
                    <a:pt x="8840" y="12689"/>
                  </a:cubicBezTo>
                  <a:cubicBezTo>
                    <a:pt x="9528" y="12331"/>
                    <a:pt x="10341" y="12063"/>
                    <a:pt x="11135" y="12063"/>
                  </a:cubicBezTo>
                  <a:close/>
                  <a:moveTo>
                    <a:pt x="25388" y="10289"/>
                  </a:moveTo>
                  <a:cubicBezTo>
                    <a:pt x="25735" y="10669"/>
                    <a:pt x="26088" y="11036"/>
                    <a:pt x="26297" y="11516"/>
                  </a:cubicBezTo>
                  <a:cubicBezTo>
                    <a:pt x="26287" y="11525"/>
                    <a:pt x="26277" y="11535"/>
                    <a:pt x="26268" y="11546"/>
                  </a:cubicBezTo>
                  <a:cubicBezTo>
                    <a:pt x="25583" y="12559"/>
                    <a:pt x="24819" y="13523"/>
                    <a:pt x="23911" y="14340"/>
                  </a:cubicBezTo>
                  <a:cubicBezTo>
                    <a:pt x="23960" y="14270"/>
                    <a:pt x="24006" y="14199"/>
                    <a:pt x="24052" y="14125"/>
                  </a:cubicBezTo>
                  <a:cubicBezTo>
                    <a:pt x="24492" y="13431"/>
                    <a:pt x="24829" y="12661"/>
                    <a:pt x="25064" y="11873"/>
                  </a:cubicBezTo>
                  <a:cubicBezTo>
                    <a:pt x="25164" y="11540"/>
                    <a:pt x="25224" y="11199"/>
                    <a:pt x="25293" y="10859"/>
                  </a:cubicBezTo>
                  <a:cubicBezTo>
                    <a:pt x="25331" y="10669"/>
                    <a:pt x="25364" y="10479"/>
                    <a:pt x="25388" y="10289"/>
                  </a:cubicBezTo>
                  <a:close/>
                  <a:moveTo>
                    <a:pt x="9264" y="9166"/>
                  </a:moveTo>
                  <a:cubicBezTo>
                    <a:pt x="9015" y="9660"/>
                    <a:pt x="9008" y="10320"/>
                    <a:pt x="9128" y="10827"/>
                  </a:cubicBezTo>
                  <a:cubicBezTo>
                    <a:pt x="9053" y="10882"/>
                    <a:pt x="8985" y="10946"/>
                    <a:pt x="8925" y="11016"/>
                  </a:cubicBezTo>
                  <a:cubicBezTo>
                    <a:pt x="8873" y="11036"/>
                    <a:pt x="8822" y="11059"/>
                    <a:pt x="8770" y="11084"/>
                  </a:cubicBezTo>
                  <a:cubicBezTo>
                    <a:pt x="8680" y="11131"/>
                    <a:pt x="8686" y="11234"/>
                    <a:pt x="8738" y="11291"/>
                  </a:cubicBezTo>
                  <a:cubicBezTo>
                    <a:pt x="8608" y="11538"/>
                    <a:pt x="8530" y="11825"/>
                    <a:pt x="8471" y="12112"/>
                  </a:cubicBezTo>
                  <a:cubicBezTo>
                    <a:pt x="8463" y="12122"/>
                    <a:pt x="8453" y="12130"/>
                    <a:pt x="8445" y="12140"/>
                  </a:cubicBezTo>
                  <a:cubicBezTo>
                    <a:pt x="8403" y="12189"/>
                    <a:pt x="8398" y="12257"/>
                    <a:pt x="8433" y="12310"/>
                  </a:cubicBezTo>
                  <a:cubicBezTo>
                    <a:pt x="8396" y="12506"/>
                    <a:pt x="8366" y="12699"/>
                    <a:pt x="8328" y="12873"/>
                  </a:cubicBezTo>
                  <a:lnTo>
                    <a:pt x="8094" y="12844"/>
                  </a:lnTo>
                  <a:cubicBezTo>
                    <a:pt x="8088" y="12843"/>
                    <a:pt x="8082" y="12843"/>
                    <a:pt x="8076" y="12843"/>
                  </a:cubicBezTo>
                  <a:cubicBezTo>
                    <a:pt x="7928" y="12843"/>
                    <a:pt x="7917" y="13083"/>
                    <a:pt x="8076" y="13103"/>
                  </a:cubicBezTo>
                  <a:lnTo>
                    <a:pt x="8264" y="13124"/>
                  </a:lnTo>
                  <a:cubicBezTo>
                    <a:pt x="8231" y="13240"/>
                    <a:pt x="8183" y="13348"/>
                    <a:pt x="8119" y="13448"/>
                  </a:cubicBezTo>
                  <a:cubicBezTo>
                    <a:pt x="7974" y="13672"/>
                    <a:pt x="7801" y="13875"/>
                    <a:pt x="7654" y="14097"/>
                  </a:cubicBezTo>
                  <a:cubicBezTo>
                    <a:pt x="7574" y="14219"/>
                    <a:pt x="7510" y="14350"/>
                    <a:pt x="7462" y="14489"/>
                  </a:cubicBezTo>
                  <a:cubicBezTo>
                    <a:pt x="7117" y="14117"/>
                    <a:pt x="7097" y="13571"/>
                    <a:pt x="7167" y="13079"/>
                  </a:cubicBezTo>
                  <a:lnTo>
                    <a:pt x="7163" y="13079"/>
                  </a:lnTo>
                  <a:cubicBezTo>
                    <a:pt x="7254" y="12444"/>
                    <a:pt x="7510" y="11823"/>
                    <a:pt x="7794" y="11249"/>
                  </a:cubicBezTo>
                  <a:cubicBezTo>
                    <a:pt x="8041" y="10744"/>
                    <a:pt x="8338" y="10264"/>
                    <a:pt x="8681" y="9817"/>
                  </a:cubicBezTo>
                  <a:cubicBezTo>
                    <a:pt x="8860" y="9586"/>
                    <a:pt x="9053" y="9369"/>
                    <a:pt x="9264" y="9166"/>
                  </a:cubicBezTo>
                  <a:close/>
                  <a:moveTo>
                    <a:pt x="8528" y="13154"/>
                  </a:moveTo>
                  <a:cubicBezTo>
                    <a:pt x="9270" y="13243"/>
                    <a:pt x="10029" y="13348"/>
                    <a:pt x="10735" y="13588"/>
                  </a:cubicBezTo>
                  <a:cubicBezTo>
                    <a:pt x="10717" y="13770"/>
                    <a:pt x="10763" y="13967"/>
                    <a:pt x="10828" y="14140"/>
                  </a:cubicBezTo>
                  <a:cubicBezTo>
                    <a:pt x="10928" y="14411"/>
                    <a:pt x="11120" y="14626"/>
                    <a:pt x="11254" y="14878"/>
                  </a:cubicBezTo>
                  <a:cubicBezTo>
                    <a:pt x="11274" y="14914"/>
                    <a:pt x="11370" y="15148"/>
                    <a:pt x="11325" y="15195"/>
                  </a:cubicBezTo>
                  <a:cubicBezTo>
                    <a:pt x="11274" y="15250"/>
                    <a:pt x="11097" y="15251"/>
                    <a:pt x="11027" y="15265"/>
                  </a:cubicBezTo>
                  <a:cubicBezTo>
                    <a:pt x="10425" y="15380"/>
                    <a:pt x="9774" y="15473"/>
                    <a:pt x="9230" y="15773"/>
                  </a:cubicBezTo>
                  <a:cubicBezTo>
                    <a:pt x="9030" y="15683"/>
                    <a:pt x="8810" y="15628"/>
                    <a:pt x="8608" y="15590"/>
                  </a:cubicBezTo>
                  <a:cubicBezTo>
                    <a:pt x="8395" y="15550"/>
                    <a:pt x="8180" y="15529"/>
                    <a:pt x="7965" y="15529"/>
                  </a:cubicBezTo>
                  <a:cubicBezTo>
                    <a:pt x="7816" y="15529"/>
                    <a:pt x="7667" y="15539"/>
                    <a:pt x="7519" y="15558"/>
                  </a:cubicBezTo>
                  <a:cubicBezTo>
                    <a:pt x="7589" y="15068"/>
                    <a:pt x="7636" y="14597"/>
                    <a:pt x="7916" y="14172"/>
                  </a:cubicBezTo>
                  <a:lnTo>
                    <a:pt x="7916" y="14170"/>
                  </a:lnTo>
                  <a:cubicBezTo>
                    <a:pt x="8141" y="13832"/>
                    <a:pt x="8416" y="13551"/>
                    <a:pt x="8528" y="13154"/>
                  </a:cubicBezTo>
                  <a:close/>
                  <a:moveTo>
                    <a:pt x="7906" y="15790"/>
                  </a:moveTo>
                  <a:cubicBezTo>
                    <a:pt x="8093" y="15790"/>
                    <a:pt x="8279" y="15806"/>
                    <a:pt x="8458" y="15828"/>
                  </a:cubicBezTo>
                  <a:cubicBezTo>
                    <a:pt x="8643" y="15852"/>
                    <a:pt x="8863" y="15894"/>
                    <a:pt x="9058" y="15974"/>
                  </a:cubicBezTo>
                  <a:cubicBezTo>
                    <a:pt x="8963" y="16095"/>
                    <a:pt x="8883" y="16227"/>
                    <a:pt x="8818" y="16366"/>
                  </a:cubicBezTo>
                  <a:cubicBezTo>
                    <a:pt x="8131" y="16424"/>
                    <a:pt x="7499" y="16729"/>
                    <a:pt x="6942" y="17163"/>
                  </a:cubicBezTo>
                  <a:cubicBezTo>
                    <a:pt x="6856" y="17170"/>
                    <a:pt x="6770" y="17178"/>
                    <a:pt x="6686" y="17190"/>
                  </a:cubicBezTo>
                  <a:cubicBezTo>
                    <a:pt x="6700" y="16988"/>
                    <a:pt x="6730" y="16789"/>
                    <a:pt x="6778" y="16592"/>
                  </a:cubicBezTo>
                  <a:cubicBezTo>
                    <a:pt x="6823" y="16397"/>
                    <a:pt x="6908" y="16084"/>
                    <a:pt x="7073" y="15897"/>
                  </a:cubicBezTo>
                  <a:cubicBezTo>
                    <a:pt x="7088" y="15903"/>
                    <a:pt x="7104" y="15906"/>
                    <a:pt x="7120" y="15906"/>
                  </a:cubicBezTo>
                  <a:cubicBezTo>
                    <a:pt x="7135" y="15906"/>
                    <a:pt x="7151" y="15903"/>
                    <a:pt x="7165" y="15899"/>
                  </a:cubicBezTo>
                  <a:cubicBezTo>
                    <a:pt x="7399" y="15819"/>
                    <a:pt x="7653" y="15790"/>
                    <a:pt x="7906" y="15790"/>
                  </a:cubicBezTo>
                  <a:close/>
                  <a:moveTo>
                    <a:pt x="8700" y="16634"/>
                  </a:moveTo>
                  <a:lnTo>
                    <a:pt x="8700" y="16634"/>
                  </a:lnTo>
                  <a:cubicBezTo>
                    <a:pt x="8663" y="16728"/>
                    <a:pt x="8625" y="16819"/>
                    <a:pt x="8585" y="16913"/>
                  </a:cubicBezTo>
                  <a:cubicBezTo>
                    <a:pt x="8526" y="17051"/>
                    <a:pt x="8451" y="17185"/>
                    <a:pt x="8379" y="17320"/>
                  </a:cubicBezTo>
                  <a:cubicBezTo>
                    <a:pt x="8196" y="17270"/>
                    <a:pt x="8011" y="17231"/>
                    <a:pt x="7822" y="17205"/>
                  </a:cubicBezTo>
                  <a:cubicBezTo>
                    <a:pt x="7689" y="17186"/>
                    <a:pt x="7550" y="17171"/>
                    <a:pt x="7410" y="17163"/>
                  </a:cubicBezTo>
                  <a:cubicBezTo>
                    <a:pt x="7801" y="16898"/>
                    <a:pt x="8236" y="16698"/>
                    <a:pt x="8700" y="16634"/>
                  </a:cubicBezTo>
                  <a:close/>
                  <a:moveTo>
                    <a:pt x="21019" y="2910"/>
                  </a:moveTo>
                  <a:cubicBezTo>
                    <a:pt x="21309" y="3541"/>
                    <a:pt x="21689" y="4120"/>
                    <a:pt x="22071" y="4695"/>
                  </a:cubicBezTo>
                  <a:cubicBezTo>
                    <a:pt x="22132" y="4784"/>
                    <a:pt x="22192" y="4872"/>
                    <a:pt x="22252" y="4961"/>
                  </a:cubicBezTo>
                  <a:cubicBezTo>
                    <a:pt x="22008" y="4807"/>
                    <a:pt x="21678" y="4762"/>
                    <a:pt x="21411" y="4730"/>
                  </a:cubicBezTo>
                  <a:cubicBezTo>
                    <a:pt x="21201" y="4707"/>
                    <a:pt x="20991" y="4699"/>
                    <a:pt x="20780" y="4699"/>
                  </a:cubicBezTo>
                  <a:cubicBezTo>
                    <a:pt x="20436" y="4699"/>
                    <a:pt x="20092" y="4720"/>
                    <a:pt x="19749" y="4724"/>
                  </a:cubicBezTo>
                  <a:cubicBezTo>
                    <a:pt x="19116" y="4732"/>
                    <a:pt x="18448" y="4774"/>
                    <a:pt x="17911" y="5152"/>
                  </a:cubicBezTo>
                  <a:cubicBezTo>
                    <a:pt x="17556" y="5403"/>
                    <a:pt x="17301" y="5773"/>
                    <a:pt x="17451" y="6217"/>
                  </a:cubicBezTo>
                  <a:cubicBezTo>
                    <a:pt x="17532" y="6452"/>
                    <a:pt x="17756" y="6617"/>
                    <a:pt x="17951" y="6751"/>
                  </a:cubicBezTo>
                  <a:cubicBezTo>
                    <a:pt x="18285" y="6982"/>
                    <a:pt x="18615" y="7223"/>
                    <a:pt x="18947" y="7459"/>
                  </a:cubicBezTo>
                  <a:cubicBezTo>
                    <a:pt x="19534" y="7875"/>
                    <a:pt x="20143" y="8285"/>
                    <a:pt x="20789" y="8607"/>
                  </a:cubicBezTo>
                  <a:cubicBezTo>
                    <a:pt x="20917" y="8672"/>
                    <a:pt x="21037" y="8701"/>
                    <a:pt x="21150" y="8701"/>
                  </a:cubicBezTo>
                  <a:cubicBezTo>
                    <a:pt x="21452" y="8701"/>
                    <a:pt x="21700" y="8492"/>
                    <a:pt x="21895" y="8198"/>
                  </a:cubicBezTo>
                  <a:cubicBezTo>
                    <a:pt x="22115" y="7865"/>
                    <a:pt x="22268" y="7483"/>
                    <a:pt x="22398" y="7107"/>
                  </a:cubicBezTo>
                  <a:cubicBezTo>
                    <a:pt x="22560" y="6610"/>
                    <a:pt x="22714" y="6033"/>
                    <a:pt x="22600" y="5508"/>
                  </a:cubicBezTo>
                  <a:lnTo>
                    <a:pt x="22600" y="5508"/>
                  </a:lnTo>
                  <a:cubicBezTo>
                    <a:pt x="22614" y="5531"/>
                    <a:pt x="22627" y="5554"/>
                    <a:pt x="22639" y="5578"/>
                  </a:cubicBezTo>
                  <a:cubicBezTo>
                    <a:pt x="22775" y="5835"/>
                    <a:pt x="22799" y="6112"/>
                    <a:pt x="22810" y="6397"/>
                  </a:cubicBezTo>
                  <a:cubicBezTo>
                    <a:pt x="22824" y="6732"/>
                    <a:pt x="22812" y="7376"/>
                    <a:pt x="23122" y="7603"/>
                  </a:cubicBezTo>
                  <a:cubicBezTo>
                    <a:pt x="23183" y="7647"/>
                    <a:pt x="23245" y="7666"/>
                    <a:pt x="23305" y="7666"/>
                  </a:cubicBezTo>
                  <a:cubicBezTo>
                    <a:pt x="23456" y="7666"/>
                    <a:pt x="23602" y="7549"/>
                    <a:pt x="23721" y="7426"/>
                  </a:cubicBezTo>
                  <a:cubicBezTo>
                    <a:pt x="23743" y="7423"/>
                    <a:pt x="23763" y="7413"/>
                    <a:pt x="23778" y="7398"/>
                  </a:cubicBezTo>
                  <a:cubicBezTo>
                    <a:pt x="24082" y="7740"/>
                    <a:pt x="24360" y="8103"/>
                    <a:pt x="24612" y="8485"/>
                  </a:cubicBezTo>
                  <a:cubicBezTo>
                    <a:pt x="24862" y="8859"/>
                    <a:pt x="25096" y="9216"/>
                    <a:pt x="25154" y="9670"/>
                  </a:cubicBezTo>
                  <a:cubicBezTo>
                    <a:pt x="25164" y="9750"/>
                    <a:pt x="25169" y="9832"/>
                    <a:pt x="25167" y="9915"/>
                  </a:cubicBezTo>
                  <a:cubicBezTo>
                    <a:pt x="25147" y="9948"/>
                    <a:pt x="25147" y="9992"/>
                    <a:pt x="25164" y="10028"/>
                  </a:cubicBezTo>
                  <a:cubicBezTo>
                    <a:pt x="25149" y="10302"/>
                    <a:pt x="25089" y="10577"/>
                    <a:pt x="25037" y="10839"/>
                  </a:cubicBezTo>
                  <a:cubicBezTo>
                    <a:pt x="24969" y="11181"/>
                    <a:pt x="24902" y="11520"/>
                    <a:pt x="24802" y="11855"/>
                  </a:cubicBezTo>
                  <a:cubicBezTo>
                    <a:pt x="24582" y="12579"/>
                    <a:pt x="24272" y="13273"/>
                    <a:pt x="23878" y="13918"/>
                  </a:cubicBezTo>
                  <a:cubicBezTo>
                    <a:pt x="23588" y="14399"/>
                    <a:pt x="23232" y="14889"/>
                    <a:pt x="22774" y="15230"/>
                  </a:cubicBezTo>
                  <a:cubicBezTo>
                    <a:pt x="22222" y="15588"/>
                    <a:pt x="21624" y="15870"/>
                    <a:pt x="20997" y="16070"/>
                  </a:cubicBezTo>
                  <a:cubicBezTo>
                    <a:pt x="20270" y="16301"/>
                    <a:pt x="19524" y="16452"/>
                    <a:pt x="18847" y="16819"/>
                  </a:cubicBezTo>
                  <a:cubicBezTo>
                    <a:pt x="17661" y="17462"/>
                    <a:pt x="16900" y="18679"/>
                    <a:pt x="16190" y="19780"/>
                  </a:cubicBezTo>
                  <a:cubicBezTo>
                    <a:pt x="15821" y="20352"/>
                    <a:pt x="15451" y="20925"/>
                    <a:pt x="15012" y="21447"/>
                  </a:cubicBezTo>
                  <a:cubicBezTo>
                    <a:pt x="15000" y="21460"/>
                    <a:pt x="14989" y="21473"/>
                    <a:pt x="14977" y="21487"/>
                  </a:cubicBezTo>
                  <a:cubicBezTo>
                    <a:pt x="14512" y="19862"/>
                    <a:pt x="12593" y="19138"/>
                    <a:pt x="11082" y="18838"/>
                  </a:cubicBezTo>
                  <a:cubicBezTo>
                    <a:pt x="10641" y="18749"/>
                    <a:pt x="10199" y="18681"/>
                    <a:pt x="9757" y="18604"/>
                  </a:cubicBezTo>
                  <a:cubicBezTo>
                    <a:pt x="9505" y="18563"/>
                    <a:pt x="9257" y="18506"/>
                    <a:pt x="9012" y="18436"/>
                  </a:cubicBezTo>
                  <a:cubicBezTo>
                    <a:pt x="8812" y="18377"/>
                    <a:pt x="8563" y="18314"/>
                    <a:pt x="8453" y="18119"/>
                  </a:cubicBezTo>
                  <a:cubicBezTo>
                    <a:pt x="8378" y="17984"/>
                    <a:pt x="8425" y="17802"/>
                    <a:pt x="8503" y="17628"/>
                  </a:cubicBezTo>
                  <a:cubicBezTo>
                    <a:pt x="8735" y="17718"/>
                    <a:pt x="8943" y="17850"/>
                    <a:pt x="9087" y="18044"/>
                  </a:cubicBezTo>
                  <a:cubicBezTo>
                    <a:pt x="9112" y="18078"/>
                    <a:pt x="9143" y="18092"/>
                    <a:pt x="9174" y="18092"/>
                  </a:cubicBezTo>
                  <a:cubicBezTo>
                    <a:pt x="9265" y="18092"/>
                    <a:pt x="9354" y="17971"/>
                    <a:pt x="9280" y="17872"/>
                  </a:cubicBezTo>
                  <a:cubicBezTo>
                    <a:pt x="9115" y="17650"/>
                    <a:pt x="8880" y="17502"/>
                    <a:pt x="8620" y="17400"/>
                  </a:cubicBezTo>
                  <a:cubicBezTo>
                    <a:pt x="8665" y="17321"/>
                    <a:pt x="8706" y="17251"/>
                    <a:pt x="8735" y="17195"/>
                  </a:cubicBezTo>
                  <a:cubicBezTo>
                    <a:pt x="8922" y="16831"/>
                    <a:pt x="9012" y="16409"/>
                    <a:pt x="9290" y="16099"/>
                  </a:cubicBezTo>
                  <a:cubicBezTo>
                    <a:pt x="9400" y="16174"/>
                    <a:pt x="9487" y="16279"/>
                    <a:pt x="9540" y="16401"/>
                  </a:cubicBezTo>
                  <a:cubicBezTo>
                    <a:pt x="9562" y="16453"/>
                    <a:pt x="9603" y="16474"/>
                    <a:pt x="9645" y="16474"/>
                  </a:cubicBezTo>
                  <a:cubicBezTo>
                    <a:pt x="9728" y="16474"/>
                    <a:pt x="9816" y="16389"/>
                    <a:pt x="9772" y="16287"/>
                  </a:cubicBezTo>
                  <a:cubicBezTo>
                    <a:pt x="9712" y="16147"/>
                    <a:pt x="9617" y="16024"/>
                    <a:pt x="9494" y="15932"/>
                  </a:cubicBezTo>
                  <a:cubicBezTo>
                    <a:pt x="10073" y="15663"/>
                    <a:pt x="10728" y="15627"/>
                    <a:pt x="11342" y="15465"/>
                  </a:cubicBezTo>
                  <a:cubicBezTo>
                    <a:pt x="11838" y="15335"/>
                    <a:pt x="11462" y="14704"/>
                    <a:pt x="11294" y="14457"/>
                  </a:cubicBezTo>
                  <a:cubicBezTo>
                    <a:pt x="11139" y="14232"/>
                    <a:pt x="10988" y="13963"/>
                    <a:pt x="10985" y="13682"/>
                  </a:cubicBezTo>
                  <a:lnTo>
                    <a:pt x="10985" y="13682"/>
                  </a:lnTo>
                  <a:cubicBezTo>
                    <a:pt x="11252" y="13785"/>
                    <a:pt x="11509" y="13913"/>
                    <a:pt x="11751" y="14067"/>
                  </a:cubicBezTo>
                  <a:cubicBezTo>
                    <a:pt x="11774" y="14082"/>
                    <a:pt x="11797" y="14088"/>
                    <a:pt x="11819" y="14088"/>
                  </a:cubicBezTo>
                  <a:cubicBezTo>
                    <a:pt x="11931" y="14088"/>
                    <a:pt x="12011" y="13927"/>
                    <a:pt x="11894" y="13852"/>
                  </a:cubicBezTo>
                  <a:cubicBezTo>
                    <a:pt x="11632" y="13687"/>
                    <a:pt x="11355" y="13548"/>
                    <a:pt x="11067" y="13438"/>
                  </a:cubicBezTo>
                  <a:cubicBezTo>
                    <a:pt x="11167" y="13313"/>
                    <a:pt x="11340" y="13241"/>
                    <a:pt x="11496" y="13194"/>
                  </a:cubicBezTo>
                  <a:cubicBezTo>
                    <a:pt x="11909" y="13070"/>
                    <a:pt x="12356" y="13049"/>
                    <a:pt x="12801" y="13049"/>
                  </a:cubicBezTo>
                  <a:cubicBezTo>
                    <a:pt x="13038" y="13049"/>
                    <a:pt x="13275" y="13055"/>
                    <a:pt x="13506" y="13055"/>
                  </a:cubicBezTo>
                  <a:cubicBezTo>
                    <a:pt x="13575" y="13055"/>
                    <a:pt x="13643" y="13054"/>
                    <a:pt x="13711" y="13053"/>
                  </a:cubicBezTo>
                  <a:cubicBezTo>
                    <a:pt x="14033" y="13048"/>
                    <a:pt x="14356" y="13021"/>
                    <a:pt x="14675" y="12969"/>
                  </a:cubicBezTo>
                  <a:cubicBezTo>
                    <a:pt x="14929" y="12928"/>
                    <a:pt x="15224" y="12869"/>
                    <a:pt x="15414" y="12682"/>
                  </a:cubicBezTo>
                  <a:cubicBezTo>
                    <a:pt x="15693" y="12405"/>
                    <a:pt x="15421" y="12022"/>
                    <a:pt x="15224" y="11793"/>
                  </a:cubicBezTo>
                  <a:cubicBezTo>
                    <a:pt x="14863" y="11373"/>
                    <a:pt x="14423" y="11026"/>
                    <a:pt x="14126" y="10552"/>
                  </a:cubicBezTo>
                  <a:cubicBezTo>
                    <a:pt x="13936" y="10249"/>
                    <a:pt x="13881" y="9912"/>
                    <a:pt x="14049" y="9586"/>
                  </a:cubicBezTo>
                  <a:cubicBezTo>
                    <a:pt x="14125" y="9445"/>
                    <a:pt x="14226" y="9319"/>
                    <a:pt x="14348" y="9216"/>
                  </a:cubicBezTo>
                  <a:cubicBezTo>
                    <a:pt x="14545" y="9353"/>
                    <a:pt x="14730" y="9503"/>
                    <a:pt x="14907" y="9665"/>
                  </a:cubicBezTo>
                  <a:cubicBezTo>
                    <a:pt x="14934" y="9690"/>
                    <a:pt x="14966" y="9701"/>
                    <a:pt x="14997" y="9701"/>
                  </a:cubicBezTo>
                  <a:cubicBezTo>
                    <a:pt x="15100" y="9701"/>
                    <a:pt x="15194" y="9580"/>
                    <a:pt x="15100" y="9493"/>
                  </a:cubicBezTo>
                  <a:cubicBezTo>
                    <a:pt x="14932" y="9339"/>
                    <a:pt x="14755" y="9194"/>
                    <a:pt x="14572" y="9061"/>
                  </a:cubicBezTo>
                  <a:cubicBezTo>
                    <a:pt x="14665" y="9009"/>
                    <a:pt x="14765" y="8967"/>
                    <a:pt x="14868" y="8941"/>
                  </a:cubicBezTo>
                  <a:cubicBezTo>
                    <a:pt x="14997" y="8907"/>
                    <a:pt x="15129" y="8893"/>
                    <a:pt x="15261" y="8893"/>
                  </a:cubicBezTo>
                  <a:cubicBezTo>
                    <a:pt x="15732" y="8893"/>
                    <a:pt x="16213" y="9079"/>
                    <a:pt x="16632" y="9258"/>
                  </a:cubicBezTo>
                  <a:cubicBezTo>
                    <a:pt x="17187" y="9495"/>
                    <a:pt x="17741" y="9740"/>
                    <a:pt x="18333" y="9873"/>
                  </a:cubicBezTo>
                  <a:cubicBezTo>
                    <a:pt x="18478" y="9906"/>
                    <a:pt x="18744" y="9970"/>
                    <a:pt x="18985" y="9970"/>
                  </a:cubicBezTo>
                  <a:cubicBezTo>
                    <a:pt x="19212" y="9970"/>
                    <a:pt x="19418" y="9913"/>
                    <a:pt x="19478" y="9718"/>
                  </a:cubicBezTo>
                  <a:cubicBezTo>
                    <a:pt x="19603" y="9308"/>
                    <a:pt x="18835" y="8942"/>
                    <a:pt x="18597" y="8784"/>
                  </a:cubicBezTo>
                  <a:cubicBezTo>
                    <a:pt x="18048" y="8420"/>
                    <a:pt x="17504" y="8172"/>
                    <a:pt x="16879" y="7972"/>
                  </a:cubicBezTo>
                  <a:cubicBezTo>
                    <a:pt x="16231" y="7763"/>
                    <a:pt x="15612" y="7436"/>
                    <a:pt x="15574" y="6702"/>
                  </a:cubicBezTo>
                  <a:cubicBezTo>
                    <a:pt x="15638" y="6698"/>
                    <a:pt x="15702" y="6696"/>
                    <a:pt x="15765" y="6696"/>
                  </a:cubicBezTo>
                  <a:cubicBezTo>
                    <a:pt x="15981" y="6696"/>
                    <a:pt x="16193" y="6724"/>
                    <a:pt x="16380" y="6809"/>
                  </a:cubicBezTo>
                  <a:cubicBezTo>
                    <a:pt x="16398" y="6817"/>
                    <a:pt x="16415" y="6821"/>
                    <a:pt x="16431" y="6821"/>
                  </a:cubicBezTo>
                  <a:cubicBezTo>
                    <a:pt x="16548" y="6821"/>
                    <a:pt x="16595" y="6624"/>
                    <a:pt x="16463" y="6565"/>
                  </a:cubicBezTo>
                  <a:cubicBezTo>
                    <a:pt x="16257" y="6472"/>
                    <a:pt x="16025" y="6441"/>
                    <a:pt x="15789" y="6441"/>
                  </a:cubicBezTo>
                  <a:cubicBezTo>
                    <a:pt x="15719" y="6441"/>
                    <a:pt x="15648" y="6444"/>
                    <a:pt x="15577" y="6449"/>
                  </a:cubicBezTo>
                  <a:cubicBezTo>
                    <a:pt x="15634" y="5364"/>
                    <a:pt x="16185" y="4123"/>
                    <a:pt x="17032" y="3458"/>
                  </a:cubicBezTo>
                  <a:cubicBezTo>
                    <a:pt x="17050" y="3444"/>
                    <a:pt x="17064" y="3426"/>
                    <a:pt x="17072" y="3404"/>
                  </a:cubicBezTo>
                  <a:cubicBezTo>
                    <a:pt x="17509" y="3289"/>
                    <a:pt x="17966" y="3227"/>
                    <a:pt x="18390" y="3177"/>
                  </a:cubicBezTo>
                  <a:cubicBezTo>
                    <a:pt x="19259" y="3072"/>
                    <a:pt x="20161" y="3107"/>
                    <a:pt x="21019" y="2910"/>
                  </a:cubicBezTo>
                  <a:close/>
                  <a:moveTo>
                    <a:pt x="11347" y="22059"/>
                  </a:moveTo>
                  <a:cubicBezTo>
                    <a:pt x="11594" y="22059"/>
                    <a:pt x="11837" y="22122"/>
                    <a:pt x="12073" y="22284"/>
                  </a:cubicBezTo>
                  <a:cubicBezTo>
                    <a:pt x="12490" y="22569"/>
                    <a:pt x="12675" y="23098"/>
                    <a:pt x="12570" y="23584"/>
                  </a:cubicBezTo>
                  <a:lnTo>
                    <a:pt x="12570" y="23590"/>
                  </a:lnTo>
                  <a:cubicBezTo>
                    <a:pt x="12310" y="23772"/>
                    <a:pt x="12044" y="23947"/>
                    <a:pt x="11776" y="24117"/>
                  </a:cubicBezTo>
                  <a:cubicBezTo>
                    <a:pt x="11532" y="23467"/>
                    <a:pt x="11240" y="22818"/>
                    <a:pt x="11137" y="22126"/>
                  </a:cubicBezTo>
                  <a:cubicBezTo>
                    <a:pt x="11135" y="22107"/>
                    <a:pt x="11129" y="22091"/>
                    <a:pt x="11119" y="22076"/>
                  </a:cubicBezTo>
                  <a:cubicBezTo>
                    <a:pt x="11195" y="22065"/>
                    <a:pt x="11271" y="22059"/>
                    <a:pt x="11347" y="22059"/>
                  </a:cubicBezTo>
                  <a:close/>
                  <a:moveTo>
                    <a:pt x="10885" y="22124"/>
                  </a:moveTo>
                  <a:lnTo>
                    <a:pt x="10885" y="22124"/>
                  </a:lnTo>
                  <a:cubicBezTo>
                    <a:pt x="10882" y="22141"/>
                    <a:pt x="10882" y="22157"/>
                    <a:pt x="10883" y="22174"/>
                  </a:cubicBezTo>
                  <a:cubicBezTo>
                    <a:pt x="10990" y="22893"/>
                    <a:pt x="11295" y="23569"/>
                    <a:pt x="11549" y="24244"/>
                  </a:cubicBezTo>
                  <a:cubicBezTo>
                    <a:pt x="11551" y="24247"/>
                    <a:pt x="11552" y="24252"/>
                    <a:pt x="11556" y="24257"/>
                  </a:cubicBezTo>
                  <a:cubicBezTo>
                    <a:pt x="11340" y="24393"/>
                    <a:pt x="11124" y="24528"/>
                    <a:pt x="10907" y="24661"/>
                  </a:cubicBezTo>
                  <a:cubicBezTo>
                    <a:pt x="10695" y="23892"/>
                    <a:pt x="10415" y="23138"/>
                    <a:pt x="10264" y="22352"/>
                  </a:cubicBezTo>
                  <a:lnTo>
                    <a:pt x="10263" y="22352"/>
                  </a:lnTo>
                  <a:cubicBezTo>
                    <a:pt x="10340" y="22319"/>
                    <a:pt x="10418" y="22286"/>
                    <a:pt x="10495" y="22256"/>
                  </a:cubicBezTo>
                  <a:cubicBezTo>
                    <a:pt x="10623" y="22202"/>
                    <a:pt x="10753" y="22159"/>
                    <a:pt x="10885" y="22124"/>
                  </a:cubicBezTo>
                  <a:close/>
                  <a:moveTo>
                    <a:pt x="7140" y="17419"/>
                  </a:moveTo>
                  <a:cubicBezTo>
                    <a:pt x="7316" y="17419"/>
                    <a:pt x="7491" y="17429"/>
                    <a:pt x="7666" y="17447"/>
                  </a:cubicBezTo>
                  <a:cubicBezTo>
                    <a:pt x="7869" y="17465"/>
                    <a:pt x="8071" y="17500"/>
                    <a:pt x="8268" y="17552"/>
                  </a:cubicBezTo>
                  <a:cubicBezTo>
                    <a:pt x="8229" y="17640"/>
                    <a:pt x="8199" y="17733"/>
                    <a:pt x="8181" y="17829"/>
                  </a:cubicBezTo>
                  <a:cubicBezTo>
                    <a:pt x="8034" y="18643"/>
                    <a:pt x="9177" y="18761"/>
                    <a:pt x="9736" y="18861"/>
                  </a:cubicBezTo>
                  <a:cubicBezTo>
                    <a:pt x="10732" y="19041"/>
                    <a:pt x="11692" y="19205"/>
                    <a:pt x="12635" y="19590"/>
                  </a:cubicBezTo>
                  <a:cubicBezTo>
                    <a:pt x="13601" y="19985"/>
                    <a:pt x="14532" y="20624"/>
                    <a:pt x="14765" y="21707"/>
                  </a:cubicBezTo>
                  <a:cubicBezTo>
                    <a:pt x="14767" y="21710"/>
                    <a:pt x="14768" y="21715"/>
                    <a:pt x="14770" y="21720"/>
                  </a:cubicBezTo>
                  <a:cubicBezTo>
                    <a:pt x="14308" y="22224"/>
                    <a:pt x="13786" y="22674"/>
                    <a:pt x="13247" y="23091"/>
                  </a:cubicBezTo>
                  <a:cubicBezTo>
                    <a:pt x="13115" y="23193"/>
                    <a:pt x="12982" y="23293"/>
                    <a:pt x="12848" y="23390"/>
                  </a:cubicBezTo>
                  <a:cubicBezTo>
                    <a:pt x="12880" y="22614"/>
                    <a:pt x="12343" y="21935"/>
                    <a:pt x="11544" y="21800"/>
                  </a:cubicBezTo>
                  <a:cubicBezTo>
                    <a:pt x="11472" y="21788"/>
                    <a:pt x="11400" y="21783"/>
                    <a:pt x="11328" y="21783"/>
                  </a:cubicBezTo>
                  <a:cubicBezTo>
                    <a:pt x="10857" y="21783"/>
                    <a:pt x="10370" y="22015"/>
                    <a:pt x="9961" y="22204"/>
                  </a:cubicBezTo>
                  <a:cubicBezTo>
                    <a:pt x="9317" y="22501"/>
                    <a:pt x="8708" y="22868"/>
                    <a:pt x="8071" y="23178"/>
                  </a:cubicBezTo>
                  <a:cubicBezTo>
                    <a:pt x="7831" y="23295"/>
                    <a:pt x="7592" y="23410"/>
                    <a:pt x="7350" y="23522"/>
                  </a:cubicBezTo>
                  <a:cubicBezTo>
                    <a:pt x="7319" y="23524"/>
                    <a:pt x="7289" y="23539"/>
                    <a:pt x="7267" y="23562"/>
                  </a:cubicBezTo>
                  <a:cubicBezTo>
                    <a:pt x="6169" y="24072"/>
                    <a:pt x="5050" y="24536"/>
                    <a:pt x="3887" y="24880"/>
                  </a:cubicBezTo>
                  <a:cubicBezTo>
                    <a:pt x="3288" y="25062"/>
                    <a:pt x="2678" y="25198"/>
                    <a:pt x="2061" y="25292"/>
                  </a:cubicBezTo>
                  <a:cubicBezTo>
                    <a:pt x="1878" y="25318"/>
                    <a:pt x="1655" y="25349"/>
                    <a:pt x="1432" y="25349"/>
                  </a:cubicBezTo>
                  <a:cubicBezTo>
                    <a:pt x="1153" y="25349"/>
                    <a:pt x="874" y="25301"/>
                    <a:pt x="678" y="25138"/>
                  </a:cubicBezTo>
                  <a:cubicBezTo>
                    <a:pt x="956" y="24663"/>
                    <a:pt x="1378" y="24257"/>
                    <a:pt x="1760" y="23884"/>
                  </a:cubicBezTo>
                  <a:cubicBezTo>
                    <a:pt x="2281" y="23373"/>
                    <a:pt x="2818" y="22878"/>
                    <a:pt x="3360" y="22391"/>
                  </a:cubicBezTo>
                  <a:cubicBezTo>
                    <a:pt x="3907" y="21899"/>
                    <a:pt x="4481" y="21422"/>
                    <a:pt x="5142" y="21090"/>
                  </a:cubicBezTo>
                  <a:cubicBezTo>
                    <a:pt x="5190" y="21068"/>
                    <a:pt x="5217" y="21018"/>
                    <a:pt x="5210" y="20965"/>
                  </a:cubicBezTo>
                  <a:cubicBezTo>
                    <a:pt x="5208" y="20938"/>
                    <a:pt x="5198" y="20911"/>
                    <a:pt x="5182" y="20890"/>
                  </a:cubicBezTo>
                  <a:cubicBezTo>
                    <a:pt x="5120" y="20811"/>
                    <a:pt x="5202" y="20609"/>
                    <a:pt x="5223" y="20531"/>
                  </a:cubicBezTo>
                  <a:cubicBezTo>
                    <a:pt x="5283" y="20329"/>
                    <a:pt x="5365" y="20136"/>
                    <a:pt x="5444" y="19939"/>
                  </a:cubicBezTo>
                  <a:cubicBezTo>
                    <a:pt x="5579" y="19612"/>
                    <a:pt x="5766" y="19266"/>
                    <a:pt x="5806" y="18909"/>
                  </a:cubicBezTo>
                  <a:cubicBezTo>
                    <a:pt x="5811" y="18878"/>
                    <a:pt x="5802" y="18844"/>
                    <a:pt x="5781" y="18819"/>
                  </a:cubicBezTo>
                  <a:cubicBezTo>
                    <a:pt x="6061" y="18422"/>
                    <a:pt x="6379" y="18052"/>
                    <a:pt x="6730" y="17717"/>
                  </a:cubicBezTo>
                  <a:cubicBezTo>
                    <a:pt x="6836" y="17615"/>
                    <a:pt x="6948" y="17515"/>
                    <a:pt x="7063" y="17420"/>
                  </a:cubicBezTo>
                  <a:cubicBezTo>
                    <a:pt x="7089" y="17419"/>
                    <a:pt x="7115" y="17419"/>
                    <a:pt x="7140" y="17419"/>
                  </a:cubicBezTo>
                  <a:close/>
                  <a:moveTo>
                    <a:pt x="10023" y="22463"/>
                  </a:moveTo>
                  <a:cubicBezTo>
                    <a:pt x="10181" y="23258"/>
                    <a:pt x="10468" y="24021"/>
                    <a:pt x="10678" y="24803"/>
                  </a:cubicBezTo>
                  <a:cubicBezTo>
                    <a:pt x="10408" y="24970"/>
                    <a:pt x="10139" y="25138"/>
                    <a:pt x="9871" y="25308"/>
                  </a:cubicBezTo>
                  <a:lnTo>
                    <a:pt x="9801" y="25353"/>
                  </a:lnTo>
                  <a:cubicBezTo>
                    <a:pt x="9557" y="24543"/>
                    <a:pt x="9377" y="23714"/>
                    <a:pt x="9262" y="22875"/>
                  </a:cubicBezTo>
                  <a:lnTo>
                    <a:pt x="9260" y="22875"/>
                  </a:lnTo>
                  <a:cubicBezTo>
                    <a:pt x="9260" y="22868"/>
                    <a:pt x="9259" y="22861"/>
                    <a:pt x="9257" y="22856"/>
                  </a:cubicBezTo>
                  <a:cubicBezTo>
                    <a:pt x="9509" y="22721"/>
                    <a:pt x="9762" y="22586"/>
                    <a:pt x="10023" y="22463"/>
                  </a:cubicBezTo>
                  <a:close/>
                  <a:moveTo>
                    <a:pt x="9017" y="22985"/>
                  </a:moveTo>
                  <a:cubicBezTo>
                    <a:pt x="9133" y="23824"/>
                    <a:pt x="9317" y="24655"/>
                    <a:pt x="9566" y="25465"/>
                  </a:cubicBezTo>
                  <a:cubicBezTo>
                    <a:pt x="9569" y="25477"/>
                    <a:pt x="9574" y="25487"/>
                    <a:pt x="9579" y="25497"/>
                  </a:cubicBezTo>
                  <a:cubicBezTo>
                    <a:pt x="9390" y="25619"/>
                    <a:pt x="9202" y="25740"/>
                    <a:pt x="9013" y="25862"/>
                  </a:cubicBezTo>
                  <a:cubicBezTo>
                    <a:pt x="8838" y="24996"/>
                    <a:pt x="8411" y="24181"/>
                    <a:pt x="8451" y="23280"/>
                  </a:cubicBezTo>
                  <a:cubicBezTo>
                    <a:pt x="8528" y="23242"/>
                    <a:pt x="8606" y="23202"/>
                    <a:pt x="8683" y="23162"/>
                  </a:cubicBezTo>
                  <a:cubicBezTo>
                    <a:pt x="8795" y="23103"/>
                    <a:pt x="8905" y="23045"/>
                    <a:pt x="9017" y="22985"/>
                  </a:cubicBezTo>
                  <a:close/>
                  <a:moveTo>
                    <a:pt x="8191" y="23410"/>
                  </a:moveTo>
                  <a:cubicBezTo>
                    <a:pt x="8196" y="24314"/>
                    <a:pt x="8623" y="25132"/>
                    <a:pt x="8780" y="26012"/>
                  </a:cubicBezTo>
                  <a:cubicBezTo>
                    <a:pt x="8511" y="26183"/>
                    <a:pt x="8239" y="26348"/>
                    <a:pt x="7962" y="26503"/>
                  </a:cubicBezTo>
                  <a:cubicBezTo>
                    <a:pt x="7687" y="25605"/>
                    <a:pt x="7534" y="24675"/>
                    <a:pt x="7505" y="23737"/>
                  </a:cubicBezTo>
                  <a:cubicBezTo>
                    <a:pt x="7736" y="23630"/>
                    <a:pt x="7962" y="23522"/>
                    <a:pt x="8191" y="23410"/>
                  </a:cubicBezTo>
                  <a:close/>
                  <a:moveTo>
                    <a:pt x="7252" y="23852"/>
                  </a:moveTo>
                  <a:cubicBezTo>
                    <a:pt x="7290" y="24785"/>
                    <a:pt x="7449" y="25739"/>
                    <a:pt x="7732" y="26626"/>
                  </a:cubicBezTo>
                  <a:cubicBezTo>
                    <a:pt x="7545" y="26725"/>
                    <a:pt x="7357" y="26818"/>
                    <a:pt x="7162" y="26903"/>
                  </a:cubicBezTo>
                  <a:cubicBezTo>
                    <a:pt x="6897" y="26051"/>
                    <a:pt x="6755" y="25150"/>
                    <a:pt x="6665" y="24262"/>
                  </a:cubicBezTo>
                  <a:cubicBezTo>
                    <a:pt x="6663" y="24206"/>
                    <a:pt x="6616" y="24161"/>
                    <a:pt x="6560" y="24161"/>
                  </a:cubicBezTo>
                  <a:cubicBezTo>
                    <a:pt x="6648" y="24122"/>
                    <a:pt x="6738" y="24082"/>
                    <a:pt x="6826" y="24044"/>
                  </a:cubicBezTo>
                  <a:cubicBezTo>
                    <a:pt x="6968" y="23981"/>
                    <a:pt x="7110" y="23917"/>
                    <a:pt x="7252" y="23852"/>
                  </a:cubicBezTo>
                  <a:close/>
                  <a:moveTo>
                    <a:pt x="2077" y="25564"/>
                  </a:moveTo>
                  <a:lnTo>
                    <a:pt x="2077" y="25564"/>
                  </a:lnTo>
                  <a:cubicBezTo>
                    <a:pt x="2001" y="26076"/>
                    <a:pt x="2132" y="26580"/>
                    <a:pt x="2161" y="27092"/>
                  </a:cubicBezTo>
                  <a:cubicBezTo>
                    <a:pt x="1907" y="27093"/>
                    <a:pt x="1654" y="27118"/>
                    <a:pt x="1403" y="27162"/>
                  </a:cubicBezTo>
                  <a:cubicBezTo>
                    <a:pt x="1423" y="27135"/>
                    <a:pt x="1432" y="27098"/>
                    <a:pt x="1425" y="27065"/>
                  </a:cubicBezTo>
                  <a:cubicBezTo>
                    <a:pt x="1390" y="26850"/>
                    <a:pt x="1430" y="26613"/>
                    <a:pt x="1450" y="26399"/>
                  </a:cubicBezTo>
                  <a:cubicBezTo>
                    <a:pt x="1475" y="26137"/>
                    <a:pt x="1510" y="25876"/>
                    <a:pt x="1552" y="25615"/>
                  </a:cubicBezTo>
                  <a:cubicBezTo>
                    <a:pt x="1728" y="25610"/>
                    <a:pt x="1903" y="25592"/>
                    <a:pt x="2077" y="25564"/>
                  </a:cubicBezTo>
                  <a:close/>
                  <a:moveTo>
                    <a:pt x="3982" y="25123"/>
                  </a:moveTo>
                  <a:lnTo>
                    <a:pt x="3982" y="25123"/>
                  </a:lnTo>
                  <a:cubicBezTo>
                    <a:pt x="4219" y="25811"/>
                    <a:pt x="3952" y="26660"/>
                    <a:pt x="4303" y="27303"/>
                  </a:cubicBezTo>
                  <a:cubicBezTo>
                    <a:pt x="4007" y="27267"/>
                    <a:pt x="3714" y="27220"/>
                    <a:pt x="3422" y="27182"/>
                  </a:cubicBezTo>
                  <a:cubicBezTo>
                    <a:pt x="3358" y="26613"/>
                    <a:pt x="3292" y="26044"/>
                    <a:pt x="3333" y="25472"/>
                  </a:cubicBezTo>
                  <a:cubicBezTo>
                    <a:pt x="3340" y="25385"/>
                    <a:pt x="3271" y="25338"/>
                    <a:pt x="3203" y="25338"/>
                  </a:cubicBezTo>
                  <a:cubicBezTo>
                    <a:pt x="3142" y="25338"/>
                    <a:pt x="3082" y="25376"/>
                    <a:pt x="3077" y="25454"/>
                  </a:cubicBezTo>
                  <a:lnTo>
                    <a:pt x="3075" y="25454"/>
                  </a:lnTo>
                  <a:cubicBezTo>
                    <a:pt x="3033" y="26021"/>
                    <a:pt x="3097" y="26585"/>
                    <a:pt x="3158" y="27148"/>
                  </a:cubicBezTo>
                  <a:cubicBezTo>
                    <a:pt x="2911" y="27120"/>
                    <a:pt x="2664" y="27100"/>
                    <a:pt x="2418" y="27093"/>
                  </a:cubicBezTo>
                  <a:cubicBezTo>
                    <a:pt x="2386" y="26581"/>
                    <a:pt x="2256" y="26071"/>
                    <a:pt x="2339" y="25557"/>
                  </a:cubicBezTo>
                  <a:cubicBezTo>
                    <a:pt x="2341" y="25544"/>
                    <a:pt x="2341" y="25530"/>
                    <a:pt x="2339" y="25519"/>
                  </a:cubicBezTo>
                  <a:cubicBezTo>
                    <a:pt x="2536" y="25480"/>
                    <a:pt x="2721" y="25437"/>
                    <a:pt x="2885" y="25403"/>
                  </a:cubicBezTo>
                  <a:cubicBezTo>
                    <a:pt x="3253" y="25325"/>
                    <a:pt x="3620" y="25230"/>
                    <a:pt x="3982" y="25123"/>
                  </a:cubicBezTo>
                  <a:close/>
                  <a:moveTo>
                    <a:pt x="6439" y="24212"/>
                  </a:moveTo>
                  <a:lnTo>
                    <a:pt x="6439" y="24212"/>
                  </a:lnTo>
                  <a:cubicBezTo>
                    <a:pt x="6418" y="24241"/>
                    <a:pt x="6406" y="24276"/>
                    <a:pt x="6411" y="24311"/>
                  </a:cubicBezTo>
                  <a:cubicBezTo>
                    <a:pt x="6501" y="25213"/>
                    <a:pt x="6646" y="26129"/>
                    <a:pt x="6922" y="26993"/>
                  </a:cubicBezTo>
                  <a:cubicBezTo>
                    <a:pt x="6923" y="26998"/>
                    <a:pt x="6925" y="27002"/>
                    <a:pt x="6927" y="27005"/>
                  </a:cubicBezTo>
                  <a:cubicBezTo>
                    <a:pt x="6878" y="27027"/>
                    <a:pt x="6828" y="27045"/>
                    <a:pt x="6778" y="27065"/>
                  </a:cubicBezTo>
                  <a:cubicBezTo>
                    <a:pt x="6466" y="27185"/>
                    <a:pt x="6141" y="27273"/>
                    <a:pt x="5811" y="27325"/>
                  </a:cubicBezTo>
                  <a:cubicBezTo>
                    <a:pt x="5624" y="26441"/>
                    <a:pt x="5485" y="25539"/>
                    <a:pt x="5510" y="24634"/>
                  </a:cubicBezTo>
                  <a:lnTo>
                    <a:pt x="5509" y="24634"/>
                  </a:lnTo>
                  <a:cubicBezTo>
                    <a:pt x="5510" y="24623"/>
                    <a:pt x="5509" y="24609"/>
                    <a:pt x="5505" y="24598"/>
                  </a:cubicBezTo>
                  <a:cubicBezTo>
                    <a:pt x="5819" y="24476"/>
                    <a:pt x="6131" y="24348"/>
                    <a:pt x="6439" y="24212"/>
                  </a:cubicBezTo>
                  <a:close/>
                  <a:moveTo>
                    <a:pt x="5250" y="24695"/>
                  </a:moveTo>
                  <a:lnTo>
                    <a:pt x="5250" y="24695"/>
                  </a:lnTo>
                  <a:cubicBezTo>
                    <a:pt x="5235" y="25590"/>
                    <a:pt x="5369" y="26483"/>
                    <a:pt x="5552" y="27357"/>
                  </a:cubicBezTo>
                  <a:cubicBezTo>
                    <a:pt x="5433" y="27367"/>
                    <a:pt x="5313" y="27373"/>
                    <a:pt x="5192" y="27373"/>
                  </a:cubicBezTo>
                  <a:cubicBezTo>
                    <a:pt x="5143" y="27373"/>
                    <a:pt x="5093" y="27372"/>
                    <a:pt x="5043" y="27370"/>
                  </a:cubicBezTo>
                  <a:cubicBezTo>
                    <a:pt x="4888" y="27364"/>
                    <a:pt x="4733" y="27352"/>
                    <a:pt x="4578" y="27335"/>
                  </a:cubicBezTo>
                  <a:cubicBezTo>
                    <a:pt x="4586" y="27300"/>
                    <a:pt x="4578" y="27263"/>
                    <a:pt x="4558" y="27233"/>
                  </a:cubicBezTo>
                  <a:lnTo>
                    <a:pt x="4556" y="27233"/>
                  </a:lnTo>
                  <a:cubicBezTo>
                    <a:pt x="4344" y="26920"/>
                    <a:pt x="4381" y="26438"/>
                    <a:pt x="4368" y="26077"/>
                  </a:cubicBezTo>
                  <a:cubicBezTo>
                    <a:pt x="4354" y="25729"/>
                    <a:pt x="4334" y="25380"/>
                    <a:pt x="4226" y="25050"/>
                  </a:cubicBezTo>
                  <a:cubicBezTo>
                    <a:pt x="4571" y="24941"/>
                    <a:pt x="4911" y="24823"/>
                    <a:pt x="5250" y="24695"/>
                  </a:cubicBezTo>
                  <a:close/>
                  <a:moveTo>
                    <a:pt x="559" y="25370"/>
                  </a:moveTo>
                  <a:cubicBezTo>
                    <a:pt x="765" y="25522"/>
                    <a:pt x="1020" y="25592"/>
                    <a:pt x="1292" y="25612"/>
                  </a:cubicBezTo>
                  <a:cubicBezTo>
                    <a:pt x="1213" y="26084"/>
                    <a:pt x="1091" y="26638"/>
                    <a:pt x="1172" y="27113"/>
                  </a:cubicBezTo>
                  <a:cubicBezTo>
                    <a:pt x="1177" y="27148"/>
                    <a:pt x="1197" y="27180"/>
                    <a:pt x="1228" y="27198"/>
                  </a:cubicBezTo>
                  <a:cubicBezTo>
                    <a:pt x="953" y="27260"/>
                    <a:pt x="689" y="27357"/>
                    <a:pt x="439" y="27485"/>
                  </a:cubicBezTo>
                  <a:cubicBezTo>
                    <a:pt x="431" y="27479"/>
                    <a:pt x="421" y="27474"/>
                    <a:pt x="411" y="27469"/>
                  </a:cubicBezTo>
                  <a:cubicBezTo>
                    <a:pt x="277" y="26876"/>
                    <a:pt x="281" y="26254"/>
                    <a:pt x="449" y="25669"/>
                  </a:cubicBezTo>
                  <a:lnTo>
                    <a:pt x="448" y="25669"/>
                  </a:lnTo>
                  <a:cubicBezTo>
                    <a:pt x="478" y="25567"/>
                    <a:pt x="514" y="25467"/>
                    <a:pt x="559" y="25370"/>
                  </a:cubicBezTo>
                  <a:close/>
                  <a:moveTo>
                    <a:pt x="26758" y="11598"/>
                  </a:moveTo>
                  <a:cubicBezTo>
                    <a:pt x="26805" y="11598"/>
                    <a:pt x="26856" y="11612"/>
                    <a:pt x="26909" y="11643"/>
                  </a:cubicBezTo>
                  <a:cubicBezTo>
                    <a:pt x="27074" y="11742"/>
                    <a:pt x="27191" y="11927"/>
                    <a:pt x="27296" y="12082"/>
                  </a:cubicBezTo>
                  <a:cubicBezTo>
                    <a:pt x="27551" y="12452"/>
                    <a:pt x="27768" y="12727"/>
                    <a:pt x="28152" y="12983"/>
                  </a:cubicBezTo>
                  <a:cubicBezTo>
                    <a:pt x="28642" y="13310"/>
                    <a:pt x="29438" y="13665"/>
                    <a:pt x="29383" y="14369"/>
                  </a:cubicBezTo>
                  <a:cubicBezTo>
                    <a:pt x="29351" y="14768"/>
                    <a:pt x="29119" y="15153"/>
                    <a:pt x="28871" y="15498"/>
                  </a:cubicBezTo>
                  <a:cubicBezTo>
                    <a:pt x="28821" y="14933"/>
                    <a:pt x="28652" y="14386"/>
                    <a:pt x="28614" y="13818"/>
                  </a:cubicBezTo>
                  <a:cubicBezTo>
                    <a:pt x="28610" y="13747"/>
                    <a:pt x="28561" y="13716"/>
                    <a:pt x="28508" y="13716"/>
                  </a:cubicBezTo>
                  <a:cubicBezTo>
                    <a:pt x="28436" y="13716"/>
                    <a:pt x="28355" y="13773"/>
                    <a:pt x="28360" y="13867"/>
                  </a:cubicBezTo>
                  <a:cubicBezTo>
                    <a:pt x="28400" y="14464"/>
                    <a:pt x="28585" y="15038"/>
                    <a:pt x="28626" y="15635"/>
                  </a:cubicBezTo>
                  <a:cubicBezTo>
                    <a:pt x="28624" y="15680"/>
                    <a:pt x="28654" y="15720"/>
                    <a:pt x="28699" y="15732"/>
                  </a:cubicBezTo>
                  <a:lnTo>
                    <a:pt x="28582" y="15887"/>
                  </a:lnTo>
                  <a:cubicBezTo>
                    <a:pt x="28485" y="16019"/>
                    <a:pt x="28380" y="16145"/>
                    <a:pt x="28272" y="16267"/>
                  </a:cubicBezTo>
                  <a:cubicBezTo>
                    <a:pt x="28007" y="15353"/>
                    <a:pt x="27855" y="14411"/>
                    <a:pt x="27751" y="13466"/>
                  </a:cubicBezTo>
                  <a:cubicBezTo>
                    <a:pt x="27744" y="13395"/>
                    <a:pt x="27693" y="13363"/>
                    <a:pt x="27638" y="13363"/>
                  </a:cubicBezTo>
                  <a:cubicBezTo>
                    <a:pt x="27566" y="13363"/>
                    <a:pt x="27487" y="13420"/>
                    <a:pt x="27498" y="13513"/>
                  </a:cubicBezTo>
                  <a:cubicBezTo>
                    <a:pt x="27603" y="14472"/>
                    <a:pt x="27758" y="15430"/>
                    <a:pt x="28030" y="16357"/>
                  </a:cubicBezTo>
                  <a:cubicBezTo>
                    <a:pt x="28042" y="16397"/>
                    <a:pt x="28072" y="16431"/>
                    <a:pt x="28110" y="16446"/>
                  </a:cubicBezTo>
                  <a:cubicBezTo>
                    <a:pt x="27938" y="16627"/>
                    <a:pt x="27756" y="16799"/>
                    <a:pt x="27566" y="16966"/>
                  </a:cubicBezTo>
                  <a:cubicBezTo>
                    <a:pt x="27418" y="16182"/>
                    <a:pt x="27276" y="15398"/>
                    <a:pt x="27189" y="14604"/>
                  </a:cubicBezTo>
                  <a:cubicBezTo>
                    <a:pt x="27181" y="14533"/>
                    <a:pt x="27131" y="14502"/>
                    <a:pt x="27077" y="14502"/>
                  </a:cubicBezTo>
                  <a:cubicBezTo>
                    <a:pt x="27004" y="14502"/>
                    <a:pt x="26925" y="14559"/>
                    <a:pt x="26936" y="14652"/>
                  </a:cubicBezTo>
                  <a:cubicBezTo>
                    <a:pt x="27029" y="15495"/>
                    <a:pt x="27183" y="16327"/>
                    <a:pt x="27341" y="17160"/>
                  </a:cubicBezTo>
                  <a:cubicBezTo>
                    <a:pt x="27206" y="17273"/>
                    <a:pt x="27069" y="17381"/>
                    <a:pt x="26931" y="17488"/>
                  </a:cubicBezTo>
                  <a:cubicBezTo>
                    <a:pt x="26305" y="17972"/>
                    <a:pt x="25651" y="18416"/>
                    <a:pt x="24974" y="18821"/>
                  </a:cubicBezTo>
                  <a:cubicBezTo>
                    <a:pt x="23715" y="19570"/>
                    <a:pt x="22315" y="20030"/>
                    <a:pt x="21004" y="20669"/>
                  </a:cubicBezTo>
                  <a:cubicBezTo>
                    <a:pt x="21029" y="20466"/>
                    <a:pt x="21004" y="20254"/>
                    <a:pt x="20987" y="20054"/>
                  </a:cubicBezTo>
                  <a:cubicBezTo>
                    <a:pt x="20960" y="19700"/>
                    <a:pt x="20919" y="19345"/>
                    <a:pt x="20959" y="18990"/>
                  </a:cubicBezTo>
                  <a:cubicBezTo>
                    <a:pt x="20968" y="18902"/>
                    <a:pt x="20902" y="18856"/>
                    <a:pt x="20834" y="18856"/>
                  </a:cubicBezTo>
                  <a:cubicBezTo>
                    <a:pt x="20772" y="18856"/>
                    <a:pt x="20710" y="18893"/>
                    <a:pt x="20700" y="18971"/>
                  </a:cubicBezTo>
                  <a:cubicBezTo>
                    <a:pt x="20667" y="19276"/>
                    <a:pt x="20694" y="19585"/>
                    <a:pt x="20717" y="19889"/>
                  </a:cubicBezTo>
                  <a:cubicBezTo>
                    <a:pt x="20739" y="20157"/>
                    <a:pt x="20805" y="20476"/>
                    <a:pt x="20729" y="20739"/>
                  </a:cubicBezTo>
                  <a:cubicBezTo>
                    <a:pt x="20722" y="20761"/>
                    <a:pt x="20722" y="20784"/>
                    <a:pt x="20727" y="20806"/>
                  </a:cubicBezTo>
                  <a:cubicBezTo>
                    <a:pt x="20630" y="20856"/>
                    <a:pt x="20535" y="20906"/>
                    <a:pt x="20440" y="20960"/>
                  </a:cubicBezTo>
                  <a:cubicBezTo>
                    <a:pt x="20352" y="21008"/>
                    <a:pt x="20265" y="21056"/>
                    <a:pt x="20178" y="21106"/>
                  </a:cubicBezTo>
                  <a:cubicBezTo>
                    <a:pt x="20178" y="21103"/>
                    <a:pt x="20180" y="21100"/>
                    <a:pt x="20181" y="21096"/>
                  </a:cubicBezTo>
                  <a:cubicBezTo>
                    <a:pt x="20273" y="20331"/>
                    <a:pt x="20193" y="19543"/>
                    <a:pt x="20163" y="18776"/>
                  </a:cubicBezTo>
                  <a:cubicBezTo>
                    <a:pt x="20160" y="18689"/>
                    <a:pt x="20086" y="18642"/>
                    <a:pt x="20019" y="18642"/>
                  </a:cubicBezTo>
                  <a:cubicBezTo>
                    <a:pt x="19958" y="18642"/>
                    <a:pt x="19903" y="18679"/>
                    <a:pt x="19906" y="18758"/>
                  </a:cubicBezTo>
                  <a:cubicBezTo>
                    <a:pt x="19936" y="19523"/>
                    <a:pt x="20016" y="20312"/>
                    <a:pt x="19923" y="21078"/>
                  </a:cubicBezTo>
                  <a:cubicBezTo>
                    <a:pt x="19913" y="21136"/>
                    <a:pt x="19951" y="21193"/>
                    <a:pt x="20010" y="21206"/>
                  </a:cubicBezTo>
                  <a:cubicBezTo>
                    <a:pt x="19721" y="21380"/>
                    <a:pt x="19441" y="21562"/>
                    <a:pt x="19166" y="21754"/>
                  </a:cubicBezTo>
                  <a:cubicBezTo>
                    <a:pt x="19174" y="21128"/>
                    <a:pt x="19147" y="20499"/>
                    <a:pt x="19222" y="19877"/>
                  </a:cubicBezTo>
                  <a:cubicBezTo>
                    <a:pt x="19234" y="19790"/>
                    <a:pt x="19167" y="19744"/>
                    <a:pt x="19099" y="19744"/>
                  </a:cubicBezTo>
                  <a:cubicBezTo>
                    <a:pt x="19038" y="19744"/>
                    <a:pt x="18975" y="19781"/>
                    <a:pt x="18965" y="19859"/>
                  </a:cubicBezTo>
                  <a:cubicBezTo>
                    <a:pt x="18882" y="20543"/>
                    <a:pt x="18922" y="21235"/>
                    <a:pt x="18904" y="21920"/>
                  </a:cubicBezTo>
                  <a:cubicBezTo>
                    <a:pt x="18904" y="21925"/>
                    <a:pt x="18904" y="21930"/>
                    <a:pt x="18905" y="21935"/>
                  </a:cubicBezTo>
                  <a:cubicBezTo>
                    <a:pt x="18163" y="22469"/>
                    <a:pt x="17456" y="23051"/>
                    <a:pt x="16752" y="23630"/>
                  </a:cubicBezTo>
                  <a:cubicBezTo>
                    <a:pt x="16120" y="24147"/>
                    <a:pt x="15486" y="24648"/>
                    <a:pt x="14827" y="25117"/>
                  </a:cubicBezTo>
                  <a:cubicBezTo>
                    <a:pt x="14827" y="25113"/>
                    <a:pt x="14827" y="25110"/>
                    <a:pt x="14827" y="25107"/>
                  </a:cubicBezTo>
                  <a:cubicBezTo>
                    <a:pt x="14733" y="24670"/>
                    <a:pt x="14767" y="24222"/>
                    <a:pt x="14713" y="23782"/>
                  </a:cubicBezTo>
                  <a:cubicBezTo>
                    <a:pt x="14704" y="23711"/>
                    <a:pt x="14653" y="23680"/>
                    <a:pt x="14598" y="23680"/>
                  </a:cubicBezTo>
                  <a:cubicBezTo>
                    <a:pt x="14526" y="23680"/>
                    <a:pt x="14448" y="23736"/>
                    <a:pt x="14460" y="23830"/>
                  </a:cubicBezTo>
                  <a:cubicBezTo>
                    <a:pt x="14513" y="24271"/>
                    <a:pt x="14480" y="24718"/>
                    <a:pt x="14573" y="25155"/>
                  </a:cubicBezTo>
                  <a:cubicBezTo>
                    <a:pt x="14580" y="25195"/>
                    <a:pt x="14608" y="25230"/>
                    <a:pt x="14645" y="25245"/>
                  </a:cubicBezTo>
                  <a:cubicBezTo>
                    <a:pt x="14495" y="25350"/>
                    <a:pt x="14341" y="25454"/>
                    <a:pt x="14186" y="25555"/>
                  </a:cubicBezTo>
                  <a:cubicBezTo>
                    <a:pt x="14108" y="24858"/>
                    <a:pt x="14098" y="24159"/>
                    <a:pt x="14116" y="23457"/>
                  </a:cubicBezTo>
                  <a:cubicBezTo>
                    <a:pt x="14119" y="23369"/>
                    <a:pt x="14049" y="23322"/>
                    <a:pt x="13981" y="23322"/>
                  </a:cubicBezTo>
                  <a:cubicBezTo>
                    <a:pt x="13920" y="23322"/>
                    <a:pt x="13862" y="23360"/>
                    <a:pt x="13859" y="23438"/>
                  </a:cubicBezTo>
                  <a:cubicBezTo>
                    <a:pt x="13839" y="24197"/>
                    <a:pt x="13853" y="24958"/>
                    <a:pt x="13946" y="25710"/>
                  </a:cubicBezTo>
                  <a:cubicBezTo>
                    <a:pt x="13612" y="25924"/>
                    <a:pt x="13270" y="26127"/>
                    <a:pt x="12918" y="26319"/>
                  </a:cubicBezTo>
                  <a:cubicBezTo>
                    <a:pt x="12695" y="26441"/>
                    <a:pt x="12470" y="26563"/>
                    <a:pt x="12246" y="26683"/>
                  </a:cubicBezTo>
                  <a:cubicBezTo>
                    <a:pt x="12255" y="26666"/>
                    <a:pt x="12260" y="26648"/>
                    <a:pt x="12261" y="26630"/>
                  </a:cubicBezTo>
                  <a:cubicBezTo>
                    <a:pt x="12303" y="26101"/>
                    <a:pt x="12201" y="25570"/>
                    <a:pt x="12290" y="25045"/>
                  </a:cubicBezTo>
                  <a:cubicBezTo>
                    <a:pt x="12304" y="24958"/>
                    <a:pt x="12238" y="24912"/>
                    <a:pt x="12169" y="24912"/>
                  </a:cubicBezTo>
                  <a:cubicBezTo>
                    <a:pt x="12108" y="24912"/>
                    <a:pt x="12044" y="24948"/>
                    <a:pt x="12031" y="25025"/>
                  </a:cubicBezTo>
                  <a:cubicBezTo>
                    <a:pt x="11943" y="25552"/>
                    <a:pt x="12046" y="26082"/>
                    <a:pt x="12004" y="26610"/>
                  </a:cubicBezTo>
                  <a:cubicBezTo>
                    <a:pt x="11998" y="26698"/>
                    <a:pt x="12064" y="26743"/>
                    <a:pt x="12133" y="26745"/>
                  </a:cubicBezTo>
                  <a:cubicBezTo>
                    <a:pt x="10943" y="27379"/>
                    <a:pt x="9729" y="27972"/>
                    <a:pt x="8430" y="28341"/>
                  </a:cubicBezTo>
                  <a:cubicBezTo>
                    <a:pt x="7634" y="28566"/>
                    <a:pt x="6850" y="28830"/>
                    <a:pt x="6057" y="29063"/>
                  </a:cubicBezTo>
                  <a:cubicBezTo>
                    <a:pt x="5554" y="29212"/>
                    <a:pt x="5040" y="29322"/>
                    <a:pt x="4534" y="29462"/>
                  </a:cubicBezTo>
                  <a:cubicBezTo>
                    <a:pt x="4284" y="29532"/>
                    <a:pt x="4027" y="29605"/>
                    <a:pt x="3769" y="29672"/>
                  </a:cubicBezTo>
                  <a:cubicBezTo>
                    <a:pt x="3772" y="29647"/>
                    <a:pt x="3767" y="29622"/>
                    <a:pt x="3757" y="29600"/>
                  </a:cubicBezTo>
                  <a:cubicBezTo>
                    <a:pt x="3650" y="29372"/>
                    <a:pt x="3602" y="29118"/>
                    <a:pt x="3565" y="28872"/>
                  </a:cubicBezTo>
                  <a:cubicBezTo>
                    <a:pt x="3555" y="28800"/>
                    <a:pt x="3503" y="28768"/>
                    <a:pt x="3448" y="28768"/>
                  </a:cubicBezTo>
                  <a:cubicBezTo>
                    <a:pt x="3376" y="28768"/>
                    <a:pt x="3298" y="28825"/>
                    <a:pt x="3312" y="28918"/>
                  </a:cubicBezTo>
                  <a:cubicBezTo>
                    <a:pt x="3350" y="29190"/>
                    <a:pt x="3408" y="29465"/>
                    <a:pt x="3525" y="29716"/>
                  </a:cubicBezTo>
                  <a:cubicBezTo>
                    <a:pt x="3529" y="29721"/>
                    <a:pt x="3532" y="29726"/>
                    <a:pt x="3535" y="29731"/>
                  </a:cubicBezTo>
                  <a:cubicBezTo>
                    <a:pt x="3382" y="29767"/>
                    <a:pt x="3230" y="29799"/>
                    <a:pt x="3077" y="29827"/>
                  </a:cubicBezTo>
                  <a:cubicBezTo>
                    <a:pt x="3077" y="29459"/>
                    <a:pt x="3051" y="29088"/>
                    <a:pt x="2978" y="28728"/>
                  </a:cubicBezTo>
                  <a:cubicBezTo>
                    <a:pt x="2964" y="28658"/>
                    <a:pt x="2909" y="28627"/>
                    <a:pt x="2854" y="28627"/>
                  </a:cubicBezTo>
                  <a:cubicBezTo>
                    <a:pt x="2780" y="28627"/>
                    <a:pt x="2705" y="28683"/>
                    <a:pt x="2725" y="28776"/>
                  </a:cubicBezTo>
                  <a:cubicBezTo>
                    <a:pt x="2791" y="29118"/>
                    <a:pt x="2823" y="29467"/>
                    <a:pt x="2818" y="29817"/>
                  </a:cubicBezTo>
                  <a:cubicBezTo>
                    <a:pt x="2818" y="29834"/>
                    <a:pt x="2821" y="29851"/>
                    <a:pt x="2828" y="29866"/>
                  </a:cubicBezTo>
                  <a:cubicBezTo>
                    <a:pt x="2609" y="29897"/>
                    <a:pt x="2391" y="29911"/>
                    <a:pt x="2171" y="29911"/>
                  </a:cubicBezTo>
                  <a:cubicBezTo>
                    <a:pt x="2202" y="29882"/>
                    <a:pt x="2217" y="29837"/>
                    <a:pt x="2209" y="29796"/>
                  </a:cubicBezTo>
                  <a:cubicBezTo>
                    <a:pt x="2121" y="29279"/>
                    <a:pt x="2114" y="28758"/>
                    <a:pt x="2119" y="28236"/>
                  </a:cubicBezTo>
                  <a:cubicBezTo>
                    <a:pt x="2119" y="28148"/>
                    <a:pt x="2047" y="28101"/>
                    <a:pt x="1979" y="28101"/>
                  </a:cubicBezTo>
                  <a:cubicBezTo>
                    <a:pt x="1919" y="28101"/>
                    <a:pt x="1861" y="28138"/>
                    <a:pt x="1860" y="28216"/>
                  </a:cubicBezTo>
                  <a:cubicBezTo>
                    <a:pt x="1857" y="28761"/>
                    <a:pt x="1862" y="29305"/>
                    <a:pt x="1954" y="29842"/>
                  </a:cubicBezTo>
                  <a:cubicBezTo>
                    <a:pt x="1959" y="29866"/>
                    <a:pt x="1967" y="29886"/>
                    <a:pt x="1982" y="29902"/>
                  </a:cubicBezTo>
                  <a:cubicBezTo>
                    <a:pt x="1899" y="29897"/>
                    <a:pt x="1815" y="29891"/>
                    <a:pt x="1732" y="29879"/>
                  </a:cubicBezTo>
                  <a:cubicBezTo>
                    <a:pt x="1307" y="29821"/>
                    <a:pt x="923" y="29614"/>
                    <a:pt x="709" y="29234"/>
                  </a:cubicBezTo>
                  <a:cubicBezTo>
                    <a:pt x="594" y="29032"/>
                    <a:pt x="516" y="28793"/>
                    <a:pt x="438" y="28575"/>
                  </a:cubicBezTo>
                  <a:cubicBezTo>
                    <a:pt x="354" y="28343"/>
                    <a:pt x="276" y="28039"/>
                    <a:pt x="389" y="27807"/>
                  </a:cubicBezTo>
                  <a:cubicBezTo>
                    <a:pt x="975" y="27457"/>
                    <a:pt x="1603" y="27349"/>
                    <a:pt x="2245" y="27349"/>
                  </a:cubicBezTo>
                  <a:cubicBezTo>
                    <a:pt x="2570" y="27349"/>
                    <a:pt x="2898" y="27377"/>
                    <a:pt x="3227" y="27415"/>
                  </a:cubicBezTo>
                  <a:cubicBezTo>
                    <a:pt x="3248" y="27428"/>
                    <a:pt x="3272" y="27435"/>
                    <a:pt x="3296" y="27435"/>
                  </a:cubicBezTo>
                  <a:cubicBezTo>
                    <a:pt x="3309" y="27435"/>
                    <a:pt x="3322" y="27433"/>
                    <a:pt x="3335" y="27429"/>
                  </a:cubicBezTo>
                  <a:cubicBezTo>
                    <a:pt x="3597" y="27460"/>
                    <a:pt x="3861" y="27499"/>
                    <a:pt x="4121" y="27534"/>
                  </a:cubicBezTo>
                  <a:cubicBezTo>
                    <a:pt x="4487" y="27583"/>
                    <a:pt x="4849" y="27620"/>
                    <a:pt x="5212" y="27620"/>
                  </a:cubicBezTo>
                  <a:cubicBezTo>
                    <a:pt x="5476" y="27620"/>
                    <a:pt x="5742" y="27600"/>
                    <a:pt x="6009" y="27550"/>
                  </a:cubicBezTo>
                  <a:cubicBezTo>
                    <a:pt x="6665" y="27429"/>
                    <a:pt x="7289" y="27153"/>
                    <a:pt x="7874" y="26843"/>
                  </a:cubicBezTo>
                  <a:cubicBezTo>
                    <a:pt x="8231" y="26656"/>
                    <a:pt x="8578" y="26446"/>
                    <a:pt x="8918" y="26229"/>
                  </a:cubicBezTo>
                  <a:cubicBezTo>
                    <a:pt x="8973" y="26229"/>
                    <a:pt x="9025" y="26198"/>
                    <a:pt x="9047" y="26147"/>
                  </a:cubicBezTo>
                  <a:cubicBezTo>
                    <a:pt x="9250" y="26017"/>
                    <a:pt x="9450" y="25886"/>
                    <a:pt x="9652" y="25754"/>
                  </a:cubicBezTo>
                  <a:cubicBezTo>
                    <a:pt x="10276" y="25348"/>
                    <a:pt x="10912" y="24963"/>
                    <a:pt x="11542" y="24568"/>
                  </a:cubicBezTo>
                  <a:cubicBezTo>
                    <a:pt x="11973" y="24298"/>
                    <a:pt x="12400" y="24017"/>
                    <a:pt x="12815" y="23724"/>
                  </a:cubicBezTo>
                  <a:lnTo>
                    <a:pt x="12815" y="23724"/>
                  </a:lnTo>
                  <a:cubicBezTo>
                    <a:pt x="12737" y="24388"/>
                    <a:pt x="12665" y="25053"/>
                    <a:pt x="12643" y="25722"/>
                  </a:cubicBezTo>
                  <a:cubicBezTo>
                    <a:pt x="12640" y="25810"/>
                    <a:pt x="12710" y="25857"/>
                    <a:pt x="12778" y="25857"/>
                  </a:cubicBezTo>
                  <a:cubicBezTo>
                    <a:pt x="12839" y="25857"/>
                    <a:pt x="12898" y="25819"/>
                    <a:pt x="12900" y="25740"/>
                  </a:cubicBezTo>
                  <a:cubicBezTo>
                    <a:pt x="12923" y="24996"/>
                    <a:pt x="13010" y="24257"/>
                    <a:pt x="13099" y="23520"/>
                  </a:cubicBezTo>
                  <a:cubicBezTo>
                    <a:pt x="13843" y="22973"/>
                    <a:pt x="14543" y="22373"/>
                    <a:pt x="15155" y="21672"/>
                  </a:cubicBezTo>
                  <a:cubicBezTo>
                    <a:pt x="15939" y="20776"/>
                    <a:pt x="16498" y="19709"/>
                    <a:pt x="17194" y="18748"/>
                  </a:cubicBezTo>
                  <a:cubicBezTo>
                    <a:pt x="17553" y="18252"/>
                    <a:pt x="17955" y="17790"/>
                    <a:pt x="18432" y="17406"/>
                  </a:cubicBezTo>
                  <a:cubicBezTo>
                    <a:pt x="18989" y="16956"/>
                    <a:pt x="19648" y="16723"/>
                    <a:pt x="20328" y="16529"/>
                  </a:cubicBezTo>
                  <a:cubicBezTo>
                    <a:pt x="20882" y="16371"/>
                    <a:pt x="21424" y="16209"/>
                    <a:pt x="21948" y="15975"/>
                  </a:cubicBezTo>
                  <a:cubicBezTo>
                    <a:pt x="22065" y="17136"/>
                    <a:pt x="22005" y="18312"/>
                    <a:pt x="22225" y="19463"/>
                  </a:cubicBezTo>
                  <a:cubicBezTo>
                    <a:pt x="22239" y="19534"/>
                    <a:pt x="22293" y="19566"/>
                    <a:pt x="22348" y="19566"/>
                  </a:cubicBezTo>
                  <a:cubicBezTo>
                    <a:pt x="22422" y="19566"/>
                    <a:pt x="22497" y="19510"/>
                    <a:pt x="22478" y="19417"/>
                  </a:cubicBezTo>
                  <a:cubicBezTo>
                    <a:pt x="22253" y="18242"/>
                    <a:pt x="22322" y="17043"/>
                    <a:pt x="22195" y="15858"/>
                  </a:cubicBezTo>
                  <a:lnTo>
                    <a:pt x="22197" y="15858"/>
                  </a:lnTo>
                  <a:cubicBezTo>
                    <a:pt x="22317" y="15797"/>
                    <a:pt x="22435" y="15733"/>
                    <a:pt x="22552" y="15665"/>
                  </a:cubicBezTo>
                  <a:cubicBezTo>
                    <a:pt x="22564" y="15663"/>
                    <a:pt x="22575" y="15658"/>
                    <a:pt x="22587" y="15653"/>
                  </a:cubicBezTo>
                  <a:cubicBezTo>
                    <a:pt x="22707" y="15588"/>
                    <a:pt x="22822" y="15513"/>
                    <a:pt x="22931" y="15431"/>
                  </a:cubicBezTo>
                  <a:cubicBezTo>
                    <a:pt x="23241" y="15226"/>
                    <a:pt x="23539" y="15003"/>
                    <a:pt x="23825" y="14764"/>
                  </a:cubicBezTo>
                  <a:cubicBezTo>
                    <a:pt x="24831" y="13923"/>
                    <a:pt x="25663" y="12888"/>
                    <a:pt x="26402" y="11808"/>
                  </a:cubicBezTo>
                  <a:cubicBezTo>
                    <a:pt x="26415" y="11802"/>
                    <a:pt x="26429" y="11793"/>
                    <a:pt x="26439" y="11782"/>
                  </a:cubicBezTo>
                  <a:cubicBezTo>
                    <a:pt x="26535" y="11683"/>
                    <a:pt x="26638" y="11598"/>
                    <a:pt x="26758" y="11598"/>
                  </a:cubicBezTo>
                  <a:close/>
                  <a:moveTo>
                    <a:pt x="19187" y="0"/>
                  </a:moveTo>
                  <a:cubicBezTo>
                    <a:pt x="19128" y="0"/>
                    <a:pt x="19067" y="5"/>
                    <a:pt x="19005" y="16"/>
                  </a:cubicBezTo>
                  <a:cubicBezTo>
                    <a:pt x="18236" y="151"/>
                    <a:pt x="18520" y="952"/>
                    <a:pt x="18870" y="1619"/>
                  </a:cubicBezTo>
                  <a:cubicBezTo>
                    <a:pt x="18677" y="1565"/>
                    <a:pt x="18475" y="1542"/>
                    <a:pt x="18271" y="1542"/>
                  </a:cubicBezTo>
                  <a:cubicBezTo>
                    <a:pt x="17755" y="1542"/>
                    <a:pt x="17222" y="1688"/>
                    <a:pt x="16757" y="1841"/>
                  </a:cubicBezTo>
                  <a:cubicBezTo>
                    <a:pt x="15914" y="2118"/>
                    <a:pt x="15077" y="2517"/>
                    <a:pt x="14368" y="3052"/>
                  </a:cubicBezTo>
                  <a:cubicBezTo>
                    <a:pt x="14363" y="3056"/>
                    <a:pt x="14361" y="3059"/>
                    <a:pt x="14356" y="3062"/>
                  </a:cubicBezTo>
                  <a:cubicBezTo>
                    <a:pt x="14253" y="2889"/>
                    <a:pt x="14143" y="2722"/>
                    <a:pt x="14046" y="2569"/>
                  </a:cubicBezTo>
                  <a:cubicBezTo>
                    <a:pt x="13758" y="2108"/>
                    <a:pt x="13399" y="1644"/>
                    <a:pt x="12897" y="1406"/>
                  </a:cubicBezTo>
                  <a:cubicBezTo>
                    <a:pt x="12548" y="1241"/>
                    <a:pt x="12160" y="1198"/>
                    <a:pt x="11772" y="1198"/>
                  </a:cubicBezTo>
                  <a:cubicBezTo>
                    <a:pt x="11556" y="1198"/>
                    <a:pt x="11341" y="1211"/>
                    <a:pt x="11132" y="1224"/>
                  </a:cubicBezTo>
                  <a:cubicBezTo>
                    <a:pt x="10483" y="1262"/>
                    <a:pt x="9821" y="1354"/>
                    <a:pt x="9229" y="1638"/>
                  </a:cubicBezTo>
                  <a:cubicBezTo>
                    <a:pt x="8616" y="1931"/>
                    <a:pt x="8261" y="2392"/>
                    <a:pt x="8079" y="2934"/>
                  </a:cubicBezTo>
                  <a:cubicBezTo>
                    <a:pt x="8009" y="3051"/>
                    <a:pt x="7972" y="3186"/>
                    <a:pt x="7974" y="3324"/>
                  </a:cubicBezTo>
                  <a:cubicBezTo>
                    <a:pt x="7974" y="3331"/>
                    <a:pt x="7974" y="3338"/>
                    <a:pt x="7976" y="3346"/>
                  </a:cubicBezTo>
                  <a:cubicBezTo>
                    <a:pt x="7834" y="4157"/>
                    <a:pt x="7996" y="5084"/>
                    <a:pt x="8233" y="5883"/>
                  </a:cubicBezTo>
                  <a:cubicBezTo>
                    <a:pt x="8082" y="5812"/>
                    <a:pt x="7926" y="5779"/>
                    <a:pt x="7775" y="5779"/>
                  </a:cubicBezTo>
                  <a:cubicBezTo>
                    <a:pt x="7292" y="5779"/>
                    <a:pt x="6845" y="6111"/>
                    <a:pt x="6676" y="6597"/>
                  </a:cubicBezTo>
                  <a:cubicBezTo>
                    <a:pt x="6432" y="7302"/>
                    <a:pt x="6962" y="7890"/>
                    <a:pt x="7661" y="7890"/>
                  </a:cubicBezTo>
                  <a:cubicBezTo>
                    <a:pt x="7663" y="7890"/>
                    <a:pt x="7665" y="7890"/>
                    <a:pt x="7667" y="7890"/>
                  </a:cubicBezTo>
                  <a:cubicBezTo>
                    <a:pt x="8035" y="7888"/>
                    <a:pt x="8396" y="7821"/>
                    <a:pt x="8764" y="7821"/>
                  </a:cubicBezTo>
                  <a:cubicBezTo>
                    <a:pt x="8820" y="7821"/>
                    <a:pt x="8876" y="7823"/>
                    <a:pt x="8932" y="7826"/>
                  </a:cubicBezTo>
                  <a:lnTo>
                    <a:pt x="9040" y="7833"/>
                  </a:lnTo>
                  <a:cubicBezTo>
                    <a:pt x="9179" y="8072"/>
                    <a:pt x="9334" y="8297"/>
                    <a:pt x="9507" y="8510"/>
                  </a:cubicBezTo>
                  <a:cubicBezTo>
                    <a:pt x="9527" y="8537"/>
                    <a:pt x="9559" y="8554"/>
                    <a:pt x="9594" y="8555"/>
                  </a:cubicBezTo>
                  <a:cubicBezTo>
                    <a:pt x="9522" y="8605"/>
                    <a:pt x="9452" y="8656"/>
                    <a:pt x="9385" y="8711"/>
                  </a:cubicBezTo>
                  <a:cubicBezTo>
                    <a:pt x="9018" y="9009"/>
                    <a:pt x="8705" y="9371"/>
                    <a:pt x="8416" y="9745"/>
                  </a:cubicBezTo>
                  <a:cubicBezTo>
                    <a:pt x="8031" y="10240"/>
                    <a:pt x="7726" y="10796"/>
                    <a:pt x="7460" y="11361"/>
                  </a:cubicBezTo>
                  <a:cubicBezTo>
                    <a:pt x="7007" y="12325"/>
                    <a:pt x="6421" y="13925"/>
                    <a:pt x="7387" y="14766"/>
                  </a:cubicBezTo>
                  <a:cubicBezTo>
                    <a:pt x="7330" y="15006"/>
                    <a:pt x="7302" y="15255"/>
                    <a:pt x="7267" y="15501"/>
                  </a:cubicBezTo>
                  <a:cubicBezTo>
                    <a:pt x="6907" y="15582"/>
                    <a:pt x="6716" y="15944"/>
                    <a:pt x="6600" y="16282"/>
                  </a:cubicBezTo>
                  <a:cubicBezTo>
                    <a:pt x="6500" y="16571"/>
                    <a:pt x="6426" y="16914"/>
                    <a:pt x="6424" y="17241"/>
                  </a:cubicBezTo>
                  <a:cubicBezTo>
                    <a:pt x="6303" y="17270"/>
                    <a:pt x="6184" y="17308"/>
                    <a:pt x="6069" y="17356"/>
                  </a:cubicBezTo>
                  <a:cubicBezTo>
                    <a:pt x="5936" y="17414"/>
                    <a:pt x="6007" y="17600"/>
                    <a:pt x="6131" y="17600"/>
                  </a:cubicBezTo>
                  <a:cubicBezTo>
                    <a:pt x="6148" y="17600"/>
                    <a:pt x="6166" y="17596"/>
                    <a:pt x="6184" y="17588"/>
                  </a:cubicBezTo>
                  <a:cubicBezTo>
                    <a:pt x="6266" y="17553"/>
                    <a:pt x="6351" y="17525"/>
                    <a:pt x="6438" y="17502"/>
                  </a:cubicBezTo>
                  <a:cubicBezTo>
                    <a:pt x="6443" y="17533"/>
                    <a:pt x="6446" y="17565"/>
                    <a:pt x="6453" y="17597"/>
                  </a:cubicBezTo>
                  <a:cubicBezTo>
                    <a:pt x="5892" y="18149"/>
                    <a:pt x="5430" y="18814"/>
                    <a:pt x="5092" y="19438"/>
                  </a:cubicBezTo>
                  <a:cubicBezTo>
                    <a:pt x="5036" y="19540"/>
                    <a:pt x="5126" y="19642"/>
                    <a:pt x="5211" y="19642"/>
                  </a:cubicBezTo>
                  <a:cubicBezTo>
                    <a:pt x="5248" y="19642"/>
                    <a:pt x="5283" y="19624"/>
                    <a:pt x="5307" y="19580"/>
                  </a:cubicBezTo>
                  <a:cubicBezTo>
                    <a:pt x="5337" y="19525"/>
                    <a:pt x="5369" y="19468"/>
                    <a:pt x="5402" y="19413"/>
                  </a:cubicBezTo>
                  <a:lnTo>
                    <a:pt x="5402" y="19413"/>
                  </a:lnTo>
                  <a:cubicBezTo>
                    <a:pt x="5310" y="19643"/>
                    <a:pt x="5193" y="19867"/>
                    <a:pt x="5110" y="20080"/>
                  </a:cubicBezTo>
                  <a:cubicBezTo>
                    <a:pt x="5027" y="20296"/>
                    <a:pt x="4856" y="20653"/>
                    <a:pt x="4920" y="20915"/>
                  </a:cubicBezTo>
                  <a:cubicBezTo>
                    <a:pt x="4284" y="21255"/>
                    <a:pt x="3725" y="21720"/>
                    <a:pt x="3190" y="22197"/>
                  </a:cubicBezTo>
                  <a:cubicBezTo>
                    <a:pt x="2576" y="22744"/>
                    <a:pt x="1971" y="23305"/>
                    <a:pt x="1390" y="23887"/>
                  </a:cubicBezTo>
                  <a:cubicBezTo>
                    <a:pt x="881" y="24398"/>
                    <a:pt x="386" y="24950"/>
                    <a:pt x="182" y="25657"/>
                  </a:cubicBezTo>
                  <a:cubicBezTo>
                    <a:pt x="0" y="26294"/>
                    <a:pt x="21" y="27003"/>
                    <a:pt x="187" y="27642"/>
                  </a:cubicBezTo>
                  <a:cubicBezTo>
                    <a:pt x="181" y="27652"/>
                    <a:pt x="176" y="27662"/>
                    <a:pt x="172" y="27674"/>
                  </a:cubicBezTo>
                  <a:cubicBezTo>
                    <a:pt x="0" y="28004"/>
                    <a:pt x="99" y="28396"/>
                    <a:pt x="224" y="28750"/>
                  </a:cubicBezTo>
                  <a:cubicBezTo>
                    <a:pt x="366" y="29142"/>
                    <a:pt x="519" y="29520"/>
                    <a:pt x="846" y="29794"/>
                  </a:cubicBezTo>
                  <a:cubicBezTo>
                    <a:pt x="1196" y="30086"/>
                    <a:pt x="1658" y="30178"/>
                    <a:pt x="2127" y="30178"/>
                  </a:cubicBezTo>
                  <a:cubicBezTo>
                    <a:pt x="2509" y="30178"/>
                    <a:pt x="2896" y="30117"/>
                    <a:pt x="3232" y="30054"/>
                  </a:cubicBezTo>
                  <a:cubicBezTo>
                    <a:pt x="3672" y="29971"/>
                    <a:pt x="4104" y="29852"/>
                    <a:pt x="4536" y="29732"/>
                  </a:cubicBezTo>
                  <a:cubicBezTo>
                    <a:pt x="5025" y="29595"/>
                    <a:pt x="5520" y="29487"/>
                    <a:pt x="6009" y="29347"/>
                  </a:cubicBezTo>
                  <a:cubicBezTo>
                    <a:pt x="6806" y="29122"/>
                    <a:pt x="7585" y="28841"/>
                    <a:pt x="8384" y="28623"/>
                  </a:cubicBezTo>
                  <a:cubicBezTo>
                    <a:pt x="9145" y="28414"/>
                    <a:pt x="9879" y="28129"/>
                    <a:pt x="10596" y="27804"/>
                  </a:cubicBezTo>
                  <a:cubicBezTo>
                    <a:pt x="12021" y="27157"/>
                    <a:pt x="13449" y="26406"/>
                    <a:pt x="14738" y="25517"/>
                  </a:cubicBezTo>
                  <a:cubicBezTo>
                    <a:pt x="16001" y="24644"/>
                    <a:pt x="17145" y="23610"/>
                    <a:pt x="18358" y="22669"/>
                  </a:cubicBezTo>
                  <a:cubicBezTo>
                    <a:pt x="18982" y="22186"/>
                    <a:pt x="19628" y="21730"/>
                    <a:pt x="20310" y="21330"/>
                  </a:cubicBezTo>
                  <a:cubicBezTo>
                    <a:pt x="21019" y="20915"/>
                    <a:pt x="21778" y="20588"/>
                    <a:pt x="22534" y="20267"/>
                  </a:cubicBezTo>
                  <a:cubicBezTo>
                    <a:pt x="23308" y="19937"/>
                    <a:pt x="24083" y="19608"/>
                    <a:pt x="24822" y="19205"/>
                  </a:cubicBezTo>
                  <a:cubicBezTo>
                    <a:pt x="25489" y="18839"/>
                    <a:pt x="26122" y="18396"/>
                    <a:pt x="26739" y="17954"/>
                  </a:cubicBezTo>
                  <a:cubicBezTo>
                    <a:pt x="26989" y="17773"/>
                    <a:pt x="27231" y="17585"/>
                    <a:pt x="27466" y="17390"/>
                  </a:cubicBezTo>
                  <a:cubicBezTo>
                    <a:pt x="27473" y="17391"/>
                    <a:pt x="27480" y="17391"/>
                    <a:pt x="27488" y="17391"/>
                  </a:cubicBezTo>
                  <a:cubicBezTo>
                    <a:pt x="27557" y="17391"/>
                    <a:pt x="27629" y="17341"/>
                    <a:pt x="27621" y="17256"/>
                  </a:cubicBezTo>
                  <a:cubicBezTo>
                    <a:pt x="28143" y="16801"/>
                    <a:pt x="28617" y="16297"/>
                    <a:pt x="29023" y="15722"/>
                  </a:cubicBezTo>
                  <a:cubicBezTo>
                    <a:pt x="29490" y="15059"/>
                    <a:pt x="29945" y="14229"/>
                    <a:pt x="29321" y="13520"/>
                  </a:cubicBezTo>
                  <a:cubicBezTo>
                    <a:pt x="29008" y="13164"/>
                    <a:pt x="28554" y="12949"/>
                    <a:pt x="28168" y="12684"/>
                  </a:cubicBezTo>
                  <a:cubicBezTo>
                    <a:pt x="27887" y="12492"/>
                    <a:pt x="27720" y="12259"/>
                    <a:pt x="27535" y="11980"/>
                  </a:cubicBezTo>
                  <a:cubicBezTo>
                    <a:pt x="27321" y="11662"/>
                    <a:pt x="27045" y="11355"/>
                    <a:pt x="26731" y="11355"/>
                  </a:cubicBezTo>
                  <a:cubicBezTo>
                    <a:pt x="26665" y="11355"/>
                    <a:pt x="26597" y="11369"/>
                    <a:pt x="26527" y="11400"/>
                  </a:cubicBezTo>
                  <a:cubicBezTo>
                    <a:pt x="26275" y="10822"/>
                    <a:pt x="25825" y="10399"/>
                    <a:pt x="25418" y="9933"/>
                  </a:cubicBezTo>
                  <a:cubicBezTo>
                    <a:pt x="25419" y="9828"/>
                    <a:pt x="25416" y="9725"/>
                    <a:pt x="25408" y="9621"/>
                  </a:cubicBezTo>
                  <a:cubicBezTo>
                    <a:pt x="25364" y="9148"/>
                    <a:pt x="25099" y="8759"/>
                    <a:pt x="24844" y="8372"/>
                  </a:cubicBezTo>
                  <a:cubicBezTo>
                    <a:pt x="24550" y="7923"/>
                    <a:pt x="24225" y="7494"/>
                    <a:pt x="23858" y="7102"/>
                  </a:cubicBezTo>
                  <a:cubicBezTo>
                    <a:pt x="23830" y="7074"/>
                    <a:pt x="23798" y="7061"/>
                    <a:pt x="23766" y="7061"/>
                  </a:cubicBezTo>
                  <a:cubicBezTo>
                    <a:pt x="23725" y="7061"/>
                    <a:pt x="23684" y="7082"/>
                    <a:pt x="23653" y="7117"/>
                  </a:cubicBezTo>
                  <a:lnTo>
                    <a:pt x="23644" y="7128"/>
                  </a:lnTo>
                  <a:cubicBezTo>
                    <a:pt x="23373" y="6972"/>
                    <a:pt x="23192" y="6652"/>
                    <a:pt x="23082" y="6372"/>
                  </a:cubicBezTo>
                  <a:cubicBezTo>
                    <a:pt x="23079" y="6363"/>
                    <a:pt x="23074" y="6357"/>
                    <a:pt x="23071" y="6350"/>
                  </a:cubicBezTo>
                  <a:cubicBezTo>
                    <a:pt x="23059" y="6125"/>
                    <a:pt x="23041" y="5900"/>
                    <a:pt x="22962" y="5688"/>
                  </a:cubicBezTo>
                  <a:cubicBezTo>
                    <a:pt x="22775" y="5172"/>
                    <a:pt x="22388" y="4715"/>
                    <a:pt x="22090" y="4260"/>
                  </a:cubicBezTo>
                  <a:cubicBezTo>
                    <a:pt x="21788" y="3801"/>
                    <a:pt x="21501" y="3334"/>
                    <a:pt x="21269" y="2837"/>
                  </a:cubicBezTo>
                  <a:cubicBezTo>
                    <a:pt x="21344" y="2772"/>
                    <a:pt x="21322" y="2639"/>
                    <a:pt x="21237" y="2610"/>
                  </a:cubicBezTo>
                  <a:cubicBezTo>
                    <a:pt x="21181" y="2490"/>
                    <a:pt x="21139" y="2363"/>
                    <a:pt x="21087" y="2240"/>
                  </a:cubicBezTo>
                  <a:cubicBezTo>
                    <a:pt x="21106" y="2166"/>
                    <a:pt x="21057" y="2073"/>
                    <a:pt x="20965" y="2070"/>
                  </a:cubicBezTo>
                  <a:cubicBezTo>
                    <a:pt x="20935" y="1918"/>
                    <a:pt x="20837" y="1753"/>
                    <a:pt x="20784" y="1634"/>
                  </a:cubicBezTo>
                  <a:cubicBezTo>
                    <a:pt x="20667" y="1371"/>
                    <a:pt x="20550" y="1099"/>
                    <a:pt x="20400" y="854"/>
                  </a:cubicBezTo>
                  <a:cubicBezTo>
                    <a:pt x="20133" y="414"/>
                    <a:pt x="19715" y="0"/>
                    <a:pt x="19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3097900" y="5230700"/>
              <a:ext cx="103450" cy="15750"/>
            </a:xfrm>
            <a:custGeom>
              <a:rect b="b" l="l" r="r" t="t"/>
              <a:pathLst>
                <a:path extrusionOk="0" h="630" w="4138">
                  <a:moveTo>
                    <a:pt x="1979" y="0"/>
                  </a:moveTo>
                  <a:cubicBezTo>
                    <a:pt x="1349" y="0"/>
                    <a:pt x="726" y="100"/>
                    <a:pt x="131" y="384"/>
                  </a:cubicBezTo>
                  <a:cubicBezTo>
                    <a:pt x="0" y="446"/>
                    <a:pt x="69" y="629"/>
                    <a:pt x="188" y="629"/>
                  </a:cubicBezTo>
                  <a:cubicBezTo>
                    <a:pt x="206" y="629"/>
                    <a:pt x="225" y="625"/>
                    <a:pt x="244" y="616"/>
                  </a:cubicBezTo>
                  <a:cubicBezTo>
                    <a:pt x="804" y="349"/>
                    <a:pt x="1390" y="255"/>
                    <a:pt x="1983" y="255"/>
                  </a:cubicBezTo>
                  <a:cubicBezTo>
                    <a:pt x="2644" y="255"/>
                    <a:pt x="3314" y="372"/>
                    <a:pt x="3966" y="495"/>
                  </a:cubicBezTo>
                  <a:cubicBezTo>
                    <a:pt x="3975" y="497"/>
                    <a:pt x="3983" y="498"/>
                    <a:pt x="3991" y="498"/>
                  </a:cubicBezTo>
                  <a:cubicBezTo>
                    <a:pt x="4131" y="498"/>
                    <a:pt x="4137" y="265"/>
                    <a:pt x="3984" y="237"/>
                  </a:cubicBezTo>
                  <a:cubicBezTo>
                    <a:pt x="3323" y="112"/>
                    <a:pt x="2646" y="0"/>
                    <a:pt x="1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3113850" y="5190225"/>
              <a:ext cx="65075" cy="38350"/>
            </a:xfrm>
            <a:custGeom>
              <a:rect b="b" l="l" r="r" t="t"/>
              <a:pathLst>
                <a:path extrusionOk="0" h="1534" w="2603">
                  <a:moveTo>
                    <a:pt x="2436" y="0"/>
                  </a:moveTo>
                  <a:cubicBezTo>
                    <a:pt x="2426" y="0"/>
                    <a:pt x="2415" y="2"/>
                    <a:pt x="2404" y="4"/>
                  </a:cubicBezTo>
                  <a:cubicBezTo>
                    <a:pt x="1493" y="216"/>
                    <a:pt x="632" y="551"/>
                    <a:pt x="70" y="1335"/>
                  </a:cubicBezTo>
                  <a:cubicBezTo>
                    <a:pt x="1" y="1433"/>
                    <a:pt x="91" y="1534"/>
                    <a:pt x="184" y="1534"/>
                  </a:cubicBezTo>
                  <a:cubicBezTo>
                    <a:pt x="221" y="1534"/>
                    <a:pt x="259" y="1518"/>
                    <a:pt x="287" y="1479"/>
                  </a:cubicBezTo>
                  <a:cubicBezTo>
                    <a:pt x="806" y="752"/>
                    <a:pt x="1613" y="453"/>
                    <a:pt x="2452" y="258"/>
                  </a:cubicBezTo>
                  <a:cubicBezTo>
                    <a:pt x="2603" y="222"/>
                    <a:pt x="2571" y="0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3532075" y="5113425"/>
              <a:ext cx="14150" cy="91250"/>
            </a:xfrm>
            <a:custGeom>
              <a:rect b="b" l="l" r="r" t="t"/>
              <a:pathLst>
                <a:path extrusionOk="0" h="3650" w="566">
                  <a:moveTo>
                    <a:pt x="152" y="0"/>
                  </a:moveTo>
                  <a:cubicBezTo>
                    <a:pt x="80" y="0"/>
                    <a:pt x="0" y="57"/>
                    <a:pt x="9" y="150"/>
                  </a:cubicBezTo>
                  <a:cubicBezTo>
                    <a:pt x="107" y="1283"/>
                    <a:pt x="101" y="2424"/>
                    <a:pt x="296" y="3547"/>
                  </a:cubicBezTo>
                  <a:cubicBezTo>
                    <a:pt x="308" y="3618"/>
                    <a:pt x="362" y="3649"/>
                    <a:pt x="417" y="3649"/>
                  </a:cubicBezTo>
                  <a:cubicBezTo>
                    <a:pt x="490" y="3649"/>
                    <a:pt x="566" y="3593"/>
                    <a:pt x="549" y="3500"/>
                  </a:cubicBezTo>
                  <a:cubicBezTo>
                    <a:pt x="354" y="2377"/>
                    <a:pt x="361" y="1235"/>
                    <a:pt x="263" y="102"/>
                  </a:cubicBezTo>
                  <a:cubicBezTo>
                    <a:pt x="256" y="32"/>
                    <a:pt x="206" y="0"/>
                    <a:pt x="152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3564625" y="5127550"/>
              <a:ext cx="6875" cy="58250"/>
            </a:xfrm>
            <a:custGeom>
              <a:rect b="b" l="l" r="r" t="t"/>
              <a:pathLst>
                <a:path extrusionOk="0" h="2330" w="275">
                  <a:moveTo>
                    <a:pt x="135" y="1"/>
                  </a:moveTo>
                  <a:cubicBezTo>
                    <a:pt x="75" y="1"/>
                    <a:pt x="17" y="38"/>
                    <a:pt x="16" y="116"/>
                  </a:cubicBezTo>
                  <a:cubicBezTo>
                    <a:pt x="11" y="810"/>
                    <a:pt x="6" y="1502"/>
                    <a:pt x="1" y="2194"/>
                  </a:cubicBezTo>
                  <a:cubicBezTo>
                    <a:pt x="1" y="2282"/>
                    <a:pt x="72" y="2329"/>
                    <a:pt x="139" y="2329"/>
                  </a:cubicBezTo>
                  <a:cubicBezTo>
                    <a:pt x="200" y="2329"/>
                    <a:pt x="258" y="2292"/>
                    <a:pt x="258" y="2213"/>
                  </a:cubicBezTo>
                  <a:cubicBezTo>
                    <a:pt x="263" y="1520"/>
                    <a:pt x="268" y="828"/>
                    <a:pt x="273" y="134"/>
                  </a:cubicBezTo>
                  <a:cubicBezTo>
                    <a:pt x="274" y="47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3336575" y="5283200"/>
              <a:ext cx="10800" cy="47900"/>
            </a:xfrm>
            <a:custGeom>
              <a:rect b="b" l="l" r="r" t="t"/>
              <a:pathLst>
                <a:path extrusionOk="0" h="1916" w="432">
                  <a:moveTo>
                    <a:pt x="171" y="0"/>
                  </a:moveTo>
                  <a:cubicBezTo>
                    <a:pt x="110" y="0"/>
                    <a:pt x="49" y="38"/>
                    <a:pt x="44" y="115"/>
                  </a:cubicBezTo>
                  <a:cubicBezTo>
                    <a:pt x="0" y="686"/>
                    <a:pt x="137" y="1246"/>
                    <a:pt x="172" y="1813"/>
                  </a:cubicBezTo>
                  <a:cubicBezTo>
                    <a:pt x="177" y="1885"/>
                    <a:pt x="225" y="1916"/>
                    <a:pt x="278" y="1916"/>
                  </a:cubicBezTo>
                  <a:cubicBezTo>
                    <a:pt x="350" y="1916"/>
                    <a:pt x="432" y="1859"/>
                    <a:pt x="426" y="1765"/>
                  </a:cubicBezTo>
                  <a:cubicBezTo>
                    <a:pt x="391" y="1221"/>
                    <a:pt x="259" y="682"/>
                    <a:pt x="301" y="135"/>
                  </a:cubicBezTo>
                  <a:cubicBezTo>
                    <a:pt x="308" y="47"/>
                    <a:pt x="239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3462025" y="4874325"/>
              <a:ext cx="9325" cy="6525"/>
            </a:xfrm>
            <a:custGeom>
              <a:rect b="b" l="l" r="r" t="t"/>
              <a:pathLst>
                <a:path extrusionOk="0" h="261" w="373">
                  <a:moveTo>
                    <a:pt x="187" y="0"/>
                  </a:moveTo>
                  <a:cubicBezTo>
                    <a:pt x="169" y="0"/>
                    <a:pt x="150" y="4"/>
                    <a:pt x="130" y="14"/>
                  </a:cubicBezTo>
                  <a:cubicBezTo>
                    <a:pt x="0" y="78"/>
                    <a:pt x="68" y="260"/>
                    <a:pt x="186" y="260"/>
                  </a:cubicBezTo>
                  <a:cubicBezTo>
                    <a:pt x="204" y="260"/>
                    <a:pt x="224" y="256"/>
                    <a:pt x="244" y="246"/>
                  </a:cubicBezTo>
                  <a:cubicBezTo>
                    <a:pt x="372" y="183"/>
                    <a:pt x="304" y="0"/>
                    <a:pt x="187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3478700" y="4881950"/>
              <a:ext cx="9325" cy="6525"/>
            </a:xfrm>
            <a:custGeom>
              <a:rect b="b" l="l" r="r" t="t"/>
              <a:pathLst>
                <a:path extrusionOk="0" h="261" w="373">
                  <a:moveTo>
                    <a:pt x="188" y="0"/>
                  </a:moveTo>
                  <a:cubicBezTo>
                    <a:pt x="170" y="0"/>
                    <a:pt x="150" y="5"/>
                    <a:pt x="131" y="15"/>
                  </a:cubicBezTo>
                  <a:cubicBezTo>
                    <a:pt x="1" y="78"/>
                    <a:pt x="68" y="261"/>
                    <a:pt x="186" y="261"/>
                  </a:cubicBezTo>
                  <a:cubicBezTo>
                    <a:pt x="204" y="261"/>
                    <a:pt x="224" y="256"/>
                    <a:pt x="244" y="246"/>
                  </a:cubicBezTo>
                  <a:cubicBezTo>
                    <a:pt x="373" y="183"/>
                    <a:pt x="305" y="0"/>
                    <a:pt x="188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3494800" y="4891325"/>
              <a:ext cx="9325" cy="6500"/>
            </a:xfrm>
            <a:custGeom>
              <a:rect b="b" l="l" r="r" t="t"/>
              <a:pathLst>
                <a:path extrusionOk="0" h="260" w="373">
                  <a:moveTo>
                    <a:pt x="189" y="0"/>
                  </a:moveTo>
                  <a:cubicBezTo>
                    <a:pt x="170" y="0"/>
                    <a:pt x="151" y="5"/>
                    <a:pt x="130" y="15"/>
                  </a:cubicBezTo>
                  <a:cubicBezTo>
                    <a:pt x="1" y="78"/>
                    <a:pt x="68" y="259"/>
                    <a:pt x="186" y="259"/>
                  </a:cubicBezTo>
                  <a:cubicBezTo>
                    <a:pt x="204" y="259"/>
                    <a:pt x="224" y="255"/>
                    <a:pt x="244" y="245"/>
                  </a:cubicBezTo>
                  <a:cubicBezTo>
                    <a:pt x="372" y="182"/>
                    <a:pt x="305" y="0"/>
                    <a:pt x="189" y="0"/>
                  </a:cubicBezTo>
                  <a:close/>
                </a:path>
              </a:pathLst>
            </a:custGeom>
            <a:solidFill>
              <a:srgbClr val="37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3385150" y="4687525"/>
              <a:ext cx="874625" cy="609325"/>
            </a:xfrm>
            <a:custGeom>
              <a:rect b="b" l="l" r="r" t="t"/>
              <a:pathLst>
                <a:path extrusionOk="0" h="24373" w="34985">
                  <a:moveTo>
                    <a:pt x="8178" y="1"/>
                  </a:moveTo>
                  <a:cubicBezTo>
                    <a:pt x="7778" y="1"/>
                    <a:pt x="7366" y="66"/>
                    <a:pt x="7025" y="278"/>
                  </a:cubicBezTo>
                  <a:cubicBezTo>
                    <a:pt x="6678" y="498"/>
                    <a:pt x="6351" y="779"/>
                    <a:pt x="6069" y="1067"/>
                  </a:cubicBezTo>
                  <a:cubicBezTo>
                    <a:pt x="5923" y="1217"/>
                    <a:pt x="5794" y="1339"/>
                    <a:pt x="5692" y="1524"/>
                  </a:cubicBezTo>
                  <a:cubicBezTo>
                    <a:pt x="5624" y="1649"/>
                    <a:pt x="5562" y="1783"/>
                    <a:pt x="5479" y="1906"/>
                  </a:cubicBezTo>
                  <a:cubicBezTo>
                    <a:pt x="5137" y="2418"/>
                    <a:pt x="4797" y="2987"/>
                    <a:pt x="4872" y="3635"/>
                  </a:cubicBezTo>
                  <a:cubicBezTo>
                    <a:pt x="4890" y="3785"/>
                    <a:pt x="4970" y="3915"/>
                    <a:pt x="4994" y="4062"/>
                  </a:cubicBezTo>
                  <a:cubicBezTo>
                    <a:pt x="5049" y="4387"/>
                    <a:pt x="5262" y="4674"/>
                    <a:pt x="5417" y="4971"/>
                  </a:cubicBezTo>
                  <a:cubicBezTo>
                    <a:pt x="5451" y="5034"/>
                    <a:pt x="5589" y="5264"/>
                    <a:pt x="5542" y="5341"/>
                  </a:cubicBezTo>
                  <a:cubicBezTo>
                    <a:pt x="5487" y="5431"/>
                    <a:pt x="5227" y="5413"/>
                    <a:pt x="5132" y="5449"/>
                  </a:cubicBezTo>
                  <a:cubicBezTo>
                    <a:pt x="4770" y="5595"/>
                    <a:pt x="4458" y="5800"/>
                    <a:pt x="4116" y="5980"/>
                  </a:cubicBezTo>
                  <a:cubicBezTo>
                    <a:pt x="3909" y="6090"/>
                    <a:pt x="3744" y="6183"/>
                    <a:pt x="3562" y="6327"/>
                  </a:cubicBezTo>
                  <a:cubicBezTo>
                    <a:pt x="3312" y="6524"/>
                    <a:pt x="3020" y="6724"/>
                    <a:pt x="2788" y="6949"/>
                  </a:cubicBezTo>
                  <a:cubicBezTo>
                    <a:pt x="2590" y="7139"/>
                    <a:pt x="2391" y="7324"/>
                    <a:pt x="2206" y="7523"/>
                  </a:cubicBezTo>
                  <a:cubicBezTo>
                    <a:pt x="1983" y="7763"/>
                    <a:pt x="1807" y="8042"/>
                    <a:pt x="1567" y="8269"/>
                  </a:cubicBezTo>
                  <a:cubicBezTo>
                    <a:pt x="1295" y="8067"/>
                    <a:pt x="1070" y="7462"/>
                    <a:pt x="700" y="7462"/>
                  </a:cubicBezTo>
                  <a:cubicBezTo>
                    <a:pt x="632" y="7462"/>
                    <a:pt x="559" y="7482"/>
                    <a:pt x="480" y="7530"/>
                  </a:cubicBezTo>
                  <a:cubicBezTo>
                    <a:pt x="254" y="7663"/>
                    <a:pt x="1" y="8003"/>
                    <a:pt x="9" y="8274"/>
                  </a:cubicBezTo>
                  <a:cubicBezTo>
                    <a:pt x="18" y="8582"/>
                    <a:pt x="258" y="8791"/>
                    <a:pt x="369" y="9058"/>
                  </a:cubicBezTo>
                  <a:cubicBezTo>
                    <a:pt x="491" y="9348"/>
                    <a:pt x="620" y="9620"/>
                    <a:pt x="792" y="9890"/>
                  </a:cubicBezTo>
                  <a:cubicBezTo>
                    <a:pt x="1300" y="10694"/>
                    <a:pt x="1851" y="11411"/>
                    <a:pt x="2158" y="12329"/>
                  </a:cubicBezTo>
                  <a:cubicBezTo>
                    <a:pt x="2271" y="12671"/>
                    <a:pt x="2306" y="12991"/>
                    <a:pt x="2488" y="13303"/>
                  </a:cubicBezTo>
                  <a:cubicBezTo>
                    <a:pt x="2616" y="13525"/>
                    <a:pt x="2772" y="13700"/>
                    <a:pt x="2943" y="13880"/>
                  </a:cubicBezTo>
                  <a:lnTo>
                    <a:pt x="2892" y="13852"/>
                  </a:lnTo>
                  <a:lnTo>
                    <a:pt x="2892" y="13852"/>
                  </a:lnTo>
                  <a:cubicBezTo>
                    <a:pt x="2957" y="13922"/>
                    <a:pt x="3025" y="13989"/>
                    <a:pt x="3095" y="14050"/>
                  </a:cubicBezTo>
                  <a:cubicBezTo>
                    <a:pt x="3244" y="14239"/>
                    <a:pt x="3354" y="14461"/>
                    <a:pt x="3476" y="14664"/>
                  </a:cubicBezTo>
                  <a:cubicBezTo>
                    <a:pt x="3607" y="14888"/>
                    <a:pt x="3704" y="15181"/>
                    <a:pt x="3702" y="15433"/>
                  </a:cubicBezTo>
                  <a:lnTo>
                    <a:pt x="3702" y="15455"/>
                  </a:lnTo>
                  <a:cubicBezTo>
                    <a:pt x="3677" y="15488"/>
                    <a:pt x="3664" y="15528"/>
                    <a:pt x="3664" y="15570"/>
                  </a:cubicBezTo>
                  <a:cubicBezTo>
                    <a:pt x="3666" y="15625"/>
                    <a:pt x="3679" y="15682"/>
                    <a:pt x="3701" y="15733"/>
                  </a:cubicBezTo>
                  <a:cubicBezTo>
                    <a:pt x="3704" y="15925"/>
                    <a:pt x="3732" y="16114"/>
                    <a:pt x="3787" y="16297"/>
                  </a:cubicBezTo>
                  <a:cubicBezTo>
                    <a:pt x="3943" y="16814"/>
                    <a:pt x="4156" y="17250"/>
                    <a:pt x="4425" y="17715"/>
                  </a:cubicBezTo>
                  <a:cubicBezTo>
                    <a:pt x="4530" y="17895"/>
                    <a:pt x="4627" y="18089"/>
                    <a:pt x="4792" y="18219"/>
                  </a:cubicBezTo>
                  <a:cubicBezTo>
                    <a:pt x="4890" y="18299"/>
                    <a:pt x="5020" y="18339"/>
                    <a:pt x="5087" y="18446"/>
                  </a:cubicBezTo>
                  <a:cubicBezTo>
                    <a:pt x="5297" y="18781"/>
                    <a:pt x="5339" y="19285"/>
                    <a:pt x="5471" y="19657"/>
                  </a:cubicBezTo>
                  <a:cubicBezTo>
                    <a:pt x="5514" y="19782"/>
                    <a:pt x="5587" y="19920"/>
                    <a:pt x="5616" y="20049"/>
                  </a:cubicBezTo>
                  <a:cubicBezTo>
                    <a:pt x="5654" y="20219"/>
                    <a:pt x="5574" y="20282"/>
                    <a:pt x="5524" y="20439"/>
                  </a:cubicBezTo>
                  <a:cubicBezTo>
                    <a:pt x="5419" y="20768"/>
                    <a:pt x="5557" y="21063"/>
                    <a:pt x="5676" y="21362"/>
                  </a:cubicBezTo>
                  <a:cubicBezTo>
                    <a:pt x="5791" y="21652"/>
                    <a:pt x="5808" y="21997"/>
                    <a:pt x="5821" y="22318"/>
                  </a:cubicBezTo>
                  <a:cubicBezTo>
                    <a:pt x="5833" y="22643"/>
                    <a:pt x="5751" y="22971"/>
                    <a:pt x="5818" y="23292"/>
                  </a:cubicBezTo>
                  <a:cubicBezTo>
                    <a:pt x="5836" y="23373"/>
                    <a:pt x="5881" y="23484"/>
                    <a:pt x="5941" y="23600"/>
                  </a:cubicBezTo>
                  <a:lnTo>
                    <a:pt x="5929" y="23620"/>
                  </a:lnTo>
                  <a:cubicBezTo>
                    <a:pt x="5971" y="23712"/>
                    <a:pt x="6018" y="23796"/>
                    <a:pt x="6066" y="23841"/>
                  </a:cubicBezTo>
                  <a:cubicBezTo>
                    <a:pt x="6078" y="23851"/>
                    <a:pt x="6091" y="23861"/>
                    <a:pt x="6104" y="23871"/>
                  </a:cubicBezTo>
                  <a:cubicBezTo>
                    <a:pt x="6200" y="24011"/>
                    <a:pt x="6305" y="24132"/>
                    <a:pt x="6393" y="24191"/>
                  </a:cubicBezTo>
                  <a:cubicBezTo>
                    <a:pt x="6647" y="24358"/>
                    <a:pt x="7014" y="24373"/>
                    <a:pt x="7319" y="24373"/>
                  </a:cubicBezTo>
                  <a:cubicBezTo>
                    <a:pt x="7348" y="24373"/>
                    <a:pt x="7376" y="24373"/>
                    <a:pt x="7404" y="24373"/>
                  </a:cubicBezTo>
                  <a:cubicBezTo>
                    <a:pt x="8036" y="24369"/>
                    <a:pt x="8570" y="24226"/>
                    <a:pt x="9202" y="24107"/>
                  </a:cubicBezTo>
                  <a:cubicBezTo>
                    <a:pt x="10405" y="23882"/>
                    <a:pt x="11541" y="23462"/>
                    <a:pt x="12630" y="22888"/>
                  </a:cubicBezTo>
                  <a:cubicBezTo>
                    <a:pt x="13134" y="22623"/>
                    <a:pt x="13830" y="22348"/>
                    <a:pt x="14303" y="21937"/>
                  </a:cubicBezTo>
                  <a:cubicBezTo>
                    <a:pt x="14348" y="21922"/>
                    <a:pt x="14392" y="21904"/>
                    <a:pt x="14433" y="21884"/>
                  </a:cubicBezTo>
                  <a:cubicBezTo>
                    <a:pt x="14891" y="21669"/>
                    <a:pt x="15184" y="21342"/>
                    <a:pt x="15578" y="21065"/>
                  </a:cubicBezTo>
                  <a:cubicBezTo>
                    <a:pt x="16047" y="20736"/>
                    <a:pt x="16592" y="20436"/>
                    <a:pt x="17104" y="20177"/>
                  </a:cubicBezTo>
                  <a:cubicBezTo>
                    <a:pt x="17553" y="19952"/>
                    <a:pt x="18083" y="19865"/>
                    <a:pt x="18552" y="19700"/>
                  </a:cubicBezTo>
                  <a:cubicBezTo>
                    <a:pt x="18944" y="19563"/>
                    <a:pt x="19308" y="19353"/>
                    <a:pt x="19710" y="19228"/>
                  </a:cubicBezTo>
                  <a:cubicBezTo>
                    <a:pt x="20385" y="19016"/>
                    <a:pt x="21063" y="18678"/>
                    <a:pt x="21745" y="18511"/>
                  </a:cubicBezTo>
                  <a:cubicBezTo>
                    <a:pt x="22262" y="18384"/>
                    <a:pt x="22756" y="18171"/>
                    <a:pt x="23276" y="18041"/>
                  </a:cubicBezTo>
                  <a:cubicBezTo>
                    <a:pt x="24205" y="17807"/>
                    <a:pt x="25103" y="17275"/>
                    <a:pt x="25974" y="16876"/>
                  </a:cubicBezTo>
                  <a:cubicBezTo>
                    <a:pt x="26616" y="16581"/>
                    <a:pt x="27268" y="16247"/>
                    <a:pt x="27880" y="15892"/>
                  </a:cubicBezTo>
                  <a:cubicBezTo>
                    <a:pt x="28197" y="15710"/>
                    <a:pt x="28501" y="15508"/>
                    <a:pt x="28791" y="15285"/>
                  </a:cubicBezTo>
                  <a:cubicBezTo>
                    <a:pt x="29086" y="15056"/>
                    <a:pt x="29301" y="14714"/>
                    <a:pt x="29607" y="14494"/>
                  </a:cubicBezTo>
                  <a:cubicBezTo>
                    <a:pt x="30229" y="14044"/>
                    <a:pt x="30809" y="13513"/>
                    <a:pt x="31448" y="13071"/>
                  </a:cubicBezTo>
                  <a:cubicBezTo>
                    <a:pt x="31882" y="12771"/>
                    <a:pt x="32407" y="12492"/>
                    <a:pt x="32703" y="12039"/>
                  </a:cubicBezTo>
                  <a:cubicBezTo>
                    <a:pt x="32923" y="11700"/>
                    <a:pt x="33031" y="11593"/>
                    <a:pt x="33395" y="11353"/>
                  </a:cubicBezTo>
                  <a:cubicBezTo>
                    <a:pt x="33745" y="11121"/>
                    <a:pt x="34087" y="10874"/>
                    <a:pt x="34368" y="10557"/>
                  </a:cubicBezTo>
                  <a:cubicBezTo>
                    <a:pt x="34831" y="10030"/>
                    <a:pt x="34813" y="9640"/>
                    <a:pt x="34876" y="8978"/>
                  </a:cubicBezTo>
                  <a:cubicBezTo>
                    <a:pt x="34985" y="7808"/>
                    <a:pt x="33568" y="7283"/>
                    <a:pt x="32841" y="6619"/>
                  </a:cubicBezTo>
                  <a:cubicBezTo>
                    <a:pt x="32503" y="6310"/>
                    <a:pt x="31819" y="6008"/>
                    <a:pt x="31357" y="5975"/>
                  </a:cubicBezTo>
                  <a:cubicBezTo>
                    <a:pt x="31343" y="5974"/>
                    <a:pt x="31330" y="5974"/>
                    <a:pt x="31317" y="5974"/>
                  </a:cubicBezTo>
                  <a:cubicBezTo>
                    <a:pt x="31077" y="5974"/>
                    <a:pt x="30819" y="6122"/>
                    <a:pt x="30593" y="6162"/>
                  </a:cubicBezTo>
                  <a:cubicBezTo>
                    <a:pt x="30269" y="6218"/>
                    <a:pt x="29914" y="6234"/>
                    <a:pt x="29580" y="6289"/>
                  </a:cubicBezTo>
                  <a:cubicBezTo>
                    <a:pt x="28881" y="6405"/>
                    <a:pt x="28177" y="6592"/>
                    <a:pt x="27471" y="6752"/>
                  </a:cubicBezTo>
                  <a:cubicBezTo>
                    <a:pt x="27105" y="6834"/>
                    <a:pt x="26759" y="6961"/>
                    <a:pt x="26397" y="7078"/>
                  </a:cubicBezTo>
                  <a:cubicBezTo>
                    <a:pt x="26062" y="7186"/>
                    <a:pt x="25802" y="7418"/>
                    <a:pt x="25471" y="7418"/>
                  </a:cubicBezTo>
                  <a:cubicBezTo>
                    <a:pt x="25430" y="7418"/>
                    <a:pt x="25387" y="7414"/>
                    <a:pt x="25343" y="7406"/>
                  </a:cubicBezTo>
                  <a:cubicBezTo>
                    <a:pt x="24931" y="7329"/>
                    <a:pt x="24511" y="7138"/>
                    <a:pt x="24084" y="7058"/>
                  </a:cubicBezTo>
                  <a:cubicBezTo>
                    <a:pt x="23782" y="7003"/>
                    <a:pt x="23520" y="6826"/>
                    <a:pt x="23208" y="6781"/>
                  </a:cubicBezTo>
                  <a:cubicBezTo>
                    <a:pt x="23151" y="6772"/>
                    <a:pt x="23096" y="6768"/>
                    <a:pt x="23041" y="6768"/>
                  </a:cubicBezTo>
                  <a:cubicBezTo>
                    <a:pt x="22871" y="6768"/>
                    <a:pt x="22706" y="6803"/>
                    <a:pt x="22536" y="6837"/>
                  </a:cubicBezTo>
                  <a:cubicBezTo>
                    <a:pt x="22434" y="6857"/>
                    <a:pt x="22333" y="6866"/>
                    <a:pt x="22234" y="6866"/>
                  </a:cubicBezTo>
                  <a:cubicBezTo>
                    <a:pt x="21887" y="6866"/>
                    <a:pt x="21555" y="6755"/>
                    <a:pt x="21228" y="6614"/>
                  </a:cubicBezTo>
                  <a:cubicBezTo>
                    <a:pt x="20898" y="6471"/>
                    <a:pt x="20495" y="6269"/>
                    <a:pt x="20113" y="6269"/>
                  </a:cubicBezTo>
                  <a:cubicBezTo>
                    <a:pt x="20062" y="6269"/>
                    <a:pt x="20012" y="6272"/>
                    <a:pt x="19962" y="6280"/>
                  </a:cubicBezTo>
                  <a:cubicBezTo>
                    <a:pt x="19842" y="6300"/>
                    <a:pt x="19728" y="6399"/>
                    <a:pt x="19613" y="6399"/>
                  </a:cubicBezTo>
                  <a:cubicBezTo>
                    <a:pt x="19601" y="6399"/>
                    <a:pt x="19588" y="6398"/>
                    <a:pt x="19576" y="6395"/>
                  </a:cubicBezTo>
                  <a:cubicBezTo>
                    <a:pt x="19361" y="6355"/>
                    <a:pt x="19164" y="6145"/>
                    <a:pt x="18939" y="6093"/>
                  </a:cubicBezTo>
                  <a:cubicBezTo>
                    <a:pt x="18455" y="5983"/>
                    <a:pt x="17940" y="6035"/>
                    <a:pt x="17459" y="5915"/>
                  </a:cubicBezTo>
                  <a:cubicBezTo>
                    <a:pt x="17067" y="5818"/>
                    <a:pt x="16657" y="5788"/>
                    <a:pt x="16282" y="5628"/>
                  </a:cubicBezTo>
                  <a:cubicBezTo>
                    <a:pt x="15956" y="5488"/>
                    <a:pt x="15596" y="5338"/>
                    <a:pt x="15251" y="5279"/>
                  </a:cubicBezTo>
                  <a:cubicBezTo>
                    <a:pt x="15229" y="5276"/>
                    <a:pt x="15208" y="5274"/>
                    <a:pt x="15188" y="5274"/>
                  </a:cubicBezTo>
                  <a:cubicBezTo>
                    <a:pt x="15060" y="5274"/>
                    <a:pt x="14952" y="5335"/>
                    <a:pt x="14834" y="5335"/>
                  </a:cubicBezTo>
                  <a:cubicBezTo>
                    <a:pt x="14823" y="5335"/>
                    <a:pt x="14811" y="5334"/>
                    <a:pt x="14799" y="5333"/>
                  </a:cubicBezTo>
                  <a:cubicBezTo>
                    <a:pt x="14642" y="5316"/>
                    <a:pt x="14475" y="5129"/>
                    <a:pt x="14328" y="5067"/>
                  </a:cubicBezTo>
                  <a:cubicBezTo>
                    <a:pt x="14093" y="4969"/>
                    <a:pt x="13858" y="4852"/>
                    <a:pt x="13619" y="4772"/>
                  </a:cubicBezTo>
                  <a:cubicBezTo>
                    <a:pt x="13406" y="4700"/>
                    <a:pt x="13167" y="4685"/>
                    <a:pt x="12955" y="4624"/>
                  </a:cubicBezTo>
                  <a:cubicBezTo>
                    <a:pt x="12538" y="4502"/>
                    <a:pt x="12478" y="4262"/>
                    <a:pt x="12340" y="3903"/>
                  </a:cubicBezTo>
                  <a:cubicBezTo>
                    <a:pt x="12208" y="3565"/>
                    <a:pt x="11951" y="3258"/>
                    <a:pt x="11781" y="2937"/>
                  </a:cubicBezTo>
                  <a:cubicBezTo>
                    <a:pt x="11629" y="2652"/>
                    <a:pt x="11396" y="2437"/>
                    <a:pt x="11216" y="2168"/>
                  </a:cubicBezTo>
                  <a:cubicBezTo>
                    <a:pt x="10832" y="1598"/>
                    <a:pt x="10415" y="1074"/>
                    <a:pt x="9861" y="649"/>
                  </a:cubicBezTo>
                  <a:cubicBezTo>
                    <a:pt x="9603" y="450"/>
                    <a:pt x="9401" y="258"/>
                    <a:pt x="9092" y="138"/>
                  </a:cubicBezTo>
                  <a:cubicBezTo>
                    <a:pt x="8854" y="46"/>
                    <a:pt x="8603" y="15"/>
                    <a:pt x="8353" y="5"/>
                  </a:cubicBezTo>
                  <a:cubicBezTo>
                    <a:pt x="8295" y="2"/>
                    <a:pt x="8237" y="1"/>
                    <a:pt x="8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3419900" y="4873675"/>
              <a:ext cx="502325" cy="297850"/>
            </a:xfrm>
            <a:custGeom>
              <a:rect b="b" l="l" r="r" t="t"/>
              <a:pathLst>
                <a:path extrusionOk="0" h="11914" w="20093">
                  <a:moveTo>
                    <a:pt x="17756" y="2229"/>
                  </a:moveTo>
                  <a:cubicBezTo>
                    <a:pt x="18206" y="2229"/>
                    <a:pt x="18674" y="2467"/>
                    <a:pt x="18492" y="3001"/>
                  </a:cubicBezTo>
                  <a:cubicBezTo>
                    <a:pt x="18148" y="4005"/>
                    <a:pt x="17481" y="4809"/>
                    <a:pt x="17255" y="5864"/>
                  </a:cubicBezTo>
                  <a:cubicBezTo>
                    <a:pt x="16545" y="5412"/>
                    <a:pt x="16180" y="4728"/>
                    <a:pt x="16348" y="3885"/>
                  </a:cubicBezTo>
                  <a:cubicBezTo>
                    <a:pt x="16440" y="3355"/>
                    <a:pt x="16878" y="2444"/>
                    <a:pt x="17416" y="2277"/>
                  </a:cubicBezTo>
                  <a:cubicBezTo>
                    <a:pt x="17520" y="2245"/>
                    <a:pt x="17637" y="2229"/>
                    <a:pt x="17756" y="2229"/>
                  </a:cubicBezTo>
                  <a:close/>
                  <a:moveTo>
                    <a:pt x="9392" y="3267"/>
                  </a:moveTo>
                  <a:cubicBezTo>
                    <a:pt x="9544" y="3267"/>
                    <a:pt x="9698" y="3359"/>
                    <a:pt x="9847" y="3583"/>
                  </a:cubicBezTo>
                  <a:cubicBezTo>
                    <a:pt x="10037" y="3870"/>
                    <a:pt x="10204" y="4227"/>
                    <a:pt x="10226" y="4574"/>
                  </a:cubicBezTo>
                  <a:lnTo>
                    <a:pt x="10226" y="4576"/>
                  </a:lnTo>
                  <a:cubicBezTo>
                    <a:pt x="10259" y="5392"/>
                    <a:pt x="9475" y="5685"/>
                    <a:pt x="8863" y="6000"/>
                  </a:cubicBezTo>
                  <a:cubicBezTo>
                    <a:pt x="8688" y="6096"/>
                    <a:pt x="8402" y="6258"/>
                    <a:pt x="8167" y="6258"/>
                  </a:cubicBezTo>
                  <a:cubicBezTo>
                    <a:pt x="8038" y="6258"/>
                    <a:pt x="7924" y="6209"/>
                    <a:pt x="7852" y="6076"/>
                  </a:cubicBezTo>
                  <a:cubicBezTo>
                    <a:pt x="7694" y="5782"/>
                    <a:pt x="7976" y="5225"/>
                    <a:pt x="8089" y="4963"/>
                  </a:cubicBezTo>
                  <a:cubicBezTo>
                    <a:pt x="8282" y="4519"/>
                    <a:pt x="8827" y="3267"/>
                    <a:pt x="9392" y="3267"/>
                  </a:cubicBezTo>
                  <a:close/>
                  <a:moveTo>
                    <a:pt x="13955" y="2505"/>
                  </a:moveTo>
                  <a:cubicBezTo>
                    <a:pt x="14259" y="2505"/>
                    <a:pt x="14466" y="3126"/>
                    <a:pt x="14558" y="3370"/>
                  </a:cubicBezTo>
                  <a:cubicBezTo>
                    <a:pt x="14737" y="3847"/>
                    <a:pt x="14498" y="4055"/>
                    <a:pt x="14283" y="4441"/>
                  </a:cubicBezTo>
                  <a:cubicBezTo>
                    <a:pt x="14053" y="4848"/>
                    <a:pt x="13832" y="5262"/>
                    <a:pt x="13567" y="5647"/>
                  </a:cubicBezTo>
                  <a:cubicBezTo>
                    <a:pt x="13461" y="5801"/>
                    <a:pt x="13165" y="6460"/>
                    <a:pt x="12913" y="6460"/>
                  </a:cubicBezTo>
                  <a:cubicBezTo>
                    <a:pt x="12903" y="6460"/>
                    <a:pt x="12894" y="6459"/>
                    <a:pt x="12885" y="6458"/>
                  </a:cubicBezTo>
                  <a:cubicBezTo>
                    <a:pt x="12218" y="6336"/>
                    <a:pt x="12441" y="5071"/>
                    <a:pt x="12558" y="4706"/>
                  </a:cubicBezTo>
                  <a:lnTo>
                    <a:pt x="12558" y="4706"/>
                  </a:lnTo>
                  <a:lnTo>
                    <a:pt x="12558" y="4708"/>
                  </a:lnTo>
                  <a:cubicBezTo>
                    <a:pt x="12735" y="4167"/>
                    <a:pt x="13013" y="3627"/>
                    <a:pt x="13314" y="3148"/>
                  </a:cubicBezTo>
                  <a:cubicBezTo>
                    <a:pt x="13442" y="2946"/>
                    <a:pt x="13639" y="2592"/>
                    <a:pt x="13886" y="2516"/>
                  </a:cubicBezTo>
                  <a:cubicBezTo>
                    <a:pt x="13909" y="2508"/>
                    <a:pt x="13933" y="2505"/>
                    <a:pt x="13955" y="2505"/>
                  </a:cubicBezTo>
                  <a:close/>
                  <a:moveTo>
                    <a:pt x="15423" y="5284"/>
                  </a:moveTo>
                  <a:cubicBezTo>
                    <a:pt x="15791" y="5284"/>
                    <a:pt x="16057" y="5840"/>
                    <a:pt x="16231" y="6116"/>
                  </a:cubicBezTo>
                  <a:cubicBezTo>
                    <a:pt x="16475" y="6501"/>
                    <a:pt x="16740" y="6930"/>
                    <a:pt x="16873" y="7370"/>
                  </a:cubicBezTo>
                  <a:cubicBezTo>
                    <a:pt x="17053" y="7976"/>
                    <a:pt x="16404" y="8018"/>
                    <a:pt x="15872" y="8018"/>
                  </a:cubicBezTo>
                  <a:cubicBezTo>
                    <a:pt x="15787" y="8018"/>
                    <a:pt x="15705" y="8017"/>
                    <a:pt x="15630" y="8017"/>
                  </a:cubicBezTo>
                  <a:cubicBezTo>
                    <a:pt x="15602" y="8017"/>
                    <a:pt x="15575" y="8017"/>
                    <a:pt x="15549" y="8017"/>
                  </a:cubicBezTo>
                  <a:cubicBezTo>
                    <a:pt x="15483" y="8018"/>
                    <a:pt x="15418" y="8019"/>
                    <a:pt x="15354" y="8019"/>
                  </a:cubicBezTo>
                  <a:cubicBezTo>
                    <a:pt x="14758" y="8019"/>
                    <a:pt x="14276" y="7957"/>
                    <a:pt x="14273" y="7205"/>
                  </a:cubicBezTo>
                  <a:cubicBezTo>
                    <a:pt x="14256" y="6639"/>
                    <a:pt x="14697" y="5623"/>
                    <a:pt x="15220" y="5340"/>
                  </a:cubicBezTo>
                  <a:cubicBezTo>
                    <a:pt x="15291" y="5301"/>
                    <a:pt x="15359" y="5284"/>
                    <a:pt x="15423" y="5284"/>
                  </a:cubicBezTo>
                  <a:close/>
                  <a:moveTo>
                    <a:pt x="19125" y="8631"/>
                  </a:moveTo>
                  <a:cubicBezTo>
                    <a:pt x="19125" y="8631"/>
                    <a:pt x="19125" y="8631"/>
                    <a:pt x="19125" y="8631"/>
                  </a:cubicBezTo>
                  <a:cubicBezTo>
                    <a:pt x="19125" y="8631"/>
                    <a:pt x="19125" y="8631"/>
                    <a:pt x="19125" y="8631"/>
                  </a:cubicBezTo>
                  <a:close/>
                  <a:moveTo>
                    <a:pt x="8021" y="7654"/>
                  </a:moveTo>
                  <a:cubicBezTo>
                    <a:pt x="8047" y="7654"/>
                    <a:pt x="8073" y="7657"/>
                    <a:pt x="8099" y="7665"/>
                  </a:cubicBezTo>
                  <a:cubicBezTo>
                    <a:pt x="8458" y="7777"/>
                    <a:pt x="8491" y="8429"/>
                    <a:pt x="8489" y="8723"/>
                  </a:cubicBezTo>
                  <a:cubicBezTo>
                    <a:pt x="8488" y="9193"/>
                    <a:pt x="8273" y="9513"/>
                    <a:pt x="7877" y="9513"/>
                  </a:cubicBezTo>
                  <a:cubicBezTo>
                    <a:pt x="7783" y="9513"/>
                    <a:pt x="7678" y="9495"/>
                    <a:pt x="7564" y="9457"/>
                  </a:cubicBezTo>
                  <a:cubicBezTo>
                    <a:pt x="6736" y="9175"/>
                    <a:pt x="6673" y="8700"/>
                    <a:pt x="7303" y="8157"/>
                  </a:cubicBezTo>
                  <a:lnTo>
                    <a:pt x="7303" y="8157"/>
                  </a:lnTo>
                  <a:lnTo>
                    <a:pt x="7303" y="8159"/>
                  </a:lnTo>
                  <a:cubicBezTo>
                    <a:pt x="7489" y="7999"/>
                    <a:pt x="7766" y="7654"/>
                    <a:pt x="8021" y="7654"/>
                  </a:cubicBezTo>
                  <a:close/>
                  <a:moveTo>
                    <a:pt x="10452" y="6397"/>
                  </a:moveTo>
                  <a:cubicBezTo>
                    <a:pt x="10483" y="6397"/>
                    <a:pt x="10514" y="6399"/>
                    <a:pt x="10546" y="6402"/>
                  </a:cubicBezTo>
                  <a:cubicBezTo>
                    <a:pt x="10982" y="6448"/>
                    <a:pt x="11339" y="6950"/>
                    <a:pt x="11577" y="7255"/>
                  </a:cubicBezTo>
                  <a:cubicBezTo>
                    <a:pt x="12179" y="8019"/>
                    <a:pt x="12356" y="8394"/>
                    <a:pt x="11544" y="8983"/>
                  </a:cubicBezTo>
                  <a:cubicBezTo>
                    <a:pt x="11162" y="9239"/>
                    <a:pt x="10179" y="9969"/>
                    <a:pt x="9619" y="9969"/>
                  </a:cubicBezTo>
                  <a:cubicBezTo>
                    <a:pt x="9547" y="9969"/>
                    <a:pt x="9483" y="9957"/>
                    <a:pt x="9427" y="9931"/>
                  </a:cubicBezTo>
                  <a:cubicBezTo>
                    <a:pt x="8823" y="9642"/>
                    <a:pt x="9399" y="7957"/>
                    <a:pt x="9537" y="7440"/>
                  </a:cubicBezTo>
                  <a:cubicBezTo>
                    <a:pt x="9619" y="6958"/>
                    <a:pt x="9895" y="6397"/>
                    <a:pt x="10452" y="6397"/>
                  </a:cubicBezTo>
                  <a:close/>
                  <a:moveTo>
                    <a:pt x="3751" y="1"/>
                  </a:moveTo>
                  <a:cubicBezTo>
                    <a:pt x="3392" y="1"/>
                    <a:pt x="3051" y="46"/>
                    <a:pt x="2759" y="147"/>
                  </a:cubicBezTo>
                  <a:lnTo>
                    <a:pt x="0" y="3335"/>
                  </a:lnTo>
                  <a:cubicBezTo>
                    <a:pt x="512" y="4151"/>
                    <a:pt x="869" y="5178"/>
                    <a:pt x="1280" y="6094"/>
                  </a:cubicBezTo>
                  <a:cubicBezTo>
                    <a:pt x="1578" y="6678"/>
                    <a:pt x="1919" y="6718"/>
                    <a:pt x="2379" y="7168"/>
                  </a:cubicBezTo>
                  <a:cubicBezTo>
                    <a:pt x="2903" y="7660"/>
                    <a:pt x="2823" y="7865"/>
                    <a:pt x="2149" y="7937"/>
                  </a:cubicBezTo>
                  <a:cubicBezTo>
                    <a:pt x="2297" y="8608"/>
                    <a:pt x="2553" y="9255"/>
                    <a:pt x="2838" y="9886"/>
                  </a:cubicBezTo>
                  <a:cubicBezTo>
                    <a:pt x="3197" y="10711"/>
                    <a:pt x="3920" y="10930"/>
                    <a:pt x="4711" y="11267"/>
                  </a:cubicBezTo>
                  <a:cubicBezTo>
                    <a:pt x="5679" y="11694"/>
                    <a:pt x="6790" y="11894"/>
                    <a:pt x="7842" y="11912"/>
                  </a:cubicBezTo>
                  <a:cubicBezTo>
                    <a:pt x="7873" y="11913"/>
                    <a:pt x="7904" y="11913"/>
                    <a:pt x="7935" y="11913"/>
                  </a:cubicBezTo>
                  <a:cubicBezTo>
                    <a:pt x="8428" y="11913"/>
                    <a:pt x="8886" y="11839"/>
                    <a:pt x="9367" y="11729"/>
                  </a:cubicBezTo>
                  <a:cubicBezTo>
                    <a:pt x="9512" y="11695"/>
                    <a:pt x="9650" y="11647"/>
                    <a:pt x="9784" y="11584"/>
                  </a:cubicBezTo>
                  <a:cubicBezTo>
                    <a:pt x="10188" y="11394"/>
                    <a:pt x="10536" y="11093"/>
                    <a:pt x="10922" y="10846"/>
                  </a:cubicBezTo>
                  <a:cubicBezTo>
                    <a:pt x="11345" y="10573"/>
                    <a:pt x="11667" y="10224"/>
                    <a:pt x="12058" y="9936"/>
                  </a:cubicBezTo>
                  <a:cubicBezTo>
                    <a:pt x="12838" y="9362"/>
                    <a:pt x="13651" y="8910"/>
                    <a:pt x="14625" y="8845"/>
                  </a:cubicBezTo>
                  <a:cubicBezTo>
                    <a:pt x="15240" y="8803"/>
                    <a:pt x="15864" y="8666"/>
                    <a:pt x="16480" y="8659"/>
                  </a:cubicBezTo>
                  <a:cubicBezTo>
                    <a:pt x="16492" y="8659"/>
                    <a:pt x="16504" y="8659"/>
                    <a:pt x="16515" y="8659"/>
                  </a:cubicBezTo>
                  <a:cubicBezTo>
                    <a:pt x="17000" y="8659"/>
                    <a:pt x="17479" y="8757"/>
                    <a:pt x="17961" y="8793"/>
                  </a:cubicBezTo>
                  <a:cubicBezTo>
                    <a:pt x="18088" y="8802"/>
                    <a:pt x="18223" y="8813"/>
                    <a:pt x="18358" y="8813"/>
                  </a:cubicBezTo>
                  <a:cubicBezTo>
                    <a:pt x="18475" y="8813"/>
                    <a:pt x="18592" y="8804"/>
                    <a:pt x="18702" y="8780"/>
                  </a:cubicBezTo>
                  <a:cubicBezTo>
                    <a:pt x="18754" y="8768"/>
                    <a:pt x="19022" y="8625"/>
                    <a:pt x="19105" y="8625"/>
                  </a:cubicBezTo>
                  <a:cubicBezTo>
                    <a:pt x="19114" y="8625"/>
                    <a:pt x="19121" y="8627"/>
                    <a:pt x="19125" y="8631"/>
                  </a:cubicBezTo>
                  <a:lnTo>
                    <a:pt x="19125" y="8631"/>
                  </a:lnTo>
                  <a:cubicBezTo>
                    <a:pt x="18423" y="7934"/>
                    <a:pt x="18290" y="6878"/>
                    <a:pt x="18450" y="5920"/>
                  </a:cubicBezTo>
                  <a:cubicBezTo>
                    <a:pt x="18587" y="5125"/>
                    <a:pt x="18775" y="4419"/>
                    <a:pt x="19100" y="3695"/>
                  </a:cubicBezTo>
                  <a:cubicBezTo>
                    <a:pt x="19372" y="3030"/>
                    <a:pt x="19728" y="2407"/>
                    <a:pt x="19893" y="1713"/>
                  </a:cubicBezTo>
                  <a:cubicBezTo>
                    <a:pt x="20093" y="823"/>
                    <a:pt x="19142" y="984"/>
                    <a:pt x="18522" y="838"/>
                  </a:cubicBezTo>
                  <a:cubicBezTo>
                    <a:pt x="18268" y="784"/>
                    <a:pt x="18028" y="723"/>
                    <a:pt x="17789" y="723"/>
                  </a:cubicBezTo>
                  <a:cubicBezTo>
                    <a:pt x="17707" y="723"/>
                    <a:pt x="17626" y="731"/>
                    <a:pt x="17544" y="748"/>
                  </a:cubicBezTo>
                  <a:lnTo>
                    <a:pt x="17474" y="728"/>
                  </a:lnTo>
                  <a:cubicBezTo>
                    <a:pt x="16957" y="968"/>
                    <a:pt x="16568" y="1431"/>
                    <a:pt x="16088" y="1889"/>
                  </a:cubicBezTo>
                  <a:cubicBezTo>
                    <a:pt x="15903" y="2067"/>
                    <a:pt x="15817" y="2189"/>
                    <a:pt x="15717" y="2189"/>
                  </a:cubicBezTo>
                  <a:cubicBezTo>
                    <a:pt x="15651" y="2189"/>
                    <a:pt x="15579" y="2135"/>
                    <a:pt x="15469" y="2007"/>
                  </a:cubicBezTo>
                  <a:cubicBezTo>
                    <a:pt x="15309" y="1832"/>
                    <a:pt x="15242" y="1512"/>
                    <a:pt x="15114" y="1288"/>
                  </a:cubicBezTo>
                  <a:cubicBezTo>
                    <a:pt x="14908" y="934"/>
                    <a:pt x="14691" y="732"/>
                    <a:pt x="14431" y="732"/>
                  </a:cubicBezTo>
                  <a:cubicBezTo>
                    <a:pt x="14264" y="732"/>
                    <a:pt x="14080" y="815"/>
                    <a:pt x="13869" y="994"/>
                  </a:cubicBezTo>
                  <a:cubicBezTo>
                    <a:pt x="12993" y="1800"/>
                    <a:pt x="12503" y="3068"/>
                    <a:pt x="11611" y="3794"/>
                  </a:cubicBezTo>
                  <a:cubicBezTo>
                    <a:pt x="11479" y="3893"/>
                    <a:pt x="11370" y="3936"/>
                    <a:pt x="11278" y="3936"/>
                  </a:cubicBezTo>
                  <a:cubicBezTo>
                    <a:pt x="10906" y="3936"/>
                    <a:pt x="10821" y="3244"/>
                    <a:pt x="10731" y="2841"/>
                  </a:cubicBezTo>
                  <a:cubicBezTo>
                    <a:pt x="10620" y="2339"/>
                    <a:pt x="10478" y="1527"/>
                    <a:pt x="10009" y="1231"/>
                  </a:cubicBezTo>
                  <a:cubicBezTo>
                    <a:pt x="9846" y="1115"/>
                    <a:pt x="9645" y="1069"/>
                    <a:pt x="9440" y="1069"/>
                  </a:cubicBezTo>
                  <a:cubicBezTo>
                    <a:pt x="9231" y="1069"/>
                    <a:pt x="9019" y="1116"/>
                    <a:pt x="8840" y="1186"/>
                  </a:cubicBezTo>
                  <a:cubicBezTo>
                    <a:pt x="8201" y="1436"/>
                    <a:pt x="7876" y="2282"/>
                    <a:pt x="7752" y="2909"/>
                  </a:cubicBezTo>
                  <a:cubicBezTo>
                    <a:pt x="7590" y="3725"/>
                    <a:pt x="7444" y="4818"/>
                    <a:pt x="6945" y="5507"/>
                  </a:cubicBezTo>
                  <a:cubicBezTo>
                    <a:pt x="6860" y="5624"/>
                    <a:pt x="6784" y="5671"/>
                    <a:pt x="6719" y="5671"/>
                  </a:cubicBezTo>
                  <a:cubicBezTo>
                    <a:pt x="6570" y="5671"/>
                    <a:pt x="6481" y="5417"/>
                    <a:pt x="6479" y="5185"/>
                  </a:cubicBezTo>
                  <a:cubicBezTo>
                    <a:pt x="6474" y="4696"/>
                    <a:pt x="6466" y="4186"/>
                    <a:pt x="6514" y="3698"/>
                  </a:cubicBezTo>
                  <a:cubicBezTo>
                    <a:pt x="6563" y="3225"/>
                    <a:pt x="6736" y="2809"/>
                    <a:pt x="6840" y="2349"/>
                  </a:cubicBezTo>
                  <a:cubicBezTo>
                    <a:pt x="6981" y="1708"/>
                    <a:pt x="6913" y="1125"/>
                    <a:pt x="6354" y="743"/>
                  </a:cubicBezTo>
                  <a:cubicBezTo>
                    <a:pt x="5700" y="298"/>
                    <a:pt x="4666" y="1"/>
                    <a:pt x="3751" y="1"/>
                  </a:cubicBezTo>
                  <a:close/>
                </a:path>
              </a:pathLst>
            </a:custGeom>
            <a:solidFill>
              <a:srgbClr val="9C2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3821800" y="4925925"/>
              <a:ext cx="71775" cy="97500"/>
            </a:xfrm>
            <a:custGeom>
              <a:rect b="b" l="l" r="r" t="t"/>
              <a:pathLst>
                <a:path extrusionOk="0" h="3900" w="2871">
                  <a:moveTo>
                    <a:pt x="1663" y="262"/>
                  </a:moveTo>
                  <a:cubicBezTo>
                    <a:pt x="1668" y="262"/>
                    <a:pt x="1674" y="262"/>
                    <a:pt x="1680" y="262"/>
                  </a:cubicBezTo>
                  <a:cubicBezTo>
                    <a:pt x="1897" y="266"/>
                    <a:pt x="2277" y="321"/>
                    <a:pt x="2329" y="589"/>
                  </a:cubicBezTo>
                  <a:cubicBezTo>
                    <a:pt x="2384" y="874"/>
                    <a:pt x="2177" y="1220"/>
                    <a:pt x="2057" y="1470"/>
                  </a:cubicBezTo>
                  <a:cubicBezTo>
                    <a:pt x="1935" y="1720"/>
                    <a:pt x="1802" y="1969"/>
                    <a:pt x="1673" y="2217"/>
                  </a:cubicBezTo>
                  <a:cubicBezTo>
                    <a:pt x="1450" y="2648"/>
                    <a:pt x="1243" y="3086"/>
                    <a:pt x="1114" y="3554"/>
                  </a:cubicBezTo>
                  <a:cubicBezTo>
                    <a:pt x="567" y="3133"/>
                    <a:pt x="282" y="2533"/>
                    <a:pt x="410" y="1822"/>
                  </a:cubicBezTo>
                  <a:cubicBezTo>
                    <a:pt x="496" y="1370"/>
                    <a:pt x="709" y="871"/>
                    <a:pt x="1041" y="543"/>
                  </a:cubicBezTo>
                  <a:cubicBezTo>
                    <a:pt x="1216" y="370"/>
                    <a:pt x="1412" y="262"/>
                    <a:pt x="1663" y="262"/>
                  </a:cubicBezTo>
                  <a:close/>
                  <a:moveTo>
                    <a:pt x="1703" y="0"/>
                  </a:moveTo>
                  <a:cubicBezTo>
                    <a:pt x="1428" y="0"/>
                    <a:pt x="1151" y="92"/>
                    <a:pt x="951" y="272"/>
                  </a:cubicBezTo>
                  <a:cubicBezTo>
                    <a:pt x="539" y="644"/>
                    <a:pt x="264" y="1211"/>
                    <a:pt x="160" y="1755"/>
                  </a:cubicBezTo>
                  <a:cubicBezTo>
                    <a:pt x="0" y="2646"/>
                    <a:pt x="385" y="3390"/>
                    <a:pt x="1128" y="3882"/>
                  </a:cubicBezTo>
                  <a:cubicBezTo>
                    <a:pt x="1146" y="3894"/>
                    <a:pt x="1167" y="3900"/>
                    <a:pt x="1188" y="3900"/>
                  </a:cubicBezTo>
                  <a:cubicBezTo>
                    <a:pt x="1246" y="3900"/>
                    <a:pt x="1304" y="3860"/>
                    <a:pt x="1316" y="3804"/>
                  </a:cubicBezTo>
                  <a:cubicBezTo>
                    <a:pt x="1483" y="3061"/>
                    <a:pt x="1873" y="2423"/>
                    <a:pt x="2205" y="1750"/>
                  </a:cubicBezTo>
                  <a:cubicBezTo>
                    <a:pt x="2416" y="1323"/>
                    <a:pt x="2871" y="586"/>
                    <a:pt x="2357" y="204"/>
                  </a:cubicBezTo>
                  <a:cubicBezTo>
                    <a:pt x="2173" y="67"/>
                    <a:pt x="1939" y="0"/>
                    <a:pt x="1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3773750" y="5002225"/>
              <a:ext cx="75850" cy="75200"/>
            </a:xfrm>
            <a:custGeom>
              <a:rect b="b" l="l" r="r" t="t"/>
              <a:pathLst>
                <a:path extrusionOk="0" h="3008" w="3034">
                  <a:moveTo>
                    <a:pt x="1279" y="269"/>
                  </a:moveTo>
                  <a:cubicBezTo>
                    <a:pt x="1495" y="269"/>
                    <a:pt x="1664" y="518"/>
                    <a:pt x="1772" y="690"/>
                  </a:cubicBezTo>
                  <a:cubicBezTo>
                    <a:pt x="1942" y="960"/>
                    <a:pt x="2116" y="1232"/>
                    <a:pt x="2272" y="1511"/>
                  </a:cubicBezTo>
                  <a:cubicBezTo>
                    <a:pt x="2384" y="1713"/>
                    <a:pt x="2848" y="2412"/>
                    <a:pt x="2541" y="2602"/>
                  </a:cubicBezTo>
                  <a:cubicBezTo>
                    <a:pt x="2335" y="2731"/>
                    <a:pt x="2073" y="2739"/>
                    <a:pt x="1832" y="2739"/>
                  </a:cubicBezTo>
                  <a:cubicBezTo>
                    <a:pt x="1800" y="2739"/>
                    <a:pt x="1767" y="2738"/>
                    <a:pt x="1735" y="2738"/>
                  </a:cubicBezTo>
                  <a:cubicBezTo>
                    <a:pt x="1571" y="2738"/>
                    <a:pt x="1404" y="2745"/>
                    <a:pt x="1238" y="2745"/>
                  </a:cubicBezTo>
                  <a:cubicBezTo>
                    <a:pt x="1111" y="2745"/>
                    <a:pt x="983" y="2741"/>
                    <a:pt x="858" y="2727"/>
                  </a:cubicBezTo>
                  <a:cubicBezTo>
                    <a:pt x="451" y="2680"/>
                    <a:pt x="272" y="2465"/>
                    <a:pt x="261" y="2056"/>
                  </a:cubicBezTo>
                  <a:cubicBezTo>
                    <a:pt x="259" y="1709"/>
                    <a:pt x="374" y="1354"/>
                    <a:pt x="531" y="1049"/>
                  </a:cubicBezTo>
                  <a:cubicBezTo>
                    <a:pt x="669" y="778"/>
                    <a:pt x="856" y="438"/>
                    <a:pt x="1143" y="301"/>
                  </a:cubicBezTo>
                  <a:cubicBezTo>
                    <a:pt x="1190" y="279"/>
                    <a:pt x="1235" y="269"/>
                    <a:pt x="1279" y="269"/>
                  </a:cubicBezTo>
                  <a:close/>
                  <a:moveTo>
                    <a:pt x="1286" y="0"/>
                  </a:moveTo>
                  <a:cubicBezTo>
                    <a:pt x="1240" y="0"/>
                    <a:pt x="1193" y="8"/>
                    <a:pt x="1145" y="24"/>
                  </a:cubicBezTo>
                  <a:cubicBezTo>
                    <a:pt x="774" y="151"/>
                    <a:pt x="511" y="520"/>
                    <a:pt x="339" y="855"/>
                  </a:cubicBezTo>
                  <a:cubicBezTo>
                    <a:pt x="151" y="1225"/>
                    <a:pt x="0" y="1636"/>
                    <a:pt x="2" y="2056"/>
                  </a:cubicBezTo>
                  <a:cubicBezTo>
                    <a:pt x="15" y="2455"/>
                    <a:pt x="164" y="2832"/>
                    <a:pt x="586" y="2939"/>
                  </a:cubicBezTo>
                  <a:cubicBezTo>
                    <a:pt x="804" y="2994"/>
                    <a:pt x="1033" y="3007"/>
                    <a:pt x="1262" y="3007"/>
                  </a:cubicBezTo>
                  <a:cubicBezTo>
                    <a:pt x="1440" y="3007"/>
                    <a:pt x="1618" y="2999"/>
                    <a:pt x="1792" y="2997"/>
                  </a:cubicBezTo>
                  <a:cubicBezTo>
                    <a:pt x="2087" y="2994"/>
                    <a:pt x="2553" y="3004"/>
                    <a:pt x="2763" y="2747"/>
                  </a:cubicBezTo>
                  <a:cubicBezTo>
                    <a:pt x="3033" y="2415"/>
                    <a:pt x="2800" y="1963"/>
                    <a:pt x="2629" y="1634"/>
                  </a:cubicBezTo>
                  <a:cubicBezTo>
                    <a:pt x="2419" y="1225"/>
                    <a:pt x="2179" y="792"/>
                    <a:pt x="1900" y="423"/>
                  </a:cubicBezTo>
                  <a:cubicBezTo>
                    <a:pt x="1758" y="234"/>
                    <a:pt x="1541" y="0"/>
                    <a:pt x="1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3725125" y="4933025"/>
              <a:ext cx="65900" cy="105225"/>
            </a:xfrm>
            <a:custGeom>
              <a:rect b="b" l="l" r="r" t="t"/>
              <a:pathLst>
                <a:path extrusionOk="0" h="4209" w="2636">
                  <a:moveTo>
                    <a:pt x="1761" y="260"/>
                  </a:moveTo>
                  <a:cubicBezTo>
                    <a:pt x="1800" y="260"/>
                    <a:pt x="1836" y="275"/>
                    <a:pt x="1869" y="309"/>
                  </a:cubicBezTo>
                  <a:cubicBezTo>
                    <a:pt x="2057" y="500"/>
                    <a:pt x="2144" y="776"/>
                    <a:pt x="2237" y="1023"/>
                  </a:cubicBezTo>
                  <a:cubicBezTo>
                    <a:pt x="2374" y="1425"/>
                    <a:pt x="2162" y="1660"/>
                    <a:pt x="1974" y="1995"/>
                  </a:cubicBezTo>
                  <a:cubicBezTo>
                    <a:pt x="1739" y="2412"/>
                    <a:pt x="1490" y="2816"/>
                    <a:pt x="1243" y="3224"/>
                  </a:cubicBezTo>
                  <a:cubicBezTo>
                    <a:pt x="1115" y="3438"/>
                    <a:pt x="990" y="3805"/>
                    <a:pt x="763" y="3930"/>
                  </a:cubicBezTo>
                  <a:cubicBezTo>
                    <a:pt x="731" y="3948"/>
                    <a:pt x="701" y="3955"/>
                    <a:pt x="673" y="3955"/>
                  </a:cubicBezTo>
                  <a:cubicBezTo>
                    <a:pt x="447" y="3955"/>
                    <a:pt x="364" y="3430"/>
                    <a:pt x="361" y="3293"/>
                  </a:cubicBezTo>
                  <a:cubicBezTo>
                    <a:pt x="344" y="2517"/>
                    <a:pt x="659" y="1800"/>
                    <a:pt x="1043" y="1141"/>
                  </a:cubicBezTo>
                  <a:cubicBezTo>
                    <a:pt x="1133" y="986"/>
                    <a:pt x="1496" y="260"/>
                    <a:pt x="1761" y="260"/>
                  </a:cubicBezTo>
                  <a:close/>
                  <a:moveTo>
                    <a:pt x="1757" y="0"/>
                  </a:moveTo>
                  <a:cubicBezTo>
                    <a:pt x="1437" y="0"/>
                    <a:pt x="1195" y="402"/>
                    <a:pt x="1040" y="651"/>
                  </a:cubicBezTo>
                  <a:cubicBezTo>
                    <a:pt x="541" y="1448"/>
                    <a:pt x="0" y="2427"/>
                    <a:pt x="110" y="3410"/>
                  </a:cubicBezTo>
                  <a:cubicBezTo>
                    <a:pt x="149" y="3760"/>
                    <a:pt x="277" y="4112"/>
                    <a:pt x="656" y="4200"/>
                  </a:cubicBezTo>
                  <a:cubicBezTo>
                    <a:pt x="679" y="4206"/>
                    <a:pt x="702" y="4208"/>
                    <a:pt x="725" y="4208"/>
                  </a:cubicBezTo>
                  <a:cubicBezTo>
                    <a:pt x="1023" y="4208"/>
                    <a:pt x="1244" y="3751"/>
                    <a:pt x="1360" y="3541"/>
                  </a:cubicBezTo>
                  <a:cubicBezTo>
                    <a:pt x="1638" y="3044"/>
                    <a:pt x="1939" y="2551"/>
                    <a:pt x="2232" y="2063"/>
                  </a:cubicBezTo>
                  <a:cubicBezTo>
                    <a:pt x="2456" y="1693"/>
                    <a:pt x="2636" y="1396"/>
                    <a:pt x="2488" y="956"/>
                  </a:cubicBezTo>
                  <a:cubicBezTo>
                    <a:pt x="2377" y="664"/>
                    <a:pt x="2254" y="203"/>
                    <a:pt x="1952" y="50"/>
                  </a:cubicBezTo>
                  <a:cubicBezTo>
                    <a:pt x="1884" y="16"/>
                    <a:pt x="1819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3644050" y="5030275"/>
              <a:ext cx="82300" cy="95600"/>
            </a:xfrm>
            <a:custGeom>
              <a:rect b="b" l="l" r="r" t="t"/>
              <a:pathLst>
                <a:path extrusionOk="0" h="3824" w="3292">
                  <a:moveTo>
                    <a:pt x="1500" y="260"/>
                  </a:moveTo>
                  <a:cubicBezTo>
                    <a:pt x="1663" y="260"/>
                    <a:pt x="1825" y="322"/>
                    <a:pt x="1962" y="437"/>
                  </a:cubicBezTo>
                  <a:cubicBezTo>
                    <a:pt x="2279" y="706"/>
                    <a:pt x="2549" y="1064"/>
                    <a:pt x="2780" y="1408"/>
                  </a:cubicBezTo>
                  <a:cubicBezTo>
                    <a:pt x="2950" y="1665"/>
                    <a:pt x="3113" y="1962"/>
                    <a:pt x="2903" y="2247"/>
                  </a:cubicBezTo>
                  <a:cubicBezTo>
                    <a:pt x="2700" y="2522"/>
                    <a:pt x="2374" y="2707"/>
                    <a:pt x="2094" y="2894"/>
                  </a:cubicBezTo>
                  <a:cubicBezTo>
                    <a:pt x="1863" y="3049"/>
                    <a:pt x="1151" y="3564"/>
                    <a:pt x="708" y="3564"/>
                  </a:cubicBezTo>
                  <a:cubicBezTo>
                    <a:pt x="525" y="3564"/>
                    <a:pt x="387" y="3476"/>
                    <a:pt x="349" y="3236"/>
                  </a:cubicBezTo>
                  <a:cubicBezTo>
                    <a:pt x="241" y="2562"/>
                    <a:pt x="534" y="1842"/>
                    <a:pt x="708" y="1203"/>
                  </a:cubicBezTo>
                  <a:cubicBezTo>
                    <a:pt x="761" y="923"/>
                    <a:pt x="856" y="601"/>
                    <a:pt x="1086" y="412"/>
                  </a:cubicBezTo>
                  <a:cubicBezTo>
                    <a:pt x="1213" y="309"/>
                    <a:pt x="1356" y="260"/>
                    <a:pt x="1500" y="260"/>
                  </a:cubicBezTo>
                  <a:close/>
                  <a:moveTo>
                    <a:pt x="1534" y="0"/>
                  </a:moveTo>
                  <a:cubicBezTo>
                    <a:pt x="900" y="0"/>
                    <a:pt x="568" y="563"/>
                    <a:pt x="458" y="1136"/>
                  </a:cubicBezTo>
                  <a:cubicBezTo>
                    <a:pt x="449" y="1169"/>
                    <a:pt x="439" y="1203"/>
                    <a:pt x="431" y="1236"/>
                  </a:cubicBezTo>
                  <a:cubicBezTo>
                    <a:pt x="302" y="1682"/>
                    <a:pt x="174" y="2127"/>
                    <a:pt x="107" y="2587"/>
                  </a:cubicBezTo>
                  <a:cubicBezTo>
                    <a:pt x="61" y="2911"/>
                    <a:pt x="1" y="3445"/>
                    <a:pt x="289" y="3688"/>
                  </a:cubicBezTo>
                  <a:cubicBezTo>
                    <a:pt x="407" y="3786"/>
                    <a:pt x="542" y="3824"/>
                    <a:pt x="682" y="3824"/>
                  </a:cubicBezTo>
                  <a:cubicBezTo>
                    <a:pt x="899" y="3824"/>
                    <a:pt x="1126" y="3735"/>
                    <a:pt x="1317" y="3647"/>
                  </a:cubicBezTo>
                  <a:cubicBezTo>
                    <a:pt x="1759" y="3441"/>
                    <a:pt x="2159" y="3164"/>
                    <a:pt x="2559" y="2889"/>
                  </a:cubicBezTo>
                  <a:cubicBezTo>
                    <a:pt x="2858" y="2684"/>
                    <a:pt x="3238" y="2407"/>
                    <a:pt x="3263" y="2010"/>
                  </a:cubicBezTo>
                  <a:cubicBezTo>
                    <a:pt x="3292" y="1605"/>
                    <a:pt x="2991" y="1244"/>
                    <a:pt x="2756" y="946"/>
                  </a:cubicBezTo>
                  <a:cubicBezTo>
                    <a:pt x="2471" y="581"/>
                    <a:pt x="2111" y="28"/>
                    <a:pt x="1594" y="2"/>
                  </a:cubicBezTo>
                  <a:cubicBezTo>
                    <a:pt x="1573" y="1"/>
                    <a:pt x="1553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3609600" y="4952075"/>
              <a:ext cx="70875" cy="81200"/>
            </a:xfrm>
            <a:custGeom>
              <a:rect b="b" l="l" r="r" t="t"/>
              <a:pathLst>
                <a:path extrusionOk="0" h="3248" w="2835">
                  <a:moveTo>
                    <a:pt x="1813" y="250"/>
                  </a:moveTo>
                  <a:cubicBezTo>
                    <a:pt x="1851" y="250"/>
                    <a:pt x="1890" y="259"/>
                    <a:pt x="1927" y="281"/>
                  </a:cubicBezTo>
                  <a:cubicBezTo>
                    <a:pt x="2226" y="446"/>
                    <a:pt x="2423" y="909"/>
                    <a:pt x="2488" y="1223"/>
                  </a:cubicBezTo>
                  <a:lnTo>
                    <a:pt x="2488" y="1225"/>
                  </a:lnTo>
                  <a:cubicBezTo>
                    <a:pt x="2670" y="2092"/>
                    <a:pt x="1861" y="2422"/>
                    <a:pt x="1222" y="2746"/>
                  </a:cubicBezTo>
                  <a:cubicBezTo>
                    <a:pt x="1100" y="2814"/>
                    <a:pt x="808" y="2993"/>
                    <a:pt x="597" y="2993"/>
                  </a:cubicBezTo>
                  <a:cubicBezTo>
                    <a:pt x="505" y="2993"/>
                    <a:pt x="429" y="2959"/>
                    <a:pt x="388" y="2868"/>
                  </a:cubicBezTo>
                  <a:cubicBezTo>
                    <a:pt x="258" y="2571"/>
                    <a:pt x="509" y="2151"/>
                    <a:pt x="626" y="1884"/>
                  </a:cubicBezTo>
                  <a:cubicBezTo>
                    <a:pt x="825" y="1428"/>
                    <a:pt x="1033" y="934"/>
                    <a:pt x="1362" y="557"/>
                  </a:cubicBezTo>
                  <a:cubicBezTo>
                    <a:pt x="1462" y="443"/>
                    <a:pt x="1637" y="250"/>
                    <a:pt x="1813" y="250"/>
                  </a:cubicBezTo>
                  <a:close/>
                  <a:moveTo>
                    <a:pt x="1832" y="1"/>
                  </a:moveTo>
                  <a:cubicBezTo>
                    <a:pt x="1585" y="1"/>
                    <a:pt x="1375" y="150"/>
                    <a:pt x="1210" y="339"/>
                  </a:cubicBezTo>
                  <a:cubicBezTo>
                    <a:pt x="756" y="859"/>
                    <a:pt x="426" y="1580"/>
                    <a:pt x="203" y="2232"/>
                  </a:cubicBezTo>
                  <a:cubicBezTo>
                    <a:pt x="91" y="2558"/>
                    <a:pt x="1" y="3038"/>
                    <a:pt x="396" y="3206"/>
                  </a:cubicBezTo>
                  <a:cubicBezTo>
                    <a:pt x="463" y="3235"/>
                    <a:pt x="534" y="3247"/>
                    <a:pt x="605" y="3247"/>
                  </a:cubicBezTo>
                  <a:cubicBezTo>
                    <a:pt x="866" y="3247"/>
                    <a:pt x="1142" y="3085"/>
                    <a:pt x="1352" y="2970"/>
                  </a:cubicBezTo>
                  <a:cubicBezTo>
                    <a:pt x="1769" y="2758"/>
                    <a:pt x="2221" y="2569"/>
                    <a:pt x="2528" y="2202"/>
                  </a:cubicBezTo>
                  <a:cubicBezTo>
                    <a:pt x="2828" y="1840"/>
                    <a:pt x="2835" y="1341"/>
                    <a:pt x="2665" y="921"/>
                  </a:cubicBezTo>
                  <a:cubicBezTo>
                    <a:pt x="2540" y="611"/>
                    <a:pt x="2313" y="62"/>
                    <a:pt x="1919" y="7"/>
                  </a:cubicBezTo>
                  <a:cubicBezTo>
                    <a:pt x="1890" y="3"/>
                    <a:pt x="1861" y="1"/>
                    <a:pt x="1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3585800" y="5061600"/>
              <a:ext cx="59100" cy="52775"/>
            </a:xfrm>
            <a:custGeom>
              <a:rect b="b" l="l" r="r" t="t"/>
              <a:pathLst>
                <a:path extrusionOk="0" h="2111" w="2364">
                  <a:moveTo>
                    <a:pt x="1384" y="281"/>
                  </a:moveTo>
                  <a:cubicBezTo>
                    <a:pt x="1671" y="281"/>
                    <a:pt x="1731" y="825"/>
                    <a:pt x="1735" y="1096"/>
                  </a:cubicBezTo>
                  <a:cubicBezTo>
                    <a:pt x="1740" y="1301"/>
                    <a:pt x="1738" y="1571"/>
                    <a:pt x="1578" y="1726"/>
                  </a:cubicBezTo>
                  <a:cubicBezTo>
                    <a:pt x="1479" y="1822"/>
                    <a:pt x="1368" y="1857"/>
                    <a:pt x="1249" y="1857"/>
                  </a:cubicBezTo>
                  <a:cubicBezTo>
                    <a:pt x="1160" y="1857"/>
                    <a:pt x="1067" y="1837"/>
                    <a:pt x="973" y="1810"/>
                  </a:cubicBezTo>
                  <a:cubicBezTo>
                    <a:pt x="682" y="1705"/>
                    <a:pt x="225" y="1481"/>
                    <a:pt x="444" y="1102"/>
                  </a:cubicBezTo>
                  <a:cubicBezTo>
                    <a:pt x="539" y="936"/>
                    <a:pt x="674" y="819"/>
                    <a:pt x="813" y="689"/>
                  </a:cubicBezTo>
                  <a:cubicBezTo>
                    <a:pt x="928" y="580"/>
                    <a:pt x="1036" y="452"/>
                    <a:pt x="1170" y="362"/>
                  </a:cubicBezTo>
                  <a:cubicBezTo>
                    <a:pt x="1252" y="305"/>
                    <a:pt x="1323" y="281"/>
                    <a:pt x="1384" y="281"/>
                  </a:cubicBezTo>
                  <a:close/>
                  <a:moveTo>
                    <a:pt x="1401" y="1"/>
                  </a:moveTo>
                  <a:cubicBezTo>
                    <a:pt x="1380" y="1"/>
                    <a:pt x="1359" y="3"/>
                    <a:pt x="1338" y="6"/>
                  </a:cubicBezTo>
                  <a:cubicBezTo>
                    <a:pt x="1061" y="55"/>
                    <a:pt x="864" y="285"/>
                    <a:pt x="669" y="469"/>
                  </a:cubicBezTo>
                  <a:cubicBezTo>
                    <a:pt x="476" y="652"/>
                    <a:pt x="247" y="836"/>
                    <a:pt x="164" y="1101"/>
                  </a:cubicBezTo>
                  <a:cubicBezTo>
                    <a:pt x="0" y="1620"/>
                    <a:pt x="487" y="1908"/>
                    <a:pt x="906" y="2058"/>
                  </a:cubicBezTo>
                  <a:cubicBezTo>
                    <a:pt x="1028" y="2094"/>
                    <a:pt x="1139" y="2111"/>
                    <a:pt x="1238" y="2111"/>
                  </a:cubicBezTo>
                  <a:cubicBezTo>
                    <a:pt x="2364" y="2111"/>
                    <a:pt x="2108" y="1"/>
                    <a:pt x="1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3519025" y="4936525"/>
              <a:ext cx="10375" cy="99500"/>
            </a:xfrm>
            <a:custGeom>
              <a:rect b="b" l="l" r="r" t="t"/>
              <a:pathLst>
                <a:path extrusionOk="0" h="3980" w="415">
                  <a:moveTo>
                    <a:pt x="265" y="0"/>
                  </a:moveTo>
                  <a:cubicBezTo>
                    <a:pt x="200" y="0"/>
                    <a:pt x="136" y="42"/>
                    <a:pt x="136" y="125"/>
                  </a:cubicBezTo>
                  <a:cubicBezTo>
                    <a:pt x="129" y="1368"/>
                    <a:pt x="1" y="2614"/>
                    <a:pt x="147" y="3857"/>
                  </a:cubicBezTo>
                  <a:cubicBezTo>
                    <a:pt x="157" y="3938"/>
                    <a:pt x="226" y="3979"/>
                    <a:pt x="291" y="3979"/>
                  </a:cubicBezTo>
                  <a:cubicBezTo>
                    <a:pt x="356" y="3979"/>
                    <a:pt x="415" y="3939"/>
                    <a:pt x="406" y="3857"/>
                  </a:cubicBezTo>
                  <a:cubicBezTo>
                    <a:pt x="259" y="2616"/>
                    <a:pt x="388" y="1368"/>
                    <a:pt x="393" y="125"/>
                  </a:cubicBezTo>
                  <a:cubicBezTo>
                    <a:pt x="393" y="42"/>
                    <a:pt x="329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3470975" y="4944850"/>
              <a:ext cx="43950" cy="63075"/>
            </a:xfrm>
            <a:custGeom>
              <a:rect b="b" l="l" r="r" t="t"/>
              <a:pathLst>
                <a:path extrusionOk="0" h="2523" w="1758">
                  <a:moveTo>
                    <a:pt x="1581" y="0"/>
                  </a:moveTo>
                  <a:cubicBezTo>
                    <a:pt x="1552" y="0"/>
                    <a:pt x="1522" y="13"/>
                    <a:pt x="1497" y="46"/>
                  </a:cubicBezTo>
                  <a:cubicBezTo>
                    <a:pt x="935" y="778"/>
                    <a:pt x="309" y="1464"/>
                    <a:pt x="29" y="2364"/>
                  </a:cubicBezTo>
                  <a:cubicBezTo>
                    <a:pt x="0" y="2460"/>
                    <a:pt x="78" y="2522"/>
                    <a:pt x="156" y="2522"/>
                  </a:cubicBezTo>
                  <a:cubicBezTo>
                    <a:pt x="208" y="2522"/>
                    <a:pt x="260" y="2495"/>
                    <a:pt x="279" y="2431"/>
                  </a:cubicBezTo>
                  <a:cubicBezTo>
                    <a:pt x="545" y="1575"/>
                    <a:pt x="1147" y="923"/>
                    <a:pt x="1682" y="226"/>
                  </a:cubicBezTo>
                  <a:cubicBezTo>
                    <a:pt x="1758" y="128"/>
                    <a:pt x="1672" y="0"/>
                    <a:pt x="1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3380225" y="4684850"/>
              <a:ext cx="884175" cy="615150"/>
            </a:xfrm>
            <a:custGeom>
              <a:rect b="b" l="l" r="r" t="t"/>
              <a:pathLst>
                <a:path extrusionOk="0" h="24606" w="35367">
                  <a:moveTo>
                    <a:pt x="11565" y="2603"/>
                  </a:moveTo>
                  <a:cubicBezTo>
                    <a:pt x="11668" y="2746"/>
                    <a:pt x="11769" y="2893"/>
                    <a:pt x="11863" y="3041"/>
                  </a:cubicBezTo>
                  <a:cubicBezTo>
                    <a:pt x="11770" y="3094"/>
                    <a:pt x="11678" y="3148"/>
                    <a:pt x="11584" y="3199"/>
                  </a:cubicBezTo>
                  <a:lnTo>
                    <a:pt x="11584" y="2971"/>
                  </a:lnTo>
                  <a:cubicBezTo>
                    <a:pt x="11584" y="2847"/>
                    <a:pt x="11575" y="2725"/>
                    <a:pt x="11565" y="2603"/>
                  </a:cubicBezTo>
                  <a:close/>
                  <a:moveTo>
                    <a:pt x="12432" y="1166"/>
                  </a:moveTo>
                  <a:cubicBezTo>
                    <a:pt x="12519" y="1166"/>
                    <a:pt x="12607" y="1179"/>
                    <a:pt x="12694" y="1206"/>
                  </a:cubicBezTo>
                  <a:cubicBezTo>
                    <a:pt x="12962" y="1293"/>
                    <a:pt x="13238" y="1508"/>
                    <a:pt x="13244" y="1817"/>
                  </a:cubicBezTo>
                  <a:cubicBezTo>
                    <a:pt x="13253" y="2177"/>
                    <a:pt x="13022" y="2432"/>
                    <a:pt x="12802" y="2692"/>
                  </a:cubicBezTo>
                  <a:cubicBezTo>
                    <a:pt x="12627" y="2894"/>
                    <a:pt x="12470" y="3111"/>
                    <a:pt x="12332" y="3340"/>
                  </a:cubicBezTo>
                  <a:cubicBezTo>
                    <a:pt x="12133" y="2986"/>
                    <a:pt x="11911" y="2646"/>
                    <a:pt x="11668" y="2320"/>
                  </a:cubicBezTo>
                  <a:cubicBezTo>
                    <a:pt x="11626" y="2265"/>
                    <a:pt x="11583" y="2207"/>
                    <a:pt x="11538" y="2150"/>
                  </a:cubicBezTo>
                  <a:cubicBezTo>
                    <a:pt x="11539" y="1870"/>
                    <a:pt x="11593" y="1586"/>
                    <a:pt x="11818" y="1396"/>
                  </a:cubicBezTo>
                  <a:cubicBezTo>
                    <a:pt x="11991" y="1250"/>
                    <a:pt x="12209" y="1166"/>
                    <a:pt x="12432" y="1166"/>
                  </a:cubicBezTo>
                  <a:close/>
                  <a:moveTo>
                    <a:pt x="10437" y="1294"/>
                  </a:moveTo>
                  <a:cubicBezTo>
                    <a:pt x="10600" y="1448"/>
                    <a:pt x="10752" y="1608"/>
                    <a:pt x="10894" y="1770"/>
                  </a:cubicBezTo>
                  <a:lnTo>
                    <a:pt x="10892" y="1770"/>
                  </a:lnTo>
                  <a:cubicBezTo>
                    <a:pt x="11026" y="1920"/>
                    <a:pt x="11156" y="2075"/>
                    <a:pt x="11283" y="2234"/>
                  </a:cubicBezTo>
                  <a:cubicBezTo>
                    <a:pt x="11293" y="2459"/>
                    <a:pt x="11323" y="2682"/>
                    <a:pt x="11324" y="2908"/>
                  </a:cubicBezTo>
                  <a:cubicBezTo>
                    <a:pt x="11324" y="3054"/>
                    <a:pt x="11324" y="3201"/>
                    <a:pt x="11328" y="3348"/>
                  </a:cubicBezTo>
                  <a:cubicBezTo>
                    <a:pt x="11081" y="3488"/>
                    <a:pt x="10844" y="3645"/>
                    <a:pt x="10619" y="3818"/>
                  </a:cubicBezTo>
                  <a:cubicBezTo>
                    <a:pt x="10192" y="3164"/>
                    <a:pt x="9718" y="2547"/>
                    <a:pt x="9147" y="2013"/>
                  </a:cubicBezTo>
                  <a:cubicBezTo>
                    <a:pt x="9516" y="1696"/>
                    <a:pt x="9970" y="1415"/>
                    <a:pt x="10437" y="1294"/>
                  </a:cubicBezTo>
                  <a:close/>
                  <a:moveTo>
                    <a:pt x="11996" y="3263"/>
                  </a:moveTo>
                  <a:cubicBezTo>
                    <a:pt x="12063" y="3373"/>
                    <a:pt x="12125" y="3486"/>
                    <a:pt x="12183" y="3600"/>
                  </a:cubicBezTo>
                  <a:lnTo>
                    <a:pt x="12182" y="3601"/>
                  </a:lnTo>
                  <a:cubicBezTo>
                    <a:pt x="12038" y="3848"/>
                    <a:pt x="11883" y="4065"/>
                    <a:pt x="11646" y="4235"/>
                  </a:cubicBezTo>
                  <a:cubicBezTo>
                    <a:pt x="11608" y="3990"/>
                    <a:pt x="11588" y="3742"/>
                    <a:pt x="11586" y="3495"/>
                  </a:cubicBezTo>
                  <a:cubicBezTo>
                    <a:pt x="11723" y="3416"/>
                    <a:pt x="11860" y="3340"/>
                    <a:pt x="11996" y="3263"/>
                  </a:cubicBezTo>
                  <a:close/>
                  <a:moveTo>
                    <a:pt x="12312" y="3872"/>
                  </a:moveTo>
                  <a:cubicBezTo>
                    <a:pt x="12395" y="4057"/>
                    <a:pt x="12465" y="4245"/>
                    <a:pt x="12524" y="4439"/>
                  </a:cubicBezTo>
                  <a:cubicBezTo>
                    <a:pt x="12537" y="4486"/>
                    <a:pt x="12575" y="4521"/>
                    <a:pt x="12622" y="4527"/>
                  </a:cubicBezTo>
                  <a:cubicBezTo>
                    <a:pt x="12507" y="4576"/>
                    <a:pt x="12395" y="4627"/>
                    <a:pt x="12282" y="4679"/>
                  </a:cubicBezTo>
                  <a:cubicBezTo>
                    <a:pt x="12187" y="4517"/>
                    <a:pt x="12021" y="4430"/>
                    <a:pt x="11846" y="4407"/>
                  </a:cubicBezTo>
                  <a:cubicBezTo>
                    <a:pt x="12042" y="4254"/>
                    <a:pt x="12183" y="4074"/>
                    <a:pt x="12312" y="3872"/>
                  </a:cubicBezTo>
                  <a:close/>
                  <a:moveTo>
                    <a:pt x="11737" y="4645"/>
                  </a:moveTo>
                  <a:cubicBezTo>
                    <a:pt x="11859" y="4645"/>
                    <a:pt x="11967" y="4688"/>
                    <a:pt x="12040" y="4784"/>
                  </a:cubicBezTo>
                  <a:lnTo>
                    <a:pt x="12038" y="4784"/>
                  </a:lnTo>
                  <a:cubicBezTo>
                    <a:pt x="11966" y="4816"/>
                    <a:pt x="11895" y="4844"/>
                    <a:pt x="11821" y="4871"/>
                  </a:cubicBezTo>
                  <a:cubicBezTo>
                    <a:pt x="11805" y="4873"/>
                    <a:pt x="11791" y="4879"/>
                    <a:pt x="11778" y="4888"/>
                  </a:cubicBezTo>
                  <a:lnTo>
                    <a:pt x="11773" y="4889"/>
                  </a:lnTo>
                  <a:cubicBezTo>
                    <a:pt x="11760" y="4894"/>
                    <a:pt x="11746" y="4901"/>
                    <a:pt x="11735" y="4909"/>
                  </a:cubicBezTo>
                  <a:cubicBezTo>
                    <a:pt x="11628" y="4926"/>
                    <a:pt x="11523" y="4956"/>
                    <a:pt x="11421" y="4996"/>
                  </a:cubicBezTo>
                  <a:cubicBezTo>
                    <a:pt x="11418" y="4986"/>
                    <a:pt x="11414" y="4974"/>
                    <a:pt x="11409" y="4966"/>
                  </a:cubicBezTo>
                  <a:cubicBezTo>
                    <a:pt x="11318" y="4792"/>
                    <a:pt x="11479" y="4682"/>
                    <a:pt x="11638" y="4654"/>
                  </a:cubicBezTo>
                  <a:cubicBezTo>
                    <a:pt x="11672" y="4648"/>
                    <a:pt x="11705" y="4645"/>
                    <a:pt x="11737" y="4645"/>
                  </a:cubicBezTo>
                  <a:close/>
                  <a:moveTo>
                    <a:pt x="15320" y="5535"/>
                  </a:moveTo>
                  <a:cubicBezTo>
                    <a:pt x="15486" y="5535"/>
                    <a:pt x="15656" y="5571"/>
                    <a:pt x="15816" y="5618"/>
                  </a:cubicBezTo>
                  <a:cubicBezTo>
                    <a:pt x="15493" y="5695"/>
                    <a:pt x="15174" y="5797"/>
                    <a:pt x="14864" y="5922"/>
                  </a:cubicBezTo>
                  <a:cubicBezTo>
                    <a:pt x="14984" y="5778"/>
                    <a:pt x="15121" y="5650"/>
                    <a:pt x="15269" y="5536"/>
                  </a:cubicBezTo>
                  <a:cubicBezTo>
                    <a:pt x="15286" y="5536"/>
                    <a:pt x="15303" y="5535"/>
                    <a:pt x="15320" y="5535"/>
                  </a:cubicBezTo>
                  <a:close/>
                  <a:moveTo>
                    <a:pt x="8185" y="269"/>
                  </a:moveTo>
                  <a:cubicBezTo>
                    <a:pt x="8041" y="337"/>
                    <a:pt x="7903" y="415"/>
                    <a:pt x="7768" y="502"/>
                  </a:cubicBezTo>
                  <a:cubicBezTo>
                    <a:pt x="7162" y="889"/>
                    <a:pt x="6645" y="1436"/>
                    <a:pt x="6308" y="2075"/>
                  </a:cubicBezTo>
                  <a:cubicBezTo>
                    <a:pt x="5940" y="2777"/>
                    <a:pt x="5873" y="3533"/>
                    <a:pt x="6011" y="4309"/>
                  </a:cubicBezTo>
                  <a:cubicBezTo>
                    <a:pt x="6111" y="4866"/>
                    <a:pt x="6296" y="5458"/>
                    <a:pt x="6648" y="5915"/>
                  </a:cubicBezTo>
                  <a:cubicBezTo>
                    <a:pt x="6596" y="5911"/>
                    <a:pt x="6544" y="5910"/>
                    <a:pt x="6492" y="5910"/>
                  </a:cubicBezTo>
                  <a:cubicBezTo>
                    <a:pt x="6402" y="5910"/>
                    <a:pt x="6311" y="5915"/>
                    <a:pt x="6221" y="5927"/>
                  </a:cubicBezTo>
                  <a:cubicBezTo>
                    <a:pt x="6116" y="5820"/>
                    <a:pt x="6036" y="5680"/>
                    <a:pt x="5961" y="5553"/>
                  </a:cubicBezTo>
                  <a:cubicBezTo>
                    <a:pt x="5669" y="5056"/>
                    <a:pt x="5382" y="4492"/>
                    <a:pt x="5271" y="3923"/>
                  </a:cubicBezTo>
                  <a:cubicBezTo>
                    <a:pt x="5209" y="3605"/>
                    <a:pt x="5202" y="3269"/>
                    <a:pt x="5317" y="2961"/>
                  </a:cubicBezTo>
                  <a:cubicBezTo>
                    <a:pt x="5424" y="2669"/>
                    <a:pt x="5609" y="2407"/>
                    <a:pt x="5786" y="2152"/>
                  </a:cubicBezTo>
                  <a:cubicBezTo>
                    <a:pt x="6347" y="1343"/>
                    <a:pt x="7142" y="360"/>
                    <a:pt x="8185" y="269"/>
                  </a:cubicBezTo>
                  <a:close/>
                  <a:moveTo>
                    <a:pt x="14864" y="4399"/>
                  </a:moveTo>
                  <a:cubicBezTo>
                    <a:pt x="15245" y="4399"/>
                    <a:pt x="15625" y="4425"/>
                    <a:pt x="16003" y="4477"/>
                  </a:cubicBezTo>
                  <a:cubicBezTo>
                    <a:pt x="16637" y="4561"/>
                    <a:pt x="17296" y="4691"/>
                    <a:pt x="17875" y="4971"/>
                  </a:cubicBezTo>
                  <a:cubicBezTo>
                    <a:pt x="18322" y="5188"/>
                    <a:pt x="18764" y="5506"/>
                    <a:pt x="18879" y="6004"/>
                  </a:cubicBezTo>
                  <a:cubicBezTo>
                    <a:pt x="18737" y="5965"/>
                    <a:pt x="18592" y="5945"/>
                    <a:pt x="18445" y="5943"/>
                  </a:cubicBezTo>
                  <a:cubicBezTo>
                    <a:pt x="18439" y="5943"/>
                    <a:pt x="18432" y="5943"/>
                    <a:pt x="18425" y="5943"/>
                  </a:cubicBezTo>
                  <a:cubicBezTo>
                    <a:pt x="18186" y="5943"/>
                    <a:pt x="17947" y="5969"/>
                    <a:pt x="17707" y="5969"/>
                  </a:cubicBezTo>
                  <a:cubicBezTo>
                    <a:pt x="17687" y="5969"/>
                    <a:pt x="17668" y="5969"/>
                    <a:pt x="17648" y="5969"/>
                  </a:cubicBezTo>
                  <a:cubicBezTo>
                    <a:pt x="17530" y="5967"/>
                    <a:pt x="17411" y="5947"/>
                    <a:pt x="17298" y="5912"/>
                  </a:cubicBezTo>
                  <a:cubicBezTo>
                    <a:pt x="17328" y="5855"/>
                    <a:pt x="17356" y="5798"/>
                    <a:pt x="17385" y="5742"/>
                  </a:cubicBezTo>
                  <a:cubicBezTo>
                    <a:pt x="17436" y="5640"/>
                    <a:pt x="17347" y="5547"/>
                    <a:pt x="17262" y="5547"/>
                  </a:cubicBezTo>
                  <a:cubicBezTo>
                    <a:pt x="17223" y="5547"/>
                    <a:pt x="17185" y="5567"/>
                    <a:pt x="17161" y="5613"/>
                  </a:cubicBezTo>
                  <a:cubicBezTo>
                    <a:pt x="17124" y="5683"/>
                    <a:pt x="17089" y="5753"/>
                    <a:pt x="17054" y="5823"/>
                  </a:cubicBezTo>
                  <a:cubicBezTo>
                    <a:pt x="16889" y="5757"/>
                    <a:pt x="16712" y="5677"/>
                    <a:pt x="16529" y="5597"/>
                  </a:cubicBezTo>
                  <a:cubicBezTo>
                    <a:pt x="16506" y="5545"/>
                    <a:pt x="16455" y="5512"/>
                    <a:pt x="16400" y="5512"/>
                  </a:cubicBezTo>
                  <a:cubicBezTo>
                    <a:pt x="16394" y="5512"/>
                    <a:pt x="16388" y="5512"/>
                    <a:pt x="16382" y="5513"/>
                  </a:cubicBezTo>
                  <a:lnTo>
                    <a:pt x="16342" y="5520"/>
                  </a:lnTo>
                  <a:cubicBezTo>
                    <a:pt x="16072" y="5410"/>
                    <a:pt x="15790" y="5315"/>
                    <a:pt x="15511" y="5286"/>
                  </a:cubicBezTo>
                  <a:cubicBezTo>
                    <a:pt x="15497" y="5229"/>
                    <a:pt x="15447" y="5179"/>
                    <a:pt x="15385" y="5179"/>
                  </a:cubicBezTo>
                  <a:cubicBezTo>
                    <a:pt x="15365" y="5179"/>
                    <a:pt x="15344" y="5184"/>
                    <a:pt x="15323" y="5196"/>
                  </a:cubicBezTo>
                  <a:cubicBezTo>
                    <a:pt x="15273" y="5225"/>
                    <a:pt x="15226" y="5255"/>
                    <a:pt x="15179" y="5288"/>
                  </a:cubicBezTo>
                  <a:cubicBezTo>
                    <a:pt x="15088" y="5298"/>
                    <a:pt x="14997" y="5320"/>
                    <a:pt x="14911" y="5351"/>
                  </a:cubicBezTo>
                  <a:cubicBezTo>
                    <a:pt x="14555" y="4969"/>
                    <a:pt x="14003" y="4607"/>
                    <a:pt x="13454" y="4539"/>
                  </a:cubicBezTo>
                  <a:cubicBezTo>
                    <a:pt x="13740" y="4477"/>
                    <a:pt x="14028" y="4437"/>
                    <a:pt x="14318" y="4417"/>
                  </a:cubicBezTo>
                  <a:cubicBezTo>
                    <a:pt x="14500" y="4405"/>
                    <a:pt x="14682" y="4399"/>
                    <a:pt x="14864" y="4399"/>
                  </a:cubicBezTo>
                  <a:close/>
                  <a:moveTo>
                    <a:pt x="8857" y="338"/>
                  </a:moveTo>
                  <a:cubicBezTo>
                    <a:pt x="8874" y="338"/>
                    <a:pt x="8891" y="339"/>
                    <a:pt x="8909" y="340"/>
                  </a:cubicBezTo>
                  <a:cubicBezTo>
                    <a:pt x="9006" y="369"/>
                    <a:pt x="9101" y="402"/>
                    <a:pt x="9194" y="440"/>
                  </a:cubicBezTo>
                  <a:cubicBezTo>
                    <a:pt x="9207" y="450"/>
                    <a:pt x="9224" y="455"/>
                    <a:pt x="9242" y="459"/>
                  </a:cubicBezTo>
                  <a:cubicBezTo>
                    <a:pt x="9594" y="612"/>
                    <a:pt x="9918" y="836"/>
                    <a:pt x="10215" y="1091"/>
                  </a:cubicBezTo>
                  <a:cubicBezTo>
                    <a:pt x="9716" y="1254"/>
                    <a:pt x="9244" y="1573"/>
                    <a:pt x="8864" y="1920"/>
                  </a:cubicBezTo>
                  <a:cubicBezTo>
                    <a:pt x="8814" y="1972"/>
                    <a:pt x="8814" y="2053"/>
                    <a:pt x="8865" y="2103"/>
                  </a:cubicBezTo>
                  <a:cubicBezTo>
                    <a:pt x="9503" y="2676"/>
                    <a:pt x="10018" y="3353"/>
                    <a:pt x="10477" y="4074"/>
                  </a:cubicBezTo>
                  <a:cubicBezTo>
                    <a:pt x="10504" y="4116"/>
                    <a:pt x="10544" y="4136"/>
                    <a:pt x="10586" y="4136"/>
                  </a:cubicBezTo>
                  <a:cubicBezTo>
                    <a:pt x="10618" y="4136"/>
                    <a:pt x="10652" y="4123"/>
                    <a:pt x="10680" y="4099"/>
                  </a:cubicBezTo>
                  <a:cubicBezTo>
                    <a:pt x="10885" y="3928"/>
                    <a:pt x="11104" y="3775"/>
                    <a:pt x="11334" y="3640"/>
                  </a:cubicBezTo>
                  <a:cubicBezTo>
                    <a:pt x="11341" y="3885"/>
                    <a:pt x="11366" y="4129"/>
                    <a:pt x="11409" y="4369"/>
                  </a:cubicBezTo>
                  <a:cubicBezTo>
                    <a:pt x="11414" y="4400"/>
                    <a:pt x="11433" y="4429"/>
                    <a:pt x="11461" y="4447"/>
                  </a:cubicBezTo>
                  <a:cubicBezTo>
                    <a:pt x="11197" y="4542"/>
                    <a:pt x="11021" y="4777"/>
                    <a:pt x="11187" y="5093"/>
                  </a:cubicBezTo>
                  <a:cubicBezTo>
                    <a:pt x="11189" y="5096"/>
                    <a:pt x="11191" y="5099"/>
                    <a:pt x="11192" y="5101"/>
                  </a:cubicBezTo>
                  <a:cubicBezTo>
                    <a:pt x="10912" y="5255"/>
                    <a:pt x="10652" y="5468"/>
                    <a:pt x="10423" y="5657"/>
                  </a:cubicBezTo>
                  <a:cubicBezTo>
                    <a:pt x="10031" y="5975"/>
                    <a:pt x="9653" y="6312"/>
                    <a:pt x="9276" y="6647"/>
                  </a:cubicBezTo>
                  <a:cubicBezTo>
                    <a:pt x="9109" y="6796"/>
                    <a:pt x="8942" y="6946"/>
                    <a:pt x="8779" y="7100"/>
                  </a:cubicBezTo>
                  <a:cubicBezTo>
                    <a:pt x="8548" y="6913"/>
                    <a:pt x="8320" y="6723"/>
                    <a:pt x="8080" y="6547"/>
                  </a:cubicBezTo>
                  <a:cubicBezTo>
                    <a:pt x="7764" y="6317"/>
                    <a:pt x="7436" y="6105"/>
                    <a:pt x="7065" y="5994"/>
                  </a:cubicBezTo>
                  <a:cubicBezTo>
                    <a:pt x="6592" y="5551"/>
                    <a:pt x="6362" y="4868"/>
                    <a:pt x="6260" y="4242"/>
                  </a:cubicBezTo>
                  <a:cubicBezTo>
                    <a:pt x="6146" y="3540"/>
                    <a:pt x="6180" y="2836"/>
                    <a:pt x="6532" y="2200"/>
                  </a:cubicBezTo>
                  <a:cubicBezTo>
                    <a:pt x="6840" y="1646"/>
                    <a:pt x="7266" y="1136"/>
                    <a:pt x="7801" y="786"/>
                  </a:cubicBezTo>
                  <a:cubicBezTo>
                    <a:pt x="8064" y="614"/>
                    <a:pt x="8488" y="338"/>
                    <a:pt x="8857" y="338"/>
                  </a:cubicBezTo>
                  <a:close/>
                  <a:moveTo>
                    <a:pt x="16287" y="5787"/>
                  </a:moveTo>
                  <a:cubicBezTo>
                    <a:pt x="16387" y="5828"/>
                    <a:pt x="16487" y="5870"/>
                    <a:pt x="16587" y="5912"/>
                  </a:cubicBezTo>
                  <a:cubicBezTo>
                    <a:pt x="16575" y="5908"/>
                    <a:pt x="16562" y="5906"/>
                    <a:pt x="16550" y="5906"/>
                  </a:cubicBezTo>
                  <a:cubicBezTo>
                    <a:pt x="16528" y="5906"/>
                    <a:pt x="16506" y="5912"/>
                    <a:pt x="16487" y="5923"/>
                  </a:cubicBezTo>
                  <a:cubicBezTo>
                    <a:pt x="15686" y="6362"/>
                    <a:pt x="14894" y="7009"/>
                    <a:pt x="14445" y="7823"/>
                  </a:cubicBezTo>
                  <a:cubicBezTo>
                    <a:pt x="14362" y="7635"/>
                    <a:pt x="14228" y="7478"/>
                    <a:pt x="14020" y="7426"/>
                  </a:cubicBezTo>
                  <a:lnTo>
                    <a:pt x="14018" y="7426"/>
                  </a:lnTo>
                  <a:cubicBezTo>
                    <a:pt x="13970" y="7415"/>
                    <a:pt x="13920" y="7408"/>
                    <a:pt x="13870" y="7405"/>
                  </a:cubicBezTo>
                  <a:cubicBezTo>
                    <a:pt x="13945" y="7173"/>
                    <a:pt x="14052" y="6954"/>
                    <a:pt x="14210" y="6763"/>
                  </a:cubicBezTo>
                  <a:cubicBezTo>
                    <a:pt x="14313" y="6637"/>
                    <a:pt x="14412" y="6502"/>
                    <a:pt x="14514" y="6366"/>
                  </a:cubicBezTo>
                  <a:cubicBezTo>
                    <a:pt x="15076" y="6092"/>
                    <a:pt x="15671" y="5888"/>
                    <a:pt x="16287" y="5787"/>
                  </a:cubicBezTo>
                  <a:close/>
                  <a:moveTo>
                    <a:pt x="31764" y="6319"/>
                  </a:moveTo>
                  <a:cubicBezTo>
                    <a:pt x="31869" y="6335"/>
                    <a:pt x="31972" y="6361"/>
                    <a:pt x="32074" y="6392"/>
                  </a:cubicBezTo>
                  <a:cubicBezTo>
                    <a:pt x="32653" y="6577"/>
                    <a:pt x="33173" y="6921"/>
                    <a:pt x="33590" y="7363"/>
                  </a:cubicBezTo>
                  <a:cubicBezTo>
                    <a:pt x="33587" y="7375"/>
                    <a:pt x="33587" y="7385"/>
                    <a:pt x="33587" y="7396"/>
                  </a:cubicBezTo>
                  <a:cubicBezTo>
                    <a:pt x="33342" y="7532"/>
                    <a:pt x="33115" y="7698"/>
                    <a:pt x="32910" y="7892"/>
                  </a:cubicBezTo>
                  <a:cubicBezTo>
                    <a:pt x="32911" y="7855"/>
                    <a:pt x="32898" y="7820"/>
                    <a:pt x="32871" y="7797"/>
                  </a:cubicBezTo>
                  <a:cubicBezTo>
                    <a:pt x="32519" y="7466"/>
                    <a:pt x="31992" y="7260"/>
                    <a:pt x="31557" y="7061"/>
                  </a:cubicBezTo>
                  <a:cubicBezTo>
                    <a:pt x="31692" y="6824"/>
                    <a:pt x="31775" y="6574"/>
                    <a:pt x="31764" y="6319"/>
                  </a:cubicBezTo>
                  <a:close/>
                  <a:moveTo>
                    <a:pt x="6135" y="7008"/>
                  </a:moveTo>
                  <a:cubicBezTo>
                    <a:pt x="6810" y="7008"/>
                    <a:pt x="7438" y="7339"/>
                    <a:pt x="8018" y="7707"/>
                  </a:cubicBezTo>
                  <a:cubicBezTo>
                    <a:pt x="8051" y="7728"/>
                    <a:pt x="8083" y="7748"/>
                    <a:pt x="8115" y="7768"/>
                  </a:cubicBezTo>
                  <a:cubicBezTo>
                    <a:pt x="8078" y="7807"/>
                    <a:pt x="8043" y="7847"/>
                    <a:pt x="8008" y="7887"/>
                  </a:cubicBezTo>
                  <a:cubicBezTo>
                    <a:pt x="7956" y="7945"/>
                    <a:pt x="7903" y="8007"/>
                    <a:pt x="7850" y="8070"/>
                  </a:cubicBezTo>
                  <a:lnTo>
                    <a:pt x="7848" y="8072"/>
                  </a:lnTo>
                  <a:cubicBezTo>
                    <a:pt x="7152" y="7666"/>
                    <a:pt x="6268" y="7406"/>
                    <a:pt x="5418" y="7406"/>
                  </a:cubicBezTo>
                  <a:cubicBezTo>
                    <a:pt x="5209" y="7406"/>
                    <a:pt x="5002" y="7422"/>
                    <a:pt x="4800" y="7455"/>
                  </a:cubicBezTo>
                  <a:cubicBezTo>
                    <a:pt x="5039" y="7291"/>
                    <a:pt x="5301" y="7168"/>
                    <a:pt x="5578" y="7086"/>
                  </a:cubicBezTo>
                  <a:cubicBezTo>
                    <a:pt x="5767" y="7032"/>
                    <a:pt x="5953" y="7008"/>
                    <a:pt x="6135" y="7008"/>
                  </a:cubicBezTo>
                  <a:close/>
                  <a:moveTo>
                    <a:pt x="11501" y="5236"/>
                  </a:moveTo>
                  <a:cubicBezTo>
                    <a:pt x="10891" y="6099"/>
                    <a:pt x="10522" y="7110"/>
                    <a:pt x="10433" y="8164"/>
                  </a:cubicBezTo>
                  <a:cubicBezTo>
                    <a:pt x="10081" y="8004"/>
                    <a:pt x="9739" y="7825"/>
                    <a:pt x="9424" y="7603"/>
                  </a:cubicBezTo>
                  <a:cubicBezTo>
                    <a:pt x="9272" y="7495"/>
                    <a:pt x="9127" y="7381"/>
                    <a:pt x="8982" y="7266"/>
                  </a:cubicBezTo>
                  <a:cubicBezTo>
                    <a:pt x="9139" y="7118"/>
                    <a:pt x="9299" y="6973"/>
                    <a:pt x="9461" y="6829"/>
                  </a:cubicBezTo>
                  <a:cubicBezTo>
                    <a:pt x="9803" y="6524"/>
                    <a:pt x="10147" y="6217"/>
                    <a:pt x="10500" y="5925"/>
                  </a:cubicBezTo>
                  <a:cubicBezTo>
                    <a:pt x="10779" y="5695"/>
                    <a:pt x="11129" y="5381"/>
                    <a:pt x="11501" y="5236"/>
                  </a:cubicBezTo>
                  <a:close/>
                  <a:moveTo>
                    <a:pt x="20369" y="6454"/>
                  </a:moveTo>
                  <a:cubicBezTo>
                    <a:pt x="20594" y="6454"/>
                    <a:pt x="20847" y="6542"/>
                    <a:pt x="21011" y="6602"/>
                  </a:cubicBezTo>
                  <a:cubicBezTo>
                    <a:pt x="21199" y="6671"/>
                    <a:pt x="21382" y="6757"/>
                    <a:pt x="21557" y="6859"/>
                  </a:cubicBezTo>
                  <a:lnTo>
                    <a:pt x="21557" y="6859"/>
                  </a:lnTo>
                  <a:cubicBezTo>
                    <a:pt x="21501" y="6922"/>
                    <a:pt x="21446" y="6988"/>
                    <a:pt x="21393" y="7056"/>
                  </a:cubicBezTo>
                  <a:cubicBezTo>
                    <a:pt x="20722" y="7276"/>
                    <a:pt x="20119" y="7632"/>
                    <a:pt x="19687" y="8170"/>
                  </a:cubicBezTo>
                  <a:cubicBezTo>
                    <a:pt x="19587" y="8155"/>
                    <a:pt x="19487" y="8148"/>
                    <a:pt x="19386" y="8148"/>
                  </a:cubicBezTo>
                  <a:cubicBezTo>
                    <a:pt x="19333" y="8148"/>
                    <a:pt x="19281" y="8150"/>
                    <a:pt x="19228" y="8154"/>
                  </a:cubicBezTo>
                  <a:cubicBezTo>
                    <a:pt x="19269" y="7945"/>
                    <a:pt x="19358" y="7740"/>
                    <a:pt x="19441" y="7573"/>
                  </a:cubicBezTo>
                  <a:cubicBezTo>
                    <a:pt x="19630" y="7195"/>
                    <a:pt x="19877" y="6799"/>
                    <a:pt x="20217" y="6537"/>
                  </a:cubicBezTo>
                  <a:cubicBezTo>
                    <a:pt x="20244" y="6519"/>
                    <a:pt x="20260" y="6491"/>
                    <a:pt x="20269" y="6461"/>
                  </a:cubicBezTo>
                  <a:cubicBezTo>
                    <a:pt x="20301" y="6456"/>
                    <a:pt x="20335" y="6454"/>
                    <a:pt x="20369" y="6454"/>
                  </a:cubicBezTo>
                  <a:close/>
                  <a:moveTo>
                    <a:pt x="21133" y="7445"/>
                  </a:moveTo>
                  <a:lnTo>
                    <a:pt x="21133" y="7445"/>
                  </a:lnTo>
                  <a:cubicBezTo>
                    <a:pt x="21061" y="7567"/>
                    <a:pt x="20996" y="7688"/>
                    <a:pt x="20938" y="7810"/>
                  </a:cubicBezTo>
                  <a:cubicBezTo>
                    <a:pt x="20856" y="7982"/>
                    <a:pt x="20784" y="8157"/>
                    <a:pt x="20722" y="8337"/>
                  </a:cubicBezTo>
                  <a:cubicBezTo>
                    <a:pt x="20571" y="8322"/>
                    <a:pt x="20419" y="8311"/>
                    <a:pt x="20270" y="8282"/>
                  </a:cubicBezTo>
                  <a:cubicBezTo>
                    <a:pt x="20172" y="8264"/>
                    <a:pt x="20074" y="8244"/>
                    <a:pt x="19977" y="8224"/>
                  </a:cubicBezTo>
                  <a:cubicBezTo>
                    <a:pt x="20287" y="7874"/>
                    <a:pt x="20696" y="7623"/>
                    <a:pt x="21133" y="7445"/>
                  </a:cubicBezTo>
                  <a:close/>
                  <a:moveTo>
                    <a:pt x="12851" y="4707"/>
                  </a:moveTo>
                  <a:cubicBezTo>
                    <a:pt x="12858" y="4769"/>
                    <a:pt x="12902" y="4826"/>
                    <a:pt x="12970" y="4826"/>
                  </a:cubicBezTo>
                  <a:cubicBezTo>
                    <a:pt x="12982" y="4826"/>
                    <a:pt x="12994" y="4825"/>
                    <a:pt x="13007" y="4821"/>
                  </a:cubicBezTo>
                  <a:cubicBezTo>
                    <a:pt x="13097" y="4796"/>
                    <a:pt x="13188" y="4785"/>
                    <a:pt x="13281" y="4785"/>
                  </a:cubicBezTo>
                  <a:cubicBezTo>
                    <a:pt x="13844" y="4785"/>
                    <a:pt x="14444" y="5205"/>
                    <a:pt x="14784" y="5597"/>
                  </a:cubicBezTo>
                  <a:cubicBezTo>
                    <a:pt x="14791" y="5605"/>
                    <a:pt x="14799" y="5610"/>
                    <a:pt x="14806" y="5615"/>
                  </a:cubicBezTo>
                  <a:cubicBezTo>
                    <a:pt x="14721" y="5708"/>
                    <a:pt x="14639" y="5805"/>
                    <a:pt x="14560" y="5902"/>
                  </a:cubicBezTo>
                  <a:cubicBezTo>
                    <a:pt x="14495" y="5984"/>
                    <a:pt x="14429" y="6065"/>
                    <a:pt x="14362" y="6147"/>
                  </a:cubicBezTo>
                  <a:cubicBezTo>
                    <a:pt x="14030" y="6310"/>
                    <a:pt x="13710" y="6497"/>
                    <a:pt x="13404" y="6707"/>
                  </a:cubicBezTo>
                  <a:cubicBezTo>
                    <a:pt x="12700" y="7193"/>
                    <a:pt x="11875" y="7753"/>
                    <a:pt x="11486" y="8541"/>
                  </a:cubicBezTo>
                  <a:cubicBezTo>
                    <a:pt x="11483" y="8549"/>
                    <a:pt x="11479" y="8557"/>
                    <a:pt x="11476" y="8566"/>
                  </a:cubicBezTo>
                  <a:cubicBezTo>
                    <a:pt x="11373" y="8531"/>
                    <a:pt x="11266" y="8507"/>
                    <a:pt x="11156" y="8496"/>
                  </a:cubicBezTo>
                  <a:cubicBezTo>
                    <a:pt x="11144" y="8474"/>
                    <a:pt x="11124" y="8459"/>
                    <a:pt x="11101" y="8449"/>
                  </a:cubicBezTo>
                  <a:cubicBezTo>
                    <a:pt x="10961" y="8392"/>
                    <a:pt x="10820" y="8334"/>
                    <a:pt x="10680" y="8272"/>
                  </a:cubicBezTo>
                  <a:cubicBezTo>
                    <a:pt x="10759" y="7141"/>
                    <a:pt x="11177" y="6034"/>
                    <a:pt x="11890" y="5148"/>
                  </a:cubicBezTo>
                  <a:cubicBezTo>
                    <a:pt x="11920" y="5139"/>
                    <a:pt x="11943" y="5119"/>
                    <a:pt x="11958" y="5094"/>
                  </a:cubicBezTo>
                  <a:cubicBezTo>
                    <a:pt x="12262" y="4976"/>
                    <a:pt x="12547" y="4819"/>
                    <a:pt x="12851" y="4707"/>
                  </a:cubicBezTo>
                  <a:close/>
                  <a:moveTo>
                    <a:pt x="31417" y="7280"/>
                  </a:moveTo>
                  <a:cubicBezTo>
                    <a:pt x="31655" y="7390"/>
                    <a:pt x="31891" y="7507"/>
                    <a:pt x="32122" y="7632"/>
                  </a:cubicBezTo>
                  <a:cubicBezTo>
                    <a:pt x="32313" y="7733"/>
                    <a:pt x="32531" y="7832"/>
                    <a:pt x="32690" y="7980"/>
                  </a:cubicBezTo>
                  <a:cubicBezTo>
                    <a:pt x="32712" y="8003"/>
                    <a:pt x="32741" y="8016"/>
                    <a:pt x="32772" y="8016"/>
                  </a:cubicBezTo>
                  <a:cubicBezTo>
                    <a:pt x="32776" y="8016"/>
                    <a:pt x="32779" y="8016"/>
                    <a:pt x="32783" y="8015"/>
                  </a:cubicBezTo>
                  <a:lnTo>
                    <a:pt x="32783" y="8015"/>
                  </a:lnTo>
                  <a:cubicBezTo>
                    <a:pt x="32606" y="8199"/>
                    <a:pt x="32446" y="8397"/>
                    <a:pt x="32303" y="8607"/>
                  </a:cubicBezTo>
                  <a:cubicBezTo>
                    <a:pt x="31894" y="8299"/>
                    <a:pt x="31547" y="7910"/>
                    <a:pt x="31080" y="7690"/>
                  </a:cubicBezTo>
                  <a:cubicBezTo>
                    <a:pt x="31200" y="7560"/>
                    <a:pt x="31313" y="7423"/>
                    <a:pt x="31417" y="7280"/>
                  </a:cubicBezTo>
                  <a:close/>
                  <a:moveTo>
                    <a:pt x="8792" y="7446"/>
                  </a:moveTo>
                  <a:cubicBezTo>
                    <a:pt x="9001" y="7620"/>
                    <a:pt x="9219" y="7780"/>
                    <a:pt x="9446" y="7927"/>
                  </a:cubicBezTo>
                  <a:cubicBezTo>
                    <a:pt x="9756" y="8124"/>
                    <a:pt x="10083" y="8286"/>
                    <a:pt x="10417" y="8436"/>
                  </a:cubicBezTo>
                  <a:cubicBezTo>
                    <a:pt x="10415" y="8491"/>
                    <a:pt x="10413" y="8546"/>
                    <a:pt x="10413" y="8601"/>
                  </a:cubicBezTo>
                  <a:lnTo>
                    <a:pt x="10412" y="8601"/>
                  </a:lnTo>
                  <a:cubicBezTo>
                    <a:pt x="10355" y="8624"/>
                    <a:pt x="10300" y="8651"/>
                    <a:pt x="10245" y="8683"/>
                  </a:cubicBezTo>
                  <a:cubicBezTo>
                    <a:pt x="10233" y="8673"/>
                    <a:pt x="10220" y="8664"/>
                    <a:pt x="10203" y="8659"/>
                  </a:cubicBezTo>
                  <a:cubicBezTo>
                    <a:pt x="9634" y="8467"/>
                    <a:pt x="9084" y="8087"/>
                    <a:pt x="8523" y="7713"/>
                  </a:cubicBezTo>
                  <a:cubicBezTo>
                    <a:pt x="8612" y="7623"/>
                    <a:pt x="8702" y="7535"/>
                    <a:pt x="8792" y="7446"/>
                  </a:cubicBezTo>
                  <a:close/>
                  <a:moveTo>
                    <a:pt x="13965" y="6659"/>
                  </a:moveTo>
                  <a:lnTo>
                    <a:pt x="13965" y="6659"/>
                  </a:lnTo>
                  <a:cubicBezTo>
                    <a:pt x="13947" y="6684"/>
                    <a:pt x="13930" y="6709"/>
                    <a:pt x="13913" y="6734"/>
                  </a:cubicBezTo>
                  <a:cubicBezTo>
                    <a:pt x="13776" y="6946"/>
                    <a:pt x="13671" y="7180"/>
                    <a:pt x="13601" y="7423"/>
                  </a:cubicBezTo>
                  <a:cubicBezTo>
                    <a:pt x="13266" y="7490"/>
                    <a:pt x="12939" y="7703"/>
                    <a:pt x="12697" y="7910"/>
                  </a:cubicBezTo>
                  <a:cubicBezTo>
                    <a:pt x="12378" y="8182"/>
                    <a:pt x="12087" y="8529"/>
                    <a:pt x="11961" y="8933"/>
                  </a:cubicBezTo>
                  <a:cubicBezTo>
                    <a:pt x="11891" y="8834"/>
                    <a:pt x="11805" y="8748"/>
                    <a:pt x="11705" y="8678"/>
                  </a:cubicBezTo>
                  <a:lnTo>
                    <a:pt x="11703" y="8678"/>
                  </a:lnTo>
                  <a:cubicBezTo>
                    <a:pt x="11705" y="8674"/>
                    <a:pt x="11708" y="8671"/>
                    <a:pt x="11710" y="8668"/>
                  </a:cubicBezTo>
                  <a:cubicBezTo>
                    <a:pt x="11913" y="8256"/>
                    <a:pt x="12252" y="7927"/>
                    <a:pt x="12600" y="7637"/>
                  </a:cubicBezTo>
                  <a:cubicBezTo>
                    <a:pt x="12941" y="7353"/>
                    <a:pt x="13298" y="7078"/>
                    <a:pt x="13673" y="6838"/>
                  </a:cubicBezTo>
                  <a:cubicBezTo>
                    <a:pt x="13768" y="6776"/>
                    <a:pt x="13865" y="6718"/>
                    <a:pt x="13965" y="6659"/>
                  </a:cubicBezTo>
                  <a:close/>
                  <a:moveTo>
                    <a:pt x="5659" y="5588"/>
                  </a:moveTo>
                  <a:cubicBezTo>
                    <a:pt x="5733" y="5728"/>
                    <a:pt x="5819" y="5862"/>
                    <a:pt x="5919" y="5984"/>
                  </a:cubicBezTo>
                  <a:cubicBezTo>
                    <a:pt x="5808" y="6012"/>
                    <a:pt x="5699" y="6047"/>
                    <a:pt x="5591" y="6090"/>
                  </a:cubicBezTo>
                  <a:cubicBezTo>
                    <a:pt x="4765" y="6419"/>
                    <a:pt x="4075" y="7013"/>
                    <a:pt x="3459" y="7642"/>
                  </a:cubicBezTo>
                  <a:cubicBezTo>
                    <a:pt x="3050" y="8057"/>
                    <a:pt x="2728" y="8531"/>
                    <a:pt x="2366" y="8983"/>
                  </a:cubicBezTo>
                  <a:cubicBezTo>
                    <a:pt x="2326" y="9031"/>
                    <a:pt x="2286" y="9078"/>
                    <a:pt x="2245" y="9125"/>
                  </a:cubicBezTo>
                  <a:cubicBezTo>
                    <a:pt x="2188" y="9018"/>
                    <a:pt x="2111" y="8854"/>
                    <a:pt x="2019" y="8669"/>
                  </a:cubicBezTo>
                  <a:cubicBezTo>
                    <a:pt x="2023" y="8661"/>
                    <a:pt x="2024" y="8653"/>
                    <a:pt x="2026" y="8643"/>
                  </a:cubicBezTo>
                  <a:cubicBezTo>
                    <a:pt x="2126" y="7855"/>
                    <a:pt x="2919" y="7208"/>
                    <a:pt x="3516" y="6773"/>
                  </a:cubicBezTo>
                  <a:cubicBezTo>
                    <a:pt x="4151" y="6307"/>
                    <a:pt x="4854" y="5887"/>
                    <a:pt x="5601" y="5628"/>
                  </a:cubicBezTo>
                  <a:cubicBezTo>
                    <a:pt x="5623" y="5620"/>
                    <a:pt x="5643" y="5607"/>
                    <a:pt x="5659" y="5588"/>
                  </a:cubicBezTo>
                  <a:close/>
                  <a:moveTo>
                    <a:pt x="16600" y="5918"/>
                  </a:moveTo>
                  <a:cubicBezTo>
                    <a:pt x="16714" y="5965"/>
                    <a:pt x="16824" y="6010"/>
                    <a:pt x="16936" y="6055"/>
                  </a:cubicBezTo>
                  <a:lnTo>
                    <a:pt x="16934" y="6055"/>
                  </a:lnTo>
                  <a:cubicBezTo>
                    <a:pt x="16594" y="6729"/>
                    <a:pt x="16262" y="7423"/>
                    <a:pt x="16065" y="8149"/>
                  </a:cubicBezTo>
                  <a:cubicBezTo>
                    <a:pt x="16053" y="8148"/>
                    <a:pt x="16042" y="8148"/>
                    <a:pt x="16030" y="8148"/>
                  </a:cubicBezTo>
                  <a:cubicBezTo>
                    <a:pt x="15983" y="8148"/>
                    <a:pt x="15937" y="8153"/>
                    <a:pt x="15892" y="8164"/>
                  </a:cubicBezTo>
                  <a:cubicBezTo>
                    <a:pt x="15413" y="8279"/>
                    <a:pt x="15064" y="8746"/>
                    <a:pt x="14786" y="9118"/>
                  </a:cubicBezTo>
                  <a:cubicBezTo>
                    <a:pt x="14714" y="9213"/>
                    <a:pt x="14644" y="9310"/>
                    <a:pt x="14577" y="9408"/>
                  </a:cubicBezTo>
                  <a:cubicBezTo>
                    <a:pt x="14594" y="9050"/>
                    <a:pt x="14619" y="8693"/>
                    <a:pt x="14577" y="8334"/>
                  </a:cubicBezTo>
                  <a:cubicBezTo>
                    <a:pt x="14569" y="8267"/>
                    <a:pt x="14557" y="8195"/>
                    <a:pt x="14542" y="8124"/>
                  </a:cubicBezTo>
                  <a:cubicBezTo>
                    <a:pt x="14572" y="8114"/>
                    <a:pt x="14597" y="8092"/>
                    <a:pt x="14609" y="8062"/>
                  </a:cubicBezTo>
                  <a:cubicBezTo>
                    <a:pt x="15024" y="7235"/>
                    <a:pt x="15816" y="6584"/>
                    <a:pt x="16617" y="6145"/>
                  </a:cubicBezTo>
                  <a:cubicBezTo>
                    <a:pt x="16721" y="6089"/>
                    <a:pt x="16684" y="5959"/>
                    <a:pt x="16600" y="5918"/>
                  </a:cubicBezTo>
                  <a:close/>
                  <a:moveTo>
                    <a:pt x="1152" y="7758"/>
                  </a:moveTo>
                  <a:cubicBezTo>
                    <a:pt x="1546" y="8120"/>
                    <a:pt x="1901" y="9041"/>
                    <a:pt x="2034" y="9276"/>
                  </a:cubicBezTo>
                  <a:lnTo>
                    <a:pt x="2034" y="9278"/>
                  </a:lnTo>
                  <a:cubicBezTo>
                    <a:pt x="2043" y="9291"/>
                    <a:pt x="2054" y="9305"/>
                    <a:pt x="2066" y="9315"/>
                  </a:cubicBezTo>
                  <a:cubicBezTo>
                    <a:pt x="1978" y="9405"/>
                    <a:pt x="1886" y="9492"/>
                    <a:pt x="1793" y="9578"/>
                  </a:cubicBezTo>
                  <a:cubicBezTo>
                    <a:pt x="1214" y="9133"/>
                    <a:pt x="617" y="8466"/>
                    <a:pt x="1152" y="7758"/>
                  </a:cubicBezTo>
                  <a:close/>
                  <a:moveTo>
                    <a:pt x="17179" y="6144"/>
                  </a:moveTo>
                  <a:cubicBezTo>
                    <a:pt x="17364" y="6203"/>
                    <a:pt x="17548" y="6219"/>
                    <a:pt x="17733" y="6219"/>
                  </a:cubicBezTo>
                  <a:cubicBezTo>
                    <a:pt x="17935" y="6219"/>
                    <a:pt x="18139" y="6200"/>
                    <a:pt x="18350" y="6200"/>
                  </a:cubicBezTo>
                  <a:cubicBezTo>
                    <a:pt x="18354" y="6200"/>
                    <a:pt x="18359" y="6200"/>
                    <a:pt x="18364" y="6200"/>
                  </a:cubicBezTo>
                  <a:cubicBezTo>
                    <a:pt x="18874" y="6205"/>
                    <a:pt x="19293" y="6429"/>
                    <a:pt x="19738" y="6642"/>
                  </a:cubicBezTo>
                  <a:cubicBezTo>
                    <a:pt x="19498" y="6918"/>
                    <a:pt x="19303" y="7230"/>
                    <a:pt x="19159" y="7567"/>
                  </a:cubicBezTo>
                  <a:cubicBezTo>
                    <a:pt x="19079" y="7753"/>
                    <a:pt x="19001" y="7969"/>
                    <a:pt x="18966" y="8185"/>
                  </a:cubicBezTo>
                  <a:cubicBezTo>
                    <a:pt x="18414" y="8469"/>
                    <a:pt x="17975" y="8958"/>
                    <a:pt x="17543" y="9395"/>
                  </a:cubicBezTo>
                  <a:cubicBezTo>
                    <a:pt x="17495" y="9445"/>
                    <a:pt x="17393" y="9592"/>
                    <a:pt x="17319" y="9605"/>
                  </a:cubicBezTo>
                  <a:cubicBezTo>
                    <a:pt x="17318" y="9605"/>
                    <a:pt x="17316" y="9605"/>
                    <a:pt x="17315" y="9605"/>
                  </a:cubicBezTo>
                  <a:cubicBezTo>
                    <a:pt x="17248" y="9605"/>
                    <a:pt x="17114" y="9404"/>
                    <a:pt x="17094" y="9368"/>
                  </a:cubicBezTo>
                  <a:cubicBezTo>
                    <a:pt x="16961" y="9115"/>
                    <a:pt x="16889" y="8838"/>
                    <a:pt x="16719" y="8602"/>
                  </a:cubicBezTo>
                  <a:cubicBezTo>
                    <a:pt x="16611" y="8452"/>
                    <a:pt x="16475" y="8304"/>
                    <a:pt x="16312" y="8219"/>
                  </a:cubicBezTo>
                  <a:cubicBezTo>
                    <a:pt x="16505" y="7498"/>
                    <a:pt x="16841" y="6811"/>
                    <a:pt x="17179" y="6144"/>
                  </a:cubicBezTo>
                  <a:close/>
                  <a:moveTo>
                    <a:pt x="851" y="7611"/>
                  </a:moveTo>
                  <a:cubicBezTo>
                    <a:pt x="879" y="7611"/>
                    <a:pt x="906" y="7615"/>
                    <a:pt x="933" y="7623"/>
                  </a:cubicBezTo>
                  <a:cubicBezTo>
                    <a:pt x="680" y="7979"/>
                    <a:pt x="581" y="8392"/>
                    <a:pt x="773" y="8809"/>
                  </a:cubicBezTo>
                  <a:cubicBezTo>
                    <a:pt x="952" y="9198"/>
                    <a:pt x="1269" y="9495"/>
                    <a:pt x="1602" y="9753"/>
                  </a:cubicBezTo>
                  <a:cubicBezTo>
                    <a:pt x="1472" y="9874"/>
                    <a:pt x="1344" y="9994"/>
                    <a:pt x="1220" y="10122"/>
                  </a:cubicBezTo>
                  <a:cubicBezTo>
                    <a:pt x="1112" y="10020"/>
                    <a:pt x="1012" y="9792"/>
                    <a:pt x="947" y="9687"/>
                  </a:cubicBezTo>
                  <a:cubicBezTo>
                    <a:pt x="838" y="9508"/>
                    <a:pt x="715" y="9328"/>
                    <a:pt x="623" y="9140"/>
                  </a:cubicBezTo>
                  <a:cubicBezTo>
                    <a:pt x="415" y="8711"/>
                    <a:pt x="211" y="8032"/>
                    <a:pt x="665" y="7680"/>
                  </a:cubicBezTo>
                  <a:cubicBezTo>
                    <a:pt x="717" y="7635"/>
                    <a:pt x="783" y="7611"/>
                    <a:pt x="851" y="7611"/>
                  </a:cubicBezTo>
                  <a:close/>
                  <a:moveTo>
                    <a:pt x="30896" y="7880"/>
                  </a:moveTo>
                  <a:cubicBezTo>
                    <a:pt x="30905" y="7889"/>
                    <a:pt x="30916" y="7895"/>
                    <a:pt x="30928" y="7900"/>
                  </a:cubicBezTo>
                  <a:cubicBezTo>
                    <a:pt x="31402" y="8117"/>
                    <a:pt x="31754" y="8509"/>
                    <a:pt x="32161" y="8819"/>
                  </a:cubicBezTo>
                  <a:cubicBezTo>
                    <a:pt x="32029" y="9028"/>
                    <a:pt x="31909" y="9245"/>
                    <a:pt x="31795" y="9467"/>
                  </a:cubicBezTo>
                  <a:cubicBezTo>
                    <a:pt x="31362" y="9101"/>
                    <a:pt x="30926" y="8736"/>
                    <a:pt x="30433" y="8456"/>
                  </a:cubicBezTo>
                  <a:cubicBezTo>
                    <a:pt x="30411" y="8443"/>
                    <a:pt x="30389" y="8437"/>
                    <a:pt x="30369" y="8437"/>
                  </a:cubicBezTo>
                  <a:cubicBezTo>
                    <a:pt x="30256" y="8437"/>
                    <a:pt x="30183" y="8610"/>
                    <a:pt x="30306" y="8679"/>
                  </a:cubicBezTo>
                  <a:lnTo>
                    <a:pt x="30306" y="8681"/>
                  </a:lnTo>
                  <a:cubicBezTo>
                    <a:pt x="30805" y="8964"/>
                    <a:pt x="31240" y="9335"/>
                    <a:pt x="31677" y="9703"/>
                  </a:cubicBezTo>
                  <a:cubicBezTo>
                    <a:pt x="31545" y="9969"/>
                    <a:pt x="31420" y="10239"/>
                    <a:pt x="31288" y="10504"/>
                  </a:cubicBezTo>
                  <a:cubicBezTo>
                    <a:pt x="30946" y="9855"/>
                    <a:pt x="30092" y="9605"/>
                    <a:pt x="29655" y="9025"/>
                  </a:cubicBezTo>
                  <a:cubicBezTo>
                    <a:pt x="29944" y="8784"/>
                    <a:pt x="30227" y="8532"/>
                    <a:pt x="30498" y="8269"/>
                  </a:cubicBezTo>
                  <a:cubicBezTo>
                    <a:pt x="30616" y="8152"/>
                    <a:pt x="30755" y="8022"/>
                    <a:pt x="30896" y="7880"/>
                  </a:cubicBezTo>
                  <a:close/>
                  <a:moveTo>
                    <a:pt x="6512" y="6166"/>
                  </a:moveTo>
                  <a:cubicBezTo>
                    <a:pt x="6660" y="6166"/>
                    <a:pt x="6808" y="6184"/>
                    <a:pt x="6954" y="6225"/>
                  </a:cubicBezTo>
                  <a:lnTo>
                    <a:pt x="6954" y="6227"/>
                  </a:lnTo>
                  <a:cubicBezTo>
                    <a:pt x="7442" y="6367"/>
                    <a:pt x="7863" y="6692"/>
                    <a:pt x="8253" y="7004"/>
                  </a:cubicBezTo>
                  <a:cubicBezTo>
                    <a:pt x="8365" y="7094"/>
                    <a:pt x="8477" y="7188"/>
                    <a:pt x="8590" y="7281"/>
                  </a:cubicBezTo>
                  <a:cubicBezTo>
                    <a:pt x="8492" y="7375"/>
                    <a:pt x="8397" y="7470"/>
                    <a:pt x="8303" y="7568"/>
                  </a:cubicBezTo>
                  <a:cubicBezTo>
                    <a:pt x="7625" y="7125"/>
                    <a:pt x="6930" y="6731"/>
                    <a:pt x="6175" y="6731"/>
                  </a:cubicBezTo>
                  <a:cubicBezTo>
                    <a:pt x="5938" y="6731"/>
                    <a:pt x="5696" y="6770"/>
                    <a:pt x="5446" y="6858"/>
                  </a:cubicBezTo>
                  <a:cubicBezTo>
                    <a:pt x="4562" y="7168"/>
                    <a:pt x="3866" y="7855"/>
                    <a:pt x="3267" y="8552"/>
                  </a:cubicBezTo>
                  <a:cubicBezTo>
                    <a:pt x="2682" y="9236"/>
                    <a:pt x="2191" y="10032"/>
                    <a:pt x="1532" y="10649"/>
                  </a:cubicBezTo>
                  <a:cubicBezTo>
                    <a:pt x="1471" y="10556"/>
                    <a:pt x="1402" y="10466"/>
                    <a:pt x="1340" y="10371"/>
                  </a:cubicBezTo>
                  <a:cubicBezTo>
                    <a:pt x="1731" y="9954"/>
                    <a:pt x="2193" y="9618"/>
                    <a:pt x="2550" y="9163"/>
                  </a:cubicBezTo>
                  <a:cubicBezTo>
                    <a:pt x="2882" y="8741"/>
                    <a:pt x="3182" y="8294"/>
                    <a:pt x="3557" y="7909"/>
                  </a:cubicBezTo>
                  <a:cubicBezTo>
                    <a:pt x="4156" y="7293"/>
                    <a:pt x="4839" y="6646"/>
                    <a:pt x="5658" y="6339"/>
                  </a:cubicBezTo>
                  <a:cubicBezTo>
                    <a:pt x="5930" y="6236"/>
                    <a:pt x="6220" y="6166"/>
                    <a:pt x="6512" y="6166"/>
                  </a:cubicBezTo>
                  <a:close/>
                  <a:moveTo>
                    <a:pt x="13801" y="7645"/>
                  </a:moveTo>
                  <a:cubicBezTo>
                    <a:pt x="13885" y="7645"/>
                    <a:pt x="13967" y="7668"/>
                    <a:pt x="14037" y="7713"/>
                  </a:cubicBezTo>
                  <a:cubicBezTo>
                    <a:pt x="14318" y="7902"/>
                    <a:pt x="14335" y="8361"/>
                    <a:pt x="14342" y="8664"/>
                  </a:cubicBezTo>
                  <a:cubicBezTo>
                    <a:pt x="14347" y="8991"/>
                    <a:pt x="14318" y="9316"/>
                    <a:pt x="14307" y="9643"/>
                  </a:cubicBezTo>
                  <a:cubicBezTo>
                    <a:pt x="14303" y="9680"/>
                    <a:pt x="14320" y="9717"/>
                    <a:pt x="14349" y="9740"/>
                  </a:cubicBezTo>
                  <a:cubicBezTo>
                    <a:pt x="14290" y="9829"/>
                    <a:pt x="14230" y="9917"/>
                    <a:pt x="14170" y="10005"/>
                  </a:cubicBezTo>
                  <a:cubicBezTo>
                    <a:pt x="13935" y="9922"/>
                    <a:pt x="13696" y="9844"/>
                    <a:pt x="13456" y="9779"/>
                  </a:cubicBezTo>
                  <a:cubicBezTo>
                    <a:pt x="13444" y="9775"/>
                    <a:pt x="13432" y="9773"/>
                    <a:pt x="13420" y="9773"/>
                  </a:cubicBezTo>
                  <a:cubicBezTo>
                    <a:pt x="13288" y="9773"/>
                    <a:pt x="13244" y="9989"/>
                    <a:pt x="13391" y="10029"/>
                  </a:cubicBezTo>
                  <a:lnTo>
                    <a:pt x="13389" y="10029"/>
                  </a:lnTo>
                  <a:cubicBezTo>
                    <a:pt x="13601" y="10087"/>
                    <a:pt x="13811" y="10154"/>
                    <a:pt x="14018" y="10227"/>
                  </a:cubicBezTo>
                  <a:cubicBezTo>
                    <a:pt x="13900" y="10396"/>
                    <a:pt x="13776" y="10561"/>
                    <a:pt x="13643" y="10719"/>
                  </a:cubicBezTo>
                  <a:cubicBezTo>
                    <a:pt x="13466" y="10928"/>
                    <a:pt x="13249" y="11215"/>
                    <a:pt x="12991" y="11325"/>
                  </a:cubicBezTo>
                  <a:cubicBezTo>
                    <a:pt x="12954" y="11340"/>
                    <a:pt x="12921" y="11348"/>
                    <a:pt x="12890" y="11348"/>
                  </a:cubicBezTo>
                  <a:cubicBezTo>
                    <a:pt x="12758" y="11348"/>
                    <a:pt x="12679" y="11215"/>
                    <a:pt x="12632" y="11080"/>
                  </a:cubicBezTo>
                  <a:cubicBezTo>
                    <a:pt x="12492" y="10686"/>
                    <a:pt x="12447" y="10261"/>
                    <a:pt x="12342" y="9857"/>
                  </a:cubicBezTo>
                  <a:cubicBezTo>
                    <a:pt x="12322" y="9782"/>
                    <a:pt x="12300" y="9703"/>
                    <a:pt x="12277" y="9623"/>
                  </a:cubicBezTo>
                  <a:lnTo>
                    <a:pt x="12277" y="9623"/>
                  </a:lnTo>
                  <a:cubicBezTo>
                    <a:pt x="12505" y="9685"/>
                    <a:pt x="12737" y="9735"/>
                    <a:pt x="12954" y="9834"/>
                  </a:cubicBezTo>
                  <a:cubicBezTo>
                    <a:pt x="12973" y="9842"/>
                    <a:pt x="12992" y="9846"/>
                    <a:pt x="13010" y="9846"/>
                  </a:cubicBezTo>
                  <a:cubicBezTo>
                    <a:pt x="13133" y="9846"/>
                    <a:pt x="13215" y="9668"/>
                    <a:pt x="13081" y="9608"/>
                  </a:cubicBezTo>
                  <a:cubicBezTo>
                    <a:pt x="12790" y="9478"/>
                    <a:pt x="12480" y="9423"/>
                    <a:pt x="12178" y="9325"/>
                  </a:cubicBezTo>
                  <a:lnTo>
                    <a:pt x="12172" y="9325"/>
                  </a:lnTo>
                  <a:cubicBezTo>
                    <a:pt x="12167" y="9308"/>
                    <a:pt x="12160" y="9293"/>
                    <a:pt x="12153" y="9278"/>
                  </a:cubicBezTo>
                  <a:cubicBezTo>
                    <a:pt x="12155" y="9270"/>
                    <a:pt x="12157" y="9260"/>
                    <a:pt x="12158" y="9250"/>
                  </a:cubicBezTo>
                  <a:cubicBezTo>
                    <a:pt x="12192" y="8788"/>
                    <a:pt x="12534" y="8372"/>
                    <a:pt x="12879" y="8092"/>
                  </a:cubicBezTo>
                  <a:cubicBezTo>
                    <a:pt x="13027" y="7970"/>
                    <a:pt x="13279" y="7785"/>
                    <a:pt x="13531" y="7697"/>
                  </a:cubicBezTo>
                  <a:lnTo>
                    <a:pt x="13531" y="7697"/>
                  </a:lnTo>
                  <a:cubicBezTo>
                    <a:pt x="13469" y="7989"/>
                    <a:pt x="13434" y="8289"/>
                    <a:pt x="13398" y="8591"/>
                  </a:cubicBezTo>
                  <a:cubicBezTo>
                    <a:pt x="13388" y="8673"/>
                    <a:pt x="13447" y="8714"/>
                    <a:pt x="13511" y="8714"/>
                  </a:cubicBezTo>
                  <a:cubicBezTo>
                    <a:pt x="13576" y="8714"/>
                    <a:pt x="13646" y="8673"/>
                    <a:pt x="13656" y="8591"/>
                  </a:cubicBezTo>
                  <a:cubicBezTo>
                    <a:pt x="13693" y="8281"/>
                    <a:pt x="13726" y="7955"/>
                    <a:pt x="13801" y="7645"/>
                  </a:cubicBezTo>
                  <a:close/>
                  <a:moveTo>
                    <a:pt x="29457" y="9188"/>
                  </a:moveTo>
                  <a:cubicBezTo>
                    <a:pt x="29672" y="9462"/>
                    <a:pt x="29950" y="9672"/>
                    <a:pt x="30232" y="9877"/>
                  </a:cubicBezTo>
                  <a:cubicBezTo>
                    <a:pt x="30524" y="10089"/>
                    <a:pt x="30945" y="10327"/>
                    <a:pt x="31086" y="10678"/>
                  </a:cubicBezTo>
                  <a:cubicBezTo>
                    <a:pt x="31100" y="10711"/>
                    <a:pt x="31127" y="10738"/>
                    <a:pt x="31160" y="10751"/>
                  </a:cubicBezTo>
                  <a:cubicBezTo>
                    <a:pt x="31088" y="10889"/>
                    <a:pt x="31011" y="11025"/>
                    <a:pt x="30931" y="11156"/>
                  </a:cubicBezTo>
                  <a:cubicBezTo>
                    <a:pt x="30841" y="11302"/>
                    <a:pt x="30743" y="11442"/>
                    <a:pt x="30636" y="11573"/>
                  </a:cubicBezTo>
                  <a:cubicBezTo>
                    <a:pt x="30012" y="10935"/>
                    <a:pt x="29345" y="10327"/>
                    <a:pt x="28593" y="9842"/>
                  </a:cubicBezTo>
                  <a:cubicBezTo>
                    <a:pt x="28886" y="9632"/>
                    <a:pt x="29175" y="9413"/>
                    <a:pt x="29457" y="9188"/>
                  </a:cubicBezTo>
                  <a:close/>
                  <a:moveTo>
                    <a:pt x="28371" y="9999"/>
                  </a:moveTo>
                  <a:cubicBezTo>
                    <a:pt x="28377" y="10007"/>
                    <a:pt x="28387" y="10015"/>
                    <a:pt x="28397" y="10022"/>
                  </a:cubicBezTo>
                  <a:cubicBezTo>
                    <a:pt x="29163" y="10506"/>
                    <a:pt x="29837" y="11123"/>
                    <a:pt x="30466" y="11769"/>
                  </a:cubicBezTo>
                  <a:cubicBezTo>
                    <a:pt x="30239" y="12015"/>
                    <a:pt x="29986" y="12237"/>
                    <a:pt x="29712" y="12429"/>
                  </a:cubicBezTo>
                  <a:cubicBezTo>
                    <a:pt x="29669" y="12459"/>
                    <a:pt x="29624" y="12489"/>
                    <a:pt x="29580" y="12519"/>
                  </a:cubicBezTo>
                  <a:cubicBezTo>
                    <a:pt x="29577" y="12516"/>
                    <a:pt x="29575" y="12513"/>
                    <a:pt x="29573" y="12509"/>
                  </a:cubicBezTo>
                  <a:cubicBezTo>
                    <a:pt x="29006" y="11799"/>
                    <a:pt x="28327" y="11170"/>
                    <a:pt x="27628" y="10593"/>
                  </a:cubicBezTo>
                  <a:cubicBezTo>
                    <a:pt x="27603" y="10572"/>
                    <a:pt x="27573" y="10560"/>
                    <a:pt x="27542" y="10560"/>
                  </a:cubicBezTo>
                  <a:cubicBezTo>
                    <a:pt x="27538" y="10560"/>
                    <a:pt x="27534" y="10560"/>
                    <a:pt x="27530" y="10561"/>
                  </a:cubicBezTo>
                  <a:cubicBezTo>
                    <a:pt x="27814" y="10379"/>
                    <a:pt x="28092" y="10191"/>
                    <a:pt x="28371" y="9999"/>
                  </a:cubicBezTo>
                  <a:close/>
                  <a:moveTo>
                    <a:pt x="27422" y="10633"/>
                  </a:moveTo>
                  <a:lnTo>
                    <a:pt x="27422" y="10633"/>
                  </a:lnTo>
                  <a:cubicBezTo>
                    <a:pt x="27390" y="10679"/>
                    <a:pt x="27402" y="10743"/>
                    <a:pt x="27447" y="10776"/>
                  </a:cubicBezTo>
                  <a:cubicBezTo>
                    <a:pt x="28134" y="11343"/>
                    <a:pt x="28804" y="11964"/>
                    <a:pt x="29365" y="12659"/>
                  </a:cubicBezTo>
                  <a:cubicBezTo>
                    <a:pt x="29186" y="12773"/>
                    <a:pt x="29003" y="12878"/>
                    <a:pt x="28816" y="12978"/>
                  </a:cubicBezTo>
                  <a:cubicBezTo>
                    <a:pt x="28237" y="12249"/>
                    <a:pt x="27532" y="11587"/>
                    <a:pt x="26779" y="11036"/>
                  </a:cubicBezTo>
                  <a:cubicBezTo>
                    <a:pt x="26911" y="10955"/>
                    <a:pt x="27043" y="10871"/>
                    <a:pt x="27175" y="10789"/>
                  </a:cubicBezTo>
                  <a:cubicBezTo>
                    <a:pt x="27256" y="10736"/>
                    <a:pt x="27340" y="10684"/>
                    <a:pt x="27422" y="10633"/>
                  </a:cubicBezTo>
                  <a:close/>
                  <a:moveTo>
                    <a:pt x="8333" y="7910"/>
                  </a:moveTo>
                  <a:cubicBezTo>
                    <a:pt x="8870" y="8264"/>
                    <a:pt x="9403" y="8631"/>
                    <a:pt x="10001" y="8859"/>
                  </a:cubicBezTo>
                  <a:lnTo>
                    <a:pt x="10000" y="8859"/>
                  </a:lnTo>
                  <a:cubicBezTo>
                    <a:pt x="9544" y="9280"/>
                    <a:pt x="9326" y="9900"/>
                    <a:pt x="9212" y="10496"/>
                  </a:cubicBezTo>
                  <a:cubicBezTo>
                    <a:pt x="9082" y="11171"/>
                    <a:pt x="8989" y="11889"/>
                    <a:pt x="8699" y="12518"/>
                  </a:cubicBezTo>
                  <a:cubicBezTo>
                    <a:pt x="8622" y="12684"/>
                    <a:pt x="8537" y="12888"/>
                    <a:pt x="8407" y="13020"/>
                  </a:cubicBezTo>
                  <a:cubicBezTo>
                    <a:pt x="8375" y="13052"/>
                    <a:pt x="8348" y="13066"/>
                    <a:pt x="8325" y="13066"/>
                  </a:cubicBezTo>
                  <a:cubicBezTo>
                    <a:pt x="8260" y="13066"/>
                    <a:pt x="8232" y="12949"/>
                    <a:pt x="8218" y="12865"/>
                  </a:cubicBezTo>
                  <a:cubicBezTo>
                    <a:pt x="8166" y="12523"/>
                    <a:pt x="8198" y="12144"/>
                    <a:pt x="8208" y="11800"/>
                  </a:cubicBezTo>
                  <a:cubicBezTo>
                    <a:pt x="8223" y="11388"/>
                    <a:pt x="8267" y="10995"/>
                    <a:pt x="8380" y="10598"/>
                  </a:cubicBezTo>
                  <a:cubicBezTo>
                    <a:pt x="8470" y="10282"/>
                    <a:pt x="8577" y="9965"/>
                    <a:pt x="8614" y="9637"/>
                  </a:cubicBezTo>
                  <a:cubicBezTo>
                    <a:pt x="8677" y="9058"/>
                    <a:pt x="8508" y="8554"/>
                    <a:pt x="8061" y="8210"/>
                  </a:cubicBezTo>
                  <a:cubicBezTo>
                    <a:pt x="8135" y="8125"/>
                    <a:pt x="8210" y="8044"/>
                    <a:pt x="8282" y="7967"/>
                  </a:cubicBezTo>
                  <a:lnTo>
                    <a:pt x="8333" y="7910"/>
                  </a:lnTo>
                  <a:close/>
                  <a:moveTo>
                    <a:pt x="26541" y="11181"/>
                  </a:moveTo>
                  <a:cubicBezTo>
                    <a:pt x="27305" y="11727"/>
                    <a:pt x="27992" y="12372"/>
                    <a:pt x="28584" y="13100"/>
                  </a:cubicBezTo>
                  <a:cubicBezTo>
                    <a:pt x="28302" y="13243"/>
                    <a:pt x="28015" y="13377"/>
                    <a:pt x="27724" y="13507"/>
                  </a:cubicBezTo>
                  <a:cubicBezTo>
                    <a:pt x="27080" y="12886"/>
                    <a:pt x="26638" y="12077"/>
                    <a:pt x="25889" y="11570"/>
                  </a:cubicBezTo>
                  <a:cubicBezTo>
                    <a:pt x="26109" y="11443"/>
                    <a:pt x="26326" y="11313"/>
                    <a:pt x="26541" y="11181"/>
                  </a:cubicBezTo>
                  <a:close/>
                  <a:moveTo>
                    <a:pt x="25637" y="11715"/>
                  </a:moveTo>
                  <a:cubicBezTo>
                    <a:pt x="26407" y="12181"/>
                    <a:pt x="26848" y="12990"/>
                    <a:pt x="27470" y="13619"/>
                  </a:cubicBezTo>
                  <a:cubicBezTo>
                    <a:pt x="27263" y="13709"/>
                    <a:pt x="27058" y="13797"/>
                    <a:pt x="26851" y="13885"/>
                  </a:cubicBezTo>
                  <a:cubicBezTo>
                    <a:pt x="26846" y="13875"/>
                    <a:pt x="26839" y="13865"/>
                    <a:pt x="26833" y="13857"/>
                  </a:cubicBezTo>
                  <a:cubicBezTo>
                    <a:pt x="26296" y="13200"/>
                    <a:pt x="25708" y="12586"/>
                    <a:pt x="25076" y="12020"/>
                  </a:cubicBezTo>
                  <a:cubicBezTo>
                    <a:pt x="25186" y="11960"/>
                    <a:pt x="25298" y="11902"/>
                    <a:pt x="25410" y="11842"/>
                  </a:cubicBezTo>
                  <a:cubicBezTo>
                    <a:pt x="25485" y="11800"/>
                    <a:pt x="25562" y="11757"/>
                    <a:pt x="25637" y="11715"/>
                  </a:cubicBezTo>
                  <a:close/>
                  <a:moveTo>
                    <a:pt x="5817" y="9645"/>
                  </a:moveTo>
                  <a:cubicBezTo>
                    <a:pt x="5976" y="9645"/>
                    <a:pt x="6137" y="9689"/>
                    <a:pt x="6226" y="9830"/>
                  </a:cubicBezTo>
                  <a:cubicBezTo>
                    <a:pt x="6375" y="10064"/>
                    <a:pt x="6357" y="10332"/>
                    <a:pt x="6363" y="10598"/>
                  </a:cubicBezTo>
                  <a:cubicBezTo>
                    <a:pt x="6380" y="11260"/>
                    <a:pt x="6415" y="11922"/>
                    <a:pt x="6398" y="12583"/>
                  </a:cubicBezTo>
                  <a:cubicBezTo>
                    <a:pt x="6390" y="12906"/>
                    <a:pt x="6365" y="13227"/>
                    <a:pt x="6347" y="13548"/>
                  </a:cubicBezTo>
                  <a:cubicBezTo>
                    <a:pt x="6335" y="13752"/>
                    <a:pt x="6332" y="14042"/>
                    <a:pt x="6120" y="14149"/>
                  </a:cubicBezTo>
                  <a:cubicBezTo>
                    <a:pt x="5965" y="14226"/>
                    <a:pt x="5787" y="14255"/>
                    <a:pt x="5600" y="14255"/>
                  </a:cubicBezTo>
                  <a:cubicBezTo>
                    <a:pt x="5225" y="14255"/>
                    <a:pt x="4817" y="14138"/>
                    <a:pt x="4507" y="14056"/>
                  </a:cubicBezTo>
                  <a:cubicBezTo>
                    <a:pt x="4186" y="13966"/>
                    <a:pt x="3864" y="13860"/>
                    <a:pt x="3576" y="13695"/>
                  </a:cubicBezTo>
                  <a:cubicBezTo>
                    <a:pt x="3376" y="13580"/>
                    <a:pt x="3094" y="13413"/>
                    <a:pt x="3022" y="13175"/>
                  </a:cubicBezTo>
                  <a:cubicBezTo>
                    <a:pt x="2897" y="12769"/>
                    <a:pt x="3235" y="12269"/>
                    <a:pt x="3441" y="11942"/>
                  </a:cubicBezTo>
                  <a:cubicBezTo>
                    <a:pt x="3694" y="11540"/>
                    <a:pt x="3979" y="11155"/>
                    <a:pt x="4255" y="10768"/>
                  </a:cubicBezTo>
                  <a:cubicBezTo>
                    <a:pt x="4588" y="10297"/>
                    <a:pt x="5019" y="9782"/>
                    <a:pt x="5619" y="9665"/>
                  </a:cubicBezTo>
                  <a:cubicBezTo>
                    <a:pt x="5681" y="9653"/>
                    <a:pt x="5749" y="9645"/>
                    <a:pt x="5817" y="9645"/>
                  </a:cubicBezTo>
                  <a:close/>
                  <a:moveTo>
                    <a:pt x="24836" y="12149"/>
                  </a:moveTo>
                  <a:cubicBezTo>
                    <a:pt x="24839" y="12154"/>
                    <a:pt x="24843" y="12157"/>
                    <a:pt x="24848" y="12162"/>
                  </a:cubicBezTo>
                  <a:cubicBezTo>
                    <a:pt x="25482" y="12724"/>
                    <a:pt x="26070" y="13335"/>
                    <a:pt x="26609" y="13989"/>
                  </a:cubicBezTo>
                  <a:lnTo>
                    <a:pt x="26609" y="13991"/>
                  </a:lnTo>
                  <a:lnTo>
                    <a:pt x="26533" y="14024"/>
                  </a:lnTo>
                  <a:cubicBezTo>
                    <a:pt x="26241" y="14151"/>
                    <a:pt x="25952" y="14281"/>
                    <a:pt x="25662" y="14413"/>
                  </a:cubicBezTo>
                  <a:cubicBezTo>
                    <a:pt x="25130" y="13804"/>
                    <a:pt x="24656" y="13141"/>
                    <a:pt x="24084" y="12566"/>
                  </a:cubicBezTo>
                  <a:cubicBezTo>
                    <a:pt x="24331" y="12419"/>
                    <a:pt x="24582" y="12282"/>
                    <a:pt x="24836" y="12149"/>
                  </a:cubicBezTo>
                  <a:close/>
                  <a:moveTo>
                    <a:pt x="23857" y="12706"/>
                  </a:moveTo>
                  <a:cubicBezTo>
                    <a:pt x="24427" y="13265"/>
                    <a:pt x="24898" y="13917"/>
                    <a:pt x="25418" y="14523"/>
                  </a:cubicBezTo>
                  <a:lnTo>
                    <a:pt x="25418" y="14524"/>
                  </a:lnTo>
                  <a:cubicBezTo>
                    <a:pt x="25186" y="14629"/>
                    <a:pt x="24954" y="14735"/>
                    <a:pt x="24721" y="14838"/>
                  </a:cubicBezTo>
                  <a:cubicBezTo>
                    <a:pt x="24719" y="14833"/>
                    <a:pt x="24716" y="14830"/>
                    <a:pt x="24714" y="14825"/>
                  </a:cubicBezTo>
                  <a:cubicBezTo>
                    <a:pt x="24294" y="14239"/>
                    <a:pt x="23902" y="13609"/>
                    <a:pt x="23365" y="13120"/>
                  </a:cubicBezTo>
                  <a:cubicBezTo>
                    <a:pt x="23351" y="13110"/>
                    <a:pt x="23336" y="13100"/>
                    <a:pt x="23321" y="13095"/>
                  </a:cubicBezTo>
                  <a:cubicBezTo>
                    <a:pt x="23425" y="13005"/>
                    <a:pt x="23533" y="12921"/>
                    <a:pt x="23647" y="12845"/>
                  </a:cubicBezTo>
                  <a:cubicBezTo>
                    <a:pt x="23717" y="12796"/>
                    <a:pt x="23787" y="12749"/>
                    <a:pt x="23857" y="12706"/>
                  </a:cubicBezTo>
                  <a:close/>
                  <a:moveTo>
                    <a:pt x="23151" y="13262"/>
                  </a:moveTo>
                  <a:cubicBezTo>
                    <a:pt x="23158" y="13278"/>
                    <a:pt x="23170" y="13293"/>
                    <a:pt x="23183" y="13305"/>
                  </a:cubicBezTo>
                  <a:cubicBezTo>
                    <a:pt x="23700" y="13774"/>
                    <a:pt x="24079" y="14376"/>
                    <a:pt x="24482" y="14941"/>
                  </a:cubicBezTo>
                  <a:lnTo>
                    <a:pt x="24482" y="14943"/>
                  </a:lnTo>
                  <a:cubicBezTo>
                    <a:pt x="24190" y="15070"/>
                    <a:pt x="23899" y="15193"/>
                    <a:pt x="23602" y="15308"/>
                  </a:cubicBezTo>
                  <a:lnTo>
                    <a:pt x="23597" y="15307"/>
                  </a:lnTo>
                  <a:cubicBezTo>
                    <a:pt x="23135" y="15123"/>
                    <a:pt x="22798" y="14674"/>
                    <a:pt x="22793" y="14169"/>
                  </a:cubicBezTo>
                  <a:cubicBezTo>
                    <a:pt x="22789" y="13795"/>
                    <a:pt x="22931" y="13505"/>
                    <a:pt x="23151" y="13262"/>
                  </a:cubicBezTo>
                  <a:close/>
                  <a:moveTo>
                    <a:pt x="3938" y="14851"/>
                  </a:moveTo>
                  <a:lnTo>
                    <a:pt x="3938" y="14851"/>
                  </a:lnTo>
                  <a:cubicBezTo>
                    <a:pt x="4043" y="14945"/>
                    <a:pt x="4206" y="15093"/>
                    <a:pt x="4191" y="15213"/>
                  </a:cubicBezTo>
                  <a:cubicBezTo>
                    <a:pt x="4186" y="15263"/>
                    <a:pt x="4108" y="15295"/>
                    <a:pt x="4020" y="15315"/>
                  </a:cubicBezTo>
                  <a:lnTo>
                    <a:pt x="4020" y="15317"/>
                  </a:lnTo>
                  <a:cubicBezTo>
                    <a:pt x="4020" y="15158"/>
                    <a:pt x="3991" y="15001"/>
                    <a:pt x="3938" y="14851"/>
                  </a:cubicBezTo>
                  <a:close/>
                  <a:moveTo>
                    <a:pt x="31318" y="6282"/>
                  </a:moveTo>
                  <a:cubicBezTo>
                    <a:pt x="31380" y="6282"/>
                    <a:pt x="31442" y="6283"/>
                    <a:pt x="31504" y="6287"/>
                  </a:cubicBezTo>
                  <a:cubicBezTo>
                    <a:pt x="31552" y="6743"/>
                    <a:pt x="31142" y="7213"/>
                    <a:pt x="30863" y="7522"/>
                  </a:cubicBezTo>
                  <a:cubicBezTo>
                    <a:pt x="30441" y="7984"/>
                    <a:pt x="29989" y="8414"/>
                    <a:pt x="29505" y="8811"/>
                  </a:cubicBezTo>
                  <a:cubicBezTo>
                    <a:pt x="28571" y="9585"/>
                    <a:pt x="27565" y="10259"/>
                    <a:pt x="26529" y="10886"/>
                  </a:cubicBezTo>
                  <a:cubicBezTo>
                    <a:pt x="26497" y="10891"/>
                    <a:pt x="26467" y="10908"/>
                    <a:pt x="26449" y="10935"/>
                  </a:cubicBezTo>
                  <a:cubicBezTo>
                    <a:pt x="26222" y="11073"/>
                    <a:pt x="25994" y="11208"/>
                    <a:pt x="25763" y="11342"/>
                  </a:cubicBezTo>
                  <a:cubicBezTo>
                    <a:pt x="25151" y="11699"/>
                    <a:pt x="24506" y="12000"/>
                    <a:pt x="23902" y="12371"/>
                  </a:cubicBezTo>
                  <a:cubicBezTo>
                    <a:pt x="23458" y="12641"/>
                    <a:pt x="22909" y="12965"/>
                    <a:pt x="22687" y="13460"/>
                  </a:cubicBezTo>
                  <a:cubicBezTo>
                    <a:pt x="22354" y="14201"/>
                    <a:pt x="22619" y="15025"/>
                    <a:pt x="23281" y="15430"/>
                  </a:cubicBezTo>
                  <a:cubicBezTo>
                    <a:pt x="23126" y="15487"/>
                    <a:pt x="22969" y="15542"/>
                    <a:pt x="22811" y="15595"/>
                  </a:cubicBezTo>
                  <a:cubicBezTo>
                    <a:pt x="22165" y="15810"/>
                    <a:pt x="21500" y="15994"/>
                    <a:pt x="20824" y="16096"/>
                  </a:cubicBezTo>
                  <a:cubicBezTo>
                    <a:pt x="20823" y="16092"/>
                    <a:pt x="20819" y="16087"/>
                    <a:pt x="20816" y="16084"/>
                  </a:cubicBezTo>
                  <a:cubicBezTo>
                    <a:pt x="20047" y="15288"/>
                    <a:pt x="20033" y="14159"/>
                    <a:pt x="20242" y="13136"/>
                  </a:cubicBezTo>
                  <a:cubicBezTo>
                    <a:pt x="20447" y="12139"/>
                    <a:pt x="20844" y="11250"/>
                    <a:pt x="21250" y="10322"/>
                  </a:cubicBezTo>
                  <a:cubicBezTo>
                    <a:pt x="21476" y="9802"/>
                    <a:pt x="22014" y="8786"/>
                    <a:pt x="21256" y="8456"/>
                  </a:cubicBezTo>
                  <a:cubicBezTo>
                    <a:pt x="21166" y="8417"/>
                    <a:pt x="21073" y="8391"/>
                    <a:pt x="20978" y="8372"/>
                  </a:cubicBezTo>
                  <a:cubicBezTo>
                    <a:pt x="21044" y="8180"/>
                    <a:pt x="21128" y="7994"/>
                    <a:pt x="21226" y="7815"/>
                  </a:cubicBezTo>
                  <a:cubicBezTo>
                    <a:pt x="21320" y="7637"/>
                    <a:pt x="21425" y="7465"/>
                    <a:pt x="21538" y="7300"/>
                  </a:cubicBezTo>
                  <a:cubicBezTo>
                    <a:pt x="21682" y="7256"/>
                    <a:pt x="21827" y="7218"/>
                    <a:pt x="21970" y="7186"/>
                  </a:cubicBezTo>
                  <a:cubicBezTo>
                    <a:pt x="22446" y="7081"/>
                    <a:pt x="22929" y="7023"/>
                    <a:pt x="23415" y="7011"/>
                  </a:cubicBezTo>
                  <a:cubicBezTo>
                    <a:pt x="23425" y="7043"/>
                    <a:pt x="23446" y="7068"/>
                    <a:pt x="23476" y="7083"/>
                  </a:cubicBezTo>
                  <a:cubicBezTo>
                    <a:pt x="23797" y="7246"/>
                    <a:pt x="24185" y="7283"/>
                    <a:pt x="24534" y="7355"/>
                  </a:cubicBezTo>
                  <a:cubicBezTo>
                    <a:pt x="24739" y="7396"/>
                    <a:pt x="24946" y="7438"/>
                    <a:pt x="25146" y="7500"/>
                  </a:cubicBezTo>
                  <a:cubicBezTo>
                    <a:pt x="25225" y="7525"/>
                    <a:pt x="25438" y="7572"/>
                    <a:pt x="25468" y="7663"/>
                  </a:cubicBezTo>
                  <a:cubicBezTo>
                    <a:pt x="25477" y="7690"/>
                    <a:pt x="25493" y="7713"/>
                    <a:pt x="25517" y="7730"/>
                  </a:cubicBezTo>
                  <a:cubicBezTo>
                    <a:pt x="25539" y="7750"/>
                    <a:pt x="25568" y="7761"/>
                    <a:pt x="25597" y="7761"/>
                  </a:cubicBezTo>
                  <a:cubicBezTo>
                    <a:pt x="25618" y="7761"/>
                    <a:pt x="25639" y="7755"/>
                    <a:pt x="25658" y="7743"/>
                  </a:cubicBezTo>
                  <a:cubicBezTo>
                    <a:pt x="26301" y="7380"/>
                    <a:pt x="27018" y="7166"/>
                    <a:pt x="27730" y="6986"/>
                  </a:cubicBezTo>
                  <a:cubicBezTo>
                    <a:pt x="28436" y="6808"/>
                    <a:pt x="29148" y="6636"/>
                    <a:pt x="29860" y="6487"/>
                  </a:cubicBezTo>
                  <a:cubicBezTo>
                    <a:pt x="30324" y="6391"/>
                    <a:pt x="30827" y="6282"/>
                    <a:pt x="31318" y="6282"/>
                  </a:cubicBezTo>
                  <a:close/>
                  <a:moveTo>
                    <a:pt x="5435" y="7663"/>
                  </a:moveTo>
                  <a:cubicBezTo>
                    <a:pt x="6221" y="7663"/>
                    <a:pt x="7048" y="7892"/>
                    <a:pt x="7686" y="8272"/>
                  </a:cubicBezTo>
                  <a:cubicBezTo>
                    <a:pt x="7501" y="8516"/>
                    <a:pt x="7339" y="8783"/>
                    <a:pt x="7291" y="9073"/>
                  </a:cubicBezTo>
                  <a:cubicBezTo>
                    <a:pt x="7275" y="9171"/>
                    <a:pt x="7357" y="9235"/>
                    <a:pt x="7432" y="9235"/>
                  </a:cubicBezTo>
                  <a:cubicBezTo>
                    <a:pt x="7483" y="9235"/>
                    <a:pt x="7530" y="9206"/>
                    <a:pt x="7541" y="9140"/>
                  </a:cubicBezTo>
                  <a:cubicBezTo>
                    <a:pt x="7584" y="8878"/>
                    <a:pt x="7728" y="8633"/>
                    <a:pt x="7900" y="8411"/>
                  </a:cubicBezTo>
                  <a:cubicBezTo>
                    <a:pt x="8488" y="8851"/>
                    <a:pt x="8415" y="9548"/>
                    <a:pt x="8228" y="10201"/>
                  </a:cubicBezTo>
                  <a:cubicBezTo>
                    <a:pt x="8048" y="10831"/>
                    <a:pt x="7951" y="11422"/>
                    <a:pt x="7948" y="12081"/>
                  </a:cubicBezTo>
                  <a:cubicBezTo>
                    <a:pt x="7946" y="12367"/>
                    <a:pt x="7823" y="13208"/>
                    <a:pt x="8235" y="13332"/>
                  </a:cubicBezTo>
                  <a:cubicBezTo>
                    <a:pt x="8265" y="13341"/>
                    <a:pt x="8295" y="13345"/>
                    <a:pt x="8324" y="13345"/>
                  </a:cubicBezTo>
                  <a:cubicBezTo>
                    <a:pt x="8674" y="13345"/>
                    <a:pt x="8905" y="12717"/>
                    <a:pt x="9001" y="12468"/>
                  </a:cubicBezTo>
                  <a:cubicBezTo>
                    <a:pt x="9217" y="11902"/>
                    <a:pt x="9322" y="11305"/>
                    <a:pt x="9436" y="10713"/>
                  </a:cubicBezTo>
                  <a:cubicBezTo>
                    <a:pt x="9543" y="10140"/>
                    <a:pt x="9698" y="9475"/>
                    <a:pt x="10152" y="9070"/>
                  </a:cubicBezTo>
                  <a:cubicBezTo>
                    <a:pt x="10233" y="8999"/>
                    <a:pt x="10322" y="8938"/>
                    <a:pt x="10418" y="8889"/>
                  </a:cubicBezTo>
                  <a:cubicBezTo>
                    <a:pt x="10427" y="9118"/>
                    <a:pt x="10448" y="9345"/>
                    <a:pt x="10483" y="9570"/>
                  </a:cubicBezTo>
                  <a:cubicBezTo>
                    <a:pt x="10494" y="9636"/>
                    <a:pt x="10540" y="9665"/>
                    <a:pt x="10590" y="9665"/>
                  </a:cubicBezTo>
                  <a:cubicBezTo>
                    <a:pt x="10665" y="9665"/>
                    <a:pt x="10749" y="9602"/>
                    <a:pt x="10734" y="9505"/>
                  </a:cubicBezTo>
                  <a:cubicBezTo>
                    <a:pt x="10697" y="9268"/>
                    <a:pt x="10675" y="9030"/>
                    <a:pt x="10670" y="8791"/>
                  </a:cubicBezTo>
                  <a:cubicBezTo>
                    <a:pt x="10783" y="8759"/>
                    <a:pt x="10900" y="8743"/>
                    <a:pt x="11017" y="8743"/>
                  </a:cubicBezTo>
                  <a:cubicBezTo>
                    <a:pt x="11059" y="8743"/>
                    <a:pt x="11102" y="8745"/>
                    <a:pt x="11144" y="8749"/>
                  </a:cubicBezTo>
                  <a:cubicBezTo>
                    <a:pt x="11509" y="8789"/>
                    <a:pt x="11758" y="9023"/>
                    <a:pt x="11905" y="9350"/>
                  </a:cubicBezTo>
                  <a:cubicBezTo>
                    <a:pt x="12133" y="9860"/>
                    <a:pt x="12178" y="10419"/>
                    <a:pt x="12325" y="10953"/>
                  </a:cubicBezTo>
                  <a:cubicBezTo>
                    <a:pt x="12399" y="11220"/>
                    <a:pt x="12547" y="11614"/>
                    <a:pt x="12871" y="11614"/>
                  </a:cubicBezTo>
                  <a:cubicBezTo>
                    <a:pt x="12899" y="11614"/>
                    <a:pt x="12928" y="11611"/>
                    <a:pt x="12959" y="11605"/>
                  </a:cubicBezTo>
                  <a:cubicBezTo>
                    <a:pt x="13221" y="11552"/>
                    <a:pt x="13433" y="11338"/>
                    <a:pt x="13608" y="11151"/>
                  </a:cubicBezTo>
                  <a:cubicBezTo>
                    <a:pt x="13828" y="10913"/>
                    <a:pt x="14030" y="10661"/>
                    <a:pt x="14213" y="10396"/>
                  </a:cubicBezTo>
                  <a:cubicBezTo>
                    <a:pt x="14627" y="9804"/>
                    <a:pt x="14999" y="9098"/>
                    <a:pt x="15563" y="8633"/>
                  </a:cubicBezTo>
                  <a:cubicBezTo>
                    <a:pt x="15686" y="8531"/>
                    <a:pt x="15843" y="8424"/>
                    <a:pt x="16003" y="8412"/>
                  </a:cubicBezTo>
                  <a:lnTo>
                    <a:pt x="16003" y="8412"/>
                  </a:lnTo>
                  <a:cubicBezTo>
                    <a:pt x="15935" y="8713"/>
                    <a:pt x="15897" y="9021"/>
                    <a:pt x="15887" y="9330"/>
                  </a:cubicBezTo>
                  <a:cubicBezTo>
                    <a:pt x="15885" y="9413"/>
                    <a:pt x="15949" y="9455"/>
                    <a:pt x="16014" y="9455"/>
                  </a:cubicBezTo>
                  <a:cubicBezTo>
                    <a:pt x="16078" y="9455"/>
                    <a:pt x="16143" y="9414"/>
                    <a:pt x="16145" y="9331"/>
                  </a:cubicBezTo>
                  <a:cubicBezTo>
                    <a:pt x="16153" y="9045"/>
                    <a:pt x="16188" y="8759"/>
                    <a:pt x="16252" y="8479"/>
                  </a:cubicBezTo>
                  <a:cubicBezTo>
                    <a:pt x="16484" y="8639"/>
                    <a:pt x="16622" y="8913"/>
                    <a:pt x="16724" y="9168"/>
                  </a:cubicBezTo>
                  <a:cubicBezTo>
                    <a:pt x="16814" y="9391"/>
                    <a:pt x="17035" y="9863"/>
                    <a:pt x="17318" y="9863"/>
                  </a:cubicBezTo>
                  <a:cubicBezTo>
                    <a:pt x="17387" y="9863"/>
                    <a:pt x="17460" y="9835"/>
                    <a:pt x="17535" y="9769"/>
                  </a:cubicBezTo>
                  <a:cubicBezTo>
                    <a:pt x="18010" y="9348"/>
                    <a:pt x="18405" y="8824"/>
                    <a:pt x="18951" y="8492"/>
                  </a:cubicBezTo>
                  <a:cubicBezTo>
                    <a:pt x="18959" y="8644"/>
                    <a:pt x="19008" y="8793"/>
                    <a:pt x="19091" y="8921"/>
                  </a:cubicBezTo>
                  <a:cubicBezTo>
                    <a:pt x="19119" y="8963"/>
                    <a:pt x="19159" y="8981"/>
                    <a:pt x="19199" y="8981"/>
                  </a:cubicBezTo>
                  <a:cubicBezTo>
                    <a:pt x="19289" y="8981"/>
                    <a:pt x="19378" y="8889"/>
                    <a:pt x="19315" y="8793"/>
                  </a:cubicBezTo>
                  <a:cubicBezTo>
                    <a:pt x="19243" y="8679"/>
                    <a:pt x="19204" y="8549"/>
                    <a:pt x="19204" y="8416"/>
                  </a:cubicBezTo>
                  <a:cubicBezTo>
                    <a:pt x="19268" y="8406"/>
                    <a:pt x="19331" y="8402"/>
                    <a:pt x="19394" y="8402"/>
                  </a:cubicBezTo>
                  <a:cubicBezTo>
                    <a:pt x="19739" y="8402"/>
                    <a:pt x="20079" y="8523"/>
                    <a:pt x="20422" y="8564"/>
                  </a:cubicBezTo>
                  <a:cubicBezTo>
                    <a:pt x="20484" y="8571"/>
                    <a:pt x="20567" y="8576"/>
                    <a:pt x="20657" y="8582"/>
                  </a:cubicBezTo>
                  <a:cubicBezTo>
                    <a:pt x="20597" y="8854"/>
                    <a:pt x="20589" y="9133"/>
                    <a:pt x="20682" y="9393"/>
                  </a:cubicBezTo>
                  <a:cubicBezTo>
                    <a:pt x="20704" y="9455"/>
                    <a:pt x="20758" y="9482"/>
                    <a:pt x="20810" y="9482"/>
                  </a:cubicBezTo>
                  <a:cubicBezTo>
                    <a:pt x="20889" y="9482"/>
                    <a:pt x="20966" y="9422"/>
                    <a:pt x="20933" y="9328"/>
                  </a:cubicBezTo>
                  <a:cubicBezTo>
                    <a:pt x="20851" y="9101"/>
                    <a:pt x="20859" y="8854"/>
                    <a:pt x="20913" y="8612"/>
                  </a:cubicBezTo>
                  <a:lnTo>
                    <a:pt x="20913" y="8612"/>
                  </a:lnTo>
                  <a:cubicBezTo>
                    <a:pt x="21099" y="8644"/>
                    <a:pt x="21276" y="8706"/>
                    <a:pt x="21346" y="8843"/>
                  </a:cubicBezTo>
                  <a:cubicBezTo>
                    <a:pt x="21448" y="9043"/>
                    <a:pt x="21363" y="9286"/>
                    <a:pt x="21300" y="9485"/>
                  </a:cubicBezTo>
                  <a:cubicBezTo>
                    <a:pt x="21221" y="9727"/>
                    <a:pt x="21131" y="9965"/>
                    <a:pt x="21026" y="10197"/>
                  </a:cubicBezTo>
                  <a:cubicBezTo>
                    <a:pt x="20844" y="10608"/>
                    <a:pt x="20654" y="11013"/>
                    <a:pt x="20482" y="11428"/>
                  </a:cubicBezTo>
                  <a:cubicBezTo>
                    <a:pt x="19892" y="12851"/>
                    <a:pt x="19426" y="14848"/>
                    <a:pt x="20517" y="16141"/>
                  </a:cubicBezTo>
                  <a:cubicBezTo>
                    <a:pt x="20501" y="16142"/>
                    <a:pt x="20482" y="16146"/>
                    <a:pt x="20466" y="16147"/>
                  </a:cubicBezTo>
                  <a:cubicBezTo>
                    <a:pt x="20024" y="16194"/>
                    <a:pt x="19582" y="16206"/>
                    <a:pt x="19140" y="16206"/>
                  </a:cubicBezTo>
                  <a:cubicBezTo>
                    <a:pt x="18902" y="16206"/>
                    <a:pt x="18664" y="16203"/>
                    <a:pt x="18425" y="16199"/>
                  </a:cubicBezTo>
                  <a:cubicBezTo>
                    <a:pt x="18143" y="16194"/>
                    <a:pt x="17855" y="16189"/>
                    <a:pt x="17565" y="16189"/>
                  </a:cubicBezTo>
                  <a:cubicBezTo>
                    <a:pt x="16508" y="16189"/>
                    <a:pt x="15424" y="16266"/>
                    <a:pt x="14485" y="16760"/>
                  </a:cubicBezTo>
                  <a:cubicBezTo>
                    <a:pt x="13805" y="17118"/>
                    <a:pt x="13264" y="17654"/>
                    <a:pt x="12667" y="18129"/>
                  </a:cubicBezTo>
                  <a:cubicBezTo>
                    <a:pt x="12153" y="18540"/>
                    <a:pt x="11586" y="18878"/>
                    <a:pt x="10981" y="19138"/>
                  </a:cubicBezTo>
                  <a:cubicBezTo>
                    <a:pt x="10554" y="19289"/>
                    <a:pt x="10085" y="19335"/>
                    <a:pt x="9629" y="19335"/>
                  </a:cubicBezTo>
                  <a:cubicBezTo>
                    <a:pt x="9511" y="19335"/>
                    <a:pt x="9393" y="19332"/>
                    <a:pt x="9277" y="19327"/>
                  </a:cubicBezTo>
                  <a:cubicBezTo>
                    <a:pt x="8522" y="19294"/>
                    <a:pt x="7773" y="19167"/>
                    <a:pt x="7049" y="18947"/>
                  </a:cubicBezTo>
                  <a:cubicBezTo>
                    <a:pt x="6715" y="18843"/>
                    <a:pt x="6397" y="18710"/>
                    <a:pt x="6075" y="18576"/>
                  </a:cubicBezTo>
                  <a:cubicBezTo>
                    <a:pt x="5826" y="18473"/>
                    <a:pt x="5564" y="18371"/>
                    <a:pt x="5329" y="18231"/>
                  </a:cubicBezTo>
                  <a:cubicBezTo>
                    <a:pt x="5309" y="18196"/>
                    <a:pt x="5272" y="18173"/>
                    <a:pt x="5232" y="18171"/>
                  </a:cubicBezTo>
                  <a:cubicBezTo>
                    <a:pt x="5164" y="18126"/>
                    <a:pt x="5099" y="18077"/>
                    <a:pt x="5037" y="18024"/>
                  </a:cubicBezTo>
                  <a:cubicBezTo>
                    <a:pt x="4692" y="17722"/>
                    <a:pt x="4525" y="17330"/>
                    <a:pt x="4353" y="16915"/>
                  </a:cubicBezTo>
                  <a:cubicBezTo>
                    <a:pt x="4176" y="16493"/>
                    <a:pt x="4030" y="16059"/>
                    <a:pt x="3913" y="15615"/>
                  </a:cubicBezTo>
                  <a:cubicBezTo>
                    <a:pt x="3934" y="15610"/>
                    <a:pt x="3953" y="15599"/>
                    <a:pt x="3968" y="15582"/>
                  </a:cubicBezTo>
                  <a:cubicBezTo>
                    <a:pt x="4203" y="15540"/>
                    <a:pt x="4458" y="15447"/>
                    <a:pt x="4448" y="15183"/>
                  </a:cubicBezTo>
                  <a:cubicBezTo>
                    <a:pt x="4432" y="14800"/>
                    <a:pt x="3891" y="14449"/>
                    <a:pt x="3619" y="14252"/>
                  </a:cubicBezTo>
                  <a:cubicBezTo>
                    <a:pt x="3389" y="14086"/>
                    <a:pt x="3172" y="13912"/>
                    <a:pt x="3034" y="13655"/>
                  </a:cubicBezTo>
                  <a:cubicBezTo>
                    <a:pt x="3022" y="13632"/>
                    <a:pt x="3010" y="13607"/>
                    <a:pt x="2997" y="13584"/>
                  </a:cubicBezTo>
                  <a:lnTo>
                    <a:pt x="2997" y="13584"/>
                  </a:lnTo>
                  <a:cubicBezTo>
                    <a:pt x="3372" y="13971"/>
                    <a:pt x="3936" y="14164"/>
                    <a:pt x="4440" y="14306"/>
                  </a:cubicBezTo>
                  <a:cubicBezTo>
                    <a:pt x="4824" y="14408"/>
                    <a:pt x="5227" y="14493"/>
                    <a:pt x="5626" y="14494"/>
                  </a:cubicBezTo>
                  <a:cubicBezTo>
                    <a:pt x="5631" y="14494"/>
                    <a:pt x="5635" y="14494"/>
                    <a:pt x="5640" y="14494"/>
                  </a:cubicBezTo>
                  <a:cubicBezTo>
                    <a:pt x="6119" y="14494"/>
                    <a:pt x="6517" y="14321"/>
                    <a:pt x="6582" y="13802"/>
                  </a:cubicBezTo>
                  <a:cubicBezTo>
                    <a:pt x="6672" y="13088"/>
                    <a:pt x="6670" y="12352"/>
                    <a:pt x="6650" y="11633"/>
                  </a:cubicBezTo>
                  <a:cubicBezTo>
                    <a:pt x="6640" y="11226"/>
                    <a:pt x="6623" y="10821"/>
                    <a:pt x="6617" y="10412"/>
                  </a:cubicBezTo>
                  <a:cubicBezTo>
                    <a:pt x="6613" y="10177"/>
                    <a:pt x="6600" y="9899"/>
                    <a:pt x="6450" y="9700"/>
                  </a:cubicBezTo>
                  <a:cubicBezTo>
                    <a:pt x="6280" y="9477"/>
                    <a:pt x="6050" y="9390"/>
                    <a:pt x="5806" y="9390"/>
                  </a:cubicBezTo>
                  <a:cubicBezTo>
                    <a:pt x="5643" y="9390"/>
                    <a:pt x="5474" y="9429"/>
                    <a:pt x="5311" y="9492"/>
                  </a:cubicBezTo>
                  <a:cubicBezTo>
                    <a:pt x="4698" y="9727"/>
                    <a:pt x="4291" y="10257"/>
                    <a:pt x="3931" y="10781"/>
                  </a:cubicBezTo>
                  <a:cubicBezTo>
                    <a:pt x="3619" y="11236"/>
                    <a:pt x="3267" y="11672"/>
                    <a:pt x="3014" y="12164"/>
                  </a:cubicBezTo>
                  <a:cubicBezTo>
                    <a:pt x="2890" y="12404"/>
                    <a:pt x="2745" y="12704"/>
                    <a:pt x="2737" y="12991"/>
                  </a:cubicBezTo>
                  <a:cubicBezTo>
                    <a:pt x="2697" y="12891"/>
                    <a:pt x="2657" y="12793"/>
                    <a:pt x="2617" y="12694"/>
                  </a:cubicBezTo>
                  <a:cubicBezTo>
                    <a:pt x="2350" y="12057"/>
                    <a:pt x="2081" y="11418"/>
                    <a:pt x="1719" y="10828"/>
                  </a:cubicBezTo>
                  <a:cubicBezTo>
                    <a:pt x="2360" y="10224"/>
                    <a:pt x="2833" y="9455"/>
                    <a:pt x="3402" y="8791"/>
                  </a:cubicBezTo>
                  <a:cubicBezTo>
                    <a:pt x="3681" y="8466"/>
                    <a:pt x="3986" y="8122"/>
                    <a:pt x="4325" y="7822"/>
                  </a:cubicBezTo>
                  <a:cubicBezTo>
                    <a:pt x="4334" y="7824"/>
                    <a:pt x="4343" y="7825"/>
                    <a:pt x="4352" y="7825"/>
                  </a:cubicBezTo>
                  <a:cubicBezTo>
                    <a:pt x="4366" y="7825"/>
                    <a:pt x="4379" y="7823"/>
                    <a:pt x="4391" y="7818"/>
                  </a:cubicBezTo>
                  <a:cubicBezTo>
                    <a:pt x="4716" y="7712"/>
                    <a:pt x="5071" y="7663"/>
                    <a:pt x="5435" y="7663"/>
                  </a:cubicBezTo>
                  <a:close/>
                  <a:moveTo>
                    <a:pt x="5419" y="18563"/>
                  </a:moveTo>
                  <a:lnTo>
                    <a:pt x="5419" y="18563"/>
                  </a:lnTo>
                  <a:cubicBezTo>
                    <a:pt x="5589" y="18648"/>
                    <a:pt x="5766" y="18725"/>
                    <a:pt x="5945" y="18798"/>
                  </a:cubicBezTo>
                  <a:cubicBezTo>
                    <a:pt x="6266" y="18932"/>
                    <a:pt x="6583" y="19072"/>
                    <a:pt x="6915" y="19173"/>
                  </a:cubicBezTo>
                  <a:cubicBezTo>
                    <a:pt x="7701" y="19417"/>
                    <a:pt x="8528" y="19564"/>
                    <a:pt x="9351" y="19585"/>
                  </a:cubicBezTo>
                  <a:cubicBezTo>
                    <a:pt x="9436" y="19587"/>
                    <a:pt x="9521" y="19589"/>
                    <a:pt x="9608" y="19589"/>
                  </a:cubicBezTo>
                  <a:cubicBezTo>
                    <a:pt x="8423" y="19887"/>
                    <a:pt x="7197" y="19986"/>
                    <a:pt x="5976" y="19992"/>
                  </a:cubicBezTo>
                  <a:cubicBezTo>
                    <a:pt x="5961" y="19992"/>
                    <a:pt x="5948" y="19994"/>
                    <a:pt x="5935" y="19999"/>
                  </a:cubicBezTo>
                  <a:cubicBezTo>
                    <a:pt x="5651" y="19559"/>
                    <a:pt x="5542" y="19060"/>
                    <a:pt x="5419" y="18563"/>
                  </a:cubicBezTo>
                  <a:close/>
                  <a:moveTo>
                    <a:pt x="33887" y="7533"/>
                  </a:moveTo>
                  <a:cubicBezTo>
                    <a:pt x="34144" y="7568"/>
                    <a:pt x="34353" y="7802"/>
                    <a:pt x="34499" y="8000"/>
                  </a:cubicBezTo>
                  <a:cubicBezTo>
                    <a:pt x="34636" y="8189"/>
                    <a:pt x="34791" y="8386"/>
                    <a:pt x="34895" y="8594"/>
                  </a:cubicBezTo>
                  <a:cubicBezTo>
                    <a:pt x="35090" y="8983"/>
                    <a:pt x="35050" y="9417"/>
                    <a:pt x="34861" y="9804"/>
                  </a:cubicBezTo>
                  <a:cubicBezTo>
                    <a:pt x="34825" y="9879"/>
                    <a:pt x="34785" y="9952"/>
                    <a:pt x="34743" y="10024"/>
                  </a:cubicBezTo>
                  <a:cubicBezTo>
                    <a:pt x="34736" y="10002"/>
                    <a:pt x="34725" y="9984"/>
                    <a:pt x="34708" y="9969"/>
                  </a:cubicBezTo>
                  <a:cubicBezTo>
                    <a:pt x="34313" y="9593"/>
                    <a:pt x="33864" y="9285"/>
                    <a:pt x="33409" y="8984"/>
                  </a:cubicBezTo>
                  <a:cubicBezTo>
                    <a:pt x="33386" y="8969"/>
                    <a:pt x="33363" y="8963"/>
                    <a:pt x="33342" y="8963"/>
                  </a:cubicBezTo>
                  <a:cubicBezTo>
                    <a:pt x="33234" y="8963"/>
                    <a:pt x="33164" y="9133"/>
                    <a:pt x="33280" y="9210"/>
                  </a:cubicBezTo>
                  <a:cubicBezTo>
                    <a:pt x="33717" y="9498"/>
                    <a:pt x="34146" y="9792"/>
                    <a:pt x="34528" y="10152"/>
                  </a:cubicBezTo>
                  <a:cubicBezTo>
                    <a:pt x="34550" y="10176"/>
                    <a:pt x="34580" y="10188"/>
                    <a:pt x="34611" y="10188"/>
                  </a:cubicBezTo>
                  <a:cubicBezTo>
                    <a:pt x="34622" y="10188"/>
                    <a:pt x="34632" y="10187"/>
                    <a:pt x="34643" y="10184"/>
                  </a:cubicBezTo>
                  <a:lnTo>
                    <a:pt x="34643" y="10184"/>
                  </a:lnTo>
                  <a:cubicBezTo>
                    <a:pt x="34523" y="10367"/>
                    <a:pt x="34388" y="10543"/>
                    <a:pt x="34241" y="10706"/>
                  </a:cubicBezTo>
                  <a:cubicBezTo>
                    <a:pt x="34231" y="10693"/>
                    <a:pt x="34219" y="10681"/>
                    <a:pt x="34204" y="10671"/>
                  </a:cubicBezTo>
                  <a:cubicBezTo>
                    <a:pt x="33912" y="10481"/>
                    <a:pt x="33640" y="10261"/>
                    <a:pt x="33392" y="10014"/>
                  </a:cubicBezTo>
                  <a:cubicBezTo>
                    <a:pt x="33365" y="9987"/>
                    <a:pt x="33336" y="9976"/>
                    <a:pt x="33307" y="9976"/>
                  </a:cubicBezTo>
                  <a:cubicBezTo>
                    <a:pt x="33208" y="9976"/>
                    <a:pt x="33120" y="10107"/>
                    <a:pt x="33210" y="10197"/>
                  </a:cubicBezTo>
                  <a:cubicBezTo>
                    <a:pt x="33470" y="10459"/>
                    <a:pt x="33764" y="10686"/>
                    <a:pt x="34069" y="10891"/>
                  </a:cubicBezTo>
                  <a:cubicBezTo>
                    <a:pt x="33961" y="11003"/>
                    <a:pt x="33849" y="11113"/>
                    <a:pt x="33735" y="11218"/>
                  </a:cubicBezTo>
                  <a:cubicBezTo>
                    <a:pt x="33732" y="11213"/>
                    <a:pt x="33729" y="11208"/>
                    <a:pt x="33727" y="11201"/>
                  </a:cubicBezTo>
                  <a:cubicBezTo>
                    <a:pt x="33584" y="10966"/>
                    <a:pt x="33388" y="10764"/>
                    <a:pt x="33185" y="10583"/>
                  </a:cubicBezTo>
                  <a:cubicBezTo>
                    <a:pt x="33158" y="10558"/>
                    <a:pt x="33128" y="10548"/>
                    <a:pt x="33099" y="10548"/>
                  </a:cubicBezTo>
                  <a:cubicBezTo>
                    <a:pt x="32997" y="10548"/>
                    <a:pt x="32907" y="10679"/>
                    <a:pt x="33003" y="10766"/>
                  </a:cubicBezTo>
                  <a:cubicBezTo>
                    <a:pt x="33192" y="10935"/>
                    <a:pt x="33373" y="11115"/>
                    <a:pt x="33504" y="11332"/>
                  </a:cubicBezTo>
                  <a:cubicBezTo>
                    <a:pt x="33517" y="11353"/>
                    <a:pt x="33535" y="11370"/>
                    <a:pt x="33557" y="11380"/>
                  </a:cubicBezTo>
                  <a:cubicBezTo>
                    <a:pt x="33357" y="11558"/>
                    <a:pt x="33153" y="11732"/>
                    <a:pt x="32956" y="11900"/>
                  </a:cubicBezTo>
                  <a:cubicBezTo>
                    <a:pt x="32558" y="12242"/>
                    <a:pt x="32182" y="12608"/>
                    <a:pt x="31779" y="12943"/>
                  </a:cubicBezTo>
                  <a:cubicBezTo>
                    <a:pt x="31143" y="13472"/>
                    <a:pt x="30488" y="13977"/>
                    <a:pt x="29859" y="14513"/>
                  </a:cubicBezTo>
                  <a:cubicBezTo>
                    <a:pt x="28830" y="15387"/>
                    <a:pt x="27660" y="16067"/>
                    <a:pt x="26471" y="16703"/>
                  </a:cubicBezTo>
                  <a:cubicBezTo>
                    <a:pt x="26509" y="16646"/>
                    <a:pt x="26507" y="16564"/>
                    <a:pt x="26431" y="16521"/>
                  </a:cubicBezTo>
                  <a:cubicBezTo>
                    <a:pt x="25969" y="16261"/>
                    <a:pt x="25585" y="15881"/>
                    <a:pt x="25100" y="15662"/>
                  </a:cubicBezTo>
                  <a:cubicBezTo>
                    <a:pt x="25080" y="15653"/>
                    <a:pt x="25061" y="15649"/>
                    <a:pt x="25043" y="15649"/>
                  </a:cubicBezTo>
                  <a:cubicBezTo>
                    <a:pt x="24920" y="15649"/>
                    <a:pt x="24839" y="15826"/>
                    <a:pt x="24971" y="15886"/>
                  </a:cubicBezTo>
                  <a:cubicBezTo>
                    <a:pt x="25457" y="16106"/>
                    <a:pt x="25842" y="16486"/>
                    <a:pt x="26304" y="16745"/>
                  </a:cubicBezTo>
                  <a:cubicBezTo>
                    <a:pt x="26321" y="16755"/>
                    <a:pt x="26339" y="16761"/>
                    <a:pt x="26359" y="16763"/>
                  </a:cubicBezTo>
                  <a:cubicBezTo>
                    <a:pt x="26132" y="16881"/>
                    <a:pt x="25907" y="17001"/>
                    <a:pt x="25682" y="17118"/>
                  </a:cubicBezTo>
                  <a:cubicBezTo>
                    <a:pt x="25326" y="17305"/>
                    <a:pt x="24968" y="17475"/>
                    <a:pt x="24604" y="17634"/>
                  </a:cubicBezTo>
                  <a:cubicBezTo>
                    <a:pt x="24030" y="17137"/>
                    <a:pt x="23405" y="16703"/>
                    <a:pt x="22763" y="16298"/>
                  </a:cubicBezTo>
                  <a:cubicBezTo>
                    <a:pt x="22740" y="16283"/>
                    <a:pt x="22718" y="16277"/>
                    <a:pt x="22698" y="16277"/>
                  </a:cubicBezTo>
                  <a:cubicBezTo>
                    <a:pt x="22588" y="16277"/>
                    <a:pt x="22517" y="16448"/>
                    <a:pt x="22636" y="16523"/>
                  </a:cubicBezTo>
                  <a:cubicBezTo>
                    <a:pt x="23228" y="16896"/>
                    <a:pt x="23805" y="17293"/>
                    <a:pt x="24341" y="17747"/>
                  </a:cubicBezTo>
                  <a:cubicBezTo>
                    <a:pt x="24170" y="17819"/>
                    <a:pt x="23999" y="17889"/>
                    <a:pt x="23827" y="17956"/>
                  </a:cubicBezTo>
                  <a:cubicBezTo>
                    <a:pt x="23835" y="17916"/>
                    <a:pt x="23822" y="17874"/>
                    <a:pt x="23793" y="17846"/>
                  </a:cubicBezTo>
                  <a:cubicBezTo>
                    <a:pt x="23482" y="17525"/>
                    <a:pt x="23093" y="17303"/>
                    <a:pt x="22754" y="17015"/>
                  </a:cubicBezTo>
                  <a:cubicBezTo>
                    <a:pt x="22727" y="16992"/>
                    <a:pt x="22698" y="16982"/>
                    <a:pt x="22669" y="16982"/>
                  </a:cubicBezTo>
                  <a:cubicBezTo>
                    <a:pt x="22565" y="16982"/>
                    <a:pt x="22474" y="17113"/>
                    <a:pt x="22574" y="17198"/>
                  </a:cubicBezTo>
                  <a:cubicBezTo>
                    <a:pt x="22911" y="17489"/>
                    <a:pt x="23300" y="17709"/>
                    <a:pt x="23612" y="18029"/>
                  </a:cubicBezTo>
                  <a:cubicBezTo>
                    <a:pt x="23613" y="18032"/>
                    <a:pt x="23617" y="18034"/>
                    <a:pt x="23620" y="18036"/>
                  </a:cubicBezTo>
                  <a:cubicBezTo>
                    <a:pt x="22864" y="18323"/>
                    <a:pt x="22095" y="18571"/>
                    <a:pt x="21313" y="18808"/>
                  </a:cubicBezTo>
                  <a:cubicBezTo>
                    <a:pt x="20441" y="19073"/>
                    <a:pt x="19563" y="19335"/>
                    <a:pt x="18706" y="19655"/>
                  </a:cubicBezTo>
                  <a:cubicBezTo>
                    <a:pt x="18702" y="19652"/>
                    <a:pt x="18699" y="19649"/>
                    <a:pt x="18694" y="19647"/>
                  </a:cubicBezTo>
                  <a:cubicBezTo>
                    <a:pt x="18113" y="19280"/>
                    <a:pt x="17561" y="18861"/>
                    <a:pt x="16946" y="18550"/>
                  </a:cubicBezTo>
                  <a:cubicBezTo>
                    <a:pt x="16926" y="18539"/>
                    <a:pt x="16906" y="18535"/>
                    <a:pt x="16887" y="18535"/>
                  </a:cubicBezTo>
                  <a:cubicBezTo>
                    <a:pt x="16768" y="18535"/>
                    <a:pt x="16690" y="18710"/>
                    <a:pt x="16819" y="18775"/>
                  </a:cubicBezTo>
                  <a:cubicBezTo>
                    <a:pt x="17378" y="19057"/>
                    <a:pt x="17885" y="19429"/>
                    <a:pt x="18410" y="19771"/>
                  </a:cubicBezTo>
                  <a:cubicBezTo>
                    <a:pt x="18097" y="19892"/>
                    <a:pt x="17788" y="20024"/>
                    <a:pt x="17485" y="20168"/>
                  </a:cubicBezTo>
                  <a:cubicBezTo>
                    <a:pt x="17506" y="20113"/>
                    <a:pt x="17481" y="20049"/>
                    <a:pt x="17426" y="20024"/>
                  </a:cubicBezTo>
                  <a:cubicBezTo>
                    <a:pt x="16737" y="19676"/>
                    <a:pt x="16128" y="19170"/>
                    <a:pt x="15508" y="18720"/>
                  </a:cubicBezTo>
                  <a:cubicBezTo>
                    <a:pt x="15485" y="18703"/>
                    <a:pt x="15462" y="18695"/>
                    <a:pt x="15440" y="18695"/>
                  </a:cubicBezTo>
                  <a:cubicBezTo>
                    <a:pt x="15338" y="18695"/>
                    <a:pt x="15269" y="18863"/>
                    <a:pt x="15381" y="18943"/>
                  </a:cubicBezTo>
                  <a:cubicBezTo>
                    <a:pt x="16002" y="19395"/>
                    <a:pt x="16612" y="19901"/>
                    <a:pt x="17299" y="20249"/>
                  </a:cubicBezTo>
                  <a:cubicBezTo>
                    <a:pt x="17301" y="20251"/>
                    <a:pt x="17304" y="20251"/>
                    <a:pt x="17308" y="20253"/>
                  </a:cubicBezTo>
                  <a:cubicBezTo>
                    <a:pt x="17218" y="20296"/>
                    <a:pt x="17129" y="20341"/>
                    <a:pt x="17041" y="20388"/>
                  </a:cubicBezTo>
                  <a:cubicBezTo>
                    <a:pt x="16944" y="20438"/>
                    <a:pt x="16849" y="20490"/>
                    <a:pt x="16754" y="20541"/>
                  </a:cubicBezTo>
                  <a:cubicBezTo>
                    <a:pt x="16739" y="20525"/>
                    <a:pt x="16719" y="20513"/>
                    <a:pt x="16697" y="20506"/>
                  </a:cubicBezTo>
                  <a:cubicBezTo>
                    <a:pt x="16435" y="20423"/>
                    <a:pt x="16207" y="20189"/>
                    <a:pt x="15997" y="20022"/>
                  </a:cubicBezTo>
                  <a:cubicBezTo>
                    <a:pt x="15756" y="19832"/>
                    <a:pt x="15515" y="19639"/>
                    <a:pt x="15243" y="19499"/>
                  </a:cubicBezTo>
                  <a:cubicBezTo>
                    <a:pt x="15222" y="19488"/>
                    <a:pt x="15201" y="19483"/>
                    <a:pt x="15182" y="19483"/>
                  </a:cubicBezTo>
                  <a:cubicBezTo>
                    <a:pt x="15065" y="19483"/>
                    <a:pt x="14988" y="19656"/>
                    <a:pt x="15114" y="19722"/>
                  </a:cubicBezTo>
                  <a:cubicBezTo>
                    <a:pt x="15431" y="19886"/>
                    <a:pt x="15703" y="20119"/>
                    <a:pt x="15982" y="20339"/>
                  </a:cubicBezTo>
                  <a:cubicBezTo>
                    <a:pt x="16140" y="20463"/>
                    <a:pt x="16302" y="20603"/>
                    <a:pt x="16485" y="20693"/>
                  </a:cubicBezTo>
                  <a:cubicBezTo>
                    <a:pt x="15224" y="21427"/>
                    <a:pt x="14063" y="22334"/>
                    <a:pt x="12740" y="22963"/>
                  </a:cubicBezTo>
                  <a:cubicBezTo>
                    <a:pt x="12028" y="23302"/>
                    <a:pt x="11294" y="23599"/>
                    <a:pt x="10545" y="23849"/>
                  </a:cubicBezTo>
                  <a:cubicBezTo>
                    <a:pt x="10380" y="23904"/>
                    <a:pt x="10212" y="23958"/>
                    <a:pt x="10043" y="24008"/>
                  </a:cubicBezTo>
                  <a:cubicBezTo>
                    <a:pt x="9441" y="23412"/>
                    <a:pt x="8834" y="22822"/>
                    <a:pt x="8186" y="22276"/>
                  </a:cubicBezTo>
                  <a:cubicBezTo>
                    <a:pt x="8159" y="22253"/>
                    <a:pt x="8130" y="22244"/>
                    <a:pt x="8101" y="22244"/>
                  </a:cubicBezTo>
                  <a:cubicBezTo>
                    <a:pt x="7996" y="22244"/>
                    <a:pt x="7905" y="22374"/>
                    <a:pt x="8005" y="22460"/>
                  </a:cubicBezTo>
                  <a:cubicBezTo>
                    <a:pt x="8615" y="22973"/>
                    <a:pt x="9189" y="23527"/>
                    <a:pt x="9756" y="24088"/>
                  </a:cubicBezTo>
                  <a:cubicBezTo>
                    <a:pt x="9514" y="24153"/>
                    <a:pt x="9267" y="24208"/>
                    <a:pt x="9021" y="24250"/>
                  </a:cubicBezTo>
                  <a:cubicBezTo>
                    <a:pt x="9031" y="24209"/>
                    <a:pt x="9021" y="24166"/>
                    <a:pt x="8992" y="24134"/>
                  </a:cubicBezTo>
                  <a:cubicBezTo>
                    <a:pt x="8373" y="23392"/>
                    <a:pt x="7664" y="22730"/>
                    <a:pt x="6925" y="22109"/>
                  </a:cubicBezTo>
                  <a:cubicBezTo>
                    <a:pt x="6898" y="22087"/>
                    <a:pt x="6869" y="22077"/>
                    <a:pt x="6841" y="22077"/>
                  </a:cubicBezTo>
                  <a:cubicBezTo>
                    <a:pt x="6735" y="22077"/>
                    <a:pt x="6644" y="22209"/>
                    <a:pt x="6745" y="22293"/>
                  </a:cubicBezTo>
                  <a:cubicBezTo>
                    <a:pt x="7473" y="22905"/>
                    <a:pt x="8171" y="23556"/>
                    <a:pt x="8784" y="24286"/>
                  </a:cubicBezTo>
                  <a:cubicBezTo>
                    <a:pt x="8620" y="24306"/>
                    <a:pt x="8458" y="24323"/>
                    <a:pt x="8293" y="24331"/>
                  </a:cubicBezTo>
                  <a:cubicBezTo>
                    <a:pt x="8232" y="24335"/>
                    <a:pt x="8166" y="24338"/>
                    <a:pt x="8101" y="24341"/>
                  </a:cubicBezTo>
                  <a:cubicBezTo>
                    <a:pt x="8116" y="24298"/>
                    <a:pt x="8100" y="24251"/>
                    <a:pt x="8061" y="24226"/>
                  </a:cubicBezTo>
                  <a:cubicBezTo>
                    <a:pt x="7588" y="23861"/>
                    <a:pt x="7212" y="23387"/>
                    <a:pt x="6739" y="23023"/>
                  </a:cubicBezTo>
                  <a:cubicBezTo>
                    <a:pt x="6712" y="23003"/>
                    <a:pt x="6684" y="22994"/>
                    <a:pt x="6656" y="22994"/>
                  </a:cubicBezTo>
                  <a:cubicBezTo>
                    <a:pt x="6547" y="22994"/>
                    <a:pt x="6453" y="23127"/>
                    <a:pt x="6558" y="23207"/>
                  </a:cubicBezTo>
                  <a:cubicBezTo>
                    <a:pt x="7009" y="23554"/>
                    <a:pt x="7369" y="23999"/>
                    <a:pt x="7809" y="24355"/>
                  </a:cubicBezTo>
                  <a:cubicBezTo>
                    <a:pt x="7747" y="24357"/>
                    <a:pt x="7684" y="24358"/>
                    <a:pt x="7621" y="24358"/>
                  </a:cubicBezTo>
                  <a:cubicBezTo>
                    <a:pt x="7256" y="24358"/>
                    <a:pt x="6885" y="24317"/>
                    <a:pt x="6587" y="24149"/>
                  </a:cubicBezTo>
                  <a:cubicBezTo>
                    <a:pt x="5971" y="23804"/>
                    <a:pt x="6120" y="22945"/>
                    <a:pt x="6123" y="22355"/>
                  </a:cubicBezTo>
                  <a:lnTo>
                    <a:pt x="6123" y="22355"/>
                  </a:lnTo>
                  <a:lnTo>
                    <a:pt x="6123" y="22356"/>
                  </a:lnTo>
                  <a:cubicBezTo>
                    <a:pt x="6125" y="21897"/>
                    <a:pt x="6016" y="21564"/>
                    <a:pt x="5849" y="21145"/>
                  </a:cubicBezTo>
                  <a:cubicBezTo>
                    <a:pt x="5781" y="20972"/>
                    <a:pt x="5691" y="20771"/>
                    <a:pt x="5701" y="20581"/>
                  </a:cubicBezTo>
                  <a:cubicBezTo>
                    <a:pt x="5714" y="20364"/>
                    <a:pt x="5888" y="20301"/>
                    <a:pt x="6078" y="20266"/>
                  </a:cubicBezTo>
                  <a:cubicBezTo>
                    <a:pt x="6093" y="20264"/>
                    <a:pt x="6108" y="20258"/>
                    <a:pt x="6121" y="20251"/>
                  </a:cubicBezTo>
                  <a:cubicBezTo>
                    <a:pt x="7427" y="20236"/>
                    <a:pt x="8754" y="20121"/>
                    <a:pt x="10010" y="19752"/>
                  </a:cubicBezTo>
                  <a:cubicBezTo>
                    <a:pt x="10368" y="19649"/>
                    <a:pt x="10719" y="19524"/>
                    <a:pt x="11062" y="19380"/>
                  </a:cubicBezTo>
                  <a:cubicBezTo>
                    <a:pt x="11191" y="19337"/>
                    <a:pt x="11316" y="19282"/>
                    <a:pt x="11438" y="19218"/>
                  </a:cubicBezTo>
                  <a:cubicBezTo>
                    <a:pt x="11448" y="19212"/>
                    <a:pt x="11459" y="19205"/>
                    <a:pt x="11468" y="19195"/>
                  </a:cubicBezTo>
                  <a:cubicBezTo>
                    <a:pt x="11588" y="19137"/>
                    <a:pt x="11708" y="19075"/>
                    <a:pt x="11825" y="19008"/>
                  </a:cubicBezTo>
                  <a:lnTo>
                    <a:pt x="11826" y="19007"/>
                  </a:lnTo>
                  <a:cubicBezTo>
                    <a:pt x="12740" y="19772"/>
                    <a:pt x="13775" y="20383"/>
                    <a:pt x="14625" y="21222"/>
                  </a:cubicBezTo>
                  <a:cubicBezTo>
                    <a:pt x="14652" y="21248"/>
                    <a:pt x="14682" y="21259"/>
                    <a:pt x="14711" y="21259"/>
                  </a:cubicBezTo>
                  <a:cubicBezTo>
                    <a:pt x="14811" y="21259"/>
                    <a:pt x="14899" y="21129"/>
                    <a:pt x="14807" y="21038"/>
                  </a:cubicBezTo>
                  <a:cubicBezTo>
                    <a:pt x="13973" y="20214"/>
                    <a:pt x="12961" y="19610"/>
                    <a:pt x="12062" y="18866"/>
                  </a:cubicBezTo>
                  <a:cubicBezTo>
                    <a:pt x="12547" y="18561"/>
                    <a:pt x="12982" y="18201"/>
                    <a:pt x="13423" y="17829"/>
                  </a:cubicBezTo>
                  <a:cubicBezTo>
                    <a:pt x="13962" y="17372"/>
                    <a:pt x="14524" y="16953"/>
                    <a:pt x="15206" y="16741"/>
                  </a:cubicBezTo>
                  <a:cubicBezTo>
                    <a:pt x="15790" y="16558"/>
                    <a:pt x="16399" y="16481"/>
                    <a:pt x="17009" y="16459"/>
                  </a:cubicBezTo>
                  <a:cubicBezTo>
                    <a:pt x="17199" y="16452"/>
                    <a:pt x="17389" y="16450"/>
                    <a:pt x="17579" y="16450"/>
                  </a:cubicBezTo>
                  <a:cubicBezTo>
                    <a:pt x="18099" y="16450"/>
                    <a:pt x="18621" y="16469"/>
                    <a:pt x="19141" y="16469"/>
                  </a:cubicBezTo>
                  <a:cubicBezTo>
                    <a:pt x="19621" y="16469"/>
                    <a:pt x="20099" y="16453"/>
                    <a:pt x="20576" y="16391"/>
                  </a:cubicBezTo>
                  <a:cubicBezTo>
                    <a:pt x="21496" y="16271"/>
                    <a:pt x="22386" y="16024"/>
                    <a:pt x="23255" y="15710"/>
                  </a:cubicBezTo>
                  <a:cubicBezTo>
                    <a:pt x="23917" y="16047"/>
                    <a:pt x="24579" y="16386"/>
                    <a:pt x="25210" y="16781"/>
                  </a:cubicBezTo>
                  <a:cubicBezTo>
                    <a:pt x="25232" y="16795"/>
                    <a:pt x="25254" y="16801"/>
                    <a:pt x="25275" y="16801"/>
                  </a:cubicBezTo>
                  <a:cubicBezTo>
                    <a:pt x="25385" y="16801"/>
                    <a:pt x="25458" y="16631"/>
                    <a:pt x="25338" y="16556"/>
                  </a:cubicBezTo>
                  <a:cubicBezTo>
                    <a:pt x="24771" y="16202"/>
                    <a:pt x="24177" y="15892"/>
                    <a:pt x="23583" y="15587"/>
                  </a:cubicBezTo>
                  <a:cubicBezTo>
                    <a:pt x="24057" y="15407"/>
                    <a:pt x="24527" y="15207"/>
                    <a:pt x="24991" y="15000"/>
                  </a:cubicBezTo>
                  <a:cubicBezTo>
                    <a:pt x="25670" y="14696"/>
                    <a:pt x="26344" y="14381"/>
                    <a:pt x="27028" y="14089"/>
                  </a:cubicBezTo>
                  <a:cubicBezTo>
                    <a:pt x="27250" y="13996"/>
                    <a:pt x="27472" y="13902"/>
                    <a:pt x="27692" y="13805"/>
                  </a:cubicBezTo>
                  <a:cubicBezTo>
                    <a:pt x="27699" y="13806"/>
                    <a:pt x="27707" y="13807"/>
                    <a:pt x="27714" y="13807"/>
                  </a:cubicBezTo>
                  <a:cubicBezTo>
                    <a:pt x="27761" y="13807"/>
                    <a:pt x="27804" y="13784"/>
                    <a:pt x="27830" y="13744"/>
                  </a:cubicBezTo>
                  <a:cubicBezTo>
                    <a:pt x="28201" y="13580"/>
                    <a:pt x="28568" y="13410"/>
                    <a:pt x="28923" y="13218"/>
                  </a:cubicBezTo>
                  <a:cubicBezTo>
                    <a:pt x="29507" y="12903"/>
                    <a:pt x="30082" y="12538"/>
                    <a:pt x="30549" y="12061"/>
                  </a:cubicBezTo>
                  <a:cubicBezTo>
                    <a:pt x="30998" y="11600"/>
                    <a:pt x="31303" y="11056"/>
                    <a:pt x="31585" y="10482"/>
                  </a:cubicBezTo>
                  <a:cubicBezTo>
                    <a:pt x="31700" y="10247"/>
                    <a:pt x="31814" y="10007"/>
                    <a:pt x="31934" y="9770"/>
                  </a:cubicBezTo>
                  <a:cubicBezTo>
                    <a:pt x="31964" y="9747"/>
                    <a:pt x="31982" y="9712"/>
                    <a:pt x="31984" y="9673"/>
                  </a:cubicBezTo>
                  <a:cubicBezTo>
                    <a:pt x="32431" y="8798"/>
                    <a:pt x="32960" y="7974"/>
                    <a:pt x="33887" y="7533"/>
                  </a:cubicBezTo>
                  <a:close/>
                  <a:moveTo>
                    <a:pt x="8332" y="0"/>
                  </a:moveTo>
                  <a:cubicBezTo>
                    <a:pt x="7967" y="0"/>
                    <a:pt x="7594" y="95"/>
                    <a:pt x="7219" y="317"/>
                  </a:cubicBezTo>
                  <a:cubicBezTo>
                    <a:pt x="6653" y="651"/>
                    <a:pt x="6208" y="1151"/>
                    <a:pt x="5816" y="1670"/>
                  </a:cubicBezTo>
                  <a:cubicBezTo>
                    <a:pt x="5461" y="2135"/>
                    <a:pt x="5074" y="2644"/>
                    <a:pt x="4985" y="3236"/>
                  </a:cubicBezTo>
                  <a:cubicBezTo>
                    <a:pt x="4904" y="3788"/>
                    <a:pt x="5090" y="4342"/>
                    <a:pt x="5312" y="4838"/>
                  </a:cubicBezTo>
                  <a:cubicBezTo>
                    <a:pt x="5387" y="5004"/>
                    <a:pt x="5464" y="5189"/>
                    <a:pt x="5551" y="5371"/>
                  </a:cubicBezTo>
                  <a:cubicBezTo>
                    <a:pt x="5546" y="5373"/>
                    <a:pt x="5541" y="5375"/>
                    <a:pt x="5534" y="5376"/>
                  </a:cubicBezTo>
                  <a:cubicBezTo>
                    <a:pt x="4695" y="5667"/>
                    <a:pt x="3898" y="6140"/>
                    <a:pt x="3199" y="6687"/>
                  </a:cubicBezTo>
                  <a:cubicBezTo>
                    <a:pt x="2662" y="7108"/>
                    <a:pt x="2059" y="7647"/>
                    <a:pt x="1839" y="8319"/>
                  </a:cubicBezTo>
                  <a:cubicBezTo>
                    <a:pt x="1574" y="7830"/>
                    <a:pt x="1227" y="7330"/>
                    <a:pt x="846" y="7330"/>
                  </a:cubicBezTo>
                  <a:cubicBezTo>
                    <a:pt x="711" y="7330"/>
                    <a:pt x="573" y="7393"/>
                    <a:pt x="431" y="7540"/>
                  </a:cubicBezTo>
                  <a:cubicBezTo>
                    <a:pt x="1" y="7990"/>
                    <a:pt x="111" y="8646"/>
                    <a:pt x="351" y="9165"/>
                  </a:cubicBezTo>
                  <a:cubicBezTo>
                    <a:pt x="471" y="9427"/>
                    <a:pt x="633" y="9675"/>
                    <a:pt x="787" y="9917"/>
                  </a:cubicBezTo>
                  <a:cubicBezTo>
                    <a:pt x="857" y="10027"/>
                    <a:pt x="940" y="10202"/>
                    <a:pt x="1049" y="10311"/>
                  </a:cubicBezTo>
                  <a:cubicBezTo>
                    <a:pt x="999" y="10389"/>
                    <a:pt x="1052" y="10481"/>
                    <a:pt x="1122" y="10507"/>
                  </a:cubicBezTo>
                  <a:cubicBezTo>
                    <a:pt x="1195" y="10618"/>
                    <a:pt x="1277" y="10724"/>
                    <a:pt x="1347" y="10838"/>
                  </a:cubicBezTo>
                  <a:cubicBezTo>
                    <a:pt x="1325" y="10914"/>
                    <a:pt x="1400" y="10994"/>
                    <a:pt x="1483" y="10994"/>
                  </a:cubicBezTo>
                  <a:cubicBezTo>
                    <a:pt x="1494" y="10994"/>
                    <a:pt x="1506" y="10993"/>
                    <a:pt x="1517" y="10990"/>
                  </a:cubicBezTo>
                  <a:cubicBezTo>
                    <a:pt x="1801" y="11460"/>
                    <a:pt x="2029" y="11959"/>
                    <a:pt x="2243" y="12464"/>
                  </a:cubicBezTo>
                  <a:cubicBezTo>
                    <a:pt x="2455" y="12966"/>
                    <a:pt x="2620" y="13542"/>
                    <a:pt x="2944" y="13984"/>
                  </a:cubicBezTo>
                  <a:cubicBezTo>
                    <a:pt x="3077" y="14166"/>
                    <a:pt x="3254" y="14306"/>
                    <a:pt x="3434" y="14443"/>
                  </a:cubicBezTo>
                  <a:cubicBezTo>
                    <a:pt x="3437" y="14449"/>
                    <a:pt x="3442" y="14456"/>
                    <a:pt x="3447" y="14463"/>
                  </a:cubicBezTo>
                  <a:cubicBezTo>
                    <a:pt x="3619" y="14711"/>
                    <a:pt x="3784" y="15038"/>
                    <a:pt x="3761" y="15352"/>
                  </a:cubicBezTo>
                  <a:lnTo>
                    <a:pt x="3749" y="15353"/>
                  </a:lnTo>
                  <a:cubicBezTo>
                    <a:pt x="3666" y="15363"/>
                    <a:pt x="3602" y="15427"/>
                    <a:pt x="3624" y="15515"/>
                  </a:cubicBezTo>
                  <a:cubicBezTo>
                    <a:pt x="3744" y="16039"/>
                    <a:pt x="3919" y="16546"/>
                    <a:pt x="4128" y="17042"/>
                  </a:cubicBezTo>
                  <a:cubicBezTo>
                    <a:pt x="4308" y="17467"/>
                    <a:pt x="4483" y="17904"/>
                    <a:pt x="4854" y="18204"/>
                  </a:cubicBezTo>
                  <a:cubicBezTo>
                    <a:pt x="4935" y="18269"/>
                    <a:pt x="5019" y="18329"/>
                    <a:pt x="5107" y="18384"/>
                  </a:cubicBezTo>
                  <a:cubicBezTo>
                    <a:pt x="5269" y="18983"/>
                    <a:pt x="5369" y="19594"/>
                    <a:pt x="5709" y="20124"/>
                  </a:cubicBezTo>
                  <a:cubicBezTo>
                    <a:pt x="5342" y="20358"/>
                    <a:pt x="5454" y="20855"/>
                    <a:pt x="5631" y="21284"/>
                  </a:cubicBezTo>
                  <a:cubicBezTo>
                    <a:pt x="5759" y="21592"/>
                    <a:pt x="5861" y="21861"/>
                    <a:pt x="5864" y="22201"/>
                  </a:cubicBezTo>
                  <a:cubicBezTo>
                    <a:pt x="5868" y="22668"/>
                    <a:pt x="5796" y="23167"/>
                    <a:pt x="5916" y="23624"/>
                  </a:cubicBezTo>
                  <a:cubicBezTo>
                    <a:pt x="6140" y="24470"/>
                    <a:pt x="6962" y="24606"/>
                    <a:pt x="7724" y="24606"/>
                  </a:cubicBezTo>
                  <a:cubicBezTo>
                    <a:pt x="7787" y="24606"/>
                    <a:pt x="7850" y="24605"/>
                    <a:pt x="7911" y="24603"/>
                  </a:cubicBezTo>
                  <a:cubicBezTo>
                    <a:pt x="8614" y="24585"/>
                    <a:pt x="9297" y="24471"/>
                    <a:pt x="9966" y="24291"/>
                  </a:cubicBezTo>
                  <a:cubicBezTo>
                    <a:pt x="9990" y="24310"/>
                    <a:pt x="10016" y="24318"/>
                    <a:pt x="10041" y="24318"/>
                  </a:cubicBezTo>
                  <a:cubicBezTo>
                    <a:pt x="10092" y="24318"/>
                    <a:pt x="10140" y="24283"/>
                    <a:pt x="10162" y="24236"/>
                  </a:cubicBezTo>
                  <a:cubicBezTo>
                    <a:pt x="10455" y="24151"/>
                    <a:pt x="10747" y="24054"/>
                    <a:pt x="11036" y="23946"/>
                  </a:cubicBezTo>
                  <a:cubicBezTo>
                    <a:pt x="11748" y="23681"/>
                    <a:pt x="12469" y="23402"/>
                    <a:pt x="13142" y="23050"/>
                  </a:cubicBezTo>
                  <a:cubicBezTo>
                    <a:pt x="13890" y="22660"/>
                    <a:pt x="14594" y="22198"/>
                    <a:pt x="15298" y="21737"/>
                  </a:cubicBezTo>
                  <a:cubicBezTo>
                    <a:pt x="15987" y="21289"/>
                    <a:pt x="16679" y="20842"/>
                    <a:pt x="17420" y="20481"/>
                  </a:cubicBezTo>
                  <a:cubicBezTo>
                    <a:pt x="18130" y="20138"/>
                    <a:pt x="18869" y="19854"/>
                    <a:pt x="19618" y="19605"/>
                  </a:cubicBezTo>
                  <a:cubicBezTo>
                    <a:pt x="21074" y="19122"/>
                    <a:pt x="22569" y="18746"/>
                    <a:pt x="23999" y="18181"/>
                  </a:cubicBezTo>
                  <a:cubicBezTo>
                    <a:pt x="25455" y="17605"/>
                    <a:pt x="26871" y="16835"/>
                    <a:pt x="28202" y="16011"/>
                  </a:cubicBezTo>
                  <a:cubicBezTo>
                    <a:pt x="28871" y="15597"/>
                    <a:pt x="29517" y="15145"/>
                    <a:pt x="30112" y="14629"/>
                  </a:cubicBezTo>
                  <a:cubicBezTo>
                    <a:pt x="30738" y="14087"/>
                    <a:pt x="31405" y="13595"/>
                    <a:pt x="32037" y="13058"/>
                  </a:cubicBezTo>
                  <a:cubicBezTo>
                    <a:pt x="32424" y="12729"/>
                    <a:pt x="32791" y="12379"/>
                    <a:pt x="33175" y="12047"/>
                  </a:cubicBezTo>
                  <a:cubicBezTo>
                    <a:pt x="33515" y="11755"/>
                    <a:pt x="33856" y="11462"/>
                    <a:pt x="34169" y="11143"/>
                  </a:cubicBezTo>
                  <a:cubicBezTo>
                    <a:pt x="34701" y="10601"/>
                    <a:pt x="35367" y="9840"/>
                    <a:pt x="35280" y="9016"/>
                  </a:cubicBezTo>
                  <a:cubicBezTo>
                    <a:pt x="35235" y="8592"/>
                    <a:pt x="35005" y="8254"/>
                    <a:pt x="34756" y="7919"/>
                  </a:cubicBezTo>
                  <a:cubicBezTo>
                    <a:pt x="34534" y="7618"/>
                    <a:pt x="34263" y="7316"/>
                    <a:pt x="33892" y="7276"/>
                  </a:cubicBezTo>
                  <a:cubicBezTo>
                    <a:pt x="33881" y="7275"/>
                    <a:pt x="33869" y="7273"/>
                    <a:pt x="33857" y="7273"/>
                  </a:cubicBezTo>
                  <a:cubicBezTo>
                    <a:pt x="33420" y="6779"/>
                    <a:pt x="32841" y="6367"/>
                    <a:pt x="32211" y="6164"/>
                  </a:cubicBezTo>
                  <a:cubicBezTo>
                    <a:pt x="31916" y="6069"/>
                    <a:pt x="31616" y="6033"/>
                    <a:pt x="31314" y="6033"/>
                  </a:cubicBezTo>
                  <a:cubicBezTo>
                    <a:pt x="30898" y="6033"/>
                    <a:pt x="30478" y="6102"/>
                    <a:pt x="30067" y="6182"/>
                  </a:cubicBezTo>
                  <a:cubicBezTo>
                    <a:pt x="29262" y="6341"/>
                    <a:pt x="28459" y="6532"/>
                    <a:pt x="27663" y="6738"/>
                  </a:cubicBezTo>
                  <a:cubicBezTo>
                    <a:pt x="26968" y="6918"/>
                    <a:pt x="26271" y="7123"/>
                    <a:pt x="25635" y="7463"/>
                  </a:cubicBezTo>
                  <a:cubicBezTo>
                    <a:pt x="25452" y="7263"/>
                    <a:pt x="25063" y="7206"/>
                    <a:pt x="24836" y="7156"/>
                  </a:cubicBezTo>
                  <a:cubicBezTo>
                    <a:pt x="24607" y="7106"/>
                    <a:pt x="24359" y="7078"/>
                    <a:pt x="24119" y="7028"/>
                  </a:cubicBezTo>
                  <a:lnTo>
                    <a:pt x="24119" y="7028"/>
                  </a:lnTo>
                  <a:cubicBezTo>
                    <a:pt x="24182" y="7033"/>
                    <a:pt x="24247" y="7036"/>
                    <a:pt x="24311" y="7041"/>
                  </a:cubicBezTo>
                  <a:cubicBezTo>
                    <a:pt x="24316" y="7042"/>
                    <a:pt x="24321" y="7042"/>
                    <a:pt x="24326" y="7042"/>
                  </a:cubicBezTo>
                  <a:cubicBezTo>
                    <a:pt x="24477" y="7042"/>
                    <a:pt x="24471" y="6799"/>
                    <a:pt x="24312" y="6784"/>
                  </a:cubicBezTo>
                  <a:cubicBezTo>
                    <a:pt x="24058" y="6761"/>
                    <a:pt x="23789" y="6747"/>
                    <a:pt x="23514" y="6747"/>
                  </a:cubicBezTo>
                  <a:cubicBezTo>
                    <a:pt x="23026" y="6747"/>
                    <a:pt x="22517" y="6789"/>
                    <a:pt x="22024" y="6889"/>
                  </a:cubicBezTo>
                  <a:cubicBezTo>
                    <a:pt x="22002" y="6868"/>
                    <a:pt x="21979" y="6846"/>
                    <a:pt x="21954" y="6826"/>
                  </a:cubicBezTo>
                  <a:cubicBezTo>
                    <a:pt x="22020" y="6766"/>
                    <a:pt x="22092" y="6711"/>
                    <a:pt x="22167" y="6662"/>
                  </a:cubicBezTo>
                  <a:cubicBezTo>
                    <a:pt x="22284" y="6587"/>
                    <a:pt x="22214" y="6417"/>
                    <a:pt x="22105" y="6417"/>
                  </a:cubicBezTo>
                  <a:cubicBezTo>
                    <a:pt x="22084" y="6417"/>
                    <a:pt x="22062" y="6424"/>
                    <a:pt x="22039" y="6439"/>
                  </a:cubicBezTo>
                  <a:cubicBezTo>
                    <a:pt x="21933" y="6507"/>
                    <a:pt x="21837" y="6584"/>
                    <a:pt x="21745" y="6667"/>
                  </a:cubicBezTo>
                  <a:cubicBezTo>
                    <a:pt x="21471" y="6487"/>
                    <a:pt x="21146" y="6359"/>
                    <a:pt x="20849" y="6280"/>
                  </a:cubicBezTo>
                  <a:cubicBezTo>
                    <a:pt x="20696" y="6240"/>
                    <a:pt x="20531" y="6209"/>
                    <a:pt x="20372" y="6209"/>
                  </a:cubicBezTo>
                  <a:cubicBezTo>
                    <a:pt x="20171" y="6209"/>
                    <a:pt x="19979" y="6258"/>
                    <a:pt x="19830" y="6399"/>
                  </a:cubicBezTo>
                  <a:cubicBezTo>
                    <a:pt x="19606" y="6290"/>
                    <a:pt x="19385" y="6177"/>
                    <a:pt x="19154" y="6090"/>
                  </a:cubicBezTo>
                  <a:cubicBezTo>
                    <a:pt x="18991" y="4819"/>
                    <a:pt x="17336" y="4417"/>
                    <a:pt x="16282" y="4257"/>
                  </a:cubicBezTo>
                  <a:cubicBezTo>
                    <a:pt x="15813" y="4186"/>
                    <a:pt x="15335" y="4136"/>
                    <a:pt x="14858" y="4136"/>
                  </a:cubicBezTo>
                  <a:cubicBezTo>
                    <a:pt x="14708" y="4136"/>
                    <a:pt x="14558" y="4141"/>
                    <a:pt x="14409" y="4152"/>
                  </a:cubicBezTo>
                  <a:cubicBezTo>
                    <a:pt x="13936" y="4185"/>
                    <a:pt x="13463" y="4244"/>
                    <a:pt x="13009" y="4382"/>
                  </a:cubicBezTo>
                  <a:cubicBezTo>
                    <a:pt x="12926" y="4409"/>
                    <a:pt x="12844" y="4439"/>
                    <a:pt x="12764" y="4469"/>
                  </a:cubicBezTo>
                  <a:cubicBezTo>
                    <a:pt x="12780" y="4441"/>
                    <a:pt x="12785" y="4405"/>
                    <a:pt x="12774" y="4374"/>
                  </a:cubicBezTo>
                  <a:cubicBezTo>
                    <a:pt x="12694" y="4110"/>
                    <a:pt x="12592" y="3855"/>
                    <a:pt x="12472" y="3608"/>
                  </a:cubicBezTo>
                  <a:lnTo>
                    <a:pt x="12527" y="3515"/>
                  </a:lnTo>
                  <a:cubicBezTo>
                    <a:pt x="12742" y="3144"/>
                    <a:pt x="13046" y="2851"/>
                    <a:pt x="13283" y="2499"/>
                  </a:cubicBezTo>
                  <a:cubicBezTo>
                    <a:pt x="13676" y="1917"/>
                    <a:pt x="13483" y="1146"/>
                    <a:pt x="12760" y="956"/>
                  </a:cubicBezTo>
                  <a:cubicBezTo>
                    <a:pt x="12654" y="928"/>
                    <a:pt x="12547" y="914"/>
                    <a:pt x="12441" y="914"/>
                  </a:cubicBezTo>
                  <a:cubicBezTo>
                    <a:pt x="11895" y="914"/>
                    <a:pt x="11388" y="1273"/>
                    <a:pt x="11301" y="1852"/>
                  </a:cubicBezTo>
                  <a:cubicBezTo>
                    <a:pt x="10767" y="1209"/>
                    <a:pt x="10086" y="559"/>
                    <a:pt x="9334" y="227"/>
                  </a:cubicBezTo>
                  <a:cubicBezTo>
                    <a:pt x="9329" y="222"/>
                    <a:pt x="9322" y="217"/>
                    <a:pt x="9317" y="212"/>
                  </a:cubicBezTo>
                  <a:cubicBezTo>
                    <a:pt x="9204" y="135"/>
                    <a:pt x="9071" y="90"/>
                    <a:pt x="8934" y="83"/>
                  </a:cubicBezTo>
                  <a:cubicBezTo>
                    <a:pt x="8737" y="30"/>
                    <a:pt x="8536" y="0"/>
                    <a:pt x="8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3952375" y="4878700"/>
              <a:ext cx="64025" cy="83425"/>
            </a:xfrm>
            <a:custGeom>
              <a:rect b="b" l="l" r="r" t="t"/>
              <a:pathLst>
                <a:path extrusionOk="0" h="3337" w="2561">
                  <a:moveTo>
                    <a:pt x="2375" y="0"/>
                  </a:moveTo>
                  <a:cubicBezTo>
                    <a:pt x="2355" y="0"/>
                    <a:pt x="2333" y="6"/>
                    <a:pt x="2310" y="19"/>
                  </a:cubicBezTo>
                  <a:cubicBezTo>
                    <a:pt x="1143" y="715"/>
                    <a:pt x="559" y="1936"/>
                    <a:pt x="45" y="3140"/>
                  </a:cubicBezTo>
                  <a:cubicBezTo>
                    <a:pt x="1" y="3244"/>
                    <a:pt x="91" y="3337"/>
                    <a:pt x="174" y="3337"/>
                  </a:cubicBezTo>
                  <a:cubicBezTo>
                    <a:pt x="212" y="3337"/>
                    <a:pt x="249" y="3317"/>
                    <a:pt x="270" y="3269"/>
                  </a:cubicBezTo>
                  <a:cubicBezTo>
                    <a:pt x="764" y="2110"/>
                    <a:pt x="1314" y="912"/>
                    <a:pt x="2440" y="243"/>
                  </a:cubicBezTo>
                  <a:cubicBezTo>
                    <a:pt x="2560" y="171"/>
                    <a:pt x="2487" y="0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3925775" y="4881875"/>
              <a:ext cx="66650" cy="35425"/>
            </a:xfrm>
            <a:custGeom>
              <a:rect b="b" l="l" r="r" t="t"/>
              <a:pathLst>
                <a:path extrusionOk="0" h="1417" w="2666">
                  <a:moveTo>
                    <a:pt x="2503" y="1"/>
                  </a:moveTo>
                  <a:cubicBezTo>
                    <a:pt x="2502" y="1"/>
                    <a:pt x="2500" y="1"/>
                    <a:pt x="2499" y="1"/>
                  </a:cubicBezTo>
                  <a:cubicBezTo>
                    <a:pt x="1533" y="31"/>
                    <a:pt x="777" y="561"/>
                    <a:pt x="95" y="1199"/>
                  </a:cubicBezTo>
                  <a:cubicBezTo>
                    <a:pt x="0" y="1288"/>
                    <a:pt x="90" y="1416"/>
                    <a:pt x="191" y="1416"/>
                  </a:cubicBezTo>
                  <a:cubicBezTo>
                    <a:pt x="221" y="1416"/>
                    <a:pt x="251" y="1406"/>
                    <a:pt x="278" y="1380"/>
                  </a:cubicBezTo>
                  <a:cubicBezTo>
                    <a:pt x="909" y="792"/>
                    <a:pt x="1604" y="288"/>
                    <a:pt x="2499" y="259"/>
                  </a:cubicBezTo>
                  <a:cubicBezTo>
                    <a:pt x="2662" y="254"/>
                    <a:pt x="2665" y="1"/>
                    <a:pt x="2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3660900" y="5168175"/>
              <a:ext cx="76050" cy="59500"/>
            </a:xfrm>
            <a:custGeom>
              <a:rect b="b" l="l" r="r" t="t"/>
              <a:pathLst>
                <a:path extrusionOk="0" h="2380" w="3042">
                  <a:moveTo>
                    <a:pt x="202" y="1"/>
                  </a:moveTo>
                  <a:cubicBezTo>
                    <a:pt x="95" y="1"/>
                    <a:pt x="1" y="132"/>
                    <a:pt x="104" y="216"/>
                  </a:cubicBezTo>
                  <a:cubicBezTo>
                    <a:pt x="990" y="926"/>
                    <a:pt x="1942" y="1555"/>
                    <a:pt x="2766" y="2343"/>
                  </a:cubicBezTo>
                  <a:cubicBezTo>
                    <a:pt x="2793" y="2368"/>
                    <a:pt x="2823" y="2379"/>
                    <a:pt x="2852" y="2379"/>
                  </a:cubicBezTo>
                  <a:cubicBezTo>
                    <a:pt x="2952" y="2379"/>
                    <a:pt x="3041" y="2248"/>
                    <a:pt x="2948" y="2157"/>
                  </a:cubicBezTo>
                  <a:cubicBezTo>
                    <a:pt x="2124" y="1372"/>
                    <a:pt x="1171" y="743"/>
                    <a:pt x="286" y="31"/>
                  </a:cubicBezTo>
                  <a:cubicBezTo>
                    <a:pt x="259" y="10"/>
                    <a:pt x="230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3654725" y="5203000"/>
              <a:ext cx="52375" cy="35300"/>
            </a:xfrm>
            <a:custGeom>
              <a:rect b="b" l="l" r="r" t="t"/>
              <a:pathLst>
                <a:path extrusionOk="0" h="1412" w="2095">
                  <a:moveTo>
                    <a:pt x="178" y="1"/>
                  </a:moveTo>
                  <a:cubicBezTo>
                    <a:pt x="71" y="1"/>
                    <a:pt x="0" y="170"/>
                    <a:pt x="117" y="246"/>
                  </a:cubicBezTo>
                  <a:lnTo>
                    <a:pt x="1852" y="1390"/>
                  </a:lnTo>
                  <a:cubicBezTo>
                    <a:pt x="1875" y="1405"/>
                    <a:pt x="1897" y="1412"/>
                    <a:pt x="1918" y="1412"/>
                  </a:cubicBezTo>
                  <a:cubicBezTo>
                    <a:pt x="2025" y="1412"/>
                    <a:pt x="2095" y="1241"/>
                    <a:pt x="1979" y="1165"/>
                  </a:cubicBezTo>
                  <a:lnTo>
                    <a:pt x="244" y="22"/>
                  </a:lnTo>
                  <a:cubicBezTo>
                    <a:pt x="221" y="7"/>
                    <a:pt x="199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3910375" y="5100725"/>
              <a:ext cx="42375" cy="32050"/>
            </a:xfrm>
            <a:custGeom>
              <a:rect b="b" l="l" r="r" t="t"/>
              <a:pathLst>
                <a:path extrusionOk="0" h="1282" w="1695">
                  <a:moveTo>
                    <a:pt x="188" y="1"/>
                  </a:moveTo>
                  <a:cubicBezTo>
                    <a:pt x="74" y="1"/>
                    <a:pt x="0" y="172"/>
                    <a:pt x="124" y="243"/>
                  </a:cubicBezTo>
                  <a:cubicBezTo>
                    <a:pt x="601" y="512"/>
                    <a:pt x="976" y="922"/>
                    <a:pt x="1408" y="1252"/>
                  </a:cubicBezTo>
                  <a:cubicBezTo>
                    <a:pt x="1435" y="1273"/>
                    <a:pt x="1463" y="1281"/>
                    <a:pt x="1491" y="1281"/>
                  </a:cubicBezTo>
                  <a:cubicBezTo>
                    <a:pt x="1600" y="1281"/>
                    <a:pt x="1695" y="1149"/>
                    <a:pt x="1590" y="1069"/>
                  </a:cubicBezTo>
                  <a:cubicBezTo>
                    <a:pt x="1138" y="725"/>
                    <a:pt x="749" y="298"/>
                    <a:pt x="250" y="18"/>
                  </a:cubicBezTo>
                  <a:cubicBezTo>
                    <a:pt x="229" y="6"/>
                    <a:pt x="20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3500725" y="4977875"/>
              <a:ext cx="9350" cy="6550"/>
            </a:xfrm>
            <a:custGeom>
              <a:rect b="b" l="l" r="r" t="t"/>
              <a:pathLst>
                <a:path extrusionOk="0" h="262" w="374">
                  <a:moveTo>
                    <a:pt x="186" y="1"/>
                  </a:moveTo>
                  <a:cubicBezTo>
                    <a:pt x="166" y="1"/>
                    <a:pt x="144" y="6"/>
                    <a:pt x="122" y="19"/>
                  </a:cubicBezTo>
                  <a:cubicBezTo>
                    <a:pt x="0" y="90"/>
                    <a:pt x="74" y="261"/>
                    <a:pt x="188" y="261"/>
                  </a:cubicBezTo>
                  <a:cubicBezTo>
                    <a:pt x="208" y="261"/>
                    <a:pt x="230" y="256"/>
                    <a:pt x="252" y="243"/>
                  </a:cubicBezTo>
                  <a:cubicBezTo>
                    <a:pt x="374" y="172"/>
                    <a:pt x="300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3497775" y="4995975"/>
              <a:ext cx="9375" cy="6550"/>
            </a:xfrm>
            <a:custGeom>
              <a:rect b="b" l="l" r="r" t="t"/>
              <a:pathLst>
                <a:path extrusionOk="0" h="262" w="375">
                  <a:moveTo>
                    <a:pt x="187" y="1"/>
                  </a:moveTo>
                  <a:cubicBezTo>
                    <a:pt x="167" y="1"/>
                    <a:pt x="145" y="6"/>
                    <a:pt x="123" y="19"/>
                  </a:cubicBezTo>
                  <a:cubicBezTo>
                    <a:pt x="0" y="90"/>
                    <a:pt x="75" y="261"/>
                    <a:pt x="188" y="261"/>
                  </a:cubicBezTo>
                  <a:cubicBezTo>
                    <a:pt x="208" y="261"/>
                    <a:pt x="230" y="255"/>
                    <a:pt x="252" y="243"/>
                  </a:cubicBezTo>
                  <a:cubicBezTo>
                    <a:pt x="375" y="172"/>
                    <a:pt x="300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3496600" y="5014575"/>
              <a:ext cx="9350" cy="6550"/>
            </a:xfrm>
            <a:custGeom>
              <a:rect b="b" l="l" r="r" t="t"/>
              <a:pathLst>
                <a:path extrusionOk="0" h="262" w="374">
                  <a:moveTo>
                    <a:pt x="187" y="1"/>
                  </a:moveTo>
                  <a:cubicBezTo>
                    <a:pt x="167" y="1"/>
                    <a:pt x="145" y="6"/>
                    <a:pt x="123" y="19"/>
                  </a:cubicBezTo>
                  <a:cubicBezTo>
                    <a:pt x="1" y="90"/>
                    <a:pt x="75" y="261"/>
                    <a:pt x="188" y="261"/>
                  </a:cubicBezTo>
                  <a:cubicBezTo>
                    <a:pt x="208" y="261"/>
                    <a:pt x="230" y="255"/>
                    <a:pt x="252" y="243"/>
                  </a:cubicBezTo>
                  <a:cubicBezTo>
                    <a:pt x="373" y="172"/>
                    <a:pt x="300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5"/>
          <p:cNvGrpSpPr/>
          <p:nvPr/>
        </p:nvGrpSpPr>
        <p:grpSpPr>
          <a:xfrm>
            <a:off x="4332276" y="1307099"/>
            <a:ext cx="288036" cy="362041"/>
            <a:chOff x="5125125" y="828150"/>
            <a:chExt cx="234500" cy="294750"/>
          </a:xfrm>
        </p:grpSpPr>
        <p:sp>
          <p:nvSpPr>
            <p:cNvPr id="1145" name="Google Shape;1145;p4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45"/>
          <p:cNvGrpSpPr/>
          <p:nvPr/>
        </p:nvGrpSpPr>
        <p:grpSpPr>
          <a:xfrm>
            <a:off x="4332276" y="3678824"/>
            <a:ext cx="288036" cy="362041"/>
            <a:chOff x="5125125" y="828150"/>
            <a:chExt cx="234500" cy="294750"/>
          </a:xfrm>
        </p:grpSpPr>
        <p:sp>
          <p:nvSpPr>
            <p:cNvPr id="1151" name="Google Shape;1151;p45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45"/>
          <p:cNvSpPr/>
          <p:nvPr/>
        </p:nvSpPr>
        <p:spPr>
          <a:xfrm>
            <a:off x="3600675" y="4379725"/>
            <a:ext cx="1724100" cy="8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5"/>
          <p:cNvSpPr/>
          <p:nvPr/>
        </p:nvSpPr>
        <p:spPr>
          <a:xfrm>
            <a:off x="3600675" y="997850"/>
            <a:ext cx="1724100" cy="8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45"/>
          <p:cNvGrpSpPr/>
          <p:nvPr/>
        </p:nvGrpSpPr>
        <p:grpSpPr>
          <a:xfrm rot="-1845417">
            <a:off x="785347" y="1455980"/>
            <a:ext cx="2039009" cy="2231550"/>
            <a:chOff x="5609850" y="2640400"/>
            <a:chExt cx="888500" cy="972400"/>
          </a:xfrm>
        </p:grpSpPr>
        <p:sp>
          <p:nvSpPr>
            <p:cNvPr id="1159" name="Google Shape;1159;p45"/>
            <p:cNvSpPr/>
            <p:nvPr/>
          </p:nvSpPr>
          <p:spPr>
            <a:xfrm>
              <a:off x="5609850" y="3271300"/>
              <a:ext cx="419225" cy="336900"/>
            </a:xfrm>
            <a:custGeom>
              <a:rect b="b" l="l" r="r" t="t"/>
              <a:pathLst>
                <a:path extrusionOk="0" h="13476" w="16769">
                  <a:moveTo>
                    <a:pt x="7716" y="1"/>
                  </a:moveTo>
                  <a:cubicBezTo>
                    <a:pt x="7503" y="1"/>
                    <a:pt x="7380" y="206"/>
                    <a:pt x="7177" y="311"/>
                  </a:cubicBezTo>
                  <a:cubicBezTo>
                    <a:pt x="6374" y="723"/>
                    <a:pt x="5360" y="391"/>
                    <a:pt x="4643" y="982"/>
                  </a:cubicBezTo>
                  <a:cubicBezTo>
                    <a:pt x="3976" y="1529"/>
                    <a:pt x="3702" y="2441"/>
                    <a:pt x="3367" y="3202"/>
                  </a:cubicBezTo>
                  <a:cubicBezTo>
                    <a:pt x="3105" y="3799"/>
                    <a:pt x="2713" y="4296"/>
                    <a:pt x="2433" y="4857"/>
                  </a:cubicBezTo>
                  <a:cubicBezTo>
                    <a:pt x="2228" y="5265"/>
                    <a:pt x="2306" y="6253"/>
                    <a:pt x="1788" y="6253"/>
                  </a:cubicBezTo>
                  <a:cubicBezTo>
                    <a:pt x="1749" y="6253"/>
                    <a:pt x="1707" y="6248"/>
                    <a:pt x="1662" y="6236"/>
                  </a:cubicBezTo>
                  <a:cubicBezTo>
                    <a:pt x="1495" y="6193"/>
                    <a:pt x="1356" y="6153"/>
                    <a:pt x="1229" y="6153"/>
                  </a:cubicBezTo>
                  <a:cubicBezTo>
                    <a:pt x="1058" y="6153"/>
                    <a:pt x="910" y="6227"/>
                    <a:pt x="753" y="6471"/>
                  </a:cubicBezTo>
                  <a:cubicBezTo>
                    <a:pt x="1" y="7639"/>
                    <a:pt x="2051" y="8358"/>
                    <a:pt x="2770" y="9007"/>
                  </a:cubicBezTo>
                  <a:cubicBezTo>
                    <a:pt x="3240" y="9431"/>
                    <a:pt x="3829" y="9639"/>
                    <a:pt x="4354" y="10000"/>
                  </a:cubicBezTo>
                  <a:cubicBezTo>
                    <a:pt x="5310" y="10657"/>
                    <a:pt x="6334" y="11156"/>
                    <a:pt x="7342" y="11753"/>
                  </a:cubicBezTo>
                  <a:cubicBezTo>
                    <a:pt x="8203" y="12262"/>
                    <a:pt x="9417" y="12722"/>
                    <a:pt x="10400" y="12890"/>
                  </a:cubicBezTo>
                  <a:cubicBezTo>
                    <a:pt x="11179" y="13026"/>
                    <a:pt x="11973" y="13396"/>
                    <a:pt x="12768" y="13446"/>
                  </a:cubicBezTo>
                  <a:cubicBezTo>
                    <a:pt x="12959" y="13458"/>
                    <a:pt x="13247" y="13475"/>
                    <a:pt x="13566" y="13475"/>
                  </a:cubicBezTo>
                  <a:cubicBezTo>
                    <a:pt x="14295" y="13475"/>
                    <a:pt x="15186" y="13386"/>
                    <a:pt x="15454" y="12944"/>
                  </a:cubicBezTo>
                  <a:cubicBezTo>
                    <a:pt x="15496" y="12872"/>
                    <a:pt x="15529" y="12797"/>
                    <a:pt x="15552" y="12719"/>
                  </a:cubicBezTo>
                  <a:cubicBezTo>
                    <a:pt x="15608" y="12548"/>
                    <a:pt x="15634" y="12372"/>
                    <a:pt x="15716" y="12210"/>
                  </a:cubicBezTo>
                  <a:cubicBezTo>
                    <a:pt x="15665" y="12136"/>
                    <a:pt x="15168" y="11857"/>
                    <a:pt x="14910" y="11857"/>
                  </a:cubicBezTo>
                  <a:cubicBezTo>
                    <a:pt x="14825" y="11857"/>
                    <a:pt x="14766" y="11888"/>
                    <a:pt x="14758" y="11966"/>
                  </a:cubicBezTo>
                  <a:cubicBezTo>
                    <a:pt x="14758" y="11955"/>
                    <a:pt x="14760" y="11945"/>
                    <a:pt x="14762" y="11933"/>
                  </a:cubicBezTo>
                  <a:cubicBezTo>
                    <a:pt x="14695" y="11806"/>
                    <a:pt x="15145" y="11131"/>
                    <a:pt x="15209" y="10997"/>
                  </a:cubicBezTo>
                  <a:cubicBezTo>
                    <a:pt x="15371" y="10660"/>
                    <a:pt x="15504" y="10307"/>
                    <a:pt x="15653" y="9963"/>
                  </a:cubicBezTo>
                  <a:cubicBezTo>
                    <a:pt x="16005" y="9139"/>
                    <a:pt x="16325" y="8325"/>
                    <a:pt x="16537" y="7479"/>
                  </a:cubicBezTo>
                  <a:cubicBezTo>
                    <a:pt x="16757" y="6598"/>
                    <a:pt x="16769" y="6133"/>
                    <a:pt x="16345" y="5324"/>
                  </a:cubicBezTo>
                  <a:cubicBezTo>
                    <a:pt x="16186" y="5022"/>
                    <a:pt x="16025" y="4813"/>
                    <a:pt x="15823" y="4525"/>
                  </a:cubicBezTo>
                  <a:cubicBezTo>
                    <a:pt x="15536" y="4111"/>
                    <a:pt x="15372" y="3587"/>
                    <a:pt x="15002" y="3232"/>
                  </a:cubicBezTo>
                  <a:cubicBezTo>
                    <a:pt x="14632" y="2877"/>
                    <a:pt x="14070" y="2678"/>
                    <a:pt x="13617" y="2441"/>
                  </a:cubicBezTo>
                  <a:cubicBezTo>
                    <a:pt x="12021" y="1611"/>
                    <a:pt x="10320" y="837"/>
                    <a:pt x="8518" y="615"/>
                  </a:cubicBezTo>
                  <a:cubicBezTo>
                    <a:pt x="8489" y="611"/>
                    <a:pt x="8460" y="609"/>
                    <a:pt x="8431" y="609"/>
                  </a:cubicBezTo>
                  <a:cubicBezTo>
                    <a:pt x="8352" y="609"/>
                    <a:pt x="8274" y="624"/>
                    <a:pt x="8201" y="653"/>
                  </a:cubicBezTo>
                  <a:cubicBezTo>
                    <a:pt x="8363" y="586"/>
                    <a:pt x="7906" y="33"/>
                    <a:pt x="7792" y="9"/>
                  </a:cubicBezTo>
                  <a:cubicBezTo>
                    <a:pt x="7766" y="3"/>
                    <a:pt x="7740" y="1"/>
                    <a:pt x="7716" y="1"/>
                  </a:cubicBezTo>
                  <a:close/>
                </a:path>
              </a:pathLst>
            </a:custGeom>
            <a:solidFill>
              <a:srgbClr val="EAD1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5703550" y="2645250"/>
              <a:ext cx="213975" cy="372150"/>
            </a:xfrm>
            <a:custGeom>
              <a:rect b="b" l="l" r="r" t="t"/>
              <a:pathLst>
                <a:path extrusionOk="0" h="14886" w="8559">
                  <a:moveTo>
                    <a:pt x="2598" y="1"/>
                  </a:moveTo>
                  <a:cubicBezTo>
                    <a:pt x="2459" y="1"/>
                    <a:pt x="2326" y="19"/>
                    <a:pt x="2199" y="58"/>
                  </a:cubicBezTo>
                  <a:cubicBezTo>
                    <a:pt x="191" y="808"/>
                    <a:pt x="1" y="2965"/>
                    <a:pt x="426" y="4798"/>
                  </a:cubicBezTo>
                  <a:cubicBezTo>
                    <a:pt x="950" y="7049"/>
                    <a:pt x="3365" y="7993"/>
                    <a:pt x="4004" y="10093"/>
                  </a:cubicBezTo>
                  <a:cubicBezTo>
                    <a:pt x="4300" y="11066"/>
                    <a:pt x="4485" y="12138"/>
                    <a:pt x="3644" y="12867"/>
                  </a:cubicBezTo>
                  <a:cubicBezTo>
                    <a:pt x="3250" y="13209"/>
                    <a:pt x="1786" y="13760"/>
                    <a:pt x="2223" y="14480"/>
                  </a:cubicBezTo>
                  <a:cubicBezTo>
                    <a:pt x="2425" y="14772"/>
                    <a:pt x="2737" y="14886"/>
                    <a:pt x="3085" y="14886"/>
                  </a:cubicBezTo>
                  <a:cubicBezTo>
                    <a:pt x="3881" y="14886"/>
                    <a:pt x="4864" y="14286"/>
                    <a:pt x="5147" y="13845"/>
                  </a:cubicBezTo>
                  <a:lnTo>
                    <a:pt x="5406" y="12587"/>
                  </a:lnTo>
                  <a:cubicBezTo>
                    <a:pt x="5816" y="10368"/>
                    <a:pt x="4305" y="8165"/>
                    <a:pt x="3097" y="6510"/>
                  </a:cubicBezTo>
                  <a:cubicBezTo>
                    <a:pt x="2243" y="5342"/>
                    <a:pt x="1474" y="3184"/>
                    <a:pt x="2680" y="1964"/>
                  </a:cubicBezTo>
                  <a:cubicBezTo>
                    <a:pt x="2905" y="1737"/>
                    <a:pt x="3141" y="1643"/>
                    <a:pt x="3380" y="1643"/>
                  </a:cubicBezTo>
                  <a:cubicBezTo>
                    <a:pt x="4257" y="1643"/>
                    <a:pt x="5163" y="2913"/>
                    <a:pt x="5647" y="3484"/>
                  </a:cubicBezTo>
                  <a:cubicBezTo>
                    <a:pt x="6066" y="3975"/>
                    <a:pt x="6690" y="4459"/>
                    <a:pt x="7352" y="4459"/>
                  </a:cubicBezTo>
                  <a:cubicBezTo>
                    <a:pt x="7564" y="4459"/>
                    <a:pt x="7780" y="4410"/>
                    <a:pt x="7994" y="4295"/>
                  </a:cubicBezTo>
                  <a:lnTo>
                    <a:pt x="8558" y="2510"/>
                  </a:lnTo>
                  <a:lnTo>
                    <a:pt x="8558" y="2510"/>
                  </a:lnTo>
                  <a:cubicBezTo>
                    <a:pt x="8458" y="2744"/>
                    <a:pt x="8293" y="2843"/>
                    <a:pt x="8078" y="2843"/>
                  </a:cubicBezTo>
                  <a:cubicBezTo>
                    <a:pt x="6925" y="2843"/>
                    <a:pt x="4339" y="1"/>
                    <a:pt x="2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6172775" y="2881550"/>
              <a:ext cx="325575" cy="321500"/>
            </a:xfrm>
            <a:custGeom>
              <a:rect b="b" l="l" r="r" t="t"/>
              <a:pathLst>
                <a:path extrusionOk="0" h="12860" w="13023">
                  <a:moveTo>
                    <a:pt x="6015" y="1"/>
                  </a:moveTo>
                  <a:lnTo>
                    <a:pt x="5111" y="1642"/>
                  </a:lnTo>
                  <a:cubicBezTo>
                    <a:pt x="5355" y="2525"/>
                    <a:pt x="6287" y="2786"/>
                    <a:pt x="7095" y="2786"/>
                  </a:cubicBezTo>
                  <a:cubicBezTo>
                    <a:pt x="7170" y="2786"/>
                    <a:pt x="7245" y="2784"/>
                    <a:pt x="7318" y="2780"/>
                  </a:cubicBezTo>
                  <a:cubicBezTo>
                    <a:pt x="7647" y="2760"/>
                    <a:pt x="8130" y="2706"/>
                    <a:pt x="8620" y="2706"/>
                  </a:cubicBezTo>
                  <a:cubicBezTo>
                    <a:pt x="9546" y="2706"/>
                    <a:pt x="10496" y="2898"/>
                    <a:pt x="10467" y="3877"/>
                  </a:cubicBezTo>
                  <a:cubicBezTo>
                    <a:pt x="10417" y="5592"/>
                    <a:pt x="8324" y="6526"/>
                    <a:pt x="6891" y="6715"/>
                  </a:cubicBezTo>
                  <a:cubicBezTo>
                    <a:pt x="4861" y="6983"/>
                    <a:pt x="2224" y="7410"/>
                    <a:pt x="901" y="9240"/>
                  </a:cubicBezTo>
                  <a:lnTo>
                    <a:pt x="172" y="10295"/>
                  </a:lnTo>
                  <a:cubicBezTo>
                    <a:pt x="1" y="10996"/>
                    <a:pt x="527" y="12860"/>
                    <a:pt x="1585" y="12860"/>
                  </a:cubicBezTo>
                  <a:cubicBezTo>
                    <a:pt x="1632" y="12860"/>
                    <a:pt x="1680" y="12856"/>
                    <a:pt x="1730" y="12848"/>
                  </a:cubicBezTo>
                  <a:cubicBezTo>
                    <a:pt x="2554" y="12668"/>
                    <a:pt x="1938" y="11229"/>
                    <a:pt x="1915" y="10708"/>
                  </a:cubicBezTo>
                  <a:cubicBezTo>
                    <a:pt x="1863" y="9596"/>
                    <a:pt x="2766" y="8990"/>
                    <a:pt x="3673" y="8531"/>
                  </a:cubicBezTo>
                  <a:cubicBezTo>
                    <a:pt x="4522" y="8103"/>
                    <a:pt x="5444" y="8066"/>
                    <a:pt x="6379" y="8066"/>
                  </a:cubicBezTo>
                  <a:cubicBezTo>
                    <a:pt x="6576" y="8066"/>
                    <a:pt x="6773" y="8067"/>
                    <a:pt x="6970" y="8067"/>
                  </a:cubicBezTo>
                  <a:cubicBezTo>
                    <a:pt x="7999" y="8067"/>
                    <a:pt x="9027" y="8022"/>
                    <a:pt x="9974" y="7464"/>
                  </a:cubicBezTo>
                  <a:cubicBezTo>
                    <a:pt x="11593" y="6506"/>
                    <a:pt x="13023" y="4880"/>
                    <a:pt x="12181" y="2908"/>
                  </a:cubicBezTo>
                  <a:cubicBezTo>
                    <a:pt x="11236" y="1021"/>
                    <a:pt x="5333" y="1594"/>
                    <a:pt x="6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5784050" y="2669300"/>
              <a:ext cx="554925" cy="709500"/>
            </a:xfrm>
            <a:custGeom>
              <a:rect b="b" l="l" r="r" t="t"/>
              <a:pathLst>
                <a:path extrusionOk="0" h="28380" w="22197">
                  <a:moveTo>
                    <a:pt x="7955" y="0"/>
                  </a:moveTo>
                  <a:cubicBezTo>
                    <a:pt x="7117" y="0"/>
                    <a:pt x="6351" y="124"/>
                    <a:pt x="5695" y="398"/>
                  </a:cubicBezTo>
                  <a:cubicBezTo>
                    <a:pt x="5040" y="3521"/>
                    <a:pt x="3288" y="7084"/>
                    <a:pt x="2496" y="10262"/>
                  </a:cubicBezTo>
                  <a:cubicBezTo>
                    <a:pt x="2167" y="11825"/>
                    <a:pt x="1538" y="13825"/>
                    <a:pt x="1867" y="15442"/>
                  </a:cubicBezTo>
                  <a:cubicBezTo>
                    <a:pt x="2211" y="17290"/>
                    <a:pt x="3800" y="18084"/>
                    <a:pt x="4993" y="19275"/>
                  </a:cubicBezTo>
                  <a:lnTo>
                    <a:pt x="4843" y="19385"/>
                  </a:lnTo>
                  <a:cubicBezTo>
                    <a:pt x="4372" y="20800"/>
                    <a:pt x="3625" y="21288"/>
                    <a:pt x="2276" y="21922"/>
                  </a:cubicBezTo>
                  <a:cubicBezTo>
                    <a:pt x="666" y="22851"/>
                    <a:pt x="943" y="22835"/>
                    <a:pt x="0" y="24721"/>
                  </a:cubicBezTo>
                  <a:lnTo>
                    <a:pt x="30" y="24773"/>
                  </a:lnTo>
                  <a:cubicBezTo>
                    <a:pt x="1493" y="26329"/>
                    <a:pt x="3857" y="27160"/>
                    <a:pt x="5804" y="27889"/>
                  </a:cubicBezTo>
                  <a:cubicBezTo>
                    <a:pt x="6472" y="28139"/>
                    <a:pt x="7325" y="28380"/>
                    <a:pt x="8074" y="28380"/>
                  </a:cubicBezTo>
                  <a:cubicBezTo>
                    <a:pt x="8191" y="28380"/>
                    <a:pt x="8305" y="28374"/>
                    <a:pt x="8416" y="28361"/>
                  </a:cubicBezTo>
                  <a:lnTo>
                    <a:pt x="8481" y="28351"/>
                  </a:lnTo>
                  <a:cubicBezTo>
                    <a:pt x="9195" y="26366"/>
                    <a:pt x="9375" y="26578"/>
                    <a:pt x="8935" y="24773"/>
                  </a:cubicBezTo>
                  <a:cubicBezTo>
                    <a:pt x="8463" y="23359"/>
                    <a:pt x="8299" y="22481"/>
                    <a:pt x="8998" y="21163"/>
                  </a:cubicBezTo>
                  <a:lnTo>
                    <a:pt x="8975" y="20978"/>
                  </a:lnTo>
                  <a:lnTo>
                    <a:pt x="8975" y="20978"/>
                  </a:lnTo>
                  <a:cubicBezTo>
                    <a:pt x="9895" y="21000"/>
                    <a:pt x="10812" y="21190"/>
                    <a:pt x="11711" y="21190"/>
                  </a:cubicBezTo>
                  <a:cubicBezTo>
                    <a:pt x="12457" y="21190"/>
                    <a:pt x="13191" y="21059"/>
                    <a:pt x="13906" y="20593"/>
                  </a:cubicBezTo>
                  <a:cubicBezTo>
                    <a:pt x="15302" y="19715"/>
                    <a:pt x="16316" y="17879"/>
                    <a:pt x="17219" y="16564"/>
                  </a:cubicBezTo>
                  <a:cubicBezTo>
                    <a:pt x="18970" y="13795"/>
                    <a:pt x="20338" y="10069"/>
                    <a:pt x="22146" y="7438"/>
                  </a:cubicBezTo>
                  <a:lnTo>
                    <a:pt x="22196" y="7271"/>
                  </a:lnTo>
                  <a:cubicBezTo>
                    <a:pt x="19978" y="4098"/>
                    <a:pt x="12775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5993925" y="2767575"/>
              <a:ext cx="173850" cy="276650"/>
            </a:xfrm>
            <a:custGeom>
              <a:rect b="b" l="l" r="r" t="t"/>
              <a:pathLst>
                <a:path extrusionOk="0" h="11066" w="6954">
                  <a:moveTo>
                    <a:pt x="2333" y="1"/>
                  </a:moveTo>
                  <a:lnTo>
                    <a:pt x="1344" y="2313"/>
                  </a:lnTo>
                  <a:lnTo>
                    <a:pt x="2902" y="2978"/>
                  </a:lnTo>
                  <a:lnTo>
                    <a:pt x="1" y="9754"/>
                  </a:lnTo>
                  <a:lnTo>
                    <a:pt x="3065" y="11065"/>
                  </a:lnTo>
                  <a:lnTo>
                    <a:pt x="6954" y="1979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6244250" y="2830025"/>
              <a:ext cx="55900" cy="47800"/>
            </a:xfrm>
            <a:custGeom>
              <a:rect b="b" l="l" r="r" t="t"/>
              <a:pathLst>
                <a:path extrusionOk="0" h="1912" w="2236">
                  <a:moveTo>
                    <a:pt x="1085" y="1"/>
                  </a:moveTo>
                  <a:cubicBezTo>
                    <a:pt x="1" y="1"/>
                    <a:pt x="3" y="1912"/>
                    <a:pt x="948" y="1912"/>
                  </a:cubicBezTo>
                  <a:cubicBezTo>
                    <a:pt x="1116" y="1912"/>
                    <a:pt x="1313" y="1852"/>
                    <a:pt x="1538" y="1711"/>
                  </a:cubicBezTo>
                  <a:cubicBezTo>
                    <a:pt x="2235" y="1276"/>
                    <a:pt x="1988" y="30"/>
                    <a:pt x="1118" y="1"/>
                  </a:cubicBezTo>
                  <a:cubicBezTo>
                    <a:pt x="1107" y="1"/>
                    <a:pt x="1096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6185900" y="2911450"/>
              <a:ext cx="90475" cy="96575"/>
            </a:xfrm>
            <a:custGeom>
              <a:rect b="b" l="l" r="r" t="t"/>
              <a:pathLst>
                <a:path extrusionOk="0" h="3863" w="3619">
                  <a:moveTo>
                    <a:pt x="2365" y="1"/>
                  </a:moveTo>
                  <a:cubicBezTo>
                    <a:pt x="2345" y="1"/>
                    <a:pt x="2327" y="1"/>
                    <a:pt x="2311" y="2"/>
                  </a:cubicBezTo>
                  <a:lnTo>
                    <a:pt x="2066" y="16"/>
                  </a:lnTo>
                  <a:cubicBezTo>
                    <a:pt x="1458" y="1433"/>
                    <a:pt x="859" y="2554"/>
                    <a:pt x="0" y="3862"/>
                  </a:cubicBezTo>
                  <a:cubicBezTo>
                    <a:pt x="1742" y="3290"/>
                    <a:pt x="3028" y="1685"/>
                    <a:pt x="3619" y="22"/>
                  </a:cubicBezTo>
                  <a:lnTo>
                    <a:pt x="3619" y="22"/>
                  </a:lnTo>
                  <a:cubicBezTo>
                    <a:pt x="3518" y="41"/>
                    <a:pt x="3399" y="48"/>
                    <a:pt x="3273" y="48"/>
                  </a:cubicBezTo>
                  <a:cubicBezTo>
                    <a:pt x="2943" y="48"/>
                    <a:pt x="2567" y="1"/>
                    <a:pt x="2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5616575" y="2640400"/>
              <a:ext cx="876075" cy="972400"/>
            </a:xfrm>
            <a:custGeom>
              <a:rect b="b" l="l" r="r" t="t"/>
              <a:pathLst>
                <a:path extrusionOk="0" h="38896" w="35043">
                  <a:moveTo>
                    <a:pt x="6900" y="2041"/>
                  </a:moveTo>
                  <a:cubicBezTo>
                    <a:pt x="7451" y="2041"/>
                    <a:pt x="8026" y="2707"/>
                    <a:pt x="8329" y="3047"/>
                  </a:cubicBezTo>
                  <a:cubicBezTo>
                    <a:pt x="8995" y="3793"/>
                    <a:pt x="9781" y="4873"/>
                    <a:pt x="10815" y="4873"/>
                  </a:cubicBezTo>
                  <a:cubicBezTo>
                    <a:pt x="10951" y="4873"/>
                    <a:pt x="11092" y="4854"/>
                    <a:pt x="11237" y="4814"/>
                  </a:cubicBezTo>
                  <a:lnTo>
                    <a:pt x="11237" y="4814"/>
                  </a:lnTo>
                  <a:cubicBezTo>
                    <a:pt x="10978" y="5551"/>
                    <a:pt x="10703" y="6284"/>
                    <a:pt x="10433" y="7016"/>
                  </a:cubicBezTo>
                  <a:cubicBezTo>
                    <a:pt x="9924" y="8392"/>
                    <a:pt x="9460" y="9767"/>
                    <a:pt x="9078" y="11175"/>
                  </a:cubicBezTo>
                  <a:cubicBezTo>
                    <a:pt x="8911" y="10225"/>
                    <a:pt x="8501" y="9318"/>
                    <a:pt x="8014" y="8477"/>
                  </a:cubicBezTo>
                  <a:cubicBezTo>
                    <a:pt x="7193" y="7061"/>
                    <a:pt x="5994" y="5887"/>
                    <a:pt x="5770" y="4197"/>
                  </a:cubicBezTo>
                  <a:cubicBezTo>
                    <a:pt x="5672" y="3451"/>
                    <a:pt x="5879" y="2368"/>
                    <a:pt x="6683" y="2078"/>
                  </a:cubicBezTo>
                  <a:cubicBezTo>
                    <a:pt x="6754" y="2052"/>
                    <a:pt x="6827" y="2041"/>
                    <a:pt x="6900" y="2041"/>
                  </a:cubicBezTo>
                  <a:close/>
                  <a:moveTo>
                    <a:pt x="6121" y="432"/>
                  </a:moveTo>
                  <a:cubicBezTo>
                    <a:pt x="6427" y="432"/>
                    <a:pt x="6738" y="519"/>
                    <a:pt x="7071" y="662"/>
                  </a:cubicBezTo>
                  <a:cubicBezTo>
                    <a:pt x="8221" y="1161"/>
                    <a:pt x="9181" y="2025"/>
                    <a:pt x="10229" y="2695"/>
                  </a:cubicBezTo>
                  <a:cubicBezTo>
                    <a:pt x="10578" y="2919"/>
                    <a:pt x="11112" y="3244"/>
                    <a:pt x="11565" y="3244"/>
                  </a:cubicBezTo>
                  <a:cubicBezTo>
                    <a:pt x="11632" y="3244"/>
                    <a:pt x="11698" y="3237"/>
                    <a:pt x="11760" y="3221"/>
                  </a:cubicBezTo>
                  <a:lnTo>
                    <a:pt x="11760" y="3221"/>
                  </a:lnTo>
                  <a:cubicBezTo>
                    <a:pt x="11652" y="3585"/>
                    <a:pt x="11535" y="3947"/>
                    <a:pt x="11413" y="4305"/>
                  </a:cubicBezTo>
                  <a:cubicBezTo>
                    <a:pt x="11410" y="4307"/>
                    <a:pt x="11407" y="4307"/>
                    <a:pt x="11403" y="4309"/>
                  </a:cubicBezTo>
                  <a:cubicBezTo>
                    <a:pt x="11195" y="4410"/>
                    <a:pt x="10996" y="4454"/>
                    <a:pt x="10805" y="4454"/>
                  </a:cubicBezTo>
                  <a:cubicBezTo>
                    <a:pt x="9629" y="4454"/>
                    <a:pt x="8759" y="2760"/>
                    <a:pt x="7942" y="2097"/>
                  </a:cubicBezTo>
                  <a:cubicBezTo>
                    <a:pt x="7627" y="1840"/>
                    <a:pt x="7253" y="1651"/>
                    <a:pt x="6861" y="1651"/>
                  </a:cubicBezTo>
                  <a:cubicBezTo>
                    <a:pt x="6727" y="1651"/>
                    <a:pt x="6592" y="1673"/>
                    <a:pt x="6456" y="1721"/>
                  </a:cubicBezTo>
                  <a:cubicBezTo>
                    <a:pt x="5774" y="1968"/>
                    <a:pt x="5435" y="2829"/>
                    <a:pt x="5353" y="3484"/>
                  </a:cubicBezTo>
                  <a:cubicBezTo>
                    <a:pt x="5146" y="5166"/>
                    <a:pt x="6242" y="6539"/>
                    <a:pt x="7121" y="7833"/>
                  </a:cubicBezTo>
                  <a:cubicBezTo>
                    <a:pt x="8094" y="9266"/>
                    <a:pt x="8986" y="10966"/>
                    <a:pt x="8688" y="12751"/>
                  </a:cubicBezTo>
                  <a:cubicBezTo>
                    <a:pt x="8596" y="13153"/>
                    <a:pt x="8506" y="13560"/>
                    <a:pt x="8433" y="13969"/>
                  </a:cubicBezTo>
                  <a:cubicBezTo>
                    <a:pt x="8038" y="14495"/>
                    <a:pt x="7248" y="14880"/>
                    <a:pt x="6577" y="14880"/>
                  </a:cubicBezTo>
                  <a:cubicBezTo>
                    <a:pt x="6508" y="14880"/>
                    <a:pt x="6440" y="14876"/>
                    <a:pt x="6374" y="14868"/>
                  </a:cubicBezTo>
                  <a:cubicBezTo>
                    <a:pt x="5890" y="14806"/>
                    <a:pt x="5697" y="14389"/>
                    <a:pt x="6054" y="14045"/>
                  </a:cubicBezTo>
                  <a:cubicBezTo>
                    <a:pt x="6337" y="13775"/>
                    <a:pt x="6706" y="13595"/>
                    <a:pt x="7036" y="13391"/>
                  </a:cubicBezTo>
                  <a:cubicBezTo>
                    <a:pt x="8806" y="12294"/>
                    <a:pt x="7680" y="9690"/>
                    <a:pt x="6658" y="8479"/>
                  </a:cubicBezTo>
                  <a:cubicBezTo>
                    <a:pt x="6057" y="7770"/>
                    <a:pt x="5353" y="7156"/>
                    <a:pt x="4801" y="6405"/>
                  </a:cubicBezTo>
                  <a:cubicBezTo>
                    <a:pt x="4184" y="5566"/>
                    <a:pt x="3960" y="4565"/>
                    <a:pt x="3932" y="3538"/>
                  </a:cubicBezTo>
                  <a:cubicBezTo>
                    <a:pt x="3902" y="2479"/>
                    <a:pt x="4244" y="1419"/>
                    <a:pt x="5125" y="780"/>
                  </a:cubicBezTo>
                  <a:cubicBezTo>
                    <a:pt x="5463" y="535"/>
                    <a:pt x="5788" y="432"/>
                    <a:pt x="6121" y="432"/>
                  </a:cubicBezTo>
                  <a:close/>
                  <a:moveTo>
                    <a:pt x="27306" y="11687"/>
                  </a:moveTo>
                  <a:cubicBezTo>
                    <a:pt x="27724" y="12472"/>
                    <a:pt x="28594" y="12621"/>
                    <a:pt x="29460" y="12621"/>
                  </a:cubicBezTo>
                  <a:cubicBezTo>
                    <a:pt x="29818" y="12621"/>
                    <a:pt x="30174" y="12596"/>
                    <a:pt x="30498" y="12579"/>
                  </a:cubicBezTo>
                  <a:cubicBezTo>
                    <a:pt x="30649" y="12571"/>
                    <a:pt x="30810" y="12563"/>
                    <a:pt x="30974" y="12563"/>
                  </a:cubicBezTo>
                  <a:cubicBezTo>
                    <a:pt x="31453" y="12563"/>
                    <a:pt x="31960" y="12628"/>
                    <a:pt x="32312" y="12936"/>
                  </a:cubicBezTo>
                  <a:cubicBezTo>
                    <a:pt x="32610" y="13198"/>
                    <a:pt x="32530" y="13702"/>
                    <a:pt x="32433" y="14032"/>
                  </a:cubicBezTo>
                  <a:cubicBezTo>
                    <a:pt x="32300" y="14484"/>
                    <a:pt x="31976" y="14849"/>
                    <a:pt x="31623" y="15145"/>
                  </a:cubicBezTo>
                  <a:cubicBezTo>
                    <a:pt x="30327" y="16226"/>
                    <a:pt x="28560" y="16176"/>
                    <a:pt x="26997" y="16526"/>
                  </a:cubicBezTo>
                  <a:cubicBezTo>
                    <a:pt x="26015" y="16744"/>
                    <a:pt x="25025" y="17085"/>
                    <a:pt x="24191" y="17645"/>
                  </a:cubicBezTo>
                  <a:cubicBezTo>
                    <a:pt x="24920" y="16439"/>
                    <a:pt x="25576" y="15198"/>
                    <a:pt x="26201" y="13924"/>
                  </a:cubicBezTo>
                  <a:cubicBezTo>
                    <a:pt x="26567" y="13178"/>
                    <a:pt x="26927" y="12427"/>
                    <a:pt x="27306" y="11687"/>
                  </a:cubicBezTo>
                  <a:close/>
                  <a:moveTo>
                    <a:pt x="28095" y="10214"/>
                  </a:moveTo>
                  <a:cubicBezTo>
                    <a:pt x="28378" y="10724"/>
                    <a:pt x="29327" y="10914"/>
                    <a:pt x="29830" y="11028"/>
                  </a:cubicBezTo>
                  <a:cubicBezTo>
                    <a:pt x="31117" y="11315"/>
                    <a:pt x="32644" y="11390"/>
                    <a:pt x="33768" y="12144"/>
                  </a:cubicBezTo>
                  <a:cubicBezTo>
                    <a:pt x="34505" y="12637"/>
                    <a:pt x="34597" y="13678"/>
                    <a:pt x="34365" y="14472"/>
                  </a:cubicBezTo>
                  <a:cubicBezTo>
                    <a:pt x="34075" y="15462"/>
                    <a:pt x="33239" y="16211"/>
                    <a:pt x="32412" y="16763"/>
                  </a:cubicBezTo>
                  <a:lnTo>
                    <a:pt x="32413" y="16763"/>
                  </a:lnTo>
                  <a:cubicBezTo>
                    <a:pt x="30712" y="17899"/>
                    <a:pt x="28722" y="17273"/>
                    <a:pt x="26840" y="17659"/>
                  </a:cubicBezTo>
                  <a:cubicBezTo>
                    <a:pt x="26048" y="17820"/>
                    <a:pt x="25197" y="18237"/>
                    <a:pt x="24622" y="18810"/>
                  </a:cubicBezTo>
                  <a:cubicBezTo>
                    <a:pt x="23989" y="19437"/>
                    <a:pt x="23888" y="20151"/>
                    <a:pt x="24076" y="20985"/>
                  </a:cubicBezTo>
                  <a:cubicBezTo>
                    <a:pt x="24153" y="21318"/>
                    <a:pt x="24236" y="21667"/>
                    <a:pt x="24191" y="22011"/>
                  </a:cubicBezTo>
                  <a:cubicBezTo>
                    <a:pt x="24163" y="22232"/>
                    <a:pt x="24035" y="22311"/>
                    <a:pt x="23878" y="22311"/>
                  </a:cubicBezTo>
                  <a:cubicBezTo>
                    <a:pt x="23652" y="22311"/>
                    <a:pt x="23366" y="22148"/>
                    <a:pt x="23232" y="22009"/>
                  </a:cubicBezTo>
                  <a:cubicBezTo>
                    <a:pt x="22792" y="21549"/>
                    <a:pt x="22516" y="20700"/>
                    <a:pt x="22618" y="20054"/>
                  </a:cubicBezTo>
                  <a:cubicBezTo>
                    <a:pt x="22863" y="19715"/>
                    <a:pt x="23092" y="19368"/>
                    <a:pt x="23312" y="19031"/>
                  </a:cubicBezTo>
                  <a:cubicBezTo>
                    <a:pt x="23314" y="19030"/>
                    <a:pt x="23316" y="19028"/>
                    <a:pt x="23317" y="19025"/>
                  </a:cubicBezTo>
                  <a:cubicBezTo>
                    <a:pt x="24381" y="17595"/>
                    <a:pt x="26173" y="17075"/>
                    <a:pt x="27851" y="16773"/>
                  </a:cubicBezTo>
                  <a:cubicBezTo>
                    <a:pt x="28600" y="16639"/>
                    <a:pt x="29361" y="16584"/>
                    <a:pt x="30095" y="16372"/>
                  </a:cubicBezTo>
                  <a:cubicBezTo>
                    <a:pt x="30902" y="16141"/>
                    <a:pt x="31668" y="15723"/>
                    <a:pt x="32253" y="15118"/>
                  </a:cubicBezTo>
                  <a:cubicBezTo>
                    <a:pt x="32734" y="14619"/>
                    <a:pt x="33054" y="13837"/>
                    <a:pt x="32886" y="13145"/>
                  </a:cubicBezTo>
                  <a:cubicBezTo>
                    <a:pt x="32742" y="12561"/>
                    <a:pt x="32178" y="12312"/>
                    <a:pt x="31639" y="12212"/>
                  </a:cubicBezTo>
                  <a:cubicBezTo>
                    <a:pt x="31475" y="12181"/>
                    <a:pt x="31290" y="12170"/>
                    <a:pt x="31093" y="12170"/>
                  </a:cubicBezTo>
                  <a:cubicBezTo>
                    <a:pt x="30586" y="12170"/>
                    <a:pt x="29996" y="12244"/>
                    <a:pt x="29440" y="12244"/>
                  </a:cubicBezTo>
                  <a:cubicBezTo>
                    <a:pt x="28596" y="12244"/>
                    <a:pt x="27831" y="12074"/>
                    <a:pt x="27558" y="11221"/>
                  </a:cubicBezTo>
                  <a:cubicBezTo>
                    <a:pt x="27556" y="11216"/>
                    <a:pt x="27554" y="11213"/>
                    <a:pt x="27553" y="11208"/>
                  </a:cubicBezTo>
                  <a:cubicBezTo>
                    <a:pt x="27728" y="10874"/>
                    <a:pt x="27908" y="10542"/>
                    <a:pt x="28095" y="10214"/>
                  </a:cubicBezTo>
                  <a:close/>
                  <a:moveTo>
                    <a:pt x="14660" y="1370"/>
                  </a:moveTo>
                  <a:cubicBezTo>
                    <a:pt x="15263" y="1370"/>
                    <a:pt x="15869" y="1439"/>
                    <a:pt x="16455" y="1538"/>
                  </a:cubicBezTo>
                  <a:cubicBezTo>
                    <a:pt x="18118" y="1818"/>
                    <a:pt x="19726" y="2404"/>
                    <a:pt x="21257" y="3099"/>
                  </a:cubicBezTo>
                  <a:cubicBezTo>
                    <a:pt x="22828" y="3813"/>
                    <a:pt x="24323" y="4682"/>
                    <a:pt x="25723" y="5693"/>
                  </a:cubicBezTo>
                  <a:cubicBezTo>
                    <a:pt x="26815" y="6485"/>
                    <a:pt x="27889" y="7386"/>
                    <a:pt x="28687" y="8487"/>
                  </a:cubicBezTo>
                  <a:cubicBezTo>
                    <a:pt x="26652" y="11481"/>
                    <a:pt x="25506" y="14976"/>
                    <a:pt x="23506" y="17990"/>
                  </a:cubicBezTo>
                  <a:cubicBezTo>
                    <a:pt x="22613" y="19328"/>
                    <a:pt x="21771" y="20788"/>
                    <a:pt x="20378" y="21664"/>
                  </a:cubicBezTo>
                  <a:lnTo>
                    <a:pt x="20380" y="21664"/>
                  </a:lnTo>
                  <a:cubicBezTo>
                    <a:pt x="19771" y="22046"/>
                    <a:pt x="19098" y="22157"/>
                    <a:pt x="18406" y="22157"/>
                  </a:cubicBezTo>
                  <a:cubicBezTo>
                    <a:pt x="17678" y="22157"/>
                    <a:pt x="16928" y="22034"/>
                    <a:pt x="16211" y="21972"/>
                  </a:cubicBezTo>
                  <a:cubicBezTo>
                    <a:pt x="16191" y="21911"/>
                    <a:pt x="16138" y="21862"/>
                    <a:pt x="16051" y="21857"/>
                  </a:cubicBezTo>
                  <a:cubicBezTo>
                    <a:pt x="15060" y="21790"/>
                    <a:pt x="14184" y="21342"/>
                    <a:pt x="13419" y="20731"/>
                  </a:cubicBezTo>
                  <a:cubicBezTo>
                    <a:pt x="13378" y="20699"/>
                    <a:pt x="13335" y="20685"/>
                    <a:pt x="13295" y="20685"/>
                  </a:cubicBezTo>
                  <a:cubicBezTo>
                    <a:pt x="13127" y="20685"/>
                    <a:pt x="12994" y="20920"/>
                    <a:pt x="13162" y="21053"/>
                  </a:cubicBezTo>
                  <a:cubicBezTo>
                    <a:pt x="13846" y="21600"/>
                    <a:pt x="14626" y="22029"/>
                    <a:pt x="15482" y="22197"/>
                  </a:cubicBezTo>
                  <a:cubicBezTo>
                    <a:pt x="15485" y="22223"/>
                    <a:pt x="15492" y="22246"/>
                    <a:pt x="15505" y="22268"/>
                  </a:cubicBezTo>
                  <a:cubicBezTo>
                    <a:pt x="15195" y="22873"/>
                    <a:pt x="15015" y="23492"/>
                    <a:pt x="15030" y="24176"/>
                  </a:cubicBezTo>
                  <a:cubicBezTo>
                    <a:pt x="15047" y="24915"/>
                    <a:pt x="15352" y="25599"/>
                    <a:pt x="15517" y="26308"/>
                  </a:cubicBezTo>
                  <a:cubicBezTo>
                    <a:pt x="15624" y="26763"/>
                    <a:pt x="15726" y="27225"/>
                    <a:pt x="15630" y="27691"/>
                  </a:cubicBezTo>
                  <a:cubicBezTo>
                    <a:pt x="15517" y="28249"/>
                    <a:pt x="15243" y="28793"/>
                    <a:pt x="15040" y="29327"/>
                  </a:cubicBezTo>
                  <a:cubicBezTo>
                    <a:pt x="14942" y="29335"/>
                    <a:pt x="14843" y="29338"/>
                    <a:pt x="14745" y="29338"/>
                  </a:cubicBezTo>
                  <a:cubicBezTo>
                    <a:pt x="13438" y="29338"/>
                    <a:pt x="12127" y="28709"/>
                    <a:pt x="10945" y="28239"/>
                  </a:cubicBezTo>
                  <a:cubicBezTo>
                    <a:pt x="9507" y="27669"/>
                    <a:pt x="8045" y="26980"/>
                    <a:pt x="6948" y="25862"/>
                  </a:cubicBezTo>
                  <a:cubicBezTo>
                    <a:pt x="7190" y="25360"/>
                    <a:pt x="7397" y="24828"/>
                    <a:pt x="7689" y="24356"/>
                  </a:cubicBezTo>
                  <a:cubicBezTo>
                    <a:pt x="7932" y="23966"/>
                    <a:pt x="8326" y="23722"/>
                    <a:pt x="8711" y="23489"/>
                  </a:cubicBezTo>
                  <a:cubicBezTo>
                    <a:pt x="9338" y="23105"/>
                    <a:pt x="10026" y="22846"/>
                    <a:pt x="10603" y="22381"/>
                  </a:cubicBezTo>
                  <a:cubicBezTo>
                    <a:pt x="11157" y="21934"/>
                    <a:pt x="11502" y="21317"/>
                    <a:pt x="11732" y="20654"/>
                  </a:cubicBezTo>
                  <a:cubicBezTo>
                    <a:pt x="11867" y="20619"/>
                    <a:pt x="11964" y="20414"/>
                    <a:pt x="11829" y="20281"/>
                  </a:cubicBezTo>
                  <a:cubicBezTo>
                    <a:pt x="11407" y="19865"/>
                    <a:pt x="10935" y="19492"/>
                    <a:pt x="10486" y="19098"/>
                  </a:cubicBezTo>
                  <a:cubicBezTo>
                    <a:pt x="10760" y="18729"/>
                    <a:pt x="10980" y="18319"/>
                    <a:pt x="11337" y="18022"/>
                  </a:cubicBezTo>
                  <a:cubicBezTo>
                    <a:pt x="11502" y="17886"/>
                    <a:pt x="11373" y="17644"/>
                    <a:pt x="11211" y="17644"/>
                  </a:cubicBezTo>
                  <a:cubicBezTo>
                    <a:pt x="11172" y="17644"/>
                    <a:pt x="11131" y="17658"/>
                    <a:pt x="11091" y="17690"/>
                  </a:cubicBezTo>
                  <a:cubicBezTo>
                    <a:pt x="10708" y="18007"/>
                    <a:pt x="10471" y="18433"/>
                    <a:pt x="10179" y="18821"/>
                  </a:cubicBezTo>
                  <a:cubicBezTo>
                    <a:pt x="9996" y="18651"/>
                    <a:pt x="9820" y="18471"/>
                    <a:pt x="9655" y="18282"/>
                  </a:cubicBezTo>
                  <a:cubicBezTo>
                    <a:pt x="10264" y="17428"/>
                    <a:pt x="10861" y="16546"/>
                    <a:pt x="11705" y="15905"/>
                  </a:cubicBezTo>
                  <a:cubicBezTo>
                    <a:pt x="11877" y="15774"/>
                    <a:pt x="11747" y="15530"/>
                    <a:pt x="11578" y="15530"/>
                  </a:cubicBezTo>
                  <a:cubicBezTo>
                    <a:pt x="11539" y="15530"/>
                    <a:pt x="11498" y="15543"/>
                    <a:pt x="11458" y="15573"/>
                  </a:cubicBezTo>
                  <a:cubicBezTo>
                    <a:pt x="10613" y="16217"/>
                    <a:pt x="9999" y="17088"/>
                    <a:pt x="9388" y="17945"/>
                  </a:cubicBezTo>
                  <a:cubicBezTo>
                    <a:pt x="9268" y="17780"/>
                    <a:pt x="9161" y="17603"/>
                    <a:pt x="9068" y="17422"/>
                  </a:cubicBezTo>
                  <a:cubicBezTo>
                    <a:pt x="9624" y="16639"/>
                    <a:pt x="10161" y="15840"/>
                    <a:pt x="10873" y="15190"/>
                  </a:cubicBezTo>
                  <a:cubicBezTo>
                    <a:pt x="11029" y="15048"/>
                    <a:pt x="10905" y="14807"/>
                    <a:pt x="10748" y="14807"/>
                  </a:cubicBezTo>
                  <a:cubicBezTo>
                    <a:pt x="10709" y="14807"/>
                    <a:pt x="10667" y="14822"/>
                    <a:pt x="10628" y="14858"/>
                  </a:cubicBezTo>
                  <a:cubicBezTo>
                    <a:pt x="9944" y="15483"/>
                    <a:pt x="9412" y="16226"/>
                    <a:pt x="8880" y="16975"/>
                  </a:cubicBezTo>
                  <a:cubicBezTo>
                    <a:pt x="8871" y="16951"/>
                    <a:pt x="8863" y="16928"/>
                    <a:pt x="8856" y="16905"/>
                  </a:cubicBezTo>
                  <a:cubicBezTo>
                    <a:pt x="8758" y="16589"/>
                    <a:pt x="8698" y="16262"/>
                    <a:pt x="8676" y="15934"/>
                  </a:cubicBezTo>
                  <a:cubicBezTo>
                    <a:pt x="9153" y="15270"/>
                    <a:pt x="9689" y="14634"/>
                    <a:pt x="10396" y="14207"/>
                  </a:cubicBezTo>
                  <a:cubicBezTo>
                    <a:pt x="10587" y="14092"/>
                    <a:pt x="10444" y="13843"/>
                    <a:pt x="10261" y="13843"/>
                  </a:cubicBezTo>
                  <a:cubicBezTo>
                    <a:pt x="10225" y="13843"/>
                    <a:pt x="10188" y="13853"/>
                    <a:pt x="10151" y="13875"/>
                  </a:cubicBezTo>
                  <a:cubicBezTo>
                    <a:pt x="9567" y="14229"/>
                    <a:pt x="9088" y="14721"/>
                    <a:pt x="8669" y="15255"/>
                  </a:cubicBezTo>
                  <a:cubicBezTo>
                    <a:pt x="8688" y="14894"/>
                    <a:pt x="8731" y="14536"/>
                    <a:pt x="8794" y="14180"/>
                  </a:cubicBezTo>
                  <a:lnTo>
                    <a:pt x="8796" y="14177"/>
                  </a:lnTo>
                  <a:cubicBezTo>
                    <a:pt x="8833" y="14127"/>
                    <a:pt x="8845" y="14062"/>
                    <a:pt x="8826" y="14002"/>
                  </a:cubicBezTo>
                  <a:cubicBezTo>
                    <a:pt x="8898" y="13627"/>
                    <a:pt x="8983" y="13255"/>
                    <a:pt x="9071" y="12893"/>
                  </a:cubicBezTo>
                  <a:cubicBezTo>
                    <a:pt x="9085" y="12869"/>
                    <a:pt x="9093" y="12844"/>
                    <a:pt x="9098" y="12819"/>
                  </a:cubicBezTo>
                  <a:cubicBezTo>
                    <a:pt x="9103" y="12793"/>
                    <a:pt x="9105" y="12766"/>
                    <a:pt x="9110" y="12738"/>
                  </a:cubicBezTo>
                  <a:cubicBezTo>
                    <a:pt x="9178" y="12457"/>
                    <a:pt x="9247" y="12182"/>
                    <a:pt x="9308" y="11915"/>
                  </a:cubicBezTo>
                  <a:cubicBezTo>
                    <a:pt x="10109" y="8427"/>
                    <a:pt x="11807" y="5214"/>
                    <a:pt x="12581" y="1720"/>
                  </a:cubicBezTo>
                  <a:cubicBezTo>
                    <a:pt x="13245" y="1465"/>
                    <a:pt x="13950" y="1370"/>
                    <a:pt x="14660" y="1370"/>
                  </a:cubicBezTo>
                  <a:close/>
                  <a:moveTo>
                    <a:pt x="6569" y="25701"/>
                  </a:moveTo>
                  <a:cubicBezTo>
                    <a:pt x="6553" y="25736"/>
                    <a:pt x="6536" y="25771"/>
                    <a:pt x="6517" y="25806"/>
                  </a:cubicBezTo>
                  <a:cubicBezTo>
                    <a:pt x="6482" y="25867"/>
                    <a:pt x="6487" y="25942"/>
                    <a:pt x="6531" y="25997"/>
                  </a:cubicBezTo>
                  <a:cubicBezTo>
                    <a:pt x="6541" y="26021"/>
                    <a:pt x="6554" y="26043"/>
                    <a:pt x="6573" y="26061"/>
                  </a:cubicBezTo>
                  <a:cubicBezTo>
                    <a:pt x="7699" y="27232"/>
                    <a:pt x="9165" y="27958"/>
                    <a:pt x="10653" y="28565"/>
                  </a:cubicBezTo>
                  <a:cubicBezTo>
                    <a:pt x="11927" y="29084"/>
                    <a:pt x="13349" y="29750"/>
                    <a:pt x="14763" y="29750"/>
                  </a:cubicBezTo>
                  <a:cubicBezTo>
                    <a:pt x="14892" y="29750"/>
                    <a:pt x="15021" y="29744"/>
                    <a:pt x="15150" y="29732"/>
                  </a:cubicBezTo>
                  <a:cubicBezTo>
                    <a:pt x="15167" y="29731"/>
                    <a:pt x="15183" y="29727"/>
                    <a:pt x="15198" y="29722"/>
                  </a:cubicBezTo>
                  <a:cubicBezTo>
                    <a:pt x="15202" y="29723"/>
                    <a:pt x="15206" y="29723"/>
                    <a:pt x="15209" y="29723"/>
                  </a:cubicBezTo>
                  <a:cubicBezTo>
                    <a:pt x="15258" y="29723"/>
                    <a:pt x="15304" y="29701"/>
                    <a:pt x="15339" y="29666"/>
                  </a:cubicBezTo>
                  <a:cubicBezTo>
                    <a:pt x="15602" y="30134"/>
                    <a:pt x="15914" y="30578"/>
                    <a:pt x="16131" y="31070"/>
                  </a:cubicBezTo>
                  <a:cubicBezTo>
                    <a:pt x="16448" y="31794"/>
                    <a:pt x="16124" y="32492"/>
                    <a:pt x="15857" y="33172"/>
                  </a:cubicBezTo>
                  <a:lnTo>
                    <a:pt x="15859" y="33172"/>
                  </a:lnTo>
                  <a:cubicBezTo>
                    <a:pt x="15372" y="34425"/>
                    <a:pt x="14860" y="35689"/>
                    <a:pt x="14241" y="36884"/>
                  </a:cubicBezTo>
                  <a:cubicBezTo>
                    <a:pt x="14236" y="36883"/>
                    <a:pt x="14232" y="36883"/>
                    <a:pt x="14227" y="36883"/>
                  </a:cubicBezTo>
                  <a:cubicBezTo>
                    <a:pt x="14206" y="36883"/>
                    <a:pt x="14185" y="36886"/>
                    <a:pt x="14164" y="36892"/>
                  </a:cubicBezTo>
                  <a:cubicBezTo>
                    <a:pt x="13658" y="37039"/>
                    <a:pt x="13139" y="37103"/>
                    <a:pt x="12614" y="37103"/>
                  </a:cubicBezTo>
                  <a:cubicBezTo>
                    <a:pt x="10826" y="37103"/>
                    <a:pt x="8981" y="36357"/>
                    <a:pt x="7443" y="35606"/>
                  </a:cubicBezTo>
                  <a:cubicBezTo>
                    <a:pt x="5472" y="34642"/>
                    <a:pt x="3545" y="33374"/>
                    <a:pt x="1985" y="31811"/>
                  </a:cubicBezTo>
                  <a:cubicBezTo>
                    <a:pt x="1972" y="31791"/>
                    <a:pt x="1959" y="31774"/>
                    <a:pt x="1940" y="31759"/>
                  </a:cubicBezTo>
                  <a:cubicBezTo>
                    <a:pt x="1927" y="31748"/>
                    <a:pt x="1912" y="31736"/>
                    <a:pt x="1898" y="31724"/>
                  </a:cubicBezTo>
                  <a:cubicBezTo>
                    <a:pt x="1885" y="31712"/>
                    <a:pt x="1873" y="31699"/>
                    <a:pt x="1862" y="31686"/>
                  </a:cubicBezTo>
                  <a:cubicBezTo>
                    <a:pt x="2297" y="30411"/>
                    <a:pt x="2863" y="29170"/>
                    <a:pt x="3425" y="27948"/>
                  </a:cubicBezTo>
                  <a:cubicBezTo>
                    <a:pt x="3723" y="27300"/>
                    <a:pt x="3984" y="26558"/>
                    <a:pt x="4658" y="26218"/>
                  </a:cubicBezTo>
                  <a:cubicBezTo>
                    <a:pt x="5240" y="25924"/>
                    <a:pt x="5935" y="25872"/>
                    <a:pt x="6569" y="25701"/>
                  </a:cubicBezTo>
                  <a:close/>
                  <a:moveTo>
                    <a:pt x="844" y="31418"/>
                  </a:moveTo>
                  <a:cubicBezTo>
                    <a:pt x="1027" y="31418"/>
                    <a:pt x="1347" y="31744"/>
                    <a:pt x="1541" y="31943"/>
                  </a:cubicBezTo>
                  <a:cubicBezTo>
                    <a:pt x="1545" y="31949"/>
                    <a:pt x="1550" y="31956"/>
                    <a:pt x="1555" y="31961"/>
                  </a:cubicBezTo>
                  <a:cubicBezTo>
                    <a:pt x="3223" y="33686"/>
                    <a:pt x="5330" y="35045"/>
                    <a:pt x="7482" y="36083"/>
                  </a:cubicBezTo>
                  <a:cubicBezTo>
                    <a:pt x="9029" y="36828"/>
                    <a:pt x="10847" y="37505"/>
                    <a:pt x="12623" y="37505"/>
                  </a:cubicBezTo>
                  <a:cubicBezTo>
                    <a:pt x="13153" y="37505"/>
                    <a:pt x="13679" y="37445"/>
                    <a:pt x="14193" y="37309"/>
                  </a:cubicBezTo>
                  <a:cubicBezTo>
                    <a:pt x="14201" y="37311"/>
                    <a:pt x="14209" y="37312"/>
                    <a:pt x="14219" y="37314"/>
                  </a:cubicBezTo>
                  <a:cubicBezTo>
                    <a:pt x="14228" y="37315"/>
                    <a:pt x="14239" y="37315"/>
                    <a:pt x="14252" y="37315"/>
                  </a:cubicBezTo>
                  <a:cubicBezTo>
                    <a:pt x="14325" y="37315"/>
                    <a:pt x="14462" y="37307"/>
                    <a:pt x="14608" y="37307"/>
                  </a:cubicBezTo>
                  <a:cubicBezTo>
                    <a:pt x="14870" y="37307"/>
                    <a:pt x="15159" y="37332"/>
                    <a:pt x="15152" y="37474"/>
                  </a:cubicBezTo>
                  <a:lnTo>
                    <a:pt x="15153" y="37474"/>
                  </a:lnTo>
                  <a:cubicBezTo>
                    <a:pt x="15140" y="37728"/>
                    <a:pt x="14975" y="38036"/>
                    <a:pt x="14835" y="38243"/>
                  </a:cubicBezTo>
                  <a:lnTo>
                    <a:pt x="14835" y="38245"/>
                  </a:lnTo>
                  <a:cubicBezTo>
                    <a:pt x="14243" y="38417"/>
                    <a:pt x="13634" y="38492"/>
                    <a:pt x="13020" y="38492"/>
                  </a:cubicBezTo>
                  <a:cubicBezTo>
                    <a:pt x="10929" y="38492"/>
                    <a:pt x="8770" y="37622"/>
                    <a:pt x="6973" y="36745"/>
                  </a:cubicBezTo>
                  <a:cubicBezTo>
                    <a:pt x="4602" y="35588"/>
                    <a:pt x="2284" y="34060"/>
                    <a:pt x="432" y="32163"/>
                  </a:cubicBezTo>
                  <a:cubicBezTo>
                    <a:pt x="482" y="31926"/>
                    <a:pt x="591" y="31596"/>
                    <a:pt x="769" y="31444"/>
                  </a:cubicBezTo>
                  <a:cubicBezTo>
                    <a:pt x="790" y="31426"/>
                    <a:pt x="815" y="31418"/>
                    <a:pt x="844" y="31418"/>
                  </a:cubicBezTo>
                  <a:close/>
                  <a:moveTo>
                    <a:pt x="6091" y="0"/>
                  </a:moveTo>
                  <a:cubicBezTo>
                    <a:pt x="6024" y="0"/>
                    <a:pt x="5956" y="3"/>
                    <a:pt x="5889" y="10"/>
                  </a:cubicBezTo>
                  <a:cubicBezTo>
                    <a:pt x="5076" y="85"/>
                    <a:pt x="4357" y="797"/>
                    <a:pt x="3972" y="1466"/>
                  </a:cubicBezTo>
                  <a:cubicBezTo>
                    <a:pt x="3505" y="2275"/>
                    <a:pt x="3466" y="3288"/>
                    <a:pt x="3562" y="4193"/>
                  </a:cubicBezTo>
                  <a:cubicBezTo>
                    <a:pt x="3660" y="5136"/>
                    <a:pt x="3972" y="5978"/>
                    <a:pt x="4534" y="6741"/>
                  </a:cubicBezTo>
                  <a:cubicBezTo>
                    <a:pt x="5085" y="7490"/>
                    <a:pt x="5797" y="8102"/>
                    <a:pt x="6396" y="8809"/>
                  </a:cubicBezTo>
                  <a:cubicBezTo>
                    <a:pt x="7143" y="9695"/>
                    <a:pt x="7712" y="10956"/>
                    <a:pt x="7477" y="12134"/>
                  </a:cubicBezTo>
                  <a:cubicBezTo>
                    <a:pt x="7268" y="13186"/>
                    <a:pt x="5992" y="13205"/>
                    <a:pt x="5527" y="14047"/>
                  </a:cubicBezTo>
                  <a:cubicBezTo>
                    <a:pt x="5110" y="14804"/>
                    <a:pt x="5990" y="15293"/>
                    <a:pt x="6636" y="15295"/>
                  </a:cubicBezTo>
                  <a:cubicBezTo>
                    <a:pt x="6638" y="15295"/>
                    <a:pt x="6639" y="15295"/>
                    <a:pt x="6641" y="15295"/>
                  </a:cubicBezTo>
                  <a:cubicBezTo>
                    <a:pt x="7191" y="15295"/>
                    <a:pt x="7847" y="15035"/>
                    <a:pt x="8331" y="14654"/>
                  </a:cubicBezTo>
                  <a:lnTo>
                    <a:pt x="8331" y="14654"/>
                  </a:lnTo>
                  <a:cubicBezTo>
                    <a:pt x="8282" y="15041"/>
                    <a:pt x="8266" y="15432"/>
                    <a:pt x="8279" y="15820"/>
                  </a:cubicBezTo>
                  <a:cubicBezTo>
                    <a:pt x="8276" y="15842"/>
                    <a:pt x="8277" y="15865"/>
                    <a:pt x="8282" y="15887"/>
                  </a:cubicBezTo>
                  <a:cubicBezTo>
                    <a:pt x="8302" y="16324"/>
                    <a:pt x="8377" y="16756"/>
                    <a:pt x="8508" y="17175"/>
                  </a:cubicBezTo>
                  <a:cubicBezTo>
                    <a:pt x="8771" y="18009"/>
                    <a:pt x="9343" y="18641"/>
                    <a:pt x="9982" y="19217"/>
                  </a:cubicBezTo>
                  <a:cubicBezTo>
                    <a:pt x="10011" y="19277"/>
                    <a:pt x="10062" y="19323"/>
                    <a:pt x="10126" y="19343"/>
                  </a:cubicBezTo>
                  <a:cubicBezTo>
                    <a:pt x="10544" y="19710"/>
                    <a:pt x="10985" y="20057"/>
                    <a:pt x="11380" y="20424"/>
                  </a:cubicBezTo>
                  <a:cubicBezTo>
                    <a:pt x="11372" y="20439"/>
                    <a:pt x="11363" y="20454"/>
                    <a:pt x="11358" y="20471"/>
                  </a:cubicBezTo>
                  <a:cubicBezTo>
                    <a:pt x="11108" y="21197"/>
                    <a:pt x="10733" y="21785"/>
                    <a:pt x="10106" y="22238"/>
                  </a:cubicBezTo>
                  <a:cubicBezTo>
                    <a:pt x="9520" y="22661"/>
                    <a:pt x="8830" y="22920"/>
                    <a:pt x="8221" y="23307"/>
                  </a:cubicBezTo>
                  <a:cubicBezTo>
                    <a:pt x="7475" y="23779"/>
                    <a:pt x="7133" y="24486"/>
                    <a:pt x="6786" y="25237"/>
                  </a:cubicBezTo>
                  <a:cubicBezTo>
                    <a:pt x="6769" y="25233"/>
                    <a:pt x="6751" y="25230"/>
                    <a:pt x="6734" y="25230"/>
                  </a:cubicBezTo>
                  <a:cubicBezTo>
                    <a:pt x="6711" y="25230"/>
                    <a:pt x="6688" y="25234"/>
                    <a:pt x="6666" y="25242"/>
                  </a:cubicBezTo>
                  <a:cubicBezTo>
                    <a:pt x="5959" y="25484"/>
                    <a:pt x="5185" y="25527"/>
                    <a:pt x="4502" y="25836"/>
                  </a:cubicBezTo>
                  <a:cubicBezTo>
                    <a:pt x="3828" y="26139"/>
                    <a:pt x="3520" y="26773"/>
                    <a:pt x="3220" y="27405"/>
                  </a:cubicBezTo>
                  <a:cubicBezTo>
                    <a:pt x="2606" y="28698"/>
                    <a:pt x="2004" y="30024"/>
                    <a:pt x="1531" y="31379"/>
                  </a:cubicBezTo>
                  <a:cubicBezTo>
                    <a:pt x="1323" y="31190"/>
                    <a:pt x="1093" y="31023"/>
                    <a:pt x="833" y="31023"/>
                  </a:cubicBezTo>
                  <a:cubicBezTo>
                    <a:pt x="757" y="31023"/>
                    <a:pt x="679" y="31037"/>
                    <a:pt x="599" y="31069"/>
                  </a:cubicBezTo>
                  <a:cubicBezTo>
                    <a:pt x="250" y="31204"/>
                    <a:pt x="75" y="31828"/>
                    <a:pt x="12" y="32155"/>
                  </a:cubicBezTo>
                  <a:cubicBezTo>
                    <a:pt x="0" y="32208"/>
                    <a:pt x="12" y="32263"/>
                    <a:pt x="45" y="32306"/>
                  </a:cubicBezTo>
                  <a:cubicBezTo>
                    <a:pt x="54" y="32346"/>
                    <a:pt x="74" y="32385"/>
                    <a:pt x="104" y="32415"/>
                  </a:cubicBezTo>
                  <a:cubicBezTo>
                    <a:pt x="2045" y="34427"/>
                    <a:pt x="4504" y="36013"/>
                    <a:pt x="7011" y="37222"/>
                  </a:cubicBezTo>
                  <a:cubicBezTo>
                    <a:pt x="8817" y="38094"/>
                    <a:pt x="10948" y="38895"/>
                    <a:pt x="13028" y="38895"/>
                  </a:cubicBezTo>
                  <a:cubicBezTo>
                    <a:pt x="13694" y="38895"/>
                    <a:pt x="14354" y="38813"/>
                    <a:pt x="14997" y="38625"/>
                  </a:cubicBezTo>
                  <a:cubicBezTo>
                    <a:pt x="15035" y="38615"/>
                    <a:pt x="15068" y="38594"/>
                    <a:pt x="15093" y="38563"/>
                  </a:cubicBezTo>
                  <a:cubicBezTo>
                    <a:pt x="15118" y="38547"/>
                    <a:pt x="15140" y="38527"/>
                    <a:pt x="15155" y="38502"/>
                  </a:cubicBezTo>
                  <a:cubicBezTo>
                    <a:pt x="15360" y="38200"/>
                    <a:pt x="15577" y="37781"/>
                    <a:pt x="15560" y="37407"/>
                  </a:cubicBezTo>
                  <a:cubicBezTo>
                    <a:pt x="15552" y="37177"/>
                    <a:pt x="15309" y="37015"/>
                    <a:pt x="15112" y="36957"/>
                  </a:cubicBezTo>
                  <a:cubicBezTo>
                    <a:pt x="14973" y="36915"/>
                    <a:pt x="14831" y="36909"/>
                    <a:pt x="14688" y="36909"/>
                  </a:cubicBezTo>
                  <a:cubicBezTo>
                    <a:pt x="15325" y="35661"/>
                    <a:pt x="15852" y="34343"/>
                    <a:pt x="16353" y="33037"/>
                  </a:cubicBezTo>
                  <a:cubicBezTo>
                    <a:pt x="16603" y="32385"/>
                    <a:pt x="16786" y="31784"/>
                    <a:pt x="16578" y="31094"/>
                  </a:cubicBezTo>
                  <a:cubicBezTo>
                    <a:pt x="16368" y="30403"/>
                    <a:pt x="15851" y="29819"/>
                    <a:pt x="15539" y="29172"/>
                  </a:cubicBezTo>
                  <a:cubicBezTo>
                    <a:pt x="15854" y="28373"/>
                    <a:pt x="16176" y="27614"/>
                    <a:pt x="16022" y="26725"/>
                  </a:cubicBezTo>
                  <a:cubicBezTo>
                    <a:pt x="15901" y="26016"/>
                    <a:pt x="15627" y="25349"/>
                    <a:pt x="15495" y="24643"/>
                  </a:cubicBezTo>
                  <a:cubicBezTo>
                    <a:pt x="15347" y="23849"/>
                    <a:pt x="15527" y="23122"/>
                    <a:pt x="15891" y="22413"/>
                  </a:cubicBezTo>
                  <a:cubicBezTo>
                    <a:pt x="15899" y="22396"/>
                    <a:pt x="15906" y="22381"/>
                    <a:pt x="15909" y="22363"/>
                  </a:cubicBezTo>
                  <a:cubicBezTo>
                    <a:pt x="16736" y="22411"/>
                    <a:pt x="17568" y="22553"/>
                    <a:pt x="18390" y="22553"/>
                  </a:cubicBezTo>
                  <a:cubicBezTo>
                    <a:pt x="18978" y="22553"/>
                    <a:pt x="19561" y="22480"/>
                    <a:pt x="20133" y="22249"/>
                  </a:cubicBezTo>
                  <a:cubicBezTo>
                    <a:pt x="20958" y="21916"/>
                    <a:pt x="21624" y="21302"/>
                    <a:pt x="22198" y="20601"/>
                  </a:cubicBezTo>
                  <a:cubicBezTo>
                    <a:pt x="22255" y="21082"/>
                    <a:pt x="22446" y="21562"/>
                    <a:pt x="22677" y="21954"/>
                  </a:cubicBezTo>
                  <a:cubicBezTo>
                    <a:pt x="22914" y="22361"/>
                    <a:pt x="23366" y="22726"/>
                    <a:pt x="23832" y="22726"/>
                  </a:cubicBezTo>
                  <a:cubicBezTo>
                    <a:pt x="23994" y="22726"/>
                    <a:pt x="24159" y="22682"/>
                    <a:pt x="24316" y="22579"/>
                  </a:cubicBezTo>
                  <a:cubicBezTo>
                    <a:pt x="24887" y="22213"/>
                    <a:pt x="24538" y="21183"/>
                    <a:pt x="24428" y="20681"/>
                  </a:cubicBezTo>
                  <a:cubicBezTo>
                    <a:pt x="24150" y="19423"/>
                    <a:pt x="25289" y="18664"/>
                    <a:pt x="26311" y="18246"/>
                  </a:cubicBezTo>
                  <a:cubicBezTo>
                    <a:pt x="27094" y="17925"/>
                    <a:pt x="27926" y="17893"/>
                    <a:pt x="28766" y="17893"/>
                  </a:cubicBezTo>
                  <a:cubicBezTo>
                    <a:pt x="28970" y="17893"/>
                    <a:pt x="29175" y="17895"/>
                    <a:pt x="29379" y="17895"/>
                  </a:cubicBezTo>
                  <a:cubicBezTo>
                    <a:pt x="30195" y="17895"/>
                    <a:pt x="31009" y="17866"/>
                    <a:pt x="31781" y="17570"/>
                  </a:cubicBezTo>
                  <a:cubicBezTo>
                    <a:pt x="33426" y="16940"/>
                    <a:pt x="35042" y="15251"/>
                    <a:pt x="34871" y="13396"/>
                  </a:cubicBezTo>
                  <a:cubicBezTo>
                    <a:pt x="34712" y="11678"/>
                    <a:pt x="33046" y="11271"/>
                    <a:pt x="31619" y="10966"/>
                  </a:cubicBezTo>
                  <a:cubicBezTo>
                    <a:pt x="30870" y="10806"/>
                    <a:pt x="30106" y="10697"/>
                    <a:pt x="29369" y="10492"/>
                  </a:cubicBezTo>
                  <a:cubicBezTo>
                    <a:pt x="29047" y="10402"/>
                    <a:pt x="28270" y="10215"/>
                    <a:pt x="28458" y="9738"/>
                  </a:cubicBezTo>
                  <a:cubicBezTo>
                    <a:pt x="28478" y="9692"/>
                    <a:pt x="28478" y="9638"/>
                    <a:pt x="28462" y="9591"/>
                  </a:cubicBezTo>
                  <a:cubicBezTo>
                    <a:pt x="28637" y="9301"/>
                    <a:pt x="28822" y="9016"/>
                    <a:pt x="29012" y="8734"/>
                  </a:cubicBezTo>
                  <a:cubicBezTo>
                    <a:pt x="29046" y="8687"/>
                    <a:pt x="29057" y="8631"/>
                    <a:pt x="29046" y="8576"/>
                  </a:cubicBezTo>
                  <a:cubicBezTo>
                    <a:pt x="29117" y="8506"/>
                    <a:pt x="29127" y="8394"/>
                    <a:pt x="29067" y="8314"/>
                  </a:cubicBezTo>
                  <a:cubicBezTo>
                    <a:pt x="28280" y="7203"/>
                    <a:pt x="27216" y="6294"/>
                    <a:pt x="26130" y="5485"/>
                  </a:cubicBezTo>
                  <a:cubicBezTo>
                    <a:pt x="24780" y="4479"/>
                    <a:pt x="23312" y="3625"/>
                    <a:pt x="21794" y="2899"/>
                  </a:cubicBezTo>
                  <a:cubicBezTo>
                    <a:pt x="20285" y="2175"/>
                    <a:pt x="18696" y="1589"/>
                    <a:pt x="17058" y="1236"/>
                  </a:cubicBezTo>
                  <a:cubicBezTo>
                    <a:pt x="16289" y="1069"/>
                    <a:pt x="15480" y="953"/>
                    <a:pt x="14677" y="953"/>
                  </a:cubicBezTo>
                  <a:cubicBezTo>
                    <a:pt x="14087" y="953"/>
                    <a:pt x="13501" y="1016"/>
                    <a:pt x="12936" y="1167"/>
                  </a:cubicBezTo>
                  <a:cubicBezTo>
                    <a:pt x="12728" y="1222"/>
                    <a:pt x="12523" y="1293"/>
                    <a:pt x="12323" y="1374"/>
                  </a:cubicBezTo>
                  <a:cubicBezTo>
                    <a:pt x="12261" y="1396"/>
                    <a:pt x="12216" y="1448"/>
                    <a:pt x="12202" y="1513"/>
                  </a:cubicBezTo>
                  <a:cubicBezTo>
                    <a:pt x="12201" y="1521"/>
                    <a:pt x="12197" y="1528"/>
                    <a:pt x="12196" y="1538"/>
                  </a:cubicBezTo>
                  <a:cubicBezTo>
                    <a:pt x="12124" y="1871"/>
                    <a:pt x="12042" y="2202"/>
                    <a:pt x="11954" y="2530"/>
                  </a:cubicBezTo>
                  <a:cubicBezTo>
                    <a:pt x="11909" y="2550"/>
                    <a:pt x="11872" y="2587"/>
                    <a:pt x="11854" y="2632"/>
                  </a:cubicBezTo>
                  <a:cubicBezTo>
                    <a:pt x="11787" y="2777"/>
                    <a:pt x="11666" y="2836"/>
                    <a:pt x="11511" y="2836"/>
                  </a:cubicBezTo>
                  <a:cubicBezTo>
                    <a:pt x="10846" y="2836"/>
                    <a:pt x="9563" y="1742"/>
                    <a:pt x="9282" y="1543"/>
                  </a:cubicBezTo>
                  <a:cubicBezTo>
                    <a:pt x="8387" y="909"/>
                    <a:pt x="7259" y="0"/>
                    <a:pt x="6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5983100" y="2761175"/>
              <a:ext cx="190225" cy="291075"/>
            </a:xfrm>
            <a:custGeom>
              <a:rect b="b" l="l" r="r" t="t"/>
              <a:pathLst>
                <a:path extrusionOk="0" h="11643" w="7609">
                  <a:moveTo>
                    <a:pt x="2809" y="669"/>
                  </a:moveTo>
                  <a:lnTo>
                    <a:pt x="6900" y="2418"/>
                  </a:lnTo>
                  <a:lnTo>
                    <a:pt x="3240" y="10974"/>
                  </a:lnTo>
                  <a:lnTo>
                    <a:pt x="708" y="9890"/>
                  </a:lnTo>
                  <a:lnTo>
                    <a:pt x="3493" y="3379"/>
                  </a:lnTo>
                  <a:cubicBezTo>
                    <a:pt x="3557" y="3232"/>
                    <a:pt x="3488" y="3062"/>
                    <a:pt x="3342" y="3001"/>
                  </a:cubicBezTo>
                  <a:lnTo>
                    <a:pt x="2049" y="2447"/>
                  </a:lnTo>
                  <a:lnTo>
                    <a:pt x="2809" y="669"/>
                  </a:lnTo>
                  <a:close/>
                  <a:moveTo>
                    <a:pt x="2659" y="1"/>
                  </a:moveTo>
                  <a:cubicBezTo>
                    <a:pt x="2547" y="1"/>
                    <a:pt x="2440" y="67"/>
                    <a:pt x="2394" y="176"/>
                  </a:cubicBezTo>
                  <a:lnTo>
                    <a:pt x="1405" y="2487"/>
                  </a:lnTo>
                  <a:cubicBezTo>
                    <a:pt x="1341" y="2634"/>
                    <a:pt x="1410" y="2802"/>
                    <a:pt x="1557" y="2865"/>
                  </a:cubicBezTo>
                  <a:lnTo>
                    <a:pt x="2849" y="3419"/>
                  </a:lnTo>
                  <a:lnTo>
                    <a:pt x="64" y="9928"/>
                  </a:lnTo>
                  <a:cubicBezTo>
                    <a:pt x="0" y="10075"/>
                    <a:pt x="69" y="10245"/>
                    <a:pt x="215" y="10309"/>
                  </a:cubicBezTo>
                  <a:lnTo>
                    <a:pt x="3278" y="11620"/>
                  </a:lnTo>
                  <a:cubicBezTo>
                    <a:pt x="3315" y="11635"/>
                    <a:pt x="3353" y="11643"/>
                    <a:pt x="3390" y="11643"/>
                  </a:cubicBezTo>
                  <a:cubicBezTo>
                    <a:pt x="3503" y="11643"/>
                    <a:pt x="3611" y="11576"/>
                    <a:pt x="3658" y="11466"/>
                  </a:cubicBezTo>
                  <a:lnTo>
                    <a:pt x="7547" y="2382"/>
                  </a:lnTo>
                  <a:cubicBezTo>
                    <a:pt x="7609" y="2233"/>
                    <a:pt x="7540" y="2063"/>
                    <a:pt x="7393" y="2001"/>
                  </a:cubicBezTo>
                  <a:lnTo>
                    <a:pt x="2773" y="25"/>
                  </a:lnTo>
                  <a:cubicBezTo>
                    <a:pt x="2735" y="9"/>
                    <a:pt x="2697" y="1"/>
                    <a:pt x="2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6237053" y="2825750"/>
              <a:ext cx="58225" cy="57600"/>
            </a:xfrm>
            <a:custGeom>
              <a:rect b="b" l="l" r="r" t="t"/>
              <a:pathLst>
                <a:path extrusionOk="0" h="2304" w="2329">
                  <a:moveTo>
                    <a:pt x="1131" y="408"/>
                  </a:moveTo>
                  <a:cubicBezTo>
                    <a:pt x="1241" y="408"/>
                    <a:pt x="1354" y="438"/>
                    <a:pt x="1455" y="504"/>
                  </a:cubicBezTo>
                  <a:cubicBezTo>
                    <a:pt x="1894" y="783"/>
                    <a:pt x="1847" y="1474"/>
                    <a:pt x="1445" y="1747"/>
                  </a:cubicBezTo>
                  <a:cubicBezTo>
                    <a:pt x="1296" y="1836"/>
                    <a:pt x="1138" y="1898"/>
                    <a:pt x="991" y="1898"/>
                  </a:cubicBezTo>
                  <a:cubicBezTo>
                    <a:pt x="841" y="1898"/>
                    <a:pt x="703" y="1834"/>
                    <a:pt x="597" y="1667"/>
                  </a:cubicBezTo>
                  <a:cubicBezTo>
                    <a:pt x="437" y="1412"/>
                    <a:pt x="469" y="1038"/>
                    <a:pt x="581" y="775"/>
                  </a:cubicBezTo>
                  <a:cubicBezTo>
                    <a:pt x="677" y="542"/>
                    <a:pt x="900" y="408"/>
                    <a:pt x="1131" y="408"/>
                  </a:cubicBezTo>
                  <a:close/>
                  <a:moveTo>
                    <a:pt x="1128" y="0"/>
                  </a:moveTo>
                  <a:cubicBezTo>
                    <a:pt x="820" y="0"/>
                    <a:pt x="514" y="139"/>
                    <a:pt x="317" y="409"/>
                  </a:cubicBezTo>
                  <a:cubicBezTo>
                    <a:pt x="19" y="818"/>
                    <a:pt x="0" y="1440"/>
                    <a:pt x="245" y="1876"/>
                  </a:cubicBezTo>
                  <a:cubicBezTo>
                    <a:pt x="419" y="2183"/>
                    <a:pt x="682" y="2304"/>
                    <a:pt x="965" y="2304"/>
                  </a:cubicBezTo>
                  <a:cubicBezTo>
                    <a:pt x="1207" y="2304"/>
                    <a:pt x="1463" y="2215"/>
                    <a:pt x="1690" y="2079"/>
                  </a:cubicBezTo>
                  <a:cubicBezTo>
                    <a:pt x="1705" y="2071"/>
                    <a:pt x="1718" y="2061"/>
                    <a:pt x="1732" y="2049"/>
                  </a:cubicBezTo>
                  <a:cubicBezTo>
                    <a:pt x="2272" y="1640"/>
                    <a:pt x="2329" y="791"/>
                    <a:pt x="1852" y="304"/>
                  </a:cubicBezTo>
                  <a:cubicBezTo>
                    <a:pt x="1653" y="100"/>
                    <a:pt x="1389" y="0"/>
                    <a:pt x="1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6172978" y="2907125"/>
              <a:ext cx="102925" cy="106825"/>
            </a:xfrm>
            <a:custGeom>
              <a:rect b="b" l="l" r="r" t="t"/>
              <a:pathLst>
                <a:path extrusionOk="0" h="4273" w="4117">
                  <a:moveTo>
                    <a:pt x="2480" y="380"/>
                  </a:moveTo>
                  <a:cubicBezTo>
                    <a:pt x="2512" y="401"/>
                    <a:pt x="2549" y="411"/>
                    <a:pt x="2586" y="411"/>
                  </a:cubicBezTo>
                  <a:cubicBezTo>
                    <a:pt x="2589" y="411"/>
                    <a:pt x="2592" y="411"/>
                    <a:pt x="2595" y="410"/>
                  </a:cubicBezTo>
                  <a:cubicBezTo>
                    <a:pt x="2615" y="410"/>
                    <a:pt x="2636" y="410"/>
                    <a:pt x="2656" y="410"/>
                  </a:cubicBezTo>
                  <a:cubicBezTo>
                    <a:pt x="2962" y="410"/>
                    <a:pt x="3264" y="454"/>
                    <a:pt x="3567" y="454"/>
                  </a:cubicBezTo>
                  <a:cubicBezTo>
                    <a:pt x="3015" y="1785"/>
                    <a:pt x="2073" y="2973"/>
                    <a:pt x="783" y="3622"/>
                  </a:cubicBezTo>
                  <a:cubicBezTo>
                    <a:pt x="1426" y="2582"/>
                    <a:pt x="1993" y="1500"/>
                    <a:pt x="2480" y="380"/>
                  </a:cubicBezTo>
                  <a:close/>
                  <a:moveTo>
                    <a:pt x="2613" y="1"/>
                  </a:moveTo>
                  <a:cubicBezTo>
                    <a:pt x="2590" y="1"/>
                    <a:pt x="2568" y="1"/>
                    <a:pt x="2545" y="2"/>
                  </a:cubicBezTo>
                  <a:cubicBezTo>
                    <a:pt x="2543" y="2"/>
                    <a:pt x="2541" y="2"/>
                    <a:pt x="2539" y="2"/>
                  </a:cubicBezTo>
                  <a:cubicBezTo>
                    <a:pt x="2496" y="2"/>
                    <a:pt x="2453" y="18"/>
                    <a:pt x="2423" y="47"/>
                  </a:cubicBezTo>
                  <a:cubicBezTo>
                    <a:pt x="2389" y="29"/>
                    <a:pt x="2350" y="19"/>
                    <a:pt x="2312" y="19"/>
                  </a:cubicBezTo>
                  <a:cubicBezTo>
                    <a:pt x="2241" y="19"/>
                    <a:pt x="2172" y="54"/>
                    <a:pt x="2135" y="140"/>
                  </a:cubicBezTo>
                  <a:cubicBezTo>
                    <a:pt x="1566" y="1461"/>
                    <a:pt x="885" y="2732"/>
                    <a:pt x="98" y="3939"/>
                  </a:cubicBezTo>
                  <a:cubicBezTo>
                    <a:pt x="1" y="4088"/>
                    <a:pt x="97" y="4272"/>
                    <a:pt x="259" y="4272"/>
                  </a:cubicBezTo>
                  <a:cubicBezTo>
                    <a:pt x="283" y="4272"/>
                    <a:pt x="309" y="4268"/>
                    <a:pt x="336" y="4259"/>
                  </a:cubicBezTo>
                  <a:cubicBezTo>
                    <a:pt x="2138" y="3640"/>
                    <a:pt x="3427" y="2060"/>
                    <a:pt x="4068" y="309"/>
                  </a:cubicBezTo>
                  <a:cubicBezTo>
                    <a:pt x="4116" y="176"/>
                    <a:pt x="4027" y="20"/>
                    <a:pt x="3883" y="20"/>
                  </a:cubicBezTo>
                  <a:cubicBezTo>
                    <a:pt x="3873" y="20"/>
                    <a:pt x="3863" y="20"/>
                    <a:pt x="3853" y="22"/>
                  </a:cubicBezTo>
                  <a:cubicBezTo>
                    <a:pt x="3740" y="38"/>
                    <a:pt x="3628" y="44"/>
                    <a:pt x="3516" y="44"/>
                  </a:cubicBezTo>
                  <a:cubicBezTo>
                    <a:pt x="3215" y="44"/>
                    <a:pt x="2915" y="1"/>
                    <a:pt x="2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5826025" y="3250650"/>
              <a:ext cx="183225" cy="81125"/>
            </a:xfrm>
            <a:custGeom>
              <a:rect b="b" l="l" r="r" t="t"/>
              <a:pathLst>
                <a:path extrusionOk="0" h="3245" w="7329">
                  <a:moveTo>
                    <a:pt x="307" y="1"/>
                  </a:moveTo>
                  <a:cubicBezTo>
                    <a:pt x="137" y="1"/>
                    <a:pt x="0" y="237"/>
                    <a:pt x="173" y="366"/>
                  </a:cubicBezTo>
                  <a:cubicBezTo>
                    <a:pt x="2130" y="1851"/>
                    <a:pt x="4617" y="2810"/>
                    <a:pt x="7026" y="3241"/>
                  </a:cubicBezTo>
                  <a:cubicBezTo>
                    <a:pt x="7040" y="3243"/>
                    <a:pt x="7053" y="3244"/>
                    <a:pt x="7066" y="3244"/>
                  </a:cubicBezTo>
                  <a:cubicBezTo>
                    <a:pt x="7292" y="3244"/>
                    <a:pt x="7328" y="2874"/>
                    <a:pt x="7081" y="2830"/>
                  </a:cubicBezTo>
                  <a:cubicBezTo>
                    <a:pt x="4749" y="2413"/>
                    <a:pt x="2325" y="1481"/>
                    <a:pt x="430" y="44"/>
                  </a:cubicBezTo>
                  <a:cubicBezTo>
                    <a:pt x="390" y="14"/>
                    <a:pt x="34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5708975" y="3340575"/>
              <a:ext cx="280575" cy="198900"/>
            </a:xfrm>
            <a:custGeom>
              <a:rect b="b" l="l" r="r" t="t"/>
              <a:pathLst>
                <a:path extrusionOk="0" h="7956" w="11223">
                  <a:moveTo>
                    <a:pt x="3043" y="434"/>
                  </a:moveTo>
                  <a:lnTo>
                    <a:pt x="10016" y="3419"/>
                  </a:lnTo>
                  <a:cubicBezTo>
                    <a:pt x="10121" y="3902"/>
                    <a:pt x="10315" y="4553"/>
                    <a:pt x="10725" y="4860"/>
                  </a:cubicBezTo>
                  <a:cubicBezTo>
                    <a:pt x="10333" y="5731"/>
                    <a:pt x="9849" y="6560"/>
                    <a:pt x="9454" y="7427"/>
                  </a:cubicBezTo>
                  <a:cubicBezTo>
                    <a:pt x="9186" y="7250"/>
                    <a:pt x="8892" y="7161"/>
                    <a:pt x="8595" y="7161"/>
                  </a:cubicBezTo>
                  <a:cubicBezTo>
                    <a:pt x="8317" y="7161"/>
                    <a:pt x="8037" y="7239"/>
                    <a:pt x="7773" y="7397"/>
                  </a:cubicBezTo>
                  <a:lnTo>
                    <a:pt x="7773" y="7397"/>
                  </a:lnTo>
                  <a:lnTo>
                    <a:pt x="1714" y="4803"/>
                  </a:lnTo>
                  <a:cubicBezTo>
                    <a:pt x="1574" y="4183"/>
                    <a:pt x="1137" y="3747"/>
                    <a:pt x="531" y="3607"/>
                  </a:cubicBezTo>
                  <a:cubicBezTo>
                    <a:pt x="886" y="2725"/>
                    <a:pt x="1153" y="1800"/>
                    <a:pt x="1512" y="918"/>
                  </a:cubicBezTo>
                  <a:cubicBezTo>
                    <a:pt x="1569" y="927"/>
                    <a:pt x="1627" y="932"/>
                    <a:pt x="1687" y="932"/>
                  </a:cubicBezTo>
                  <a:cubicBezTo>
                    <a:pt x="2151" y="932"/>
                    <a:pt x="2669" y="662"/>
                    <a:pt x="3043" y="434"/>
                  </a:cubicBezTo>
                  <a:close/>
                  <a:moveTo>
                    <a:pt x="3034" y="1"/>
                  </a:moveTo>
                  <a:cubicBezTo>
                    <a:pt x="2947" y="1"/>
                    <a:pt x="2875" y="53"/>
                    <a:pt x="2786" y="109"/>
                  </a:cubicBezTo>
                  <a:cubicBezTo>
                    <a:pt x="2534" y="269"/>
                    <a:pt x="2063" y="521"/>
                    <a:pt x="1696" y="521"/>
                  </a:cubicBezTo>
                  <a:cubicBezTo>
                    <a:pt x="1615" y="521"/>
                    <a:pt x="1538" y="508"/>
                    <a:pt x="1470" y="479"/>
                  </a:cubicBezTo>
                  <a:cubicBezTo>
                    <a:pt x="1444" y="468"/>
                    <a:pt x="1416" y="463"/>
                    <a:pt x="1389" y="463"/>
                  </a:cubicBezTo>
                  <a:cubicBezTo>
                    <a:pt x="1309" y="463"/>
                    <a:pt x="1233" y="509"/>
                    <a:pt x="1198" y="588"/>
                  </a:cubicBezTo>
                  <a:cubicBezTo>
                    <a:pt x="768" y="1604"/>
                    <a:pt x="484" y="2678"/>
                    <a:pt x="52" y="3689"/>
                  </a:cubicBezTo>
                  <a:cubicBezTo>
                    <a:pt x="1" y="3807"/>
                    <a:pt x="79" y="3962"/>
                    <a:pt x="214" y="3974"/>
                  </a:cubicBezTo>
                  <a:cubicBezTo>
                    <a:pt x="688" y="4016"/>
                    <a:pt x="1057" y="4231"/>
                    <a:pt x="1253" y="4676"/>
                  </a:cubicBezTo>
                  <a:cubicBezTo>
                    <a:pt x="1327" y="4840"/>
                    <a:pt x="1280" y="5068"/>
                    <a:pt x="1470" y="5148"/>
                  </a:cubicBezTo>
                  <a:cubicBezTo>
                    <a:pt x="1652" y="5227"/>
                    <a:pt x="1836" y="5305"/>
                    <a:pt x="2017" y="5384"/>
                  </a:cubicBezTo>
                  <a:lnTo>
                    <a:pt x="4581" y="6480"/>
                  </a:lnTo>
                  <a:lnTo>
                    <a:pt x="7097" y="7557"/>
                  </a:lnTo>
                  <a:lnTo>
                    <a:pt x="7681" y="7807"/>
                  </a:lnTo>
                  <a:cubicBezTo>
                    <a:pt x="7718" y="7824"/>
                    <a:pt x="7752" y="7831"/>
                    <a:pt x="7784" y="7831"/>
                  </a:cubicBezTo>
                  <a:cubicBezTo>
                    <a:pt x="7866" y="7831"/>
                    <a:pt x="7933" y="7783"/>
                    <a:pt x="8016" y="7726"/>
                  </a:cubicBezTo>
                  <a:cubicBezTo>
                    <a:pt x="8185" y="7609"/>
                    <a:pt x="8368" y="7559"/>
                    <a:pt x="8552" y="7559"/>
                  </a:cubicBezTo>
                  <a:cubicBezTo>
                    <a:pt x="8861" y="7559"/>
                    <a:pt x="9170" y="7701"/>
                    <a:pt x="9409" y="7909"/>
                  </a:cubicBezTo>
                  <a:cubicBezTo>
                    <a:pt x="9445" y="7941"/>
                    <a:pt x="9489" y="7955"/>
                    <a:pt x="9532" y="7955"/>
                  </a:cubicBezTo>
                  <a:cubicBezTo>
                    <a:pt x="9613" y="7955"/>
                    <a:pt x="9694" y="7907"/>
                    <a:pt x="9728" y="7829"/>
                  </a:cubicBezTo>
                  <a:cubicBezTo>
                    <a:pt x="10160" y="6820"/>
                    <a:pt x="10740" y="5869"/>
                    <a:pt x="11177" y="4858"/>
                  </a:cubicBezTo>
                  <a:cubicBezTo>
                    <a:pt x="11222" y="4753"/>
                    <a:pt x="11174" y="4633"/>
                    <a:pt x="11069" y="4588"/>
                  </a:cubicBezTo>
                  <a:cubicBezTo>
                    <a:pt x="10652" y="4408"/>
                    <a:pt x="10480" y="3634"/>
                    <a:pt x="10401" y="3245"/>
                  </a:cubicBezTo>
                  <a:cubicBezTo>
                    <a:pt x="10400" y="3238"/>
                    <a:pt x="10398" y="3232"/>
                    <a:pt x="10395" y="3227"/>
                  </a:cubicBezTo>
                  <a:cubicBezTo>
                    <a:pt x="10385" y="3160"/>
                    <a:pt x="10340" y="3105"/>
                    <a:pt x="10278" y="3080"/>
                  </a:cubicBezTo>
                  <a:lnTo>
                    <a:pt x="6164" y="1320"/>
                  </a:lnTo>
                  <a:lnTo>
                    <a:pt x="3696" y="264"/>
                  </a:lnTo>
                  <a:lnTo>
                    <a:pt x="3133" y="22"/>
                  </a:lnTo>
                  <a:cubicBezTo>
                    <a:pt x="3097" y="7"/>
                    <a:pt x="3065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5943975" y="2698225"/>
              <a:ext cx="278975" cy="96375"/>
            </a:xfrm>
            <a:custGeom>
              <a:rect b="b" l="l" r="r" t="t"/>
              <a:pathLst>
                <a:path extrusionOk="0" h="3855" w="11159">
                  <a:moveTo>
                    <a:pt x="1451" y="0"/>
                  </a:moveTo>
                  <a:cubicBezTo>
                    <a:pt x="1050" y="0"/>
                    <a:pt x="651" y="22"/>
                    <a:pt x="254" y="70"/>
                  </a:cubicBezTo>
                  <a:cubicBezTo>
                    <a:pt x="0" y="101"/>
                    <a:pt x="37" y="481"/>
                    <a:pt x="277" y="481"/>
                  </a:cubicBezTo>
                  <a:cubicBezTo>
                    <a:pt x="286" y="481"/>
                    <a:pt x="296" y="480"/>
                    <a:pt x="306" y="479"/>
                  </a:cubicBezTo>
                  <a:cubicBezTo>
                    <a:pt x="683" y="433"/>
                    <a:pt x="1063" y="412"/>
                    <a:pt x="1444" y="412"/>
                  </a:cubicBezTo>
                  <a:cubicBezTo>
                    <a:pt x="2923" y="412"/>
                    <a:pt x="4414" y="732"/>
                    <a:pt x="5812" y="1171"/>
                  </a:cubicBezTo>
                  <a:cubicBezTo>
                    <a:pt x="7581" y="1729"/>
                    <a:pt x="9359" y="2548"/>
                    <a:pt x="10745" y="3802"/>
                  </a:cubicBezTo>
                  <a:cubicBezTo>
                    <a:pt x="10786" y="3839"/>
                    <a:pt x="10829" y="3854"/>
                    <a:pt x="10870" y="3854"/>
                  </a:cubicBezTo>
                  <a:cubicBezTo>
                    <a:pt x="11029" y="3854"/>
                    <a:pt x="11158" y="3621"/>
                    <a:pt x="11002" y="3480"/>
                  </a:cubicBezTo>
                  <a:cubicBezTo>
                    <a:pt x="9587" y="2199"/>
                    <a:pt x="7776" y="1372"/>
                    <a:pt x="5974" y="791"/>
                  </a:cubicBezTo>
                  <a:cubicBezTo>
                    <a:pt x="4531" y="327"/>
                    <a:pt x="2984" y="0"/>
                    <a:pt x="1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5744875" y="3401925"/>
              <a:ext cx="85900" cy="49550"/>
            </a:xfrm>
            <a:custGeom>
              <a:rect b="b" l="l" r="r" t="t"/>
              <a:pathLst>
                <a:path extrusionOk="0" h="1982" w="3436">
                  <a:moveTo>
                    <a:pt x="3146" y="0"/>
                  </a:moveTo>
                  <a:cubicBezTo>
                    <a:pt x="3121" y="0"/>
                    <a:pt x="3094" y="5"/>
                    <a:pt x="3065" y="17"/>
                  </a:cubicBezTo>
                  <a:cubicBezTo>
                    <a:pt x="2048" y="436"/>
                    <a:pt x="1122" y="1036"/>
                    <a:pt x="189" y="1617"/>
                  </a:cubicBezTo>
                  <a:cubicBezTo>
                    <a:pt x="1" y="1733"/>
                    <a:pt x="141" y="1982"/>
                    <a:pt x="324" y="1982"/>
                  </a:cubicBezTo>
                  <a:cubicBezTo>
                    <a:pt x="360" y="1982"/>
                    <a:pt x="399" y="1972"/>
                    <a:pt x="436" y="1949"/>
                  </a:cubicBezTo>
                  <a:cubicBezTo>
                    <a:pt x="1337" y="1387"/>
                    <a:pt x="2233" y="806"/>
                    <a:pt x="3219" y="401"/>
                  </a:cubicBezTo>
                  <a:cubicBezTo>
                    <a:pt x="3436" y="311"/>
                    <a:pt x="3342" y="0"/>
                    <a:pt x="3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5777350" y="3421575"/>
              <a:ext cx="67900" cy="43800"/>
            </a:xfrm>
            <a:custGeom>
              <a:rect b="b" l="l" r="r" t="t"/>
              <a:pathLst>
                <a:path extrusionOk="0" h="1752" w="2716">
                  <a:moveTo>
                    <a:pt x="2399" y="1"/>
                  </a:moveTo>
                  <a:cubicBezTo>
                    <a:pt x="2361" y="1"/>
                    <a:pt x="2322" y="12"/>
                    <a:pt x="2283" y="37"/>
                  </a:cubicBezTo>
                  <a:cubicBezTo>
                    <a:pt x="1586" y="489"/>
                    <a:pt x="866" y="909"/>
                    <a:pt x="182" y="1381"/>
                  </a:cubicBezTo>
                  <a:cubicBezTo>
                    <a:pt x="1" y="1506"/>
                    <a:pt x="135" y="1751"/>
                    <a:pt x="310" y="1751"/>
                  </a:cubicBezTo>
                  <a:cubicBezTo>
                    <a:pt x="348" y="1751"/>
                    <a:pt x="388" y="1740"/>
                    <a:pt x="427" y="1713"/>
                  </a:cubicBezTo>
                  <a:cubicBezTo>
                    <a:pt x="1112" y="1241"/>
                    <a:pt x="1831" y="821"/>
                    <a:pt x="2530" y="369"/>
                  </a:cubicBezTo>
                  <a:cubicBezTo>
                    <a:pt x="2715" y="247"/>
                    <a:pt x="2577" y="1"/>
                    <a:pt x="2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5861125" y="3432325"/>
              <a:ext cx="61750" cy="42000"/>
            </a:xfrm>
            <a:custGeom>
              <a:rect b="b" l="l" r="r" t="t"/>
              <a:pathLst>
                <a:path extrusionOk="0" h="1680" w="2470">
                  <a:moveTo>
                    <a:pt x="2202" y="0"/>
                  </a:moveTo>
                  <a:cubicBezTo>
                    <a:pt x="2174" y="0"/>
                    <a:pt x="2144" y="8"/>
                    <a:pt x="2112" y="24"/>
                  </a:cubicBezTo>
                  <a:cubicBezTo>
                    <a:pt x="1418" y="377"/>
                    <a:pt x="814" y="861"/>
                    <a:pt x="180" y="1308"/>
                  </a:cubicBezTo>
                  <a:cubicBezTo>
                    <a:pt x="1" y="1434"/>
                    <a:pt x="135" y="1679"/>
                    <a:pt x="310" y="1679"/>
                  </a:cubicBezTo>
                  <a:cubicBezTo>
                    <a:pt x="348" y="1679"/>
                    <a:pt x="388" y="1667"/>
                    <a:pt x="427" y="1640"/>
                  </a:cubicBezTo>
                  <a:cubicBezTo>
                    <a:pt x="1031" y="1215"/>
                    <a:pt x="1605" y="743"/>
                    <a:pt x="2265" y="406"/>
                  </a:cubicBezTo>
                  <a:cubicBezTo>
                    <a:pt x="2469" y="303"/>
                    <a:pt x="2384" y="0"/>
                    <a:pt x="2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pic>
        <p:nvPicPr>
          <p:cNvPr id="813" name="Google Shape;813;p32"/>
          <p:cNvPicPr preferRelativeResize="0"/>
          <p:nvPr/>
        </p:nvPicPr>
        <p:blipFill rotWithShape="1">
          <a:blip r:embed="rId3">
            <a:alphaModFix/>
          </a:blip>
          <a:srcRect b="32593" l="9973" r="8943" t="31788"/>
          <a:stretch/>
        </p:blipFill>
        <p:spPr>
          <a:xfrm>
            <a:off x="91601" y="1571855"/>
            <a:ext cx="3488626" cy="153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800" y="1473800"/>
            <a:ext cx="2156851" cy="1576151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2"/>
          <p:cNvSpPr txBox="1"/>
          <p:nvPr/>
        </p:nvSpPr>
        <p:spPr>
          <a:xfrm>
            <a:off x="214350" y="3272700"/>
            <a:ext cx="87153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Research Question: Research if VORP increases by 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season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investigate to see if the 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rate at which VORP 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changes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by season varies from 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player</a:t>
            </a:r>
            <a:r>
              <a:rPr lang="es"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player in the NBA.</a:t>
            </a:r>
            <a:endParaRPr sz="16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6" name="Google Shape;8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673" y="1473800"/>
            <a:ext cx="2156851" cy="15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822" name="Google Shape;822;p33"/>
          <p:cNvSpPr txBox="1"/>
          <p:nvPr>
            <p:ph idx="9" type="subTitle"/>
          </p:nvPr>
        </p:nvSpPr>
        <p:spPr>
          <a:xfrm>
            <a:off x="1709225" y="1828725"/>
            <a:ext cx="24417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823" name="Google Shape;823;p33"/>
          <p:cNvSpPr txBox="1"/>
          <p:nvPr>
            <p:ph idx="5" type="title"/>
          </p:nvPr>
        </p:nvSpPr>
        <p:spPr>
          <a:xfrm>
            <a:off x="1036337" y="1404975"/>
            <a:ext cx="672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824" name="Google Shape;824;p33"/>
          <p:cNvSpPr txBox="1"/>
          <p:nvPr>
            <p:ph idx="6" type="title"/>
          </p:nvPr>
        </p:nvSpPr>
        <p:spPr>
          <a:xfrm>
            <a:off x="4993112" y="3180625"/>
            <a:ext cx="672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825" name="Google Shape;825;p33"/>
          <p:cNvSpPr txBox="1"/>
          <p:nvPr>
            <p:ph idx="7" type="title"/>
          </p:nvPr>
        </p:nvSpPr>
        <p:spPr>
          <a:xfrm>
            <a:off x="1036412" y="3214700"/>
            <a:ext cx="672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826" name="Google Shape;826;p33"/>
          <p:cNvSpPr txBox="1"/>
          <p:nvPr>
            <p:ph idx="8" type="title"/>
          </p:nvPr>
        </p:nvSpPr>
        <p:spPr>
          <a:xfrm>
            <a:off x="4992962" y="1404975"/>
            <a:ext cx="672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grpSp>
        <p:nvGrpSpPr>
          <p:cNvPr id="827" name="Google Shape;827;p33"/>
          <p:cNvGrpSpPr/>
          <p:nvPr/>
        </p:nvGrpSpPr>
        <p:grpSpPr>
          <a:xfrm>
            <a:off x="921638" y="1268399"/>
            <a:ext cx="288036" cy="362041"/>
            <a:chOff x="5125125" y="828150"/>
            <a:chExt cx="234500" cy="294750"/>
          </a:xfrm>
        </p:grpSpPr>
        <p:sp>
          <p:nvSpPr>
            <p:cNvPr id="828" name="Google Shape;828;p3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3"/>
          <p:cNvGrpSpPr/>
          <p:nvPr/>
        </p:nvGrpSpPr>
        <p:grpSpPr>
          <a:xfrm>
            <a:off x="921638" y="3106724"/>
            <a:ext cx="288036" cy="362041"/>
            <a:chOff x="5125125" y="828150"/>
            <a:chExt cx="234500" cy="294750"/>
          </a:xfrm>
        </p:grpSpPr>
        <p:sp>
          <p:nvSpPr>
            <p:cNvPr id="834" name="Google Shape;834;p3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3"/>
          <p:cNvGrpSpPr/>
          <p:nvPr/>
        </p:nvGrpSpPr>
        <p:grpSpPr>
          <a:xfrm>
            <a:off x="4890366" y="1268399"/>
            <a:ext cx="288036" cy="362041"/>
            <a:chOff x="5125125" y="828150"/>
            <a:chExt cx="234500" cy="294750"/>
          </a:xfrm>
        </p:grpSpPr>
        <p:sp>
          <p:nvSpPr>
            <p:cNvPr id="840" name="Google Shape;840;p3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3"/>
          <p:cNvGrpSpPr/>
          <p:nvPr/>
        </p:nvGrpSpPr>
        <p:grpSpPr>
          <a:xfrm>
            <a:off x="4881374" y="3106724"/>
            <a:ext cx="288036" cy="362041"/>
            <a:chOff x="5125125" y="828150"/>
            <a:chExt cx="234500" cy="294750"/>
          </a:xfrm>
        </p:grpSpPr>
        <p:sp>
          <p:nvSpPr>
            <p:cNvPr id="846" name="Google Shape;846;p33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3"/>
          <p:cNvSpPr txBox="1"/>
          <p:nvPr>
            <p:ph idx="9" type="subTitle"/>
          </p:nvPr>
        </p:nvSpPr>
        <p:spPr>
          <a:xfrm>
            <a:off x="5665975" y="1859925"/>
            <a:ext cx="2441700" cy="4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Exploring Data</a:t>
            </a:r>
            <a:endParaRPr/>
          </a:p>
        </p:txBody>
      </p:sp>
      <p:sp>
        <p:nvSpPr>
          <p:cNvPr id="852" name="Google Shape;852;p33"/>
          <p:cNvSpPr txBox="1"/>
          <p:nvPr>
            <p:ph idx="9" type="subTitle"/>
          </p:nvPr>
        </p:nvSpPr>
        <p:spPr>
          <a:xfrm>
            <a:off x="1709225" y="3669650"/>
            <a:ext cx="2441700" cy="4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Modeling</a:t>
            </a:r>
            <a:endParaRPr/>
          </a:p>
        </p:txBody>
      </p:sp>
      <p:sp>
        <p:nvSpPr>
          <p:cNvPr id="853" name="Google Shape;853;p33"/>
          <p:cNvSpPr txBox="1"/>
          <p:nvPr>
            <p:ph idx="9" type="subTitle"/>
          </p:nvPr>
        </p:nvSpPr>
        <p:spPr>
          <a:xfrm>
            <a:off x="5665975" y="3635575"/>
            <a:ext cx="2441700" cy="4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4"/>
          <p:cNvSpPr txBox="1"/>
          <p:nvPr>
            <p:ph type="title"/>
          </p:nvPr>
        </p:nvSpPr>
        <p:spPr>
          <a:xfrm>
            <a:off x="1134150" y="1974950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4"/>
          <p:cNvSpPr txBox="1"/>
          <p:nvPr>
            <p:ph idx="1" type="subTitle"/>
          </p:nvPr>
        </p:nvSpPr>
        <p:spPr>
          <a:xfrm>
            <a:off x="1134150" y="3839350"/>
            <a:ext cx="5499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4"/>
          <p:cNvSpPr txBox="1"/>
          <p:nvPr>
            <p:ph idx="2" type="title"/>
          </p:nvPr>
        </p:nvSpPr>
        <p:spPr>
          <a:xfrm>
            <a:off x="1134150" y="820625"/>
            <a:ext cx="11940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861" name="Google Shape;861;p34"/>
          <p:cNvGrpSpPr/>
          <p:nvPr/>
        </p:nvGrpSpPr>
        <p:grpSpPr>
          <a:xfrm flipH="1" rot="589115">
            <a:off x="5558949" y="358274"/>
            <a:ext cx="2237697" cy="1360569"/>
            <a:chOff x="6028150" y="1626850"/>
            <a:chExt cx="1129975" cy="687050"/>
          </a:xfrm>
        </p:grpSpPr>
        <p:sp>
          <p:nvSpPr>
            <p:cNvPr id="862" name="Google Shape;862;p34"/>
            <p:cNvSpPr/>
            <p:nvPr/>
          </p:nvSpPr>
          <p:spPr>
            <a:xfrm>
              <a:off x="6028250" y="1626850"/>
              <a:ext cx="1106950" cy="687000"/>
            </a:xfrm>
            <a:custGeom>
              <a:rect b="b" l="l" r="r" t="t"/>
              <a:pathLst>
                <a:path extrusionOk="0" h="27480" w="44278">
                  <a:moveTo>
                    <a:pt x="30910" y="0"/>
                  </a:moveTo>
                  <a:cubicBezTo>
                    <a:pt x="30830" y="0"/>
                    <a:pt x="30751" y="2"/>
                    <a:pt x="30672" y="4"/>
                  </a:cubicBezTo>
                  <a:cubicBezTo>
                    <a:pt x="29459" y="44"/>
                    <a:pt x="28233" y="373"/>
                    <a:pt x="27140" y="891"/>
                  </a:cubicBezTo>
                  <a:cubicBezTo>
                    <a:pt x="25720" y="1562"/>
                    <a:pt x="24559" y="2672"/>
                    <a:pt x="23227" y="3488"/>
                  </a:cubicBezTo>
                  <a:cubicBezTo>
                    <a:pt x="22500" y="3933"/>
                    <a:pt x="21717" y="4266"/>
                    <a:pt x="20878" y="4430"/>
                  </a:cubicBezTo>
                  <a:cubicBezTo>
                    <a:pt x="20607" y="4484"/>
                    <a:pt x="20343" y="4507"/>
                    <a:pt x="20081" y="4507"/>
                  </a:cubicBezTo>
                  <a:cubicBezTo>
                    <a:pt x="19420" y="4507"/>
                    <a:pt x="18780" y="4359"/>
                    <a:pt x="18120" y="4179"/>
                  </a:cubicBezTo>
                  <a:cubicBezTo>
                    <a:pt x="17542" y="4020"/>
                    <a:pt x="16987" y="3929"/>
                    <a:pt x="16423" y="3929"/>
                  </a:cubicBezTo>
                  <a:cubicBezTo>
                    <a:pt x="16048" y="3929"/>
                    <a:pt x="15669" y="3969"/>
                    <a:pt x="15277" y="4057"/>
                  </a:cubicBezTo>
                  <a:cubicBezTo>
                    <a:pt x="14354" y="4263"/>
                    <a:pt x="13488" y="4694"/>
                    <a:pt x="12719" y="5239"/>
                  </a:cubicBezTo>
                  <a:lnTo>
                    <a:pt x="12716" y="5240"/>
                  </a:lnTo>
                  <a:cubicBezTo>
                    <a:pt x="12705" y="5248"/>
                    <a:pt x="12694" y="5256"/>
                    <a:pt x="12683" y="5264"/>
                  </a:cubicBezTo>
                  <a:cubicBezTo>
                    <a:pt x="12558" y="5351"/>
                    <a:pt x="12665" y="5539"/>
                    <a:pt x="12794" y="5539"/>
                  </a:cubicBezTo>
                  <a:cubicBezTo>
                    <a:pt x="12818" y="5539"/>
                    <a:pt x="12842" y="5533"/>
                    <a:pt x="12865" y="5519"/>
                  </a:cubicBezTo>
                  <a:cubicBezTo>
                    <a:pt x="13505" y="5135"/>
                    <a:pt x="14368" y="5065"/>
                    <a:pt x="15131" y="5065"/>
                  </a:cubicBezTo>
                  <a:cubicBezTo>
                    <a:pt x="15253" y="5065"/>
                    <a:pt x="15372" y="5066"/>
                    <a:pt x="15487" y="5069"/>
                  </a:cubicBezTo>
                  <a:cubicBezTo>
                    <a:pt x="16344" y="5089"/>
                    <a:pt x="17511" y="5195"/>
                    <a:pt x="18120" y="5882"/>
                  </a:cubicBezTo>
                  <a:cubicBezTo>
                    <a:pt x="18399" y="6196"/>
                    <a:pt x="18369" y="6610"/>
                    <a:pt x="18228" y="6979"/>
                  </a:cubicBezTo>
                  <a:cubicBezTo>
                    <a:pt x="18047" y="7448"/>
                    <a:pt x="17607" y="7703"/>
                    <a:pt x="17169" y="7893"/>
                  </a:cubicBezTo>
                  <a:cubicBezTo>
                    <a:pt x="16240" y="8298"/>
                    <a:pt x="15121" y="8408"/>
                    <a:pt x="14343" y="9109"/>
                  </a:cubicBezTo>
                  <a:cubicBezTo>
                    <a:pt x="13988" y="9428"/>
                    <a:pt x="13825" y="9880"/>
                    <a:pt x="13824" y="10350"/>
                  </a:cubicBezTo>
                  <a:cubicBezTo>
                    <a:pt x="13824" y="10444"/>
                    <a:pt x="13904" y="10518"/>
                    <a:pt x="13988" y="10518"/>
                  </a:cubicBezTo>
                  <a:cubicBezTo>
                    <a:pt x="14024" y="10518"/>
                    <a:pt x="14060" y="10505"/>
                    <a:pt x="14090" y="10474"/>
                  </a:cubicBezTo>
                  <a:cubicBezTo>
                    <a:pt x="14465" y="10102"/>
                    <a:pt x="14989" y="9948"/>
                    <a:pt x="15512" y="9948"/>
                  </a:cubicBezTo>
                  <a:cubicBezTo>
                    <a:pt x="15738" y="9948"/>
                    <a:pt x="15964" y="9977"/>
                    <a:pt x="16177" y="10029"/>
                  </a:cubicBezTo>
                  <a:cubicBezTo>
                    <a:pt x="16695" y="10154"/>
                    <a:pt x="17624" y="10695"/>
                    <a:pt x="17227" y="11336"/>
                  </a:cubicBezTo>
                  <a:cubicBezTo>
                    <a:pt x="16927" y="11819"/>
                    <a:pt x="16194" y="12020"/>
                    <a:pt x="15667" y="12060"/>
                  </a:cubicBezTo>
                  <a:cubicBezTo>
                    <a:pt x="15557" y="12069"/>
                    <a:pt x="15446" y="12073"/>
                    <a:pt x="15336" y="12073"/>
                  </a:cubicBezTo>
                  <a:cubicBezTo>
                    <a:pt x="14569" y="12073"/>
                    <a:pt x="13813" y="11879"/>
                    <a:pt x="13085" y="11657"/>
                  </a:cubicBezTo>
                  <a:cubicBezTo>
                    <a:pt x="12272" y="11411"/>
                    <a:pt x="11473" y="11121"/>
                    <a:pt x="10639" y="10962"/>
                  </a:cubicBezTo>
                  <a:cubicBezTo>
                    <a:pt x="10143" y="10870"/>
                    <a:pt x="9639" y="10824"/>
                    <a:pt x="9136" y="10824"/>
                  </a:cubicBezTo>
                  <a:cubicBezTo>
                    <a:pt x="8959" y="10824"/>
                    <a:pt x="8782" y="10830"/>
                    <a:pt x="8605" y="10841"/>
                  </a:cubicBezTo>
                  <a:cubicBezTo>
                    <a:pt x="7237" y="10925"/>
                    <a:pt x="5908" y="11332"/>
                    <a:pt x="4731" y="12034"/>
                  </a:cubicBezTo>
                  <a:cubicBezTo>
                    <a:pt x="3315" y="12876"/>
                    <a:pt x="2204" y="14183"/>
                    <a:pt x="1684" y="15754"/>
                  </a:cubicBezTo>
                  <a:cubicBezTo>
                    <a:pt x="1644" y="15875"/>
                    <a:pt x="1734" y="15952"/>
                    <a:pt x="1831" y="15952"/>
                  </a:cubicBezTo>
                  <a:cubicBezTo>
                    <a:pt x="1880" y="15952"/>
                    <a:pt x="1932" y="15932"/>
                    <a:pt x="1968" y="15887"/>
                  </a:cubicBezTo>
                  <a:cubicBezTo>
                    <a:pt x="2837" y="14824"/>
                    <a:pt x="4101" y="13982"/>
                    <a:pt x="5455" y="13982"/>
                  </a:cubicBezTo>
                  <a:cubicBezTo>
                    <a:pt x="5837" y="13982"/>
                    <a:pt x="6226" y="14049"/>
                    <a:pt x="6616" y="14197"/>
                  </a:cubicBezTo>
                  <a:cubicBezTo>
                    <a:pt x="7305" y="14459"/>
                    <a:pt x="7891" y="15027"/>
                    <a:pt x="8108" y="15740"/>
                  </a:cubicBezTo>
                  <a:cubicBezTo>
                    <a:pt x="8324" y="16447"/>
                    <a:pt x="8058" y="17202"/>
                    <a:pt x="7540" y="17704"/>
                  </a:cubicBezTo>
                  <a:cubicBezTo>
                    <a:pt x="6956" y="18272"/>
                    <a:pt x="6161" y="18413"/>
                    <a:pt x="5371" y="18413"/>
                  </a:cubicBezTo>
                  <a:cubicBezTo>
                    <a:pt x="5071" y="18413"/>
                    <a:pt x="4771" y="18393"/>
                    <a:pt x="4484" y="18368"/>
                  </a:cubicBezTo>
                  <a:cubicBezTo>
                    <a:pt x="3862" y="18314"/>
                    <a:pt x="3208" y="18203"/>
                    <a:pt x="2567" y="18203"/>
                  </a:cubicBezTo>
                  <a:cubicBezTo>
                    <a:pt x="2196" y="18203"/>
                    <a:pt x="1828" y="18240"/>
                    <a:pt x="1474" y="18347"/>
                  </a:cubicBezTo>
                  <a:cubicBezTo>
                    <a:pt x="649" y="18598"/>
                    <a:pt x="208" y="19311"/>
                    <a:pt x="26" y="20117"/>
                  </a:cubicBezTo>
                  <a:cubicBezTo>
                    <a:pt x="1" y="20231"/>
                    <a:pt x="79" y="20321"/>
                    <a:pt x="180" y="20321"/>
                  </a:cubicBezTo>
                  <a:cubicBezTo>
                    <a:pt x="203" y="20321"/>
                    <a:pt x="227" y="20316"/>
                    <a:pt x="252" y="20306"/>
                  </a:cubicBezTo>
                  <a:cubicBezTo>
                    <a:pt x="706" y="20115"/>
                    <a:pt x="1162" y="19996"/>
                    <a:pt x="1614" y="19996"/>
                  </a:cubicBezTo>
                  <a:cubicBezTo>
                    <a:pt x="2024" y="19996"/>
                    <a:pt x="2430" y="20094"/>
                    <a:pt x="2825" y="20328"/>
                  </a:cubicBezTo>
                  <a:cubicBezTo>
                    <a:pt x="3503" y="20729"/>
                    <a:pt x="4044" y="21322"/>
                    <a:pt x="4722" y="21727"/>
                  </a:cubicBezTo>
                  <a:cubicBezTo>
                    <a:pt x="5301" y="22072"/>
                    <a:pt x="5919" y="22223"/>
                    <a:pt x="6537" y="22223"/>
                  </a:cubicBezTo>
                  <a:cubicBezTo>
                    <a:pt x="7987" y="22223"/>
                    <a:pt x="9442" y="21396"/>
                    <a:pt x="10422" y="20307"/>
                  </a:cubicBezTo>
                  <a:lnTo>
                    <a:pt x="10422" y="20307"/>
                  </a:lnTo>
                  <a:cubicBezTo>
                    <a:pt x="10772" y="21197"/>
                    <a:pt x="10802" y="22209"/>
                    <a:pt x="10328" y="23029"/>
                  </a:cubicBezTo>
                  <a:cubicBezTo>
                    <a:pt x="10204" y="23189"/>
                    <a:pt x="10082" y="23351"/>
                    <a:pt x="9966" y="23517"/>
                  </a:cubicBezTo>
                  <a:cubicBezTo>
                    <a:pt x="9887" y="23628"/>
                    <a:pt x="9996" y="23764"/>
                    <a:pt x="10106" y="23764"/>
                  </a:cubicBezTo>
                  <a:cubicBezTo>
                    <a:pt x="10141" y="23764"/>
                    <a:pt x="10176" y="23750"/>
                    <a:pt x="10206" y="23718"/>
                  </a:cubicBezTo>
                  <a:cubicBezTo>
                    <a:pt x="10350" y="23563"/>
                    <a:pt x="10477" y="23392"/>
                    <a:pt x="10585" y="23208"/>
                  </a:cubicBezTo>
                  <a:cubicBezTo>
                    <a:pt x="11001" y="22668"/>
                    <a:pt x="11447" y="22152"/>
                    <a:pt x="11859" y="21611"/>
                  </a:cubicBezTo>
                  <a:cubicBezTo>
                    <a:pt x="12350" y="20968"/>
                    <a:pt x="12733" y="20273"/>
                    <a:pt x="12997" y="19508"/>
                  </a:cubicBezTo>
                  <a:cubicBezTo>
                    <a:pt x="13226" y="18850"/>
                    <a:pt x="13427" y="18173"/>
                    <a:pt x="13799" y="17577"/>
                  </a:cubicBezTo>
                  <a:cubicBezTo>
                    <a:pt x="14191" y="16948"/>
                    <a:pt x="14773" y="16647"/>
                    <a:pt x="15485" y="16518"/>
                  </a:cubicBezTo>
                  <a:cubicBezTo>
                    <a:pt x="15621" y="16493"/>
                    <a:pt x="15765" y="16477"/>
                    <a:pt x="15910" y="16477"/>
                  </a:cubicBezTo>
                  <a:cubicBezTo>
                    <a:pt x="16206" y="16477"/>
                    <a:pt x="16504" y="16545"/>
                    <a:pt x="16726" y="16744"/>
                  </a:cubicBezTo>
                  <a:cubicBezTo>
                    <a:pt x="17004" y="16990"/>
                    <a:pt x="17079" y="17384"/>
                    <a:pt x="17084" y="17737"/>
                  </a:cubicBezTo>
                  <a:cubicBezTo>
                    <a:pt x="17097" y="18689"/>
                    <a:pt x="16645" y="19659"/>
                    <a:pt x="16105" y="20419"/>
                  </a:cubicBezTo>
                  <a:cubicBezTo>
                    <a:pt x="15799" y="20848"/>
                    <a:pt x="15413" y="21245"/>
                    <a:pt x="14941" y="21490"/>
                  </a:cubicBezTo>
                  <a:cubicBezTo>
                    <a:pt x="14793" y="21566"/>
                    <a:pt x="14862" y="21788"/>
                    <a:pt x="15012" y="21788"/>
                  </a:cubicBezTo>
                  <a:cubicBezTo>
                    <a:pt x="15024" y="21788"/>
                    <a:pt x="15036" y="21787"/>
                    <a:pt x="15049" y="21784"/>
                  </a:cubicBezTo>
                  <a:cubicBezTo>
                    <a:pt x="15816" y="21606"/>
                    <a:pt x="16549" y="21310"/>
                    <a:pt x="17291" y="21052"/>
                  </a:cubicBezTo>
                  <a:cubicBezTo>
                    <a:pt x="17797" y="20878"/>
                    <a:pt x="18355" y="20663"/>
                    <a:pt x="18902" y="20663"/>
                  </a:cubicBezTo>
                  <a:cubicBezTo>
                    <a:pt x="19052" y="20663"/>
                    <a:pt x="19201" y="20679"/>
                    <a:pt x="19348" y="20717"/>
                  </a:cubicBezTo>
                  <a:cubicBezTo>
                    <a:pt x="20147" y="20919"/>
                    <a:pt x="22114" y="22144"/>
                    <a:pt x="21140" y="23138"/>
                  </a:cubicBezTo>
                  <a:cubicBezTo>
                    <a:pt x="20810" y="23473"/>
                    <a:pt x="20272" y="23600"/>
                    <a:pt x="19792" y="23600"/>
                  </a:cubicBezTo>
                  <a:cubicBezTo>
                    <a:pt x="19695" y="23600"/>
                    <a:pt x="19600" y="23595"/>
                    <a:pt x="19510" y="23585"/>
                  </a:cubicBezTo>
                  <a:cubicBezTo>
                    <a:pt x="18918" y="23522"/>
                    <a:pt x="18395" y="23223"/>
                    <a:pt x="17797" y="23223"/>
                  </a:cubicBezTo>
                  <a:cubicBezTo>
                    <a:pt x="17750" y="23223"/>
                    <a:pt x="17702" y="23225"/>
                    <a:pt x="17654" y="23229"/>
                  </a:cubicBezTo>
                  <a:cubicBezTo>
                    <a:pt x="16411" y="23332"/>
                    <a:pt x="15305" y="24631"/>
                    <a:pt x="14930" y="25739"/>
                  </a:cubicBezTo>
                  <a:cubicBezTo>
                    <a:pt x="14888" y="25860"/>
                    <a:pt x="14980" y="25937"/>
                    <a:pt x="15077" y="25937"/>
                  </a:cubicBezTo>
                  <a:cubicBezTo>
                    <a:pt x="15127" y="25937"/>
                    <a:pt x="15178" y="25917"/>
                    <a:pt x="15214" y="25872"/>
                  </a:cubicBezTo>
                  <a:cubicBezTo>
                    <a:pt x="15729" y="25237"/>
                    <a:pt x="16442" y="24845"/>
                    <a:pt x="17268" y="24843"/>
                  </a:cubicBezTo>
                  <a:cubicBezTo>
                    <a:pt x="17271" y="24843"/>
                    <a:pt x="17274" y="24843"/>
                    <a:pt x="17277" y="24843"/>
                  </a:cubicBezTo>
                  <a:cubicBezTo>
                    <a:pt x="18027" y="24843"/>
                    <a:pt x="18740" y="25201"/>
                    <a:pt x="19276" y="25709"/>
                  </a:cubicBezTo>
                  <a:cubicBezTo>
                    <a:pt x="19532" y="25951"/>
                    <a:pt x="19740" y="26235"/>
                    <a:pt x="19966" y="26503"/>
                  </a:cubicBezTo>
                  <a:cubicBezTo>
                    <a:pt x="19946" y="26623"/>
                    <a:pt x="20051" y="26705"/>
                    <a:pt x="20143" y="26705"/>
                  </a:cubicBezTo>
                  <a:cubicBezTo>
                    <a:pt x="20143" y="26705"/>
                    <a:pt x="20144" y="26705"/>
                    <a:pt x="20145" y="26705"/>
                  </a:cubicBezTo>
                  <a:cubicBezTo>
                    <a:pt x="20264" y="26836"/>
                    <a:pt x="20398" y="26955"/>
                    <a:pt x="20542" y="27058"/>
                  </a:cubicBezTo>
                  <a:cubicBezTo>
                    <a:pt x="20967" y="27360"/>
                    <a:pt x="21550" y="27480"/>
                    <a:pt x="22084" y="27480"/>
                  </a:cubicBezTo>
                  <a:cubicBezTo>
                    <a:pt x="22189" y="27480"/>
                    <a:pt x="22292" y="27475"/>
                    <a:pt x="22392" y="27466"/>
                  </a:cubicBezTo>
                  <a:cubicBezTo>
                    <a:pt x="23426" y="27375"/>
                    <a:pt x="24079" y="26694"/>
                    <a:pt x="24793" y="26054"/>
                  </a:cubicBezTo>
                  <a:cubicBezTo>
                    <a:pt x="24824" y="26045"/>
                    <a:pt x="24849" y="26021"/>
                    <a:pt x="24862" y="25992"/>
                  </a:cubicBezTo>
                  <a:cubicBezTo>
                    <a:pt x="24975" y="25893"/>
                    <a:pt x="25088" y="25795"/>
                    <a:pt x="25205" y="25701"/>
                  </a:cubicBezTo>
                  <a:cubicBezTo>
                    <a:pt x="25759" y="25256"/>
                    <a:pt x="26417" y="25014"/>
                    <a:pt x="27127" y="25014"/>
                  </a:cubicBezTo>
                  <a:cubicBezTo>
                    <a:pt x="27141" y="25014"/>
                    <a:pt x="27154" y="25014"/>
                    <a:pt x="27168" y="25014"/>
                  </a:cubicBezTo>
                  <a:cubicBezTo>
                    <a:pt x="28047" y="25027"/>
                    <a:pt x="28897" y="25384"/>
                    <a:pt x="29719" y="25656"/>
                  </a:cubicBezTo>
                  <a:cubicBezTo>
                    <a:pt x="30536" y="25926"/>
                    <a:pt x="31400" y="26075"/>
                    <a:pt x="32263" y="26075"/>
                  </a:cubicBezTo>
                  <a:cubicBezTo>
                    <a:pt x="33081" y="26075"/>
                    <a:pt x="33897" y="25940"/>
                    <a:pt x="34668" y="25646"/>
                  </a:cubicBezTo>
                  <a:cubicBezTo>
                    <a:pt x="35957" y="25154"/>
                    <a:pt x="37315" y="24164"/>
                    <a:pt x="37876" y="22866"/>
                  </a:cubicBezTo>
                  <a:cubicBezTo>
                    <a:pt x="37887" y="22843"/>
                    <a:pt x="37892" y="22817"/>
                    <a:pt x="37889" y="22791"/>
                  </a:cubicBezTo>
                  <a:cubicBezTo>
                    <a:pt x="38345" y="22559"/>
                    <a:pt x="38785" y="22297"/>
                    <a:pt x="39207" y="22003"/>
                  </a:cubicBezTo>
                  <a:cubicBezTo>
                    <a:pt x="39230" y="22015"/>
                    <a:pt x="39256" y="22021"/>
                    <a:pt x="39281" y="22021"/>
                  </a:cubicBezTo>
                  <a:cubicBezTo>
                    <a:pt x="39331" y="22021"/>
                    <a:pt x="39379" y="21998"/>
                    <a:pt x="39411" y="21956"/>
                  </a:cubicBezTo>
                  <a:cubicBezTo>
                    <a:pt x="39464" y="21886"/>
                    <a:pt x="39516" y="21815"/>
                    <a:pt x="39568" y="21743"/>
                  </a:cubicBezTo>
                  <a:cubicBezTo>
                    <a:pt x="41215" y="20497"/>
                    <a:pt x="42492" y="18826"/>
                    <a:pt x="43260" y="16909"/>
                  </a:cubicBezTo>
                  <a:cubicBezTo>
                    <a:pt x="43330" y="16880"/>
                    <a:pt x="43369" y="16807"/>
                    <a:pt x="43355" y="16735"/>
                  </a:cubicBezTo>
                  <a:cubicBezTo>
                    <a:pt x="43352" y="16717"/>
                    <a:pt x="43349" y="16702"/>
                    <a:pt x="43346" y="16686"/>
                  </a:cubicBezTo>
                  <a:cubicBezTo>
                    <a:pt x="44121" y="14630"/>
                    <a:pt x="44278" y="12393"/>
                    <a:pt x="43796" y="10248"/>
                  </a:cubicBezTo>
                  <a:cubicBezTo>
                    <a:pt x="43065" y="6964"/>
                    <a:pt x="40974" y="4336"/>
                    <a:pt x="38247" y="2821"/>
                  </a:cubicBezTo>
                  <a:cubicBezTo>
                    <a:pt x="38220" y="2747"/>
                    <a:pt x="38190" y="2672"/>
                    <a:pt x="38157" y="2599"/>
                  </a:cubicBezTo>
                  <a:cubicBezTo>
                    <a:pt x="38130" y="2539"/>
                    <a:pt x="38082" y="2514"/>
                    <a:pt x="38033" y="2514"/>
                  </a:cubicBezTo>
                  <a:cubicBezTo>
                    <a:pt x="37968" y="2514"/>
                    <a:pt x="37900" y="2557"/>
                    <a:pt x="37873" y="2621"/>
                  </a:cubicBezTo>
                  <a:cubicBezTo>
                    <a:pt x="36573" y="1959"/>
                    <a:pt x="35154" y="1556"/>
                    <a:pt x="33698" y="1434"/>
                  </a:cubicBezTo>
                  <a:lnTo>
                    <a:pt x="33686" y="1368"/>
                  </a:lnTo>
                  <a:cubicBezTo>
                    <a:pt x="33784" y="1340"/>
                    <a:pt x="33858" y="1208"/>
                    <a:pt x="33772" y="1103"/>
                  </a:cubicBezTo>
                  <a:cubicBezTo>
                    <a:pt x="33076" y="254"/>
                    <a:pt x="31966" y="0"/>
                    <a:pt x="3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536725" y="1681550"/>
              <a:ext cx="587850" cy="536350"/>
            </a:xfrm>
            <a:custGeom>
              <a:rect b="b" l="l" r="r" t="t"/>
              <a:pathLst>
                <a:path extrusionOk="0" h="21454" w="23514">
                  <a:moveTo>
                    <a:pt x="11766" y="0"/>
                  </a:moveTo>
                  <a:cubicBezTo>
                    <a:pt x="10994" y="0"/>
                    <a:pt x="10209" y="84"/>
                    <a:pt x="9424" y="259"/>
                  </a:cubicBezTo>
                  <a:cubicBezTo>
                    <a:pt x="3642" y="1549"/>
                    <a:pt x="1" y="7279"/>
                    <a:pt x="1290" y="13061"/>
                  </a:cubicBezTo>
                  <a:cubicBezTo>
                    <a:pt x="2403" y="18055"/>
                    <a:pt x="6834" y="21454"/>
                    <a:pt x="11746" y="21454"/>
                  </a:cubicBezTo>
                  <a:cubicBezTo>
                    <a:pt x="12519" y="21454"/>
                    <a:pt x="13304" y="21370"/>
                    <a:pt x="14090" y="21194"/>
                  </a:cubicBezTo>
                  <a:cubicBezTo>
                    <a:pt x="19870" y="19906"/>
                    <a:pt x="23514" y="14175"/>
                    <a:pt x="22225" y="8394"/>
                  </a:cubicBezTo>
                  <a:cubicBezTo>
                    <a:pt x="21111" y="3399"/>
                    <a:pt x="16681" y="0"/>
                    <a:pt x="11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028150" y="1626850"/>
              <a:ext cx="1129975" cy="687050"/>
            </a:xfrm>
            <a:custGeom>
              <a:rect b="b" l="l" r="r" t="t"/>
              <a:pathLst>
                <a:path extrusionOk="0" h="27482" w="45199">
                  <a:moveTo>
                    <a:pt x="32756" y="1620"/>
                  </a:moveTo>
                  <a:cubicBezTo>
                    <a:pt x="34560" y="1620"/>
                    <a:pt x="36343" y="2063"/>
                    <a:pt x="37946" y="2916"/>
                  </a:cubicBezTo>
                  <a:cubicBezTo>
                    <a:pt x="38428" y="4181"/>
                    <a:pt x="37833" y="5202"/>
                    <a:pt x="36887" y="5926"/>
                  </a:cubicBezTo>
                  <a:cubicBezTo>
                    <a:pt x="35848" y="4749"/>
                    <a:pt x="34642" y="3713"/>
                    <a:pt x="33368" y="2802"/>
                  </a:cubicBezTo>
                  <a:cubicBezTo>
                    <a:pt x="32866" y="2443"/>
                    <a:pt x="32348" y="2102"/>
                    <a:pt x="31815" y="1790"/>
                  </a:cubicBezTo>
                  <a:cubicBezTo>
                    <a:pt x="31771" y="1765"/>
                    <a:pt x="31710" y="1722"/>
                    <a:pt x="31640" y="1677"/>
                  </a:cubicBezTo>
                  <a:cubicBezTo>
                    <a:pt x="32012" y="1639"/>
                    <a:pt x="32384" y="1620"/>
                    <a:pt x="32756" y="1620"/>
                  </a:cubicBezTo>
                  <a:close/>
                  <a:moveTo>
                    <a:pt x="31104" y="1744"/>
                  </a:moveTo>
                  <a:cubicBezTo>
                    <a:pt x="31107" y="1751"/>
                    <a:pt x="31112" y="1755"/>
                    <a:pt x="31116" y="1760"/>
                  </a:cubicBezTo>
                  <a:cubicBezTo>
                    <a:pt x="31145" y="1785"/>
                    <a:pt x="31176" y="1806"/>
                    <a:pt x="31211" y="1821"/>
                  </a:cubicBezTo>
                  <a:cubicBezTo>
                    <a:pt x="31223" y="1829"/>
                    <a:pt x="31237" y="1834"/>
                    <a:pt x="31251" y="1837"/>
                  </a:cubicBezTo>
                  <a:cubicBezTo>
                    <a:pt x="31346" y="1886"/>
                    <a:pt x="31437" y="1939"/>
                    <a:pt x="31528" y="1991"/>
                  </a:cubicBezTo>
                  <a:cubicBezTo>
                    <a:pt x="31841" y="2170"/>
                    <a:pt x="32149" y="2361"/>
                    <a:pt x="32452" y="2559"/>
                  </a:cubicBezTo>
                  <a:cubicBezTo>
                    <a:pt x="33454" y="3213"/>
                    <a:pt x="34400" y="3947"/>
                    <a:pt x="35284" y="4755"/>
                  </a:cubicBezTo>
                  <a:cubicBezTo>
                    <a:pt x="35754" y="5185"/>
                    <a:pt x="36202" y="5637"/>
                    <a:pt x="36625" y="6112"/>
                  </a:cubicBezTo>
                  <a:cubicBezTo>
                    <a:pt x="35994" y="6534"/>
                    <a:pt x="35251" y="6836"/>
                    <a:pt x="34578" y="7004"/>
                  </a:cubicBezTo>
                  <a:cubicBezTo>
                    <a:pt x="34074" y="7129"/>
                    <a:pt x="33574" y="7194"/>
                    <a:pt x="33075" y="7194"/>
                  </a:cubicBezTo>
                  <a:cubicBezTo>
                    <a:pt x="32522" y="7194"/>
                    <a:pt x="31971" y="7113"/>
                    <a:pt x="31421" y="6944"/>
                  </a:cubicBezTo>
                  <a:cubicBezTo>
                    <a:pt x="29954" y="6492"/>
                    <a:pt x="28622" y="5690"/>
                    <a:pt x="27155" y="5232"/>
                  </a:cubicBezTo>
                  <a:cubicBezTo>
                    <a:pt x="26491" y="5025"/>
                    <a:pt x="25810" y="4910"/>
                    <a:pt x="25120" y="4910"/>
                  </a:cubicBezTo>
                  <a:cubicBezTo>
                    <a:pt x="25037" y="4910"/>
                    <a:pt x="24954" y="4912"/>
                    <a:pt x="24870" y="4915"/>
                  </a:cubicBezTo>
                  <a:cubicBezTo>
                    <a:pt x="26364" y="3398"/>
                    <a:pt x="28264" y="2347"/>
                    <a:pt x="30341" y="1887"/>
                  </a:cubicBezTo>
                  <a:cubicBezTo>
                    <a:pt x="30596" y="1829"/>
                    <a:pt x="30850" y="1782"/>
                    <a:pt x="31104" y="1744"/>
                  </a:cubicBezTo>
                  <a:close/>
                  <a:moveTo>
                    <a:pt x="38346" y="3139"/>
                  </a:moveTo>
                  <a:lnTo>
                    <a:pt x="38346" y="3139"/>
                  </a:lnTo>
                  <a:cubicBezTo>
                    <a:pt x="40821" y="4587"/>
                    <a:pt x="42735" y="6985"/>
                    <a:pt x="43496" y="9953"/>
                  </a:cubicBezTo>
                  <a:lnTo>
                    <a:pt x="43497" y="9955"/>
                  </a:lnTo>
                  <a:cubicBezTo>
                    <a:pt x="42431" y="9313"/>
                    <a:pt x="41221" y="9083"/>
                    <a:pt x="39978" y="9083"/>
                  </a:cubicBezTo>
                  <a:cubicBezTo>
                    <a:pt x="39669" y="9083"/>
                    <a:pt x="39358" y="9098"/>
                    <a:pt x="39046" y="9123"/>
                  </a:cubicBezTo>
                  <a:cubicBezTo>
                    <a:pt x="38637" y="8289"/>
                    <a:pt x="38144" y="7496"/>
                    <a:pt x="37578" y="6759"/>
                  </a:cubicBezTo>
                  <a:cubicBezTo>
                    <a:pt x="37427" y="6564"/>
                    <a:pt x="37272" y="6373"/>
                    <a:pt x="37112" y="6185"/>
                  </a:cubicBezTo>
                  <a:cubicBezTo>
                    <a:pt x="37529" y="5865"/>
                    <a:pt x="37890" y="5477"/>
                    <a:pt x="38139" y="5016"/>
                  </a:cubicBezTo>
                  <a:cubicBezTo>
                    <a:pt x="38461" y="4421"/>
                    <a:pt x="38505" y="3767"/>
                    <a:pt x="38346" y="3139"/>
                  </a:cubicBezTo>
                  <a:close/>
                  <a:moveTo>
                    <a:pt x="39963" y="9422"/>
                  </a:moveTo>
                  <a:cubicBezTo>
                    <a:pt x="40397" y="9422"/>
                    <a:pt x="40831" y="9449"/>
                    <a:pt x="41263" y="9509"/>
                  </a:cubicBezTo>
                  <a:cubicBezTo>
                    <a:pt x="42059" y="9622"/>
                    <a:pt x="42832" y="9891"/>
                    <a:pt x="43505" y="10331"/>
                  </a:cubicBezTo>
                  <a:cubicBezTo>
                    <a:pt x="43528" y="10349"/>
                    <a:pt x="43556" y="10358"/>
                    <a:pt x="43585" y="10358"/>
                  </a:cubicBezTo>
                  <a:cubicBezTo>
                    <a:pt x="43587" y="10358"/>
                    <a:pt x="43589" y="10358"/>
                    <a:pt x="43591" y="10358"/>
                  </a:cubicBezTo>
                  <a:lnTo>
                    <a:pt x="43591" y="10358"/>
                  </a:lnTo>
                  <a:cubicBezTo>
                    <a:pt x="44023" y="12332"/>
                    <a:pt x="43904" y="14386"/>
                    <a:pt x="43246" y="16297"/>
                  </a:cubicBezTo>
                  <a:cubicBezTo>
                    <a:pt x="43003" y="15544"/>
                    <a:pt x="42484" y="14954"/>
                    <a:pt x="41721" y="14632"/>
                  </a:cubicBezTo>
                  <a:cubicBezTo>
                    <a:pt x="41382" y="14491"/>
                    <a:pt x="41025" y="14403"/>
                    <a:pt x="40659" y="14372"/>
                  </a:cubicBezTo>
                  <a:cubicBezTo>
                    <a:pt x="40659" y="14367"/>
                    <a:pt x="40657" y="14364"/>
                    <a:pt x="40657" y="14359"/>
                  </a:cubicBezTo>
                  <a:cubicBezTo>
                    <a:pt x="40391" y="12669"/>
                    <a:pt x="39923" y="10997"/>
                    <a:pt x="39201" y="9448"/>
                  </a:cubicBezTo>
                  <a:cubicBezTo>
                    <a:pt x="39455" y="9431"/>
                    <a:pt x="39709" y="9422"/>
                    <a:pt x="39963" y="9422"/>
                  </a:cubicBezTo>
                  <a:close/>
                  <a:moveTo>
                    <a:pt x="25103" y="5223"/>
                  </a:moveTo>
                  <a:cubicBezTo>
                    <a:pt x="26512" y="5223"/>
                    <a:pt x="27835" y="5780"/>
                    <a:pt x="29114" y="6351"/>
                  </a:cubicBezTo>
                  <a:cubicBezTo>
                    <a:pt x="30274" y="6870"/>
                    <a:pt x="31477" y="7462"/>
                    <a:pt x="32770" y="7517"/>
                  </a:cubicBezTo>
                  <a:cubicBezTo>
                    <a:pt x="32854" y="7520"/>
                    <a:pt x="32938" y="7522"/>
                    <a:pt x="33022" y="7522"/>
                  </a:cubicBezTo>
                  <a:cubicBezTo>
                    <a:pt x="33999" y="7522"/>
                    <a:pt x="34982" y="7283"/>
                    <a:pt x="35875" y="6898"/>
                  </a:cubicBezTo>
                  <a:cubicBezTo>
                    <a:pt x="36216" y="6753"/>
                    <a:pt x="36542" y="6577"/>
                    <a:pt x="36851" y="6371"/>
                  </a:cubicBezTo>
                  <a:cubicBezTo>
                    <a:pt x="37358" y="6963"/>
                    <a:pt x="37821" y="7592"/>
                    <a:pt x="38232" y="8254"/>
                  </a:cubicBezTo>
                  <a:cubicBezTo>
                    <a:pt x="38412" y="8546"/>
                    <a:pt x="38577" y="8846"/>
                    <a:pt x="38729" y="9152"/>
                  </a:cubicBezTo>
                  <a:cubicBezTo>
                    <a:pt x="37505" y="9282"/>
                    <a:pt x="36289" y="9572"/>
                    <a:pt x="35183" y="9853"/>
                  </a:cubicBezTo>
                  <a:cubicBezTo>
                    <a:pt x="31661" y="10746"/>
                    <a:pt x="28546" y="12583"/>
                    <a:pt x="25730" y="14845"/>
                  </a:cubicBezTo>
                  <a:cubicBezTo>
                    <a:pt x="24695" y="15677"/>
                    <a:pt x="23705" y="16562"/>
                    <a:pt x="22733" y="17469"/>
                  </a:cubicBezTo>
                  <a:cubicBezTo>
                    <a:pt x="22565" y="17113"/>
                    <a:pt x="22416" y="16749"/>
                    <a:pt x="22286" y="16377"/>
                  </a:cubicBezTo>
                  <a:cubicBezTo>
                    <a:pt x="22402" y="15053"/>
                    <a:pt x="22923" y="13819"/>
                    <a:pt x="23400" y="12589"/>
                  </a:cubicBezTo>
                  <a:cubicBezTo>
                    <a:pt x="23447" y="12471"/>
                    <a:pt x="23349" y="12390"/>
                    <a:pt x="23250" y="12390"/>
                  </a:cubicBezTo>
                  <a:cubicBezTo>
                    <a:pt x="23189" y="12390"/>
                    <a:pt x="23128" y="12421"/>
                    <a:pt x="23100" y="12494"/>
                  </a:cubicBezTo>
                  <a:cubicBezTo>
                    <a:pt x="22697" y="13532"/>
                    <a:pt x="22269" y="14574"/>
                    <a:pt x="22067" y="15669"/>
                  </a:cubicBezTo>
                  <a:cubicBezTo>
                    <a:pt x="22016" y="15489"/>
                    <a:pt x="21971" y="15307"/>
                    <a:pt x="21930" y="15123"/>
                  </a:cubicBezTo>
                  <a:cubicBezTo>
                    <a:pt x="21866" y="14838"/>
                    <a:pt x="21814" y="14554"/>
                    <a:pt x="21773" y="14268"/>
                  </a:cubicBezTo>
                  <a:cubicBezTo>
                    <a:pt x="21924" y="13007"/>
                    <a:pt x="22523" y="11800"/>
                    <a:pt x="23080" y="10681"/>
                  </a:cubicBezTo>
                  <a:cubicBezTo>
                    <a:pt x="23142" y="10555"/>
                    <a:pt x="23032" y="10433"/>
                    <a:pt x="22928" y="10433"/>
                  </a:cubicBezTo>
                  <a:cubicBezTo>
                    <a:pt x="22883" y="10433"/>
                    <a:pt x="22839" y="10456"/>
                    <a:pt x="22812" y="10512"/>
                  </a:cubicBezTo>
                  <a:cubicBezTo>
                    <a:pt x="22388" y="11364"/>
                    <a:pt x="21943" y="12261"/>
                    <a:pt x="21673" y="13195"/>
                  </a:cubicBezTo>
                  <a:cubicBezTo>
                    <a:pt x="21637" y="12385"/>
                    <a:pt x="21692" y="11574"/>
                    <a:pt x="21834" y="10777"/>
                  </a:cubicBezTo>
                  <a:cubicBezTo>
                    <a:pt x="21863" y="10752"/>
                    <a:pt x="21881" y="10717"/>
                    <a:pt x="21888" y="10680"/>
                  </a:cubicBezTo>
                  <a:cubicBezTo>
                    <a:pt x="22054" y="9754"/>
                    <a:pt x="22638" y="9046"/>
                    <a:pt x="23328" y="8444"/>
                  </a:cubicBezTo>
                  <a:cubicBezTo>
                    <a:pt x="23449" y="8338"/>
                    <a:pt x="23340" y="8171"/>
                    <a:pt x="23214" y="8171"/>
                  </a:cubicBezTo>
                  <a:cubicBezTo>
                    <a:pt x="23180" y="8171"/>
                    <a:pt x="23144" y="8183"/>
                    <a:pt x="23111" y="8212"/>
                  </a:cubicBezTo>
                  <a:cubicBezTo>
                    <a:pt x="22798" y="8486"/>
                    <a:pt x="22511" y="8780"/>
                    <a:pt x="22270" y="9103"/>
                  </a:cubicBezTo>
                  <a:cubicBezTo>
                    <a:pt x="22763" y="7678"/>
                    <a:pt x="23540" y="6368"/>
                    <a:pt x="24552" y="5251"/>
                  </a:cubicBezTo>
                  <a:lnTo>
                    <a:pt x="24566" y="5251"/>
                  </a:lnTo>
                  <a:cubicBezTo>
                    <a:pt x="24746" y="5232"/>
                    <a:pt x="24926" y="5223"/>
                    <a:pt x="25103" y="5223"/>
                  </a:cubicBezTo>
                  <a:close/>
                  <a:moveTo>
                    <a:pt x="40709" y="14701"/>
                  </a:moveTo>
                  <a:cubicBezTo>
                    <a:pt x="40817" y="14715"/>
                    <a:pt x="40927" y="14731"/>
                    <a:pt x="41034" y="14753"/>
                  </a:cubicBezTo>
                  <a:cubicBezTo>
                    <a:pt x="42117" y="14971"/>
                    <a:pt x="42860" y="15713"/>
                    <a:pt x="43045" y="16804"/>
                  </a:cubicBezTo>
                  <a:cubicBezTo>
                    <a:pt x="43047" y="16810"/>
                    <a:pt x="43049" y="16816"/>
                    <a:pt x="43052" y="16822"/>
                  </a:cubicBezTo>
                  <a:cubicBezTo>
                    <a:pt x="42377" y="18503"/>
                    <a:pt x="41304" y="19993"/>
                    <a:pt x="39925" y="21168"/>
                  </a:cubicBezTo>
                  <a:lnTo>
                    <a:pt x="39926" y="21167"/>
                  </a:lnTo>
                  <a:cubicBezTo>
                    <a:pt x="40985" y="19242"/>
                    <a:pt x="41009" y="16846"/>
                    <a:pt x="40709" y="14701"/>
                  </a:cubicBezTo>
                  <a:close/>
                  <a:moveTo>
                    <a:pt x="38883" y="9473"/>
                  </a:moveTo>
                  <a:cubicBezTo>
                    <a:pt x="39253" y="10275"/>
                    <a:pt x="39542" y="11118"/>
                    <a:pt x="39790" y="11963"/>
                  </a:cubicBezTo>
                  <a:cubicBezTo>
                    <a:pt x="40022" y="12748"/>
                    <a:pt x="40204" y="13545"/>
                    <a:pt x="40337" y="14351"/>
                  </a:cubicBezTo>
                  <a:cubicBezTo>
                    <a:pt x="40292" y="14350"/>
                    <a:pt x="40246" y="14349"/>
                    <a:pt x="40200" y="14349"/>
                  </a:cubicBezTo>
                  <a:cubicBezTo>
                    <a:pt x="39718" y="14349"/>
                    <a:pt x="39233" y="14416"/>
                    <a:pt x="38778" y="14516"/>
                  </a:cubicBezTo>
                  <a:cubicBezTo>
                    <a:pt x="37771" y="14736"/>
                    <a:pt x="36790" y="15170"/>
                    <a:pt x="35976" y="15804"/>
                  </a:cubicBezTo>
                  <a:cubicBezTo>
                    <a:pt x="35494" y="16178"/>
                    <a:pt x="35131" y="16659"/>
                    <a:pt x="34780" y="17152"/>
                  </a:cubicBezTo>
                  <a:cubicBezTo>
                    <a:pt x="34243" y="17905"/>
                    <a:pt x="33781" y="18708"/>
                    <a:pt x="33264" y="19477"/>
                  </a:cubicBezTo>
                  <a:cubicBezTo>
                    <a:pt x="32651" y="20393"/>
                    <a:pt x="31956" y="21244"/>
                    <a:pt x="30988" y="21799"/>
                  </a:cubicBezTo>
                  <a:cubicBezTo>
                    <a:pt x="30098" y="22311"/>
                    <a:pt x="29066" y="22526"/>
                    <a:pt x="28076" y="22745"/>
                  </a:cubicBezTo>
                  <a:cubicBezTo>
                    <a:pt x="28069" y="22747"/>
                    <a:pt x="28063" y="22750"/>
                    <a:pt x="28058" y="22752"/>
                  </a:cubicBezTo>
                  <a:cubicBezTo>
                    <a:pt x="27486" y="22485"/>
                    <a:pt x="26940" y="22168"/>
                    <a:pt x="26420" y="21807"/>
                  </a:cubicBezTo>
                  <a:cubicBezTo>
                    <a:pt x="26438" y="21776"/>
                    <a:pt x="26441" y="21736"/>
                    <a:pt x="26428" y="21702"/>
                  </a:cubicBezTo>
                  <a:cubicBezTo>
                    <a:pt x="26182" y="20861"/>
                    <a:pt x="26096" y="19893"/>
                    <a:pt x="26265" y="19028"/>
                  </a:cubicBezTo>
                  <a:cubicBezTo>
                    <a:pt x="26289" y="18907"/>
                    <a:pt x="26184" y="18823"/>
                    <a:pt x="26090" y="18823"/>
                  </a:cubicBezTo>
                  <a:cubicBezTo>
                    <a:pt x="26032" y="18823"/>
                    <a:pt x="25978" y="18855"/>
                    <a:pt x="25964" y="18933"/>
                  </a:cubicBezTo>
                  <a:cubicBezTo>
                    <a:pt x="25798" y="19775"/>
                    <a:pt x="25846" y="20704"/>
                    <a:pt x="26058" y="21543"/>
                  </a:cubicBezTo>
                  <a:cubicBezTo>
                    <a:pt x="25746" y="21308"/>
                    <a:pt x="25445" y="21054"/>
                    <a:pt x="25159" y="20787"/>
                  </a:cubicBezTo>
                  <a:cubicBezTo>
                    <a:pt x="25165" y="20768"/>
                    <a:pt x="25168" y="20748"/>
                    <a:pt x="25167" y="20728"/>
                  </a:cubicBezTo>
                  <a:cubicBezTo>
                    <a:pt x="25117" y="19858"/>
                    <a:pt x="24990" y="18923"/>
                    <a:pt x="25275" y="18081"/>
                  </a:cubicBezTo>
                  <a:cubicBezTo>
                    <a:pt x="25316" y="17961"/>
                    <a:pt x="25216" y="17878"/>
                    <a:pt x="25118" y="17878"/>
                  </a:cubicBezTo>
                  <a:cubicBezTo>
                    <a:pt x="25057" y="17878"/>
                    <a:pt x="24997" y="17910"/>
                    <a:pt x="24972" y="17983"/>
                  </a:cubicBezTo>
                  <a:cubicBezTo>
                    <a:pt x="24704" y="18777"/>
                    <a:pt x="24781" y="19640"/>
                    <a:pt x="24836" y="20469"/>
                  </a:cubicBezTo>
                  <a:cubicBezTo>
                    <a:pt x="24511" y="20138"/>
                    <a:pt x="24207" y="19788"/>
                    <a:pt x="23926" y="19419"/>
                  </a:cubicBezTo>
                  <a:cubicBezTo>
                    <a:pt x="23949" y="18769"/>
                    <a:pt x="24122" y="18100"/>
                    <a:pt x="24367" y="17503"/>
                  </a:cubicBezTo>
                  <a:cubicBezTo>
                    <a:pt x="24415" y="17386"/>
                    <a:pt x="24317" y="17305"/>
                    <a:pt x="24218" y="17305"/>
                  </a:cubicBezTo>
                  <a:cubicBezTo>
                    <a:pt x="24156" y="17305"/>
                    <a:pt x="24095" y="17335"/>
                    <a:pt x="24065" y="17406"/>
                  </a:cubicBezTo>
                  <a:cubicBezTo>
                    <a:pt x="23858" y="17910"/>
                    <a:pt x="23703" y="18470"/>
                    <a:pt x="23639" y="19024"/>
                  </a:cubicBezTo>
                  <a:cubicBezTo>
                    <a:pt x="23358" y="18622"/>
                    <a:pt x="23105" y="18200"/>
                    <a:pt x="22882" y="17765"/>
                  </a:cubicBezTo>
                  <a:cubicBezTo>
                    <a:pt x="25572" y="15249"/>
                    <a:pt x="28457" y="12889"/>
                    <a:pt x="31830" y="11351"/>
                  </a:cubicBezTo>
                  <a:cubicBezTo>
                    <a:pt x="33388" y="10642"/>
                    <a:pt x="35031" y="10178"/>
                    <a:pt x="36700" y="9820"/>
                  </a:cubicBezTo>
                  <a:cubicBezTo>
                    <a:pt x="37419" y="9666"/>
                    <a:pt x="38149" y="9539"/>
                    <a:pt x="38883" y="9473"/>
                  </a:cubicBezTo>
                  <a:close/>
                  <a:moveTo>
                    <a:pt x="40129" y="14668"/>
                  </a:moveTo>
                  <a:cubicBezTo>
                    <a:pt x="40214" y="14668"/>
                    <a:pt x="40300" y="14670"/>
                    <a:pt x="40384" y="14674"/>
                  </a:cubicBezTo>
                  <a:cubicBezTo>
                    <a:pt x="40507" y="15500"/>
                    <a:pt x="40560" y="16334"/>
                    <a:pt x="40548" y="17169"/>
                  </a:cubicBezTo>
                  <a:cubicBezTo>
                    <a:pt x="40518" y="18788"/>
                    <a:pt x="40157" y="20453"/>
                    <a:pt x="39161" y="21763"/>
                  </a:cubicBezTo>
                  <a:cubicBezTo>
                    <a:pt x="38461" y="22259"/>
                    <a:pt x="37706" y="22672"/>
                    <a:pt x="36911" y="22993"/>
                  </a:cubicBezTo>
                  <a:cubicBezTo>
                    <a:pt x="36826" y="22603"/>
                    <a:pt x="36748" y="22210"/>
                    <a:pt x="36713" y="21813"/>
                  </a:cubicBezTo>
                  <a:cubicBezTo>
                    <a:pt x="36705" y="21728"/>
                    <a:pt x="36647" y="21691"/>
                    <a:pt x="36583" y="21691"/>
                  </a:cubicBezTo>
                  <a:cubicBezTo>
                    <a:pt x="36493" y="21691"/>
                    <a:pt x="36392" y="21764"/>
                    <a:pt x="36402" y="21881"/>
                  </a:cubicBezTo>
                  <a:cubicBezTo>
                    <a:pt x="36440" y="22295"/>
                    <a:pt x="36522" y="22703"/>
                    <a:pt x="36611" y="23108"/>
                  </a:cubicBezTo>
                  <a:cubicBezTo>
                    <a:pt x="36140" y="23283"/>
                    <a:pt x="35657" y="23425"/>
                    <a:pt x="35166" y="23535"/>
                  </a:cubicBezTo>
                  <a:cubicBezTo>
                    <a:pt x="35128" y="23544"/>
                    <a:pt x="35091" y="23552"/>
                    <a:pt x="35053" y="23560"/>
                  </a:cubicBezTo>
                  <a:cubicBezTo>
                    <a:pt x="34899" y="23194"/>
                    <a:pt x="34857" y="22799"/>
                    <a:pt x="34826" y="22406"/>
                  </a:cubicBezTo>
                  <a:cubicBezTo>
                    <a:pt x="34817" y="22301"/>
                    <a:pt x="34728" y="22246"/>
                    <a:pt x="34646" y="22246"/>
                  </a:cubicBezTo>
                  <a:cubicBezTo>
                    <a:pt x="34570" y="22246"/>
                    <a:pt x="34501" y="22293"/>
                    <a:pt x="34509" y="22391"/>
                  </a:cubicBezTo>
                  <a:cubicBezTo>
                    <a:pt x="34543" y="22811"/>
                    <a:pt x="34587" y="23230"/>
                    <a:pt x="34738" y="23621"/>
                  </a:cubicBezTo>
                  <a:cubicBezTo>
                    <a:pt x="34323" y="23698"/>
                    <a:pt x="33905" y="23749"/>
                    <a:pt x="33486" y="23778"/>
                  </a:cubicBezTo>
                  <a:cubicBezTo>
                    <a:pt x="33338" y="23342"/>
                    <a:pt x="33222" y="22894"/>
                    <a:pt x="33272" y="22428"/>
                  </a:cubicBezTo>
                  <a:cubicBezTo>
                    <a:pt x="33284" y="22323"/>
                    <a:pt x="33204" y="22268"/>
                    <a:pt x="33122" y="22268"/>
                  </a:cubicBezTo>
                  <a:cubicBezTo>
                    <a:pt x="33045" y="22268"/>
                    <a:pt x="32966" y="22315"/>
                    <a:pt x="32955" y="22413"/>
                  </a:cubicBezTo>
                  <a:cubicBezTo>
                    <a:pt x="32905" y="22887"/>
                    <a:pt x="33013" y="23348"/>
                    <a:pt x="33159" y="23795"/>
                  </a:cubicBezTo>
                  <a:cubicBezTo>
                    <a:pt x="33026" y="23800"/>
                    <a:pt x="32893" y="23802"/>
                    <a:pt x="32760" y="23802"/>
                  </a:cubicBezTo>
                  <a:cubicBezTo>
                    <a:pt x="32712" y="23802"/>
                    <a:pt x="32663" y="23802"/>
                    <a:pt x="32615" y="23801"/>
                  </a:cubicBezTo>
                  <a:cubicBezTo>
                    <a:pt x="32507" y="23235"/>
                    <a:pt x="32447" y="22664"/>
                    <a:pt x="32481" y="22085"/>
                  </a:cubicBezTo>
                  <a:cubicBezTo>
                    <a:pt x="32488" y="21979"/>
                    <a:pt x="32406" y="21924"/>
                    <a:pt x="32324" y="21924"/>
                  </a:cubicBezTo>
                  <a:cubicBezTo>
                    <a:pt x="32247" y="21924"/>
                    <a:pt x="32171" y="21972"/>
                    <a:pt x="32165" y="22069"/>
                  </a:cubicBezTo>
                  <a:cubicBezTo>
                    <a:pt x="32130" y="22650"/>
                    <a:pt x="32186" y="23224"/>
                    <a:pt x="32292" y="23792"/>
                  </a:cubicBezTo>
                  <a:cubicBezTo>
                    <a:pt x="31868" y="23775"/>
                    <a:pt x="31447" y="23732"/>
                    <a:pt x="31029" y="23666"/>
                  </a:cubicBezTo>
                  <a:cubicBezTo>
                    <a:pt x="30977" y="23360"/>
                    <a:pt x="30960" y="23048"/>
                    <a:pt x="31003" y="22739"/>
                  </a:cubicBezTo>
                  <a:cubicBezTo>
                    <a:pt x="31019" y="22634"/>
                    <a:pt x="30941" y="22580"/>
                    <a:pt x="30859" y="22580"/>
                  </a:cubicBezTo>
                  <a:cubicBezTo>
                    <a:pt x="30783" y="22580"/>
                    <a:pt x="30702" y="22627"/>
                    <a:pt x="30688" y="22723"/>
                  </a:cubicBezTo>
                  <a:cubicBezTo>
                    <a:pt x="30646" y="23017"/>
                    <a:pt x="30657" y="23315"/>
                    <a:pt x="30698" y="23608"/>
                  </a:cubicBezTo>
                  <a:cubicBezTo>
                    <a:pt x="29959" y="23467"/>
                    <a:pt x="29237" y="23252"/>
                    <a:pt x="28540" y="22965"/>
                  </a:cubicBezTo>
                  <a:cubicBezTo>
                    <a:pt x="29864" y="22656"/>
                    <a:pt x="31138" y="22265"/>
                    <a:pt x="32171" y="21322"/>
                  </a:cubicBezTo>
                  <a:cubicBezTo>
                    <a:pt x="33495" y="20113"/>
                    <a:pt x="34245" y="18384"/>
                    <a:pt x="35309" y="16964"/>
                  </a:cubicBezTo>
                  <a:cubicBezTo>
                    <a:pt x="35971" y="16079"/>
                    <a:pt x="36864" y="15500"/>
                    <a:pt x="37890" y="15107"/>
                  </a:cubicBezTo>
                  <a:cubicBezTo>
                    <a:pt x="38590" y="14841"/>
                    <a:pt x="39365" y="14668"/>
                    <a:pt x="40129" y="14668"/>
                  </a:cubicBezTo>
                  <a:close/>
                  <a:moveTo>
                    <a:pt x="30928" y="315"/>
                  </a:moveTo>
                  <a:cubicBezTo>
                    <a:pt x="31840" y="315"/>
                    <a:pt x="32792" y="521"/>
                    <a:pt x="33429" y="1195"/>
                  </a:cubicBezTo>
                  <a:lnTo>
                    <a:pt x="33429" y="1195"/>
                  </a:lnTo>
                  <a:cubicBezTo>
                    <a:pt x="33206" y="1182"/>
                    <a:pt x="32982" y="1176"/>
                    <a:pt x="32758" y="1176"/>
                  </a:cubicBezTo>
                  <a:cubicBezTo>
                    <a:pt x="31913" y="1176"/>
                    <a:pt x="31071" y="1269"/>
                    <a:pt x="30246" y="1453"/>
                  </a:cubicBezTo>
                  <a:cubicBezTo>
                    <a:pt x="24039" y="2836"/>
                    <a:pt x="20113" y="9012"/>
                    <a:pt x="21497" y="15220"/>
                  </a:cubicBezTo>
                  <a:cubicBezTo>
                    <a:pt x="22669" y="20475"/>
                    <a:pt x="27274" y="24093"/>
                    <a:pt x="32427" y="24241"/>
                  </a:cubicBezTo>
                  <a:cubicBezTo>
                    <a:pt x="32453" y="24257"/>
                    <a:pt x="32483" y="24265"/>
                    <a:pt x="32513" y="24265"/>
                  </a:cubicBezTo>
                  <a:cubicBezTo>
                    <a:pt x="32541" y="24265"/>
                    <a:pt x="32569" y="24258"/>
                    <a:pt x="32594" y="24244"/>
                  </a:cubicBezTo>
                  <a:cubicBezTo>
                    <a:pt x="32647" y="24244"/>
                    <a:pt x="32700" y="24245"/>
                    <a:pt x="32752" y="24245"/>
                  </a:cubicBezTo>
                  <a:cubicBezTo>
                    <a:pt x="34301" y="24245"/>
                    <a:pt x="35833" y="23933"/>
                    <a:pt x="37259" y="23329"/>
                  </a:cubicBezTo>
                  <a:lnTo>
                    <a:pt x="37259" y="23329"/>
                  </a:lnTo>
                  <a:cubicBezTo>
                    <a:pt x="36931" y="23797"/>
                    <a:pt x="36490" y="24187"/>
                    <a:pt x="36040" y="24526"/>
                  </a:cubicBezTo>
                  <a:lnTo>
                    <a:pt x="36041" y="24526"/>
                  </a:lnTo>
                  <a:cubicBezTo>
                    <a:pt x="35392" y="25016"/>
                    <a:pt x="34651" y="25369"/>
                    <a:pt x="33862" y="25566"/>
                  </a:cubicBezTo>
                  <a:cubicBezTo>
                    <a:pt x="33330" y="25700"/>
                    <a:pt x="32781" y="25760"/>
                    <a:pt x="32231" y="25760"/>
                  </a:cubicBezTo>
                  <a:cubicBezTo>
                    <a:pt x="31870" y="25760"/>
                    <a:pt x="31509" y="25734"/>
                    <a:pt x="31153" y="25686"/>
                  </a:cubicBezTo>
                  <a:cubicBezTo>
                    <a:pt x="30563" y="25606"/>
                    <a:pt x="29996" y="25420"/>
                    <a:pt x="29434" y="25229"/>
                  </a:cubicBezTo>
                  <a:cubicBezTo>
                    <a:pt x="29442" y="25209"/>
                    <a:pt x="29445" y="25185"/>
                    <a:pt x="29444" y="25163"/>
                  </a:cubicBezTo>
                  <a:cubicBezTo>
                    <a:pt x="29431" y="24809"/>
                    <a:pt x="29359" y="24463"/>
                    <a:pt x="29282" y="24117"/>
                  </a:cubicBezTo>
                  <a:cubicBezTo>
                    <a:pt x="29264" y="24034"/>
                    <a:pt x="29200" y="23997"/>
                    <a:pt x="29134" y="23997"/>
                  </a:cubicBezTo>
                  <a:cubicBezTo>
                    <a:pt x="29042" y="23997"/>
                    <a:pt x="28948" y="24069"/>
                    <a:pt x="28973" y="24186"/>
                  </a:cubicBezTo>
                  <a:cubicBezTo>
                    <a:pt x="29042" y="24496"/>
                    <a:pt x="29113" y="24809"/>
                    <a:pt x="29127" y="25125"/>
                  </a:cubicBezTo>
                  <a:cubicBezTo>
                    <a:pt x="28962" y="25071"/>
                    <a:pt x="28797" y="25017"/>
                    <a:pt x="28633" y="24967"/>
                  </a:cubicBezTo>
                  <a:cubicBezTo>
                    <a:pt x="28405" y="24896"/>
                    <a:pt x="28173" y="24838"/>
                    <a:pt x="27939" y="24793"/>
                  </a:cubicBezTo>
                  <a:cubicBezTo>
                    <a:pt x="27881" y="24509"/>
                    <a:pt x="27853" y="24204"/>
                    <a:pt x="27917" y="23919"/>
                  </a:cubicBezTo>
                  <a:cubicBezTo>
                    <a:pt x="27944" y="23797"/>
                    <a:pt x="27841" y="23713"/>
                    <a:pt x="27747" y="23713"/>
                  </a:cubicBezTo>
                  <a:cubicBezTo>
                    <a:pt x="27688" y="23713"/>
                    <a:pt x="27633" y="23746"/>
                    <a:pt x="27616" y="23823"/>
                  </a:cubicBezTo>
                  <a:cubicBezTo>
                    <a:pt x="27549" y="24124"/>
                    <a:pt x="27556" y="24435"/>
                    <a:pt x="27608" y="24740"/>
                  </a:cubicBezTo>
                  <a:cubicBezTo>
                    <a:pt x="27433" y="24718"/>
                    <a:pt x="27257" y="24705"/>
                    <a:pt x="27081" y="24705"/>
                  </a:cubicBezTo>
                  <a:cubicBezTo>
                    <a:pt x="26868" y="24705"/>
                    <a:pt x="26654" y="24723"/>
                    <a:pt x="26441" y="24765"/>
                  </a:cubicBezTo>
                  <a:cubicBezTo>
                    <a:pt x="26433" y="24473"/>
                    <a:pt x="26427" y="24179"/>
                    <a:pt x="26433" y="23886"/>
                  </a:cubicBezTo>
                  <a:cubicBezTo>
                    <a:pt x="26435" y="23780"/>
                    <a:pt x="26351" y="23725"/>
                    <a:pt x="26269" y="23725"/>
                  </a:cubicBezTo>
                  <a:cubicBezTo>
                    <a:pt x="26193" y="23725"/>
                    <a:pt x="26118" y="23772"/>
                    <a:pt x="26116" y="23870"/>
                  </a:cubicBezTo>
                  <a:cubicBezTo>
                    <a:pt x="26110" y="24173"/>
                    <a:pt x="26118" y="24476"/>
                    <a:pt x="26124" y="24779"/>
                  </a:cubicBezTo>
                  <a:cubicBezTo>
                    <a:pt x="26124" y="24799"/>
                    <a:pt x="26129" y="24821"/>
                    <a:pt x="26138" y="24841"/>
                  </a:cubicBezTo>
                  <a:cubicBezTo>
                    <a:pt x="25667" y="24987"/>
                    <a:pt x="25248" y="25256"/>
                    <a:pt x="24870" y="25570"/>
                  </a:cubicBezTo>
                  <a:cubicBezTo>
                    <a:pt x="24891" y="25113"/>
                    <a:pt x="25002" y="24663"/>
                    <a:pt x="25010" y="24203"/>
                  </a:cubicBezTo>
                  <a:cubicBezTo>
                    <a:pt x="25012" y="24097"/>
                    <a:pt x="24928" y="24042"/>
                    <a:pt x="24846" y="24042"/>
                  </a:cubicBezTo>
                  <a:cubicBezTo>
                    <a:pt x="24770" y="24042"/>
                    <a:pt x="24696" y="24089"/>
                    <a:pt x="24695" y="24187"/>
                  </a:cubicBezTo>
                  <a:cubicBezTo>
                    <a:pt x="24684" y="24746"/>
                    <a:pt x="24522" y="25290"/>
                    <a:pt x="24555" y="25849"/>
                  </a:cubicBezTo>
                  <a:cubicBezTo>
                    <a:pt x="24273" y="26109"/>
                    <a:pt x="24001" y="26384"/>
                    <a:pt x="23695" y="26616"/>
                  </a:cubicBezTo>
                  <a:cubicBezTo>
                    <a:pt x="23828" y="25918"/>
                    <a:pt x="23935" y="25210"/>
                    <a:pt x="23973" y="24499"/>
                  </a:cubicBezTo>
                  <a:cubicBezTo>
                    <a:pt x="23979" y="24394"/>
                    <a:pt x="23896" y="24338"/>
                    <a:pt x="23813" y="24338"/>
                  </a:cubicBezTo>
                  <a:cubicBezTo>
                    <a:pt x="23737" y="24338"/>
                    <a:pt x="23661" y="24386"/>
                    <a:pt x="23656" y="24484"/>
                  </a:cubicBezTo>
                  <a:cubicBezTo>
                    <a:pt x="23615" y="25257"/>
                    <a:pt x="23493" y="26029"/>
                    <a:pt x="23342" y="26789"/>
                  </a:cubicBezTo>
                  <a:cubicBezTo>
                    <a:pt x="23339" y="26811"/>
                    <a:pt x="23339" y="26833"/>
                    <a:pt x="23342" y="26855"/>
                  </a:cubicBezTo>
                  <a:cubicBezTo>
                    <a:pt x="23057" y="27013"/>
                    <a:pt x="22741" y="27110"/>
                    <a:pt x="22416" y="27142"/>
                  </a:cubicBezTo>
                  <a:cubicBezTo>
                    <a:pt x="22583" y="26491"/>
                    <a:pt x="22580" y="25792"/>
                    <a:pt x="22736" y="25140"/>
                  </a:cubicBezTo>
                  <a:cubicBezTo>
                    <a:pt x="22765" y="25017"/>
                    <a:pt x="22662" y="24933"/>
                    <a:pt x="22568" y="24933"/>
                  </a:cubicBezTo>
                  <a:cubicBezTo>
                    <a:pt x="22508" y="24933"/>
                    <a:pt x="22452" y="24966"/>
                    <a:pt x="22434" y="25042"/>
                  </a:cubicBezTo>
                  <a:cubicBezTo>
                    <a:pt x="22269" y="25734"/>
                    <a:pt x="22281" y="26475"/>
                    <a:pt x="22084" y="27156"/>
                  </a:cubicBezTo>
                  <a:cubicBezTo>
                    <a:pt x="21911" y="27154"/>
                    <a:pt x="21737" y="27139"/>
                    <a:pt x="21566" y="27112"/>
                  </a:cubicBezTo>
                  <a:cubicBezTo>
                    <a:pt x="21516" y="27104"/>
                    <a:pt x="21469" y="27095"/>
                    <a:pt x="21420" y="27084"/>
                  </a:cubicBezTo>
                  <a:cubicBezTo>
                    <a:pt x="21511" y="26514"/>
                    <a:pt x="21530" y="25932"/>
                    <a:pt x="21685" y="25373"/>
                  </a:cubicBezTo>
                  <a:cubicBezTo>
                    <a:pt x="21719" y="25253"/>
                    <a:pt x="21617" y="25169"/>
                    <a:pt x="21521" y="25169"/>
                  </a:cubicBezTo>
                  <a:cubicBezTo>
                    <a:pt x="21461" y="25169"/>
                    <a:pt x="21404" y="25202"/>
                    <a:pt x="21382" y="25278"/>
                  </a:cubicBezTo>
                  <a:cubicBezTo>
                    <a:pt x="21227" y="25838"/>
                    <a:pt x="21208" y="26418"/>
                    <a:pt x="21117" y="26991"/>
                  </a:cubicBezTo>
                  <a:cubicBezTo>
                    <a:pt x="20802" y="26864"/>
                    <a:pt x="20545" y="26662"/>
                    <a:pt x="20305" y="26410"/>
                  </a:cubicBezTo>
                  <a:cubicBezTo>
                    <a:pt x="20381" y="25998"/>
                    <a:pt x="20460" y="25587"/>
                    <a:pt x="20537" y="25174"/>
                  </a:cubicBezTo>
                  <a:cubicBezTo>
                    <a:pt x="20560" y="25052"/>
                    <a:pt x="20455" y="24968"/>
                    <a:pt x="20362" y="24968"/>
                  </a:cubicBezTo>
                  <a:cubicBezTo>
                    <a:pt x="20303" y="24968"/>
                    <a:pt x="20250" y="25001"/>
                    <a:pt x="20235" y="25078"/>
                  </a:cubicBezTo>
                  <a:cubicBezTo>
                    <a:pt x="20170" y="25422"/>
                    <a:pt x="20105" y="25764"/>
                    <a:pt x="20041" y="26108"/>
                  </a:cubicBezTo>
                  <a:cubicBezTo>
                    <a:pt x="19608" y="25580"/>
                    <a:pt x="19161" y="25102"/>
                    <a:pt x="18525" y="24816"/>
                  </a:cubicBezTo>
                  <a:cubicBezTo>
                    <a:pt x="18112" y="24630"/>
                    <a:pt x="17691" y="24541"/>
                    <a:pt x="17279" y="24541"/>
                  </a:cubicBezTo>
                  <a:cubicBezTo>
                    <a:pt x="16678" y="24541"/>
                    <a:pt x="16098" y="24732"/>
                    <a:pt x="15598" y="25089"/>
                  </a:cubicBezTo>
                  <a:cubicBezTo>
                    <a:pt x="15863" y="24677"/>
                    <a:pt x="16211" y="24316"/>
                    <a:pt x="16597" y="24019"/>
                  </a:cubicBezTo>
                  <a:cubicBezTo>
                    <a:pt x="16922" y="23770"/>
                    <a:pt x="17317" y="23574"/>
                    <a:pt x="17730" y="23539"/>
                  </a:cubicBezTo>
                  <a:cubicBezTo>
                    <a:pt x="17768" y="23536"/>
                    <a:pt x="17805" y="23535"/>
                    <a:pt x="17843" y="23535"/>
                  </a:cubicBezTo>
                  <a:cubicBezTo>
                    <a:pt x="18163" y="23535"/>
                    <a:pt x="18477" y="23641"/>
                    <a:pt x="18778" y="23734"/>
                  </a:cubicBezTo>
                  <a:cubicBezTo>
                    <a:pt x="19130" y="23843"/>
                    <a:pt x="19473" y="23907"/>
                    <a:pt x="19818" y="23907"/>
                  </a:cubicBezTo>
                  <a:cubicBezTo>
                    <a:pt x="20074" y="23907"/>
                    <a:pt x="20331" y="23872"/>
                    <a:pt x="20595" y="23793"/>
                  </a:cubicBezTo>
                  <a:cubicBezTo>
                    <a:pt x="21091" y="23644"/>
                    <a:pt x="21577" y="23318"/>
                    <a:pt x="21685" y="22781"/>
                  </a:cubicBezTo>
                  <a:cubicBezTo>
                    <a:pt x="21917" y="21636"/>
                    <a:pt x="20417" y="20718"/>
                    <a:pt x="19517" y="20437"/>
                  </a:cubicBezTo>
                  <a:cubicBezTo>
                    <a:pt x="19320" y="20376"/>
                    <a:pt x="19125" y="20351"/>
                    <a:pt x="18930" y="20351"/>
                  </a:cubicBezTo>
                  <a:cubicBezTo>
                    <a:pt x="18464" y="20351"/>
                    <a:pt x="18003" y="20495"/>
                    <a:pt x="17549" y="20638"/>
                  </a:cubicBezTo>
                  <a:cubicBezTo>
                    <a:pt x="16970" y="20820"/>
                    <a:pt x="16406" y="21045"/>
                    <a:pt x="15830" y="21234"/>
                  </a:cubicBezTo>
                  <a:cubicBezTo>
                    <a:pt x="16279" y="20804"/>
                    <a:pt x="16628" y="20258"/>
                    <a:pt x="16892" y="19714"/>
                  </a:cubicBezTo>
                  <a:cubicBezTo>
                    <a:pt x="17261" y="18955"/>
                    <a:pt x="17554" y="18009"/>
                    <a:pt x="17327" y="17164"/>
                  </a:cubicBezTo>
                  <a:cubicBezTo>
                    <a:pt x="17133" y="16442"/>
                    <a:pt x="16516" y="16174"/>
                    <a:pt x="15850" y="16174"/>
                  </a:cubicBezTo>
                  <a:cubicBezTo>
                    <a:pt x="15729" y="16174"/>
                    <a:pt x="15607" y="16183"/>
                    <a:pt x="15485" y="16199"/>
                  </a:cubicBezTo>
                  <a:cubicBezTo>
                    <a:pt x="14855" y="16287"/>
                    <a:pt x="14275" y="16532"/>
                    <a:pt x="13840" y="17003"/>
                  </a:cubicBezTo>
                  <a:cubicBezTo>
                    <a:pt x="13752" y="17099"/>
                    <a:pt x="13671" y="17201"/>
                    <a:pt x="13597" y="17307"/>
                  </a:cubicBezTo>
                  <a:cubicBezTo>
                    <a:pt x="13581" y="16984"/>
                    <a:pt x="13530" y="16659"/>
                    <a:pt x="13462" y="16345"/>
                  </a:cubicBezTo>
                  <a:cubicBezTo>
                    <a:pt x="13444" y="16263"/>
                    <a:pt x="13380" y="16226"/>
                    <a:pt x="13314" y="16226"/>
                  </a:cubicBezTo>
                  <a:cubicBezTo>
                    <a:pt x="13222" y="16226"/>
                    <a:pt x="13127" y="16298"/>
                    <a:pt x="13152" y="16414"/>
                  </a:cubicBezTo>
                  <a:cubicBezTo>
                    <a:pt x="13258" y="16907"/>
                    <a:pt x="13324" y="17415"/>
                    <a:pt x="13253" y="17916"/>
                  </a:cubicBezTo>
                  <a:cubicBezTo>
                    <a:pt x="13133" y="18176"/>
                    <a:pt x="13032" y="18446"/>
                    <a:pt x="12938" y="18710"/>
                  </a:cubicBezTo>
                  <a:cubicBezTo>
                    <a:pt x="12809" y="19069"/>
                    <a:pt x="12695" y="19433"/>
                    <a:pt x="12562" y="19789"/>
                  </a:cubicBezTo>
                  <a:cubicBezTo>
                    <a:pt x="12461" y="20053"/>
                    <a:pt x="12339" y="20307"/>
                    <a:pt x="12194" y="20550"/>
                  </a:cubicBezTo>
                  <a:cubicBezTo>
                    <a:pt x="12231" y="19690"/>
                    <a:pt x="12163" y="18831"/>
                    <a:pt x="12194" y="17971"/>
                  </a:cubicBezTo>
                  <a:cubicBezTo>
                    <a:pt x="12198" y="17864"/>
                    <a:pt x="12114" y="17809"/>
                    <a:pt x="12032" y="17809"/>
                  </a:cubicBezTo>
                  <a:cubicBezTo>
                    <a:pt x="11956" y="17809"/>
                    <a:pt x="11881" y="17857"/>
                    <a:pt x="11877" y="17955"/>
                  </a:cubicBezTo>
                  <a:cubicBezTo>
                    <a:pt x="11841" y="18975"/>
                    <a:pt x="11942" y="19995"/>
                    <a:pt x="11845" y="21015"/>
                  </a:cubicBezTo>
                  <a:cubicBezTo>
                    <a:pt x="11843" y="21038"/>
                    <a:pt x="11845" y="21062"/>
                    <a:pt x="11852" y="21084"/>
                  </a:cubicBezTo>
                  <a:cubicBezTo>
                    <a:pt x="11845" y="21095"/>
                    <a:pt x="11837" y="21107"/>
                    <a:pt x="11829" y="21118"/>
                  </a:cubicBezTo>
                  <a:cubicBezTo>
                    <a:pt x="11553" y="21520"/>
                    <a:pt x="11247" y="21896"/>
                    <a:pt x="10938" y="22273"/>
                  </a:cubicBezTo>
                  <a:cubicBezTo>
                    <a:pt x="11088" y="21506"/>
                    <a:pt x="10952" y="20682"/>
                    <a:pt x="10608" y="19942"/>
                  </a:cubicBezTo>
                  <a:cubicBezTo>
                    <a:pt x="10584" y="19890"/>
                    <a:pt x="10521" y="19857"/>
                    <a:pt x="10461" y="19857"/>
                  </a:cubicBezTo>
                  <a:cubicBezTo>
                    <a:pt x="10423" y="19857"/>
                    <a:pt x="10385" y="19870"/>
                    <a:pt x="10360" y="19901"/>
                  </a:cubicBezTo>
                  <a:cubicBezTo>
                    <a:pt x="10117" y="20193"/>
                    <a:pt x="9849" y="20461"/>
                    <a:pt x="9555" y="20702"/>
                  </a:cubicBezTo>
                  <a:cubicBezTo>
                    <a:pt x="9668" y="20175"/>
                    <a:pt x="9653" y="19639"/>
                    <a:pt x="9720" y="19107"/>
                  </a:cubicBezTo>
                  <a:cubicBezTo>
                    <a:pt x="9733" y="19001"/>
                    <a:pt x="9655" y="18947"/>
                    <a:pt x="9572" y="18947"/>
                  </a:cubicBezTo>
                  <a:cubicBezTo>
                    <a:pt x="9495" y="18947"/>
                    <a:pt x="9415" y="18994"/>
                    <a:pt x="9403" y="19091"/>
                  </a:cubicBezTo>
                  <a:cubicBezTo>
                    <a:pt x="9339" y="19609"/>
                    <a:pt x="9362" y="20133"/>
                    <a:pt x="9246" y="20644"/>
                  </a:cubicBezTo>
                  <a:cubicBezTo>
                    <a:pt x="9223" y="20750"/>
                    <a:pt x="9295" y="20826"/>
                    <a:pt x="9377" y="20845"/>
                  </a:cubicBezTo>
                  <a:cubicBezTo>
                    <a:pt x="9024" y="21117"/>
                    <a:pt x="8641" y="21344"/>
                    <a:pt x="8234" y="21526"/>
                  </a:cubicBezTo>
                  <a:cubicBezTo>
                    <a:pt x="8222" y="21506"/>
                    <a:pt x="8204" y="21489"/>
                    <a:pt x="8183" y="21478"/>
                  </a:cubicBezTo>
                  <a:cubicBezTo>
                    <a:pt x="8201" y="21421"/>
                    <a:pt x="8223" y="21366"/>
                    <a:pt x="8244" y="21311"/>
                  </a:cubicBezTo>
                  <a:cubicBezTo>
                    <a:pt x="8292" y="21192"/>
                    <a:pt x="8330" y="21068"/>
                    <a:pt x="8360" y="20941"/>
                  </a:cubicBezTo>
                  <a:cubicBezTo>
                    <a:pt x="8434" y="20579"/>
                    <a:pt x="8457" y="20196"/>
                    <a:pt x="8517" y="19829"/>
                  </a:cubicBezTo>
                  <a:cubicBezTo>
                    <a:pt x="8533" y="19724"/>
                    <a:pt x="8456" y="19670"/>
                    <a:pt x="8374" y="19670"/>
                  </a:cubicBezTo>
                  <a:cubicBezTo>
                    <a:pt x="8297" y="19670"/>
                    <a:pt x="8216" y="19717"/>
                    <a:pt x="8200" y="19813"/>
                  </a:cubicBezTo>
                  <a:cubicBezTo>
                    <a:pt x="8113" y="20338"/>
                    <a:pt x="8074" y="20855"/>
                    <a:pt x="7889" y="21355"/>
                  </a:cubicBezTo>
                  <a:cubicBezTo>
                    <a:pt x="7851" y="21457"/>
                    <a:pt x="7837" y="21580"/>
                    <a:pt x="7864" y="21672"/>
                  </a:cubicBezTo>
                  <a:cubicBezTo>
                    <a:pt x="7702" y="21730"/>
                    <a:pt x="7539" y="21779"/>
                    <a:pt x="7373" y="21821"/>
                  </a:cubicBezTo>
                  <a:cubicBezTo>
                    <a:pt x="7222" y="21857"/>
                    <a:pt x="7067" y="21884"/>
                    <a:pt x="6913" y="21900"/>
                  </a:cubicBezTo>
                  <a:cubicBezTo>
                    <a:pt x="6963" y="21285"/>
                    <a:pt x="7145" y="20624"/>
                    <a:pt x="7426" y="20078"/>
                  </a:cubicBezTo>
                  <a:cubicBezTo>
                    <a:pt x="7491" y="19952"/>
                    <a:pt x="7381" y="19830"/>
                    <a:pt x="7276" y="19830"/>
                  </a:cubicBezTo>
                  <a:cubicBezTo>
                    <a:pt x="7231" y="19830"/>
                    <a:pt x="7186" y="19853"/>
                    <a:pt x="7158" y="19909"/>
                  </a:cubicBezTo>
                  <a:cubicBezTo>
                    <a:pt x="6841" y="20535"/>
                    <a:pt x="6650" y="21217"/>
                    <a:pt x="6593" y="21917"/>
                  </a:cubicBezTo>
                  <a:cubicBezTo>
                    <a:pt x="6589" y="21917"/>
                    <a:pt x="6585" y="21917"/>
                    <a:pt x="6580" y="21917"/>
                  </a:cubicBezTo>
                  <a:cubicBezTo>
                    <a:pt x="6196" y="21917"/>
                    <a:pt x="5814" y="21846"/>
                    <a:pt x="5454" y="21713"/>
                  </a:cubicBezTo>
                  <a:cubicBezTo>
                    <a:pt x="5625" y="21148"/>
                    <a:pt x="5816" y="20591"/>
                    <a:pt x="6013" y="20036"/>
                  </a:cubicBezTo>
                  <a:cubicBezTo>
                    <a:pt x="6055" y="19916"/>
                    <a:pt x="5956" y="19834"/>
                    <a:pt x="5858" y="19834"/>
                  </a:cubicBezTo>
                  <a:cubicBezTo>
                    <a:pt x="5797" y="19834"/>
                    <a:pt x="5737" y="19865"/>
                    <a:pt x="5711" y="19938"/>
                  </a:cubicBezTo>
                  <a:cubicBezTo>
                    <a:pt x="5518" y="20486"/>
                    <a:pt x="5329" y="21035"/>
                    <a:pt x="5161" y="21589"/>
                  </a:cubicBezTo>
                  <a:cubicBezTo>
                    <a:pt x="4911" y="21473"/>
                    <a:pt x="4673" y="21332"/>
                    <a:pt x="4450" y="21170"/>
                  </a:cubicBezTo>
                  <a:cubicBezTo>
                    <a:pt x="4409" y="21140"/>
                    <a:pt x="4367" y="21110"/>
                    <a:pt x="4326" y="21079"/>
                  </a:cubicBezTo>
                  <a:cubicBezTo>
                    <a:pt x="4302" y="20557"/>
                    <a:pt x="4481" y="20072"/>
                    <a:pt x="4610" y="19570"/>
                  </a:cubicBezTo>
                  <a:cubicBezTo>
                    <a:pt x="4642" y="19448"/>
                    <a:pt x="4540" y="19364"/>
                    <a:pt x="4444" y="19364"/>
                  </a:cubicBezTo>
                  <a:cubicBezTo>
                    <a:pt x="4385" y="19364"/>
                    <a:pt x="4329" y="19397"/>
                    <a:pt x="4309" y="19472"/>
                  </a:cubicBezTo>
                  <a:cubicBezTo>
                    <a:pt x="4191" y="19926"/>
                    <a:pt x="4036" y="20368"/>
                    <a:pt x="4011" y="20833"/>
                  </a:cubicBezTo>
                  <a:cubicBezTo>
                    <a:pt x="3840" y="20695"/>
                    <a:pt x="3670" y="20555"/>
                    <a:pt x="3498" y="20420"/>
                  </a:cubicBezTo>
                  <a:cubicBezTo>
                    <a:pt x="3504" y="20401"/>
                    <a:pt x="3507" y="20381"/>
                    <a:pt x="3505" y="20362"/>
                  </a:cubicBezTo>
                  <a:cubicBezTo>
                    <a:pt x="3472" y="19866"/>
                    <a:pt x="3680" y="19425"/>
                    <a:pt x="3827" y="18966"/>
                  </a:cubicBezTo>
                  <a:cubicBezTo>
                    <a:pt x="3866" y="18845"/>
                    <a:pt x="3765" y="18762"/>
                    <a:pt x="3668" y="18762"/>
                  </a:cubicBezTo>
                  <a:cubicBezTo>
                    <a:pt x="3608" y="18762"/>
                    <a:pt x="3548" y="18794"/>
                    <a:pt x="3524" y="18868"/>
                  </a:cubicBezTo>
                  <a:cubicBezTo>
                    <a:pt x="3385" y="19306"/>
                    <a:pt x="3196" y="19731"/>
                    <a:pt x="3185" y="20193"/>
                  </a:cubicBezTo>
                  <a:cubicBezTo>
                    <a:pt x="3016" y="20075"/>
                    <a:pt x="2837" y="19971"/>
                    <a:pt x="2652" y="19883"/>
                  </a:cubicBezTo>
                  <a:cubicBezTo>
                    <a:pt x="2387" y="19760"/>
                    <a:pt x="2101" y="19689"/>
                    <a:pt x="1809" y="19673"/>
                  </a:cubicBezTo>
                  <a:cubicBezTo>
                    <a:pt x="1918" y="19433"/>
                    <a:pt x="2027" y="19193"/>
                    <a:pt x="2136" y="18951"/>
                  </a:cubicBezTo>
                  <a:cubicBezTo>
                    <a:pt x="2188" y="18836"/>
                    <a:pt x="2091" y="18757"/>
                    <a:pt x="1990" y="18757"/>
                  </a:cubicBezTo>
                  <a:cubicBezTo>
                    <a:pt x="1929" y="18757"/>
                    <a:pt x="1866" y="18786"/>
                    <a:pt x="1834" y="18856"/>
                  </a:cubicBezTo>
                  <a:cubicBezTo>
                    <a:pt x="1710" y="19129"/>
                    <a:pt x="1587" y="19402"/>
                    <a:pt x="1464" y="19676"/>
                  </a:cubicBezTo>
                  <a:cubicBezTo>
                    <a:pt x="1106" y="19700"/>
                    <a:pt x="752" y="19786"/>
                    <a:pt x="410" y="19909"/>
                  </a:cubicBezTo>
                  <a:cubicBezTo>
                    <a:pt x="538" y="19496"/>
                    <a:pt x="747" y="19113"/>
                    <a:pt x="1114" y="18864"/>
                  </a:cubicBezTo>
                  <a:cubicBezTo>
                    <a:pt x="1499" y="18602"/>
                    <a:pt x="1980" y="18540"/>
                    <a:pt x="2434" y="18533"/>
                  </a:cubicBezTo>
                  <a:cubicBezTo>
                    <a:pt x="2478" y="18532"/>
                    <a:pt x="2521" y="18531"/>
                    <a:pt x="2565" y="18531"/>
                  </a:cubicBezTo>
                  <a:cubicBezTo>
                    <a:pt x="3512" y="18531"/>
                    <a:pt x="4448" y="18732"/>
                    <a:pt x="5395" y="18732"/>
                  </a:cubicBezTo>
                  <a:cubicBezTo>
                    <a:pt x="5476" y="18732"/>
                    <a:pt x="5558" y="18730"/>
                    <a:pt x="5639" y="18727"/>
                  </a:cubicBezTo>
                  <a:cubicBezTo>
                    <a:pt x="6736" y="18683"/>
                    <a:pt x="7797" y="18230"/>
                    <a:pt x="8288" y="17193"/>
                  </a:cubicBezTo>
                  <a:cubicBezTo>
                    <a:pt x="8879" y="15944"/>
                    <a:pt x="8132" y="14616"/>
                    <a:pt x="6990" y="14023"/>
                  </a:cubicBezTo>
                  <a:cubicBezTo>
                    <a:pt x="6492" y="13765"/>
                    <a:pt x="5982" y="13652"/>
                    <a:pt x="5478" y="13652"/>
                  </a:cubicBezTo>
                  <a:cubicBezTo>
                    <a:pt x="4314" y="13652"/>
                    <a:pt x="3181" y="14256"/>
                    <a:pt x="2304" y="15076"/>
                  </a:cubicBezTo>
                  <a:cubicBezTo>
                    <a:pt x="3443" y="12760"/>
                    <a:pt x="5951" y="11369"/>
                    <a:pt x="8504" y="11165"/>
                  </a:cubicBezTo>
                  <a:cubicBezTo>
                    <a:pt x="8712" y="11149"/>
                    <a:pt x="8919" y="11141"/>
                    <a:pt x="9127" y="11141"/>
                  </a:cubicBezTo>
                  <a:cubicBezTo>
                    <a:pt x="9629" y="11141"/>
                    <a:pt x="10129" y="11187"/>
                    <a:pt x="10622" y="11281"/>
                  </a:cubicBezTo>
                  <a:cubicBezTo>
                    <a:pt x="11463" y="11441"/>
                    <a:pt x="12270" y="11744"/>
                    <a:pt x="13086" y="11991"/>
                  </a:cubicBezTo>
                  <a:cubicBezTo>
                    <a:pt x="13772" y="12200"/>
                    <a:pt x="14573" y="12402"/>
                    <a:pt x="15345" y="12402"/>
                  </a:cubicBezTo>
                  <a:cubicBezTo>
                    <a:pt x="15985" y="12402"/>
                    <a:pt x="16606" y="12263"/>
                    <a:pt x="17127" y="11877"/>
                  </a:cubicBezTo>
                  <a:cubicBezTo>
                    <a:pt x="17419" y="11660"/>
                    <a:pt x="17664" y="11356"/>
                    <a:pt x="17642" y="10975"/>
                  </a:cubicBezTo>
                  <a:cubicBezTo>
                    <a:pt x="17614" y="10520"/>
                    <a:pt x="17203" y="10168"/>
                    <a:pt x="16839" y="9955"/>
                  </a:cubicBezTo>
                  <a:cubicBezTo>
                    <a:pt x="16464" y="9734"/>
                    <a:pt x="16003" y="9621"/>
                    <a:pt x="15541" y="9621"/>
                  </a:cubicBezTo>
                  <a:cubicBezTo>
                    <a:pt x="15059" y="9621"/>
                    <a:pt x="14576" y="9744"/>
                    <a:pt x="14187" y="9994"/>
                  </a:cubicBezTo>
                  <a:cubicBezTo>
                    <a:pt x="14418" y="9100"/>
                    <a:pt x="15478" y="8797"/>
                    <a:pt x="16310" y="8532"/>
                  </a:cubicBezTo>
                  <a:cubicBezTo>
                    <a:pt x="17207" y="8246"/>
                    <a:pt x="18227" y="7945"/>
                    <a:pt x="18569" y="6969"/>
                  </a:cubicBezTo>
                  <a:cubicBezTo>
                    <a:pt x="19219" y="5120"/>
                    <a:pt x="16603" y="4757"/>
                    <a:pt x="15153" y="4757"/>
                  </a:cubicBezTo>
                  <a:cubicBezTo>
                    <a:pt x="14978" y="4757"/>
                    <a:pt x="14819" y="4762"/>
                    <a:pt x="14686" y="4771"/>
                  </a:cubicBezTo>
                  <a:cubicBezTo>
                    <a:pt x="14473" y="4785"/>
                    <a:pt x="14250" y="4804"/>
                    <a:pt x="14027" y="4834"/>
                  </a:cubicBezTo>
                  <a:cubicBezTo>
                    <a:pt x="14449" y="4634"/>
                    <a:pt x="14892" y="4478"/>
                    <a:pt x="15347" y="4368"/>
                  </a:cubicBezTo>
                  <a:cubicBezTo>
                    <a:pt x="15710" y="4280"/>
                    <a:pt x="16063" y="4241"/>
                    <a:pt x="16414" y="4241"/>
                  </a:cubicBezTo>
                  <a:cubicBezTo>
                    <a:pt x="16950" y="4241"/>
                    <a:pt x="17478" y="4332"/>
                    <a:pt x="18022" y="4482"/>
                  </a:cubicBezTo>
                  <a:cubicBezTo>
                    <a:pt x="18703" y="4669"/>
                    <a:pt x="19371" y="4831"/>
                    <a:pt x="20067" y="4831"/>
                  </a:cubicBezTo>
                  <a:cubicBezTo>
                    <a:pt x="20217" y="4831"/>
                    <a:pt x="20369" y="4823"/>
                    <a:pt x="20523" y="4807"/>
                  </a:cubicBezTo>
                  <a:cubicBezTo>
                    <a:pt x="21346" y="4718"/>
                    <a:pt x="22137" y="4435"/>
                    <a:pt x="22868" y="4055"/>
                  </a:cubicBezTo>
                  <a:cubicBezTo>
                    <a:pt x="24326" y="3301"/>
                    <a:pt x="25526" y="2140"/>
                    <a:pt x="26957" y="1341"/>
                  </a:cubicBezTo>
                  <a:cubicBezTo>
                    <a:pt x="28024" y="746"/>
                    <a:pt x="29287" y="409"/>
                    <a:pt x="30503" y="329"/>
                  </a:cubicBezTo>
                  <a:cubicBezTo>
                    <a:pt x="30643" y="320"/>
                    <a:pt x="30785" y="315"/>
                    <a:pt x="30928" y="315"/>
                  </a:cubicBezTo>
                  <a:close/>
                  <a:moveTo>
                    <a:pt x="30902" y="0"/>
                  </a:moveTo>
                  <a:cubicBezTo>
                    <a:pt x="30824" y="0"/>
                    <a:pt x="30747" y="2"/>
                    <a:pt x="30671" y="4"/>
                  </a:cubicBezTo>
                  <a:cubicBezTo>
                    <a:pt x="29458" y="44"/>
                    <a:pt x="28233" y="373"/>
                    <a:pt x="27139" y="891"/>
                  </a:cubicBezTo>
                  <a:cubicBezTo>
                    <a:pt x="25719" y="1562"/>
                    <a:pt x="24558" y="2672"/>
                    <a:pt x="23226" y="3489"/>
                  </a:cubicBezTo>
                  <a:cubicBezTo>
                    <a:pt x="22498" y="3935"/>
                    <a:pt x="21717" y="4267"/>
                    <a:pt x="20877" y="4432"/>
                  </a:cubicBezTo>
                  <a:cubicBezTo>
                    <a:pt x="20607" y="4485"/>
                    <a:pt x="20342" y="4508"/>
                    <a:pt x="20081" y="4508"/>
                  </a:cubicBezTo>
                  <a:cubicBezTo>
                    <a:pt x="19420" y="4508"/>
                    <a:pt x="18779" y="4360"/>
                    <a:pt x="18117" y="4179"/>
                  </a:cubicBezTo>
                  <a:cubicBezTo>
                    <a:pt x="17541" y="4021"/>
                    <a:pt x="16987" y="3930"/>
                    <a:pt x="16424" y="3930"/>
                  </a:cubicBezTo>
                  <a:cubicBezTo>
                    <a:pt x="16048" y="3930"/>
                    <a:pt x="15669" y="3971"/>
                    <a:pt x="15276" y="4059"/>
                  </a:cubicBezTo>
                  <a:cubicBezTo>
                    <a:pt x="14353" y="4264"/>
                    <a:pt x="13486" y="4696"/>
                    <a:pt x="12718" y="5240"/>
                  </a:cubicBezTo>
                  <a:cubicBezTo>
                    <a:pt x="12718" y="5240"/>
                    <a:pt x="12715" y="5240"/>
                    <a:pt x="12715" y="5242"/>
                  </a:cubicBezTo>
                  <a:lnTo>
                    <a:pt x="12681" y="5265"/>
                  </a:lnTo>
                  <a:cubicBezTo>
                    <a:pt x="12557" y="5353"/>
                    <a:pt x="12666" y="5541"/>
                    <a:pt x="12794" y="5541"/>
                  </a:cubicBezTo>
                  <a:cubicBezTo>
                    <a:pt x="12817" y="5541"/>
                    <a:pt x="12841" y="5535"/>
                    <a:pt x="12864" y="5521"/>
                  </a:cubicBezTo>
                  <a:cubicBezTo>
                    <a:pt x="13503" y="5136"/>
                    <a:pt x="14364" y="5066"/>
                    <a:pt x="15125" y="5066"/>
                  </a:cubicBezTo>
                  <a:cubicBezTo>
                    <a:pt x="15249" y="5066"/>
                    <a:pt x="15369" y="5068"/>
                    <a:pt x="15486" y="5071"/>
                  </a:cubicBezTo>
                  <a:cubicBezTo>
                    <a:pt x="16343" y="5091"/>
                    <a:pt x="17510" y="5196"/>
                    <a:pt x="18119" y="5883"/>
                  </a:cubicBezTo>
                  <a:cubicBezTo>
                    <a:pt x="18398" y="6197"/>
                    <a:pt x="18368" y="6611"/>
                    <a:pt x="18227" y="6980"/>
                  </a:cubicBezTo>
                  <a:cubicBezTo>
                    <a:pt x="18047" y="7449"/>
                    <a:pt x="17606" y="7705"/>
                    <a:pt x="17168" y="7895"/>
                  </a:cubicBezTo>
                  <a:cubicBezTo>
                    <a:pt x="16239" y="8300"/>
                    <a:pt x="15121" y="8409"/>
                    <a:pt x="14342" y="9109"/>
                  </a:cubicBezTo>
                  <a:cubicBezTo>
                    <a:pt x="13988" y="9429"/>
                    <a:pt x="13823" y="9881"/>
                    <a:pt x="13823" y="10352"/>
                  </a:cubicBezTo>
                  <a:cubicBezTo>
                    <a:pt x="13823" y="10446"/>
                    <a:pt x="13904" y="10520"/>
                    <a:pt x="13987" y="10520"/>
                  </a:cubicBezTo>
                  <a:cubicBezTo>
                    <a:pt x="14023" y="10520"/>
                    <a:pt x="14059" y="10507"/>
                    <a:pt x="14090" y="10476"/>
                  </a:cubicBezTo>
                  <a:cubicBezTo>
                    <a:pt x="14465" y="10103"/>
                    <a:pt x="14989" y="9950"/>
                    <a:pt x="15512" y="9950"/>
                  </a:cubicBezTo>
                  <a:cubicBezTo>
                    <a:pt x="15738" y="9950"/>
                    <a:pt x="15963" y="9978"/>
                    <a:pt x="16177" y="10030"/>
                  </a:cubicBezTo>
                  <a:cubicBezTo>
                    <a:pt x="16694" y="10156"/>
                    <a:pt x="17623" y="10697"/>
                    <a:pt x="17226" y="11337"/>
                  </a:cubicBezTo>
                  <a:cubicBezTo>
                    <a:pt x="16927" y="11820"/>
                    <a:pt x="16194" y="12021"/>
                    <a:pt x="15667" y="12062"/>
                  </a:cubicBezTo>
                  <a:cubicBezTo>
                    <a:pt x="15556" y="12071"/>
                    <a:pt x="15446" y="12075"/>
                    <a:pt x="15335" y="12075"/>
                  </a:cubicBezTo>
                  <a:cubicBezTo>
                    <a:pt x="14569" y="12075"/>
                    <a:pt x="13813" y="11881"/>
                    <a:pt x="13084" y="11659"/>
                  </a:cubicBezTo>
                  <a:cubicBezTo>
                    <a:pt x="12271" y="11412"/>
                    <a:pt x="11473" y="11124"/>
                    <a:pt x="10638" y="10964"/>
                  </a:cubicBezTo>
                  <a:cubicBezTo>
                    <a:pt x="10142" y="10872"/>
                    <a:pt x="9639" y="10826"/>
                    <a:pt x="9136" y="10826"/>
                  </a:cubicBezTo>
                  <a:cubicBezTo>
                    <a:pt x="8959" y="10826"/>
                    <a:pt x="8782" y="10832"/>
                    <a:pt x="8605" y="10843"/>
                  </a:cubicBezTo>
                  <a:cubicBezTo>
                    <a:pt x="7236" y="10926"/>
                    <a:pt x="5907" y="11336"/>
                    <a:pt x="4731" y="12035"/>
                  </a:cubicBezTo>
                  <a:cubicBezTo>
                    <a:pt x="3314" y="12878"/>
                    <a:pt x="2203" y="14185"/>
                    <a:pt x="1684" y="15757"/>
                  </a:cubicBezTo>
                  <a:cubicBezTo>
                    <a:pt x="1643" y="15877"/>
                    <a:pt x="1733" y="15954"/>
                    <a:pt x="1830" y="15954"/>
                  </a:cubicBezTo>
                  <a:cubicBezTo>
                    <a:pt x="1879" y="15954"/>
                    <a:pt x="1931" y="15934"/>
                    <a:pt x="1968" y="15889"/>
                  </a:cubicBezTo>
                  <a:cubicBezTo>
                    <a:pt x="2836" y="14826"/>
                    <a:pt x="4100" y="13984"/>
                    <a:pt x="5454" y="13984"/>
                  </a:cubicBezTo>
                  <a:cubicBezTo>
                    <a:pt x="5836" y="13984"/>
                    <a:pt x="6225" y="14051"/>
                    <a:pt x="6615" y="14199"/>
                  </a:cubicBezTo>
                  <a:cubicBezTo>
                    <a:pt x="7304" y="14463"/>
                    <a:pt x="7891" y="15031"/>
                    <a:pt x="8107" y="15741"/>
                  </a:cubicBezTo>
                  <a:cubicBezTo>
                    <a:pt x="8324" y="16449"/>
                    <a:pt x="8057" y="17204"/>
                    <a:pt x="7539" y="17706"/>
                  </a:cubicBezTo>
                  <a:cubicBezTo>
                    <a:pt x="6954" y="18275"/>
                    <a:pt x="6157" y="18416"/>
                    <a:pt x="5366" y="18416"/>
                  </a:cubicBezTo>
                  <a:cubicBezTo>
                    <a:pt x="5067" y="18416"/>
                    <a:pt x="4769" y="18395"/>
                    <a:pt x="4483" y="18371"/>
                  </a:cubicBezTo>
                  <a:cubicBezTo>
                    <a:pt x="3861" y="18317"/>
                    <a:pt x="3205" y="18205"/>
                    <a:pt x="2563" y="18205"/>
                  </a:cubicBezTo>
                  <a:cubicBezTo>
                    <a:pt x="2193" y="18205"/>
                    <a:pt x="1827" y="18242"/>
                    <a:pt x="1474" y="18349"/>
                  </a:cubicBezTo>
                  <a:cubicBezTo>
                    <a:pt x="648" y="18600"/>
                    <a:pt x="207" y="19312"/>
                    <a:pt x="27" y="20119"/>
                  </a:cubicBezTo>
                  <a:cubicBezTo>
                    <a:pt x="0" y="20232"/>
                    <a:pt x="78" y="20322"/>
                    <a:pt x="179" y="20322"/>
                  </a:cubicBezTo>
                  <a:cubicBezTo>
                    <a:pt x="202" y="20322"/>
                    <a:pt x="227" y="20317"/>
                    <a:pt x="251" y="20307"/>
                  </a:cubicBezTo>
                  <a:cubicBezTo>
                    <a:pt x="706" y="20117"/>
                    <a:pt x="1163" y="19997"/>
                    <a:pt x="1614" y="19997"/>
                  </a:cubicBezTo>
                  <a:cubicBezTo>
                    <a:pt x="2024" y="19997"/>
                    <a:pt x="2429" y="20096"/>
                    <a:pt x="2824" y="20329"/>
                  </a:cubicBezTo>
                  <a:cubicBezTo>
                    <a:pt x="3502" y="20731"/>
                    <a:pt x="4044" y="21324"/>
                    <a:pt x="4721" y="21729"/>
                  </a:cubicBezTo>
                  <a:cubicBezTo>
                    <a:pt x="5301" y="22075"/>
                    <a:pt x="5918" y="22225"/>
                    <a:pt x="6537" y="22225"/>
                  </a:cubicBezTo>
                  <a:cubicBezTo>
                    <a:pt x="7986" y="22225"/>
                    <a:pt x="9442" y="21397"/>
                    <a:pt x="10421" y="20309"/>
                  </a:cubicBezTo>
                  <a:lnTo>
                    <a:pt x="10421" y="20309"/>
                  </a:lnTo>
                  <a:cubicBezTo>
                    <a:pt x="10771" y="21198"/>
                    <a:pt x="10801" y="22212"/>
                    <a:pt x="10327" y="23031"/>
                  </a:cubicBezTo>
                  <a:cubicBezTo>
                    <a:pt x="10203" y="23191"/>
                    <a:pt x="10081" y="23353"/>
                    <a:pt x="9965" y="23519"/>
                  </a:cubicBezTo>
                  <a:cubicBezTo>
                    <a:pt x="9886" y="23630"/>
                    <a:pt x="9996" y="23766"/>
                    <a:pt x="10107" y="23766"/>
                  </a:cubicBezTo>
                  <a:cubicBezTo>
                    <a:pt x="10142" y="23766"/>
                    <a:pt x="10177" y="23753"/>
                    <a:pt x="10207" y="23721"/>
                  </a:cubicBezTo>
                  <a:cubicBezTo>
                    <a:pt x="10349" y="23564"/>
                    <a:pt x="10476" y="23393"/>
                    <a:pt x="10585" y="23211"/>
                  </a:cubicBezTo>
                  <a:cubicBezTo>
                    <a:pt x="11000" y="22670"/>
                    <a:pt x="11446" y="22154"/>
                    <a:pt x="11859" y="21613"/>
                  </a:cubicBezTo>
                  <a:cubicBezTo>
                    <a:pt x="12348" y="20977"/>
                    <a:pt x="12733" y="20268"/>
                    <a:pt x="12996" y="19512"/>
                  </a:cubicBezTo>
                  <a:cubicBezTo>
                    <a:pt x="13225" y="18851"/>
                    <a:pt x="13426" y="18175"/>
                    <a:pt x="13798" y="17579"/>
                  </a:cubicBezTo>
                  <a:cubicBezTo>
                    <a:pt x="14190" y="16951"/>
                    <a:pt x="14772" y="16648"/>
                    <a:pt x="15485" y="16520"/>
                  </a:cubicBezTo>
                  <a:cubicBezTo>
                    <a:pt x="15620" y="16495"/>
                    <a:pt x="15764" y="16479"/>
                    <a:pt x="15909" y="16479"/>
                  </a:cubicBezTo>
                  <a:cubicBezTo>
                    <a:pt x="16206" y="16479"/>
                    <a:pt x="16503" y="16546"/>
                    <a:pt x="16726" y="16745"/>
                  </a:cubicBezTo>
                  <a:cubicBezTo>
                    <a:pt x="17003" y="16993"/>
                    <a:pt x="17079" y="17386"/>
                    <a:pt x="17083" y="17740"/>
                  </a:cubicBezTo>
                  <a:cubicBezTo>
                    <a:pt x="17096" y="18693"/>
                    <a:pt x="16646" y="19661"/>
                    <a:pt x="16104" y="20422"/>
                  </a:cubicBezTo>
                  <a:cubicBezTo>
                    <a:pt x="15798" y="20850"/>
                    <a:pt x="15412" y="21249"/>
                    <a:pt x="14940" y="21492"/>
                  </a:cubicBezTo>
                  <a:cubicBezTo>
                    <a:pt x="14792" y="21567"/>
                    <a:pt x="14862" y="21790"/>
                    <a:pt x="15011" y="21790"/>
                  </a:cubicBezTo>
                  <a:cubicBezTo>
                    <a:pt x="15023" y="21790"/>
                    <a:pt x="15036" y="21788"/>
                    <a:pt x="15048" y="21785"/>
                  </a:cubicBezTo>
                  <a:cubicBezTo>
                    <a:pt x="15816" y="21608"/>
                    <a:pt x="16548" y="21311"/>
                    <a:pt x="17291" y="21054"/>
                  </a:cubicBezTo>
                  <a:cubicBezTo>
                    <a:pt x="17797" y="20879"/>
                    <a:pt x="18354" y="20665"/>
                    <a:pt x="18901" y="20665"/>
                  </a:cubicBezTo>
                  <a:cubicBezTo>
                    <a:pt x="19051" y="20665"/>
                    <a:pt x="19200" y="20681"/>
                    <a:pt x="19347" y="20718"/>
                  </a:cubicBezTo>
                  <a:cubicBezTo>
                    <a:pt x="20146" y="20921"/>
                    <a:pt x="22114" y="22146"/>
                    <a:pt x="21139" y="23139"/>
                  </a:cubicBezTo>
                  <a:cubicBezTo>
                    <a:pt x="20809" y="23475"/>
                    <a:pt x="20269" y="23601"/>
                    <a:pt x="19788" y="23601"/>
                  </a:cubicBezTo>
                  <a:cubicBezTo>
                    <a:pt x="19691" y="23601"/>
                    <a:pt x="19597" y="23596"/>
                    <a:pt x="19507" y="23586"/>
                  </a:cubicBezTo>
                  <a:cubicBezTo>
                    <a:pt x="18917" y="23524"/>
                    <a:pt x="18394" y="23224"/>
                    <a:pt x="17797" y="23224"/>
                  </a:cubicBezTo>
                  <a:cubicBezTo>
                    <a:pt x="17749" y="23224"/>
                    <a:pt x="17701" y="23226"/>
                    <a:pt x="17653" y="23230"/>
                  </a:cubicBezTo>
                  <a:cubicBezTo>
                    <a:pt x="16410" y="23334"/>
                    <a:pt x="15304" y="24633"/>
                    <a:pt x="14929" y="25741"/>
                  </a:cubicBezTo>
                  <a:cubicBezTo>
                    <a:pt x="14888" y="25862"/>
                    <a:pt x="14979" y="25939"/>
                    <a:pt x="15076" y="25939"/>
                  </a:cubicBezTo>
                  <a:cubicBezTo>
                    <a:pt x="15126" y="25939"/>
                    <a:pt x="15177" y="25919"/>
                    <a:pt x="15213" y="25874"/>
                  </a:cubicBezTo>
                  <a:cubicBezTo>
                    <a:pt x="15728" y="25238"/>
                    <a:pt x="16442" y="24846"/>
                    <a:pt x="17267" y="24843"/>
                  </a:cubicBezTo>
                  <a:cubicBezTo>
                    <a:pt x="17269" y="24843"/>
                    <a:pt x="17270" y="24843"/>
                    <a:pt x="17272" y="24843"/>
                  </a:cubicBezTo>
                  <a:cubicBezTo>
                    <a:pt x="18023" y="24843"/>
                    <a:pt x="18738" y="25202"/>
                    <a:pt x="19275" y="25709"/>
                  </a:cubicBezTo>
                  <a:cubicBezTo>
                    <a:pt x="19531" y="25952"/>
                    <a:pt x="19740" y="26236"/>
                    <a:pt x="19966" y="26505"/>
                  </a:cubicBezTo>
                  <a:cubicBezTo>
                    <a:pt x="19945" y="26624"/>
                    <a:pt x="20050" y="26707"/>
                    <a:pt x="20142" y="26707"/>
                  </a:cubicBezTo>
                  <a:cubicBezTo>
                    <a:pt x="20143" y="26707"/>
                    <a:pt x="20144" y="26707"/>
                    <a:pt x="20144" y="26707"/>
                  </a:cubicBezTo>
                  <a:cubicBezTo>
                    <a:pt x="20264" y="26837"/>
                    <a:pt x="20397" y="26957"/>
                    <a:pt x="20541" y="27060"/>
                  </a:cubicBezTo>
                  <a:cubicBezTo>
                    <a:pt x="20966" y="27362"/>
                    <a:pt x="21549" y="27481"/>
                    <a:pt x="22084" y="27481"/>
                  </a:cubicBezTo>
                  <a:cubicBezTo>
                    <a:pt x="22189" y="27481"/>
                    <a:pt x="22292" y="27477"/>
                    <a:pt x="22391" y="27468"/>
                  </a:cubicBezTo>
                  <a:cubicBezTo>
                    <a:pt x="23425" y="27379"/>
                    <a:pt x="24078" y="26698"/>
                    <a:pt x="24792" y="26056"/>
                  </a:cubicBezTo>
                  <a:cubicBezTo>
                    <a:pt x="24823" y="26046"/>
                    <a:pt x="24848" y="26023"/>
                    <a:pt x="24861" y="25993"/>
                  </a:cubicBezTo>
                  <a:cubicBezTo>
                    <a:pt x="24974" y="25894"/>
                    <a:pt x="25087" y="25797"/>
                    <a:pt x="25204" y="25703"/>
                  </a:cubicBezTo>
                  <a:cubicBezTo>
                    <a:pt x="25759" y="25258"/>
                    <a:pt x="26416" y="25015"/>
                    <a:pt x="27127" y="25015"/>
                  </a:cubicBezTo>
                  <a:cubicBezTo>
                    <a:pt x="27140" y="25015"/>
                    <a:pt x="27154" y="25015"/>
                    <a:pt x="27167" y="25016"/>
                  </a:cubicBezTo>
                  <a:cubicBezTo>
                    <a:pt x="28046" y="25028"/>
                    <a:pt x="28896" y="25386"/>
                    <a:pt x="29718" y="25657"/>
                  </a:cubicBezTo>
                  <a:cubicBezTo>
                    <a:pt x="30535" y="25927"/>
                    <a:pt x="31399" y="26077"/>
                    <a:pt x="32261" y="26077"/>
                  </a:cubicBezTo>
                  <a:cubicBezTo>
                    <a:pt x="33079" y="26077"/>
                    <a:pt x="33896" y="25942"/>
                    <a:pt x="34667" y="25648"/>
                  </a:cubicBezTo>
                  <a:cubicBezTo>
                    <a:pt x="35878" y="25185"/>
                    <a:pt x="37151" y="24283"/>
                    <a:pt x="37766" y="23100"/>
                  </a:cubicBezTo>
                  <a:cubicBezTo>
                    <a:pt x="42479" y="20826"/>
                    <a:pt x="45198" y="15526"/>
                    <a:pt x="44012" y="10201"/>
                  </a:cubicBezTo>
                  <a:cubicBezTo>
                    <a:pt x="42896" y="5195"/>
                    <a:pt x="38662" y="1674"/>
                    <a:pt x="33809" y="1225"/>
                  </a:cubicBezTo>
                  <a:cubicBezTo>
                    <a:pt x="33814" y="1181"/>
                    <a:pt x="33801" y="1137"/>
                    <a:pt x="33771" y="1104"/>
                  </a:cubicBezTo>
                  <a:cubicBezTo>
                    <a:pt x="33074" y="253"/>
                    <a:pt x="31959" y="0"/>
                    <a:pt x="30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737650" y="1801025"/>
              <a:ext cx="127400" cy="37300"/>
            </a:xfrm>
            <a:custGeom>
              <a:rect b="b" l="l" r="r" t="t"/>
              <a:pathLst>
                <a:path extrusionOk="0" h="1492" w="5096">
                  <a:moveTo>
                    <a:pt x="217" y="1"/>
                  </a:moveTo>
                  <a:cubicBezTo>
                    <a:pt x="61" y="1"/>
                    <a:pt x="0" y="253"/>
                    <a:pt x="174" y="311"/>
                  </a:cubicBezTo>
                  <a:cubicBezTo>
                    <a:pt x="1344" y="709"/>
                    <a:pt x="2596" y="1491"/>
                    <a:pt x="3862" y="1491"/>
                  </a:cubicBezTo>
                  <a:cubicBezTo>
                    <a:pt x="4217" y="1491"/>
                    <a:pt x="4574" y="1430"/>
                    <a:pt x="4930" y="1281"/>
                  </a:cubicBezTo>
                  <a:cubicBezTo>
                    <a:pt x="5095" y="1212"/>
                    <a:pt x="5000" y="986"/>
                    <a:pt x="4847" y="986"/>
                  </a:cubicBezTo>
                  <a:cubicBezTo>
                    <a:pt x="4826" y="986"/>
                    <a:pt x="4804" y="991"/>
                    <a:pt x="4781" y="1000"/>
                  </a:cubicBezTo>
                  <a:cubicBezTo>
                    <a:pt x="4471" y="1129"/>
                    <a:pt x="4156" y="1183"/>
                    <a:pt x="3839" y="1183"/>
                  </a:cubicBezTo>
                  <a:cubicBezTo>
                    <a:pt x="2619" y="1183"/>
                    <a:pt x="1370" y="384"/>
                    <a:pt x="270" y="10"/>
                  </a:cubicBezTo>
                  <a:cubicBezTo>
                    <a:pt x="251" y="4"/>
                    <a:pt x="233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6724025" y="2133350"/>
              <a:ext cx="100700" cy="50500"/>
            </a:xfrm>
            <a:custGeom>
              <a:rect b="b" l="l" r="r" t="t"/>
              <a:pathLst>
                <a:path extrusionOk="0" h="2020" w="4028">
                  <a:moveTo>
                    <a:pt x="3786" y="0"/>
                  </a:moveTo>
                  <a:cubicBezTo>
                    <a:pt x="3752" y="0"/>
                    <a:pt x="3717" y="11"/>
                    <a:pt x="3685" y="38"/>
                  </a:cubicBezTo>
                  <a:cubicBezTo>
                    <a:pt x="2654" y="876"/>
                    <a:pt x="1606" y="1676"/>
                    <a:pt x="220" y="1702"/>
                  </a:cubicBezTo>
                  <a:cubicBezTo>
                    <a:pt x="17" y="1706"/>
                    <a:pt x="1" y="2019"/>
                    <a:pt x="202" y="2019"/>
                  </a:cubicBezTo>
                  <a:cubicBezTo>
                    <a:pt x="203" y="2019"/>
                    <a:pt x="204" y="2019"/>
                    <a:pt x="205" y="2019"/>
                  </a:cubicBezTo>
                  <a:cubicBezTo>
                    <a:pt x="1684" y="1991"/>
                    <a:pt x="2798" y="1167"/>
                    <a:pt x="3901" y="270"/>
                  </a:cubicBezTo>
                  <a:cubicBezTo>
                    <a:pt x="4027" y="168"/>
                    <a:pt x="3916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071450" y="1966900"/>
              <a:ext cx="47375" cy="30675"/>
            </a:xfrm>
            <a:custGeom>
              <a:rect b="b" l="l" r="r" t="t"/>
              <a:pathLst>
                <a:path extrusionOk="0" h="1227" w="1895">
                  <a:moveTo>
                    <a:pt x="232" y="1"/>
                  </a:moveTo>
                  <a:cubicBezTo>
                    <a:pt x="68" y="1"/>
                    <a:pt x="0" y="259"/>
                    <a:pt x="182" y="308"/>
                  </a:cubicBezTo>
                  <a:cubicBezTo>
                    <a:pt x="724" y="454"/>
                    <a:pt x="1161" y="787"/>
                    <a:pt x="1552" y="1179"/>
                  </a:cubicBezTo>
                  <a:cubicBezTo>
                    <a:pt x="1585" y="1213"/>
                    <a:pt x="1624" y="1227"/>
                    <a:pt x="1661" y="1227"/>
                  </a:cubicBezTo>
                  <a:cubicBezTo>
                    <a:pt x="1783" y="1227"/>
                    <a:pt x="1895" y="1074"/>
                    <a:pt x="1784" y="963"/>
                  </a:cubicBezTo>
                  <a:cubicBezTo>
                    <a:pt x="1356" y="536"/>
                    <a:pt x="871" y="166"/>
                    <a:pt x="278" y="7"/>
                  </a:cubicBezTo>
                  <a:cubicBezTo>
                    <a:pt x="262" y="3"/>
                    <a:pt x="247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464025" y="2077725"/>
              <a:ext cx="27025" cy="48825"/>
            </a:xfrm>
            <a:custGeom>
              <a:rect b="b" l="l" r="r" t="t"/>
              <a:pathLst>
                <a:path extrusionOk="0" h="1953" w="1081">
                  <a:moveTo>
                    <a:pt x="883" y="0"/>
                  </a:moveTo>
                  <a:cubicBezTo>
                    <a:pt x="822" y="0"/>
                    <a:pt x="760" y="31"/>
                    <a:pt x="731" y="102"/>
                  </a:cubicBezTo>
                  <a:cubicBezTo>
                    <a:pt x="510" y="640"/>
                    <a:pt x="381" y="1208"/>
                    <a:pt x="75" y="1709"/>
                  </a:cubicBezTo>
                  <a:cubicBezTo>
                    <a:pt x="0" y="1831"/>
                    <a:pt x="110" y="1952"/>
                    <a:pt x="220" y="1952"/>
                  </a:cubicBezTo>
                  <a:cubicBezTo>
                    <a:pt x="266" y="1952"/>
                    <a:pt x="312" y="1931"/>
                    <a:pt x="343" y="1878"/>
                  </a:cubicBezTo>
                  <a:cubicBezTo>
                    <a:pt x="662" y="1354"/>
                    <a:pt x="802" y="761"/>
                    <a:pt x="1032" y="199"/>
                  </a:cubicBezTo>
                  <a:cubicBezTo>
                    <a:pt x="1081" y="82"/>
                    <a:pt x="983" y="0"/>
                    <a:pt x="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464175" y="1872700"/>
              <a:ext cx="30850" cy="60500"/>
            </a:xfrm>
            <a:custGeom>
              <a:rect b="b" l="l" r="r" t="t"/>
              <a:pathLst>
                <a:path extrusionOk="0" h="2420" w="1234">
                  <a:moveTo>
                    <a:pt x="355" y="1"/>
                  </a:moveTo>
                  <a:cubicBezTo>
                    <a:pt x="234" y="1"/>
                    <a:pt x="125" y="153"/>
                    <a:pt x="232" y="265"/>
                  </a:cubicBezTo>
                  <a:cubicBezTo>
                    <a:pt x="717" y="775"/>
                    <a:pt x="901" y="1750"/>
                    <a:pt x="159" y="2121"/>
                  </a:cubicBezTo>
                  <a:cubicBezTo>
                    <a:pt x="0" y="2200"/>
                    <a:pt x="89" y="2419"/>
                    <a:pt x="234" y="2419"/>
                  </a:cubicBezTo>
                  <a:cubicBezTo>
                    <a:pt x="257" y="2419"/>
                    <a:pt x="282" y="2413"/>
                    <a:pt x="308" y="2401"/>
                  </a:cubicBezTo>
                  <a:cubicBezTo>
                    <a:pt x="1233" y="1936"/>
                    <a:pt x="1092" y="709"/>
                    <a:pt x="465" y="50"/>
                  </a:cubicBezTo>
                  <a:cubicBezTo>
                    <a:pt x="431" y="15"/>
                    <a:pt x="393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34"/>
          <p:cNvGrpSpPr/>
          <p:nvPr/>
        </p:nvGrpSpPr>
        <p:grpSpPr>
          <a:xfrm>
            <a:off x="3437376" y="744524"/>
            <a:ext cx="288036" cy="362041"/>
            <a:chOff x="5125125" y="828150"/>
            <a:chExt cx="234500" cy="294750"/>
          </a:xfrm>
        </p:grpSpPr>
        <p:sp>
          <p:nvSpPr>
            <p:cNvPr id="871" name="Google Shape;871;p3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4"/>
          <p:cNvGrpSpPr/>
          <p:nvPr/>
        </p:nvGrpSpPr>
        <p:grpSpPr>
          <a:xfrm>
            <a:off x="6345126" y="2571749"/>
            <a:ext cx="288036" cy="362041"/>
            <a:chOff x="5125125" y="828150"/>
            <a:chExt cx="234500" cy="294750"/>
          </a:xfrm>
        </p:grpSpPr>
        <p:sp>
          <p:nvSpPr>
            <p:cNvPr id="877" name="Google Shape;877;p34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2" name="Google Shape;882;p34"/>
          <p:cNvCxnSpPr/>
          <p:nvPr/>
        </p:nvCxnSpPr>
        <p:spPr>
          <a:xfrm>
            <a:off x="1306175" y="-1040450"/>
            <a:ext cx="7095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25" y="1117775"/>
            <a:ext cx="3571275" cy="5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pic>
        <p:nvPicPr>
          <p:cNvPr id="889" name="Google Shape;8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17775"/>
            <a:ext cx="4197899" cy="34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577" y="2971875"/>
            <a:ext cx="1662474" cy="15690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1" name="Google Shape;891;p35"/>
          <p:cNvCxnSpPr/>
          <p:nvPr/>
        </p:nvCxnSpPr>
        <p:spPr>
          <a:xfrm>
            <a:off x="6878050" y="1859875"/>
            <a:ext cx="9900" cy="95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6"/>
          <p:cNvSpPr txBox="1"/>
          <p:nvPr>
            <p:ph type="title"/>
          </p:nvPr>
        </p:nvSpPr>
        <p:spPr>
          <a:xfrm>
            <a:off x="1134150" y="1974950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6"/>
          <p:cNvSpPr txBox="1"/>
          <p:nvPr>
            <p:ph idx="1" type="subTitle"/>
          </p:nvPr>
        </p:nvSpPr>
        <p:spPr>
          <a:xfrm>
            <a:off x="1134150" y="3839350"/>
            <a:ext cx="5499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 txBox="1"/>
          <p:nvPr>
            <p:ph idx="2" type="title"/>
          </p:nvPr>
        </p:nvSpPr>
        <p:spPr>
          <a:xfrm>
            <a:off x="1134150" y="820625"/>
            <a:ext cx="11940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grpSp>
        <p:nvGrpSpPr>
          <p:cNvPr id="899" name="Google Shape;899;p36"/>
          <p:cNvGrpSpPr/>
          <p:nvPr/>
        </p:nvGrpSpPr>
        <p:grpSpPr>
          <a:xfrm rot="524315">
            <a:off x="6721590" y="1870723"/>
            <a:ext cx="1796004" cy="2091537"/>
            <a:chOff x="3300050" y="238125"/>
            <a:chExt cx="744300" cy="866775"/>
          </a:xfrm>
        </p:grpSpPr>
        <p:sp>
          <p:nvSpPr>
            <p:cNvPr id="900" name="Google Shape;900;p36"/>
            <p:cNvSpPr/>
            <p:nvPr/>
          </p:nvSpPr>
          <p:spPr>
            <a:xfrm>
              <a:off x="3426600" y="289550"/>
              <a:ext cx="245700" cy="178900"/>
            </a:xfrm>
            <a:custGeom>
              <a:rect b="b" l="l" r="r" t="t"/>
              <a:pathLst>
                <a:path extrusionOk="0" h="7156" w="9828">
                  <a:moveTo>
                    <a:pt x="8032" y="0"/>
                  </a:moveTo>
                  <a:cubicBezTo>
                    <a:pt x="7872" y="0"/>
                    <a:pt x="7718" y="79"/>
                    <a:pt x="7646" y="247"/>
                  </a:cubicBezTo>
                  <a:cubicBezTo>
                    <a:pt x="7151" y="1404"/>
                    <a:pt x="5806" y="1875"/>
                    <a:pt x="4672" y="2142"/>
                  </a:cubicBezTo>
                  <a:cubicBezTo>
                    <a:pt x="3971" y="2307"/>
                    <a:pt x="3260" y="2405"/>
                    <a:pt x="2567" y="2607"/>
                  </a:cubicBezTo>
                  <a:cubicBezTo>
                    <a:pt x="2148" y="2729"/>
                    <a:pt x="1711" y="2777"/>
                    <a:pt x="1294" y="2904"/>
                  </a:cubicBezTo>
                  <a:cubicBezTo>
                    <a:pt x="1148" y="2949"/>
                    <a:pt x="1045" y="3005"/>
                    <a:pt x="916" y="3005"/>
                  </a:cubicBezTo>
                  <a:cubicBezTo>
                    <a:pt x="883" y="3005"/>
                    <a:pt x="848" y="3001"/>
                    <a:pt x="810" y="2992"/>
                  </a:cubicBezTo>
                  <a:cubicBezTo>
                    <a:pt x="715" y="2970"/>
                    <a:pt x="619" y="2944"/>
                    <a:pt x="527" y="2944"/>
                  </a:cubicBezTo>
                  <a:cubicBezTo>
                    <a:pt x="440" y="2944"/>
                    <a:pt x="357" y="2968"/>
                    <a:pt x="281" y="3039"/>
                  </a:cubicBezTo>
                  <a:cubicBezTo>
                    <a:pt x="178" y="3136"/>
                    <a:pt x="226" y="3219"/>
                    <a:pt x="198" y="3333"/>
                  </a:cubicBezTo>
                  <a:cubicBezTo>
                    <a:pt x="158" y="3493"/>
                    <a:pt x="1" y="3618"/>
                    <a:pt x="31" y="3793"/>
                  </a:cubicBezTo>
                  <a:cubicBezTo>
                    <a:pt x="58" y="3953"/>
                    <a:pt x="226" y="4068"/>
                    <a:pt x="326" y="4183"/>
                  </a:cubicBezTo>
                  <a:cubicBezTo>
                    <a:pt x="490" y="4375"/>
                    <a:pt x="660" y="4560"/>
                    <a:pt x="835" y="4741"/>
                  </a:cubicBezTo>
                  <a:cubicBezTo>
                    <a:pt x="1532" y="5450"/>
                    <a:pt x="2328" y="6067"/>
                    <a:pt x="3217" y="6514"/>
                  </a:cubicBezTo>
                  <a:cubicBezTo>
                    <a:pt x="4002" y="6908"/>
                    <a:pt x="4909" y="7156"/>
                    <a:pt x="5805" y="7156"/>
                  </a:cubicBezTo>
                  <a:cubicBezTo>
                    <a:pt x="6333" y="7156"/>
                    <a:pt x="6857" y="7070"/>
                    <a:pt x="7349" y="6877"/>
                  </a:cubicBezTo>
                  <a:cubicBezTo>
                    <a:pt x="8567" y="6404"/>
                    <a:pt x="9352" y="5261"/>
                    <a:pt x="9589" y="4005"/>
                  </a:cubicBezTo>
                  <a:cubicBezTo>
                    <a:pt x="9828" y="2749"/>
                    <a:pt x="9504" y="1157"/>
                    <a:pt x="8545" y="263"/>
                  </a:cubicBezTo>
                  <a:cubicBezTo>
                    <a:pt x="8477" y="203"/>
                    <a:pt x="8407" y="148"/>
                    <a:pt x="8333" y="98"/>
                  </a:cubicBezTo>
                  <a:cubicBezTo>
                    <a:pt x="8245" y="34"/>
                    <a:pt x="8137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3711950" y="242400"/>
              <a:ext cx="208625" cy="301950"/>
            </a:xfrm>
            <a:custGeom>
              <a:rect b="b" l="l" r="r" t="t"/>
              <a:pathLst>
                <a:path extrusionOk="0" h="12078" w="8345">
                  <a:moveTo>
                    <a:pt x="1236" y="1"/>
                  </a:moveTo>
                  <a:cubicBezTo>
                    <a:pt x="1160" y="1"/>
                    <a:pt x="1074" y="8"/>
                    <a:pt x="976" y="21"/>
                  </a:cubicBezTo>
                  <a:cubicBezTo>
                    <a:pt x="602" y="69"/>
                    <a:pt x="219" y="463"/>
                    <a:pt x="137" y="822"/>
                  </a:cubicBezTo>
                  <a:cubicBezTo>
                    <a:pt x="0" y="1417"/>
                    <a:pt x="195" y="2138"/>
                    <a:pt x="341" y="2715"/>
                  </a:cubicBezTo>
                  <a:cubicBezTo>
                    <a:pt x="526" y="3442"/>
                    <a:pt x="746" y="4173"/>
                    <a:pt x="969" y="4890"/>
                  </a:cubicBezTo>
                  <a:cubicBezTo>
                    <a:pt x="1488" y="6555"/>
                    <a:pt x="2284" y="8131"/>
                    <a:pt x="3377" y="9494"/>
                  </a:cubicBezTo>
                  <a:cubicBezTo>
                    <a:pt x="4102" y="10402"/>
                    <a:pt x="4995" y="11326"/>
                    <a:pt x="6037" y="11861"/>
                  </a:cubicBezTo>
                  <a:cubicBezTo>
                    <a:pt x="6321" y="12007"/>
                    <a:pt x="6610" y="12078"/>
                    <a:pt x="6904" y="12078"/>
                  </a:cubicBezTo>
                  <a:cubicBezTo>
                    <a:pt x="7116" y="12078"/>
                    <a:pt x="7331" y="12041"/>
                    <a:pt x="7549" y="11968"/>
                  </a:cubicBezTo>
                  <a:cubicBezTo>
                    <a:pt x="8281" y="11726"/>
                    <a:pt x="8344" y="10922"/>
                    <a:pt x="7961" y="10363"/>
                  </a:cubicBezTo>
                  <a:cubicBezTo>
                    <a:pt x="7882" y="10248"/>
                    <a:pt x="7824" y="10120"/>
                    <a:pt x="7715" y="10026"/>
                  </a:cubicBezTo>
                  <a:cubicBezTo>
                    <a:pt x="7589" y="9914"/>
                    <a:pt x="7420" y="9884"/>
                    <a:pt x="7277" y="9803"/>
                  </a:cubicBezTo>
                  <a:cubicBezTo>
                    <a:pt x="7101" y="9706"/>
                    <a:pt x="6945" y="9563"/>
                    <a:pt x="6783" y="9444"/>
                  </a:cubicBezTo>
                  <a:cubicBezTo>
                    <a:pt x="6518" y="9251"/>
                    <a:pt x="6242" y="9067"/>
                    <a:pt x="5967" y="8887"/>
                  </a:cubicBezTo>
                  <a:cubicBezTo>
                    <a:pt x="5578" y="8635"/>
                    <a:pt x="5240" y="8315"/>
                    <a:pt x="4913" y="7988"/>
                  </a:cubicBezTo>
                  <a:cubicBezTo>
                    <a:pt x="4391" y="7461"/>
                    <a:pt x="3925" y="6882"/>
                    <a:pt x="3525" y="6256"/>
                  </a:cubicBezTo>
                  <a:cubicBezTo>
                    <a:pt x="3183" y="5726"/>
                    <a:pt x="3015" y="5094"/>
                    <a:pt x="2774" y="4511"/>
                  </a:cubicBezTo>
                  <a:cubicBezTo>
                    <a:pt x="2631" y="4163"/>
                    <a:pt x="2497" y="3794"/>
                    <a:pt x="2367" y="3432"/>
                  </a:cubicBezTo>
                  <a:cubicBezTo>
                    <a:pt x="2195" y="2948"/>
                    <a:pt x="2037" y="2456"/>
                    <a:pt x="1964" y="1951"/>
                  </a:cubicBezTo>
                  <a:cubicBezTo>
                    <a:pt x="1889" y="1440"/>
                    <a:pt x="1850" y="955"/>
                    <a:pt x="1732" y="451"/>
                  </a:cubicBezTo>
                  <a:cubicBezTo>
                    <a:pt x="1652" y="105"/>
                    <a:pt x="1515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3301925" y="399775"/>
              <a:ext cx="116650" cy="340000"/>
            </a:xfrm>
            <a:custGeom>
              <a:rect b="b" l="l" r="r" t="t"/>
              <a:pathLst>
                <a:path extrusionOk="0" h="13600" w="4666">
                  <a:moveTo>
                    <a:pt x="993" y="1"/>
                  </a:moveTo>
                  <a:cubicBezTo>
                    <a:pt x="817" y="1"/>
                    <a:pt x="646" y="39"/>
                    <a:pt x="514" y="121"/>
                  </a:cubicBezTo>
                  <a:cubicBezTo>
                    <a:pt x="119" y="367"/>
                    <a:pt x="0" y="528"/>
                    <a:pt x="199" y="934"/>
                  </a:cubicBezTo>
                  <a:cubicBezTo>
                    <a:pt x="427" y="1398"/>
                    <a:pt x="704" y="1798"/>
                    <a:pt x="969" y="2240"/>
                  </a:cubicBezTo>
                  <a:cubicBezTo>
                    <a:pt x="1231" y="2679"/>
                    <a:pt x="1421" y="3161"/>
                    <a:pt x="1595" y="3645"/>
                  </a:cubicBezTo>
                  <a:cubicBezTo>
                    <a:pt x="1725" y="4006"/>
                    <a:pt x="1854" y="4375"/>
                    <a:pt x="1964" y="4737"/>
                  </a:cubicBezTo>
                  <a:cubicBezTo>
                    <a:pt x="2145" y="5339"/>
                    <a:pt x="2414" y="5935"/>
                    <a:pt x="2486" y="6562"/>
                  </a:cubicBezTo>
                  <a:cubicBezTo>
                    <a:pt x="2573" y="7299"/>
                    <a:pt x="2581" y="8043"/>
                    <a:pt x="2509" y="8781"/>
                  </a:cubicBezTo>
                  <a:cubicBezTo>
                    <a:pt x="2462" y="9241"/>
                    <a:pt x="2404" y="9703"/>
                    <a:pt x="2264" y="10145"/>
                  </a:cubicBezTo>
                  <a:cubicBezTo>
                    <a:pt x="2164" y="10459"/>
                    <a:pt x="2067" y="10774"/>
                    <a:pt x="1984" y="11093"/>
                  </a:cubicBezTo>
                  <a:cubicBezTo>
                    <a:pt x="1934" y="11286"/>
                    <a:pt x="1902" y="11496"/>
                    <a:pt x="1830" y="11682"/>
                  </a:cubicBezTo>
                  <a:cubicBezTo>
                    <a:pt x="1770" y="11835"/>
                    <a:pt x="1658" y="11965"/>
                    <a:pt x="1630" y="12132"/>
                  </a:cubicBezTo>
                  <a:cubicBezTo>
                    <a:pt x="1607" y="12272"/>
                    <a:pt x="1642" y="12411"/>
                    <a:pt x="1655" y="12549"/>
                  </a:cubicBezTo>
                  <a:cubicBezTo>
                    <a:pt x="1702" y="13107"/>
                    <a:pt x="2091" y="13600"/>
                    <a:pt x="2630" y="13600"/>
                  </a:cubicBezTo>
                  <a:cubicBezTo>
                    <a:pt x="2744" y="13600"/>
                    <a:pt x="2864" y="13578"/>
                    <a:pt x="2990" y="13530"/>
                  </a:cubicBezTo>
                  <a:cubicBezTo>
                    <a:pt x="3502" y="13335"/>
                    <a:pt x="3874" y="12994"/>
                    <a:pt x="4092" y="12491"/>
                  </a:cubicBezTo>
                  <a:cubicBezTo>
                    <a:pt x="4559" y="11416"/>
                    <a:pt x="4666" y="10134"/>
                    <a:pt x="4653" y="8973"/>
                  </a:cubicBezTo>
                  <a:cubicBezTo>
                    <a:pt x="4636" y="7228"/>
                    <a:pt x="4254" y="5503"/>
                    <a:pt x="3600" y="3885"/>
                  </a:cubicBezTo>
                  <a:cubicBezTo>
                    <a:pt x="3320" y="3189"/>
                    <a:pt x="3028" y="2483"/>
                    <a:pt x="2709" y="1803"/>
                  </a:cubicBezTo>
                  <a:cubicBezTo>
                    <a:pt x="2457" y="1266"/>
                    <a:pt x="2152" y="585"/>
                    <a:pt x="1670" y="210"/>
                  </a:cubicBezTo>
                  <a:cubicBezTo>
                    <a:pt x="1500" y="77"/>
                    <a:pt x="1241" y="1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3330900" y="248000"/>
              <a:ext cx="713450" cy="851975"/>
            </a:xfrm>
            <a:custGeom>
              <a:rect b="b" l="l" r="r" t="t"/>
              <a:pathLst>
                <a:path extrusionOk="0" h="34079" w="28538">
                  <a:moveTo>
                    <a:pt x="15778" y="0"/>
                  </a:moveTo>
                  <a:lnTo>
                    <a:pt x="15778" y="0"/>
                  </a:lnTo>
                  <a:cubicBezTo>
                    <a:pt x="15777" y="17"/>
                    <a:pt x="15777" y="33"/>
                    <a:pt x="15777" y="49"/>
                  </a:cubicBezTo>
                  <a:lnTo>
                    <a:pt x="15777" y="49"/>
                  </a:lnTo>
                  <a:cubicBezTo>
                    <a:pt x="15783" y="41"/>
                    <a:pt x="15790" y="33"/>
                    <a:pt x="15796" y="25"/>
                  </a:cubicBezTo>
                  <a:lnTo>
                    <a:pt x="15778" y="0"/>
                  </a:lnTo>
                  <a:close/>
                  <a:moveTo>
                    <a:pt x="1" y="6071"/>
                  </a:moveTo>
                  <a:lnTo>
                    <a:pt x="1" y="6101"/>
                  </a:lnTo>
                  <a:cubicBezTo>
                    <a:pt x="11" y="6103"/>
                    <a:pt x="21" y="6105"/>
                    <a:pt x="31" y="6107"/>
                  </a:cubicBezTo>
                  <a:lnTo>
                    <a:pt x="31" y="6107"/>
                  </a:lnTo>
                  <a:cubicBezTo>
                    <a:pt x="21" y="6095"/>
                    <a:pt x="11" y="6083"/>
                    <a:pt x="1" y="6071"/>
                  </a:cubicBezTo>
                  <a:close/>
                  <a:moveTo>
                    <a:pt x="15777" y="49"/>
                  </a:moveTo>
                  <a:lnTo>
                    <a:pt x="15777" y="49"/>
                  </a:lnTo>
                  <a:cubicBezTo>
                    <a:pt x="15068" y="906"/>
                    <a:pt x="13173" y="1184"/>
                    <a:pt x="12146" y="1799"/>
                  </a:cubicBezTo>
                  <a:lnTo>
                    <a:pt x="12111" y="1765"/>
                  </a:lnTo>
                  <a:lnTo>
                    <a:pt x="12111" y="1765"/>
                  </a:lnTo>
                  <a:cubicBezTo>
                    <a:pt x="13257" y="4182"/>
                    <a:pt x="12079" y="7744"/>
                    <a:pt x="9339" y="8251"/>
                  </a:cubicBezTo>
                  <a:cubicBezTo>
                    <a:pt x="9100" y="8291"/>
                    <a:pt x="8871" y="8310"/>
                    <a:pt x="8652" y="8310"/>
                  </a:cubicBezTo>
                  <a:cubicBezTo>
                    <a:pt x="6583" y="8310"/>
                    <a:pt x="5324" y="6632"/>
                    <a:pt x="3947" y="5165"/>
                  </a:cubicBezTo>
                  <a:cubicBezTo>
                    <a:pt x="2879" y="5322"/>
                    <a:pt x="1437" y="6137"/>
                    <a:pt x="364" y="6137"/>
                  </a:cubicBezTo>
                  <a:cubicBezTo>
                    <a:pt x="249" y="6137"/>
                    <a:pt x="137" y="6128"/>
                    <a:pt x="31" y="6107"/>
                  </a:cubicBezTo>
                  <a:lnTo>
                    <a:pt x="31" y="6107"/>
                  </a:lnTo>
                  <a:cubicBezTo>
                    <a:pt x="3265" y="9964"/>
                    <a:pt x="3534" y="15031"/>
                    <a:pt x="1914" y="19616"/>
                  </a:cubicBezTo>
                  <a:lnTo>
                    <a:pt x="1969" y="19502"/>
                  </a:lnTo>
                  <a:cubicBezTo>
                    <a:pt x="3742" y="23769"/>
                    <a:pt x="4696" y="28203"/>
                    <a:pt x="6098" y="32477"/>
                  </a:cubicBezTo>
                  <a:cubicBezTo>
                    <a:pt x="6573" y="33807"/>
                    <a:pt x="6670" y="34079"/>
                    <a:pt x="7556" y="34079"/>
                  </a:cubicBezTo>
                  <a:cubicBezTo>
                    <a:pt x="7783" y="34079"/>
                    <a:pt x="8062" y="34061"/>
                    <a:pt x="8413" y="34038"/>
                  </a:cubicBezTo>
                  <a:cubicBezTo>
                    <a:pt x="9647" y="33975"/>
                    <a:pt x="10912" y="33648"/>
                    <a:pt x="12028" y="33251"/>
                  </a:cubicBezTo>
                  <a:cubicBezTo>
                    <a:pt x="13144" y="32921"/>
                    <a:pt x="14220" y="32467"/>
                    <a:pt x="15311" y="32063"/>
                  </a:cubicBezTo>
                  <a:cubicBezTo>
                    <a:pt x="15849" y="31863"/>
                    <a:pt x="16392" y="31673"/>
                    <a:pt x="16944" y="31515"/>
                  </a:cubicBezTo>
                  <a:cubicBezTo>
                    <a:pt x="18093" y="31188"/>
                    <a:pt x="19161" y="30679"/>
                    <a:pt x="20288" y="30284"/>
                  </a:cubicBezTo>
                  <a:cubicBezTo>
                    <a:pt x="21471" y="29866"/>
                    <a:pt x="22684" y="29521"/>
                    <a:pt x="23841" y="29034"/>
                  </a:cubicBezTo>
                  <a:cubicBezTo>
                    <a:pt x="24956" y="28635"/>
                    <a:pt x="26142" y="28087"/>
                    <a:pt x="27136" y="27356"/>
                  </a:cubicBezTo>
                  <a:cubicBezTo>
                    <a:pt x="28537" y="26352"/>
                    <a:pt x="28537" y="26352"/>
                    <a:pt x="27940" y="24680"/>
                  </a:cubicBezTo>
                  <a:cubicBezTo>
                    <a:pt x="26319" y="20487"/>
                    <a:pt x="24157" y="16108"/>
                    <a:pt x="22827" y="11682"/>
                  </a:cubicBezTo>
                  <a:lnTo>
                    <a:pt x="22827" y="11682"/>
                  </a:lnTo>
                  <a:lnTo>
                    <a:pt x="22872" y="11697"/>
                  </a:lnTo>
                  <a:cubicBezTo>
                    <a:pt x="18715" y="9173"/>
                    <a:pt x="15715" y="5081"/>
                    <a:pt x="15777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3459900" y="606850"/>
              <a:ext cx="229475" cy="254775"/>
            </a:xfrm>
            <a:custGeom>
              <a:rect b="b" l="l" r="r" t="t"/>
              <a:pathLst>
                <a:path extrusionOk="0" h="10191" w="9179">
                  <a:moveTo>
                    <a:pt x="6201" y="1"/>
                  </a:moveTo>
                  <a:lnTo>
                    <a:pt x="0" y="2213"/>
                  </a:lnTo>
                  <a:lnTo>
                    <a:pt x="756" y="4328"/>
                  </a:lnTo>
                  <a:lnTo>
                    <a:pt x="3725" y="3267"/>
                  </a:lnTo>
                  <a:lnTo>
                    <a:pt x="2946" y="4952"/>
                  </a:lnTo>
                  <a:lnTo>
                    <a:pt x="3562" y="6673"/>
                  </a:lnTo>
                  <a:lnTo>
                    <a:pt x="4666" y="6279"/>
                  </a:lnTo>
                  <a:cubicBezTo>
                    <a:pt x="4927" y="6186"/>
                    <a:pt x="5140" y="6143"/>
                    <a:pt x="5311" y="6143"/>
                  </a:cubicBezTo>
                  <a:cubicBezTo>
                    <a:pt x="5605" y="6143"/>
                    <a:pt x="5775" y="6272"/>
                    <a:pt x="5855" y="6498"/>
                  </a:cubicBezTo>
                  <a:cubicBezTo>
                    <a:pt x="6007" y="6925"/>
                    <a:pt x="5633" y="7300"/>
                    <a:pt x="5003" y="7525"/>
                  </a:cubicBezTo>
                  <a:cubicBezTo>
                    <a:pt x="4491" y="7704"/>
                    <a:pt x="3955" y="7793"/>
                    <a:pt x="3417" y="7793"/>
                  </a:cubicBezTo>
                  <a:cubicBezTo>
                    <a:pt x="3129" y="7793"/>
                    <a:pt x="2840" y="7767"/>
                    <a:pt x="2554" y="7716"/>
                  </a:cubicBezTo>
                  <a:lnTo>
                    <a:pt x="2340" y="10123"/>
                  </a:lnTo>
                  <a:cubicBezTo>
                    <a:pt x="2612" y="10169"/>
                    <a:pt x="2901" y="10190"/>
                    <a:pt x="3200" y="10190"/>
                  </a:cubicBezTo>
                  <a:cubicBezTo>
                    <a:pt x="4076" y="10190"/>
                    <a:pt x="5035" y="10004"/>
                    <a:pt x="5885" y="9701"/>
                  </a:cubicBezTo>
                  <a:cubicBezTo>
                    <a:pt x="8546" y="8752"/>
                    <a:pt x="9178" y="6918"/>
                    <a:pt x="8669" y="5494"/>
                  </a:cubicBezTo>
                  <a:cubicBezTo>
                    <a:pt x="8296" y="4449"/>
                    <a:pt x="7434" y="3820"/>
                    <a:pt x="6218" y="3820"/>
                  </a:cubicBezTo>
                  <a:cubicBezTo>
                    <a:pt x="6093" y="3820"/>
                    <a:pt x="5964" y="3827"/>
                    <a:pt x="5832" y="3841"/>
                  </a:cubicBezTo>
                  <a:lnTo>
                    <a:pt x="6816" y="1722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643425" y="557650"/>
              <a:ext cx="237525" cy="248075"/>
            </a:xfrm>
            <a:custGeom>
              <a:rect b="b" l="l" r="r" t="t"/>
              <a:pathLst>
                <a:path extrusionOk="0" h="9923" w="9501">
                  <a:moveTo>
                    <a:pt x="4563" y="1"/>
                  </a:moveTo>
                  <a:cubicBezTo>
                    <a:pt x="4048" y="1"/>
                    <a:pt x="3490" y="101"/>
                    <a:pt x="2913" y="307"/>
                  </a:cubicBezTo>
                  <a:cubicBezTo>
                    <a:pt x="1120" y="948"/>
                    <a:pt x="199" y="2160"/>
                    <a:pt x="1" y="3517"/>
                  </a:cubicBezTo>
                  <a:lnTo>
                    <a:pt x="2493" y="3819"/>
                  </a:lnTo>
                  <a:cubicBezTo>
                    <a:pt x="2564" y="3230"/>
                    <a:pt x="2941" y="2788"/>
                    <a:pt x="3440" y="2609"/>
                  </a:cubicBezTo>
                  <a:cubicBezTo>
                    <a:pt x="3595" y="2554"/>
                    <a:pt x="3735" y="2528"/>
                    <a:pt x="3860" y="2528"/>
                  </a:cubicBezTo>
                  <a:cubicBezTo>
                    <a:pt x="4167" y="2528"/>
                    <a:pt x="4379" y="2687"/>
                    <a:pt x="4481" y="2974"/>
                  </a:cubicBezTo>
                  <a:cubicBezTo>
                    <a:pt x="4583" y="3260"/>
                    <a:pt x="4615" y="3610"/>
                    <a:pt x="4236" y="4347"/>
                  </a:cubicBezTo>
                  <a:lnTo>
                    <a:pt x="2222" y="8201"/>
                  </a:lnTo>
                  <a:lnTo>
                    <a:pt x="2836" y="9922"/>
                  </a:lnTo>
                  <a:lnTo>
                    <a:pt x="9500" y="7543"/>
                  </a:lnTo>
                  <a:lnTo>
                    <a:pt x="8725" y="5370"/>
                  </a:lnTo>
                  <a:lnTo>
                    <a:pt x="5921" y="6371"/>
                  </a:lnTo>
                  <a:lnTo>
                    <a:pt x="6723" y="4866"/>
                  </a:lnTo>
                  <a:cubicBezTo>
                    <a:pt x="7545" y="3341"/>
                    <a:pt x="7495" y="2529"/>
                    <a:pt x="7203" y="1708"/>
                  </a:cubicBezTo>
                  <a:cubicBezTo>
                    <a:pt x="6805" y="591"/>
                    <a:pt x="5809" y="1"/>
                    <a:pt x="4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3453125" y="602825"/>
              <a:ext cx="234775" cy="265100"/>
            </a:xfrm>
            <a:custGeom>
              <a:rect b="b" l="l" r="r" t="t"/>
              <a:pathLst>
                <a:path extrusionOk="0" h="10604" w="9391">
                  <a:moveTo>
                    <a:pt x="6308" y="472"/>
                  </a:moveTo>
                  <a:lnTo>
                    <a:pt x="6825" y="1920"/>
                  </a:lnTo>
                  <a:lnTo>
                    <a:pt x="5878" y="3962"/>
                  </a:lnTo>
                  <a:cubicBezTo>
                    <a:pt x="5813" y="4100"/>
                    <a:pt x="5915" y="4256"/>
                    <a:pt x="6064" y="4256"/>
                  </a:cubicBezTo>
                  <a:cubicBezTo>
                    <a:pt x="6071" y="4256"/>
                    <a:pt x="6079" y="4256"/>
                    <a:pt x="6086" y="4255"/>
                  </a:cubicBezTo>
                  <a:cubicBezTo>
                    <a:pt x="6210" y="4242"/>
                    <a:pt x="6332" y="4236"/>
                    <a:pt x="6449" y="4236"/>
                  </a:cubicBezTo>
                  <a:cubicBezTo>
                    <a:pt x="7543" y="4236"/>
                    <a:pt x="8358" y="4782"/>
                    <a:pt x="8710" y="5770"/>
                  </a:cubicBezTo>
                  <a:cubicBezTo>
                    <a:pt x="9147" y="6996"/>
                    <a:pt x="8712" y="8762"/>
                    <a:pt x="6051" y="9713"/>
                  </a:cubicBezTo>
                  <a:cubicBezTo>
                    <a:pt x="5177" y="10025"/>
                    <a:pt x="4249" y="10190"/>
                    <a:pt x="3432" y="10190"/>
                  </a:cubicBezTo>
                  <a:cubicBezTo>
                    <a:pt x="3211" y="10190"/>
                    <a:pt x="2999" y="10178"/>
                    <a:pt x="2798" y="10154"/>
                  </a:cubicBezTo>
                  <a:lnTo>
                    <a:pt x="2975" y="8164"/>
                  </a:lnTo>
                  <a:cubicBezTo>
                    <a:pt x="3191" y="8192"/>
                    <a:pt x="3412" y="8207"/>
                    <a:pt x="3634" y="8207"/>
                  </a:cubicBezTo>
                  <a:cubicBezTo>
                    <a:pt x="4207" y="8207"/>
                    <a:pt x="4787" y="8112"/>
                    <a:pt x="5307" y="7927"/>
                  </a:cubicBezTo>
                  <a:cubicBezTo>
                    <a:pt x="6095" y="7646"/>
                    <a:pt x="6468" y="7151"/>
                    <a:pt x="6285" y="6634"/>
                  </a:cubicBezTo>
                  <a:cubicBezTo>
                    <a:pt x="6167" y="6306"/>
                    <a:pt x="5922" y="6142"/>
                    <a:pt x="5551" y="6142"/>
                  </a:cubicBezTo>
                  <a:cubicBezTo>
                    <a:pt x="5348" y="6142"/>
                    <a:pt x="5108" y="6192"/>
                    <a:pt x="4830" y="6290"/>
                  </a:cubicBezTo>
                  <a:lnTo>
                    <a:pt x="3921" y="6616"/>
                  </a:lnTo>
                  <a:lnTo>
                    <a:pt x="3404" y="5168"/>
                  </a:lnTo>
                  <a:lnTo>
                    <a:pt x="4146" y="3561"/>
                  </a:lnTo>
                  <a:cubicBezTo>
                    <a:pt x="4214" y="3418"/>
                    <a:pt x="4102" y="3267"/>
                    <a:pt x="3960" y="3267"/>
                  </a:cubicBezTo>
                  <a:cubicBezTo>
                    <a:pt x="3937" y="3267"/>
                    <a:pt x="3913" y="3271"/>
                    <a:pt x="3889" y="3279"/>
                  </a:cubicBezTo>
                  <a:lnTo>
                    <a:pt x="1114" y="4268"/>
                  </a:lnTo>
                  <a:lnTo>
                    <a:pt x="498" y="2545"/>
                  </a:lnTo>
                  <a:lnTo>
                    <a:pt x="6308" y="472"/>
                  </a:lnTo>
                  <a:close/>
                  <a:moveTo>
                    <a:pt x="6437" y="0"/>
                  </a:moveTo>
                  <a:cubicBezTo>
                    <a:pt x="6414" y="0"/>
                    <a:pt x="6390" y="4"/>
                    <a:pt x="6366" y="13"/>
                  </a:cubicBezTo>
                  <a:lnTo>
                    <a:pt x="164" y="2225"/>
                  </a:lnTo>
                  <a:cubicBezTo>
                    <a:pt x="58" y="2263"/>
                    <a:pt x="1" y="2382"/>
                    <a:pt x="39" y="2490"/>
                  </a:cubicBezTo>
                  <a:lnTo>
                    <a:pt x="795" y="4604"/>
                  </a:lnTo>
                  <a:cubicBezTo>
                    <a:pt x="825" y="4689"/>
                    <a:pt x="904" y="4742"/>
                    <a:pt x="988" y="4742"/>
                  </a:cubicBezTo>
                  <a:cubicBezTo>
                    <a:pt x="1011" y="4742"/>
                    <a:pt x="1035" y="4738"/>
                    <a:pt x="1058" y="4729"/>
                  </a:cubicBezTo>
                  <a:lnTo>
                    <a:pt x="3564" y="3836"/>
                  </a:lnTo>
                  <a:lnTo>
                    <a:pt x="2992" y="5073"/>
                  </a:lnTo>
                  <a:cubicBezTo>
                    <a:pt x="2968" y="5121"/>
                    <a:pt x="2967" y="5178"/>
                    <a:pt x="2985" y="5228"/>
                  </a:cubicBezTo>
                  <a:lnTo>
                    <a:pt x="3599" y="6951"/>
                  </a:lnTo>
                  <a:cubicBezTo>
                    <a:pt x="3629" y="7035"/>
                    <a:pt x="3709" y="7088"/>
                    <a:pt x="3795" y="7088"/>
                  </a:cubicBezTo>
                  <a:cubicBezTo>
                    <a:pt x="3818" y="7088"/>
                    <a:pt x="3841" y="7084"/>
                    <a:pt x="3864" y="7076"/>
                  </a:cubicBezTo>
                  <a:lnTo>
                    <a:pt x="4969" y="6682"/>
                  </a:lnTo>
                  <a:cubicBezTo>
                    <a:pt x="5224" y="6591"/>
                    <a:pt x="5407" y="6557"/>
                    <a:pt x="5539" y="6557"/>
                  </a:cubicBezTo>
                  <a:cubicBezTo>
                    <a:pt x="5816" y="6557"/>
                    <a:pt x="5869" y="6705"/>
                    <a:pt x="5894" y="6774"/>
                  </a:cubicBezTo>
                  <a:cubicBezTo>
                    <a:pt x="6041" y="7189"/>
                    <a:pt x="5376" y="7463"/>
                    <a:pt x="5167" y="7536"/>
                  </a:cubicBezTo>
                  <a:cubicBezTo>
                    <a:pt x="4693" y="7707"/>
                    <a:pt x="4163" y="7794"/>
                    <a:pt x="3640" y="7794"/>
                  </a:cubicBezTo>
                  <a:cubicBezTo>
                    <a:pt x="3364" y="7794"/>
                    <a:pt x="3089" y="7769"/>
                    <a:pt x="2825" y="7720"/>
                  </a:cubicBezTo>
                  <a:cubicBezTo>
                    <a:pt x="2812" y="7718"/>
                    <a:pt x="2800" y="7716"/>
                    <a:pt x="2787" y="7716"/>
                  </a:cubicBezTo>
                  <a:cubicBezTo>
                    <a:pt x="2682" y="7716"/>
                    <a:pt x="2590" y="7796"/>
                    <a:pt x="2581" y="7905"/>
                  </a:cubicBezTo>
                  <a:lnTo>
                    <a:pt x="2370" y="10312"/>
                  </a:lnTo>
                  <a:cubicBezTo>
                    <a:pt x="2360" y="10419"/>
                    <a:pt x="2435" y="10516"/>
                    <a:pt x="2540" y="10534"/>
                  </a:cubicBezTo>
                  <a:cubicBezTo>
                    <a:pt x="2815" y="10580"/>
                    <a:pt x="3114" y="10603"/>
                    <a:pt x="3427" y="10603"/>
                  </a:cubicBezTo>
                  <a:cubicBezTo>
                    <a:pt x="4294" y="10603"/>
                    <a:pt x="5273" y="10429"/>
                    <a:pt x="6190" y="10102"/>
                  </a:cubicBezTo>
                  <a:cubicBezTo>
                    <a:pt x="7459" y="9650"/>
                    <a:pt x="8390" y="8951"/>
                    <a:pt x="8880" y="8084"/>
                  </a:cubicBezTo>
                  <a:cubicBezTo>
                    <a:pt x="9312" y="7320"/>
                    <a:pt x="9391" y="6449"/>
                    <a:pt x="9099" y="5631"/>
                  </a:cubicBezTo>
                  <a:cubicBezTo>
                    <a:pt x="8683" y="4465"/>
                    <a:pt x="7732" y="3821"/>
                    <a:pt x="6458" y="3821"/>
                  </a:cubicBezTo>
                  <a:cubicBezTo>
                    <a:pt x="6439" y="3821"/>
                    <a:pt x="6419" y="3821"/>
                    <a:pt x="6400" y="3821"/>
                  </a:cubicBezTo>
                  <a:lnTo>
                    <a:pt x="7237" y="2017"/>
                  </a:lnTo>
                  <a:cubicBezTo>
                    <a:pt x="7261" y="1968"/>
                    <a:pt x="7264" y="1911"/>
                    <a:pt x="7246" y="1860"/>
                  </a:cubicBezTo>
                  <a:lnTo>
                    <a:pt x="6630" y="138"/>
                  </a:lnTo>
                  <a:cubicBezTo>
                    <a:pt x="6600" y="53"/>
                    <a:pt x="6521" y="0"/>
                    <a:pt x="6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3636950" y="553550"/>
              <a:ext cx="248925" cy="258525"/>
            </a:xfrm>
            <a:custGeom>
              <a:rect b="b" l="l" r="r" t="t"/>
              <a:pathLst>
                <a:path extrusionOk="0" h="10341" w="9957">
                  <a:moveTo>
                    <a:pt x="4783" y="417"/>
                  </a:moveTo>
                  <a:cubicBezTo>
                    <a:pt x="5956" y="417"/>
                    <a:pt x="6869" y="971"/>
                    <a:pt x="7232" y="1987"/>
                  </a:cubicBezTo>
                  <a:cubicBezTo>
                    <a:pt x="7521" y="2796"/>
                    <a:pt x="7536" y="3544"/>
                    <a:pt x="6764" y="4978"/>
                  </a:cubicBezTo>
                  <a:lnTo>
                    <a:pt x="5961" y="6483"/>
                  </a:lnTo>
                  <a:cubicBezTo>
                    <a:pt x="5885" y="6627"/>
                    <a:pt x="5995" y="6788"/>
                    <a:pt x="6142" y="6788"/>
                  </a:cubicBezTo>
                  <a:cubicBezTo>
                    <a:pt x="6165" y="6788"/>
                    <a:pt x="6189" y="6784"/>
                    <a:pt x="6213" y="6775"/>
                  </a:cubicBezTo>
                  <a:lnTo>
                    <a:pt x="8822" y="5844"/>
                  </a:lnTo>
                  <a:lnTo>
                    <a:pt x="9459" y="7629"/>
                  </a:lnTo>
                  <a:lnTo>
                    <a:pt x="3185" y="9868"/>
                  </a:lnTo>
                  <a:lnTo>
                    <a:pt x="2670" y="8426"/>
                  </a:lnTo>
                  <a:lnTo>
                    <a:pt x="4642" y="4651"/>
                  </a:lnTo>
                  <a:cubicBezTo>
                    <a:pt x="5060" y="3839"/>
                    <a:pt x="5014" y="3432"/>
                    <a:pt x="4900" y="3113"/>
                  </a:cubicBezTo>
                  <a:cubicBezTo>
                    <a:pt x="4764" y="2732"/>
                    <a:pt x="4473" y="2530"/>
                    <a:pt x="4087" y="2530"/>
                  </a:cubicBezTo>
                  <a:cubicBezTo>
                    <a:pt x="3936" y="2530"/>
                    <a:pt x="3771" y="2561"/>
                    <a:pt x="3594" y="2625"/>
                  </a:cubicBezTo>
                  <a:cubicBezTo>
                    <a:pt x="3067" y="2811"/>
                    <a:pt x="2680" y="3252"/>
                    <a:pt x="2547" y="3799"/>
                  </a:cubicBezTo>
                  <a:lnTo>
                    <a:pt x="466" y="3545"/>
                  </a:lnTo>
                  <a:cubicBezTo>
                    <a:pt x="735" y="2251"/>
                    <a:pt x="1701" y="1248"/>
                    <a:pt x="3205" y="711"/>
                  </a:cubicBezTo>
                  <a:cubicBezTo>
                    <a:pt x="3762" y="513"/>
                    <a:pt x="4295" y="417"/>
                    <a:pt x="4783" y="417"/>
                  </a:cubicBezTo>
                  <a:close/>
                  <a:moveTo>
                    <a:pt x="4797" y="1"/>
                  </a:moveTo>
                  <a:cubicBezTo>
                    <a:pt x="4258" y="1"/>
                    <a:pt x="3674" y="106"/>
                    <a:pt x="3065" y="323"/>
                  </a:cubicBezTo>
                  <a:cubicBezTo>
                    <a:pt x="1329" y="943"/>
                    <a:pt x="246" y="2141"/>
                    <a:pt x="18" y="3696"/>
                  </a:cubicBezTo>
                  <a:cubicBezTo>
                    <a:pt x="1" y="3811"/>
                    <a:pt x="83" y="3917"/>
                    <a:pt x="198" y="3932"/>
                  </a:cubicBezTo>
                  <a:lnTo>
                    <a:pt x="2690" y="4234"/>
                  </a:lnTo>
                  <a:cubicBezTo>
                    <a:pt x="2698" y="4235"/>
                    <a:pt x="2707" y="4236"/>
                    <a:pt x="2715" y="4236"/>
                  </a:cubicBezTo>
                  <a:cubicBezTo>
                    <a:pt x="2818" y="4236"/>
                    <a:pt x="2908" y="4159"/>
                    <a:pt x="2920" y="4054"/>
                  </a:cubicBezTo>
                  <a:cubicBezTo>
                    <a:pt x="2980" y="3564"/>
                    <a:pt x="3284" y="3175"/>
                    <a:pt x="3733" y="3015"/>
                  </a:cubicBezTo>
                  <a:cubicBezTo>
                    <a:pt x="3864" y="2968"/>
                    <a:pt x="3980" y="2945"/>
                    <a:pt x="4080" y="2945"/>
                  </a:cubicBezTo>
                  <a:cubicBezTo>
                    <a:pt x="4292" y="2945"/>
                    <a:pt x="4435" y="3048"/>
                    <a:pt x="4508" y="3255"/>
                  </a:cubicBezTo>
                  <a:cubicBezTo>
                    <a:pt x="4585" y="3469"/>
                    <a:pt x="4637" y="3757"/>
                    <a:pt x="4275" y="4463"/>
                  </a:cubicBezTo>
                  <a:lnTo>
                    <a:pt x="2261" y="8315"/>
                  </a:lnTo>
                  <a:cubicBezTo>
                    <a:pt x="2235" y="8366"/>
                    <a:pt x="2230" y="8426"/>
                    <a:pt x="2250" y="8480"/>
                  </a:cubicBezTo>
                  <a:lnTo>
                    <a:pt x="2863" y="10203"/>
                  </a:lnTo>
                  <a:cubicBezTo>
                    <a:pt x="2894" y="10287"/>
                    <a:pt x="2974" y="10340"/>
                    <a:pt x="3059" y="10340"/>
                  </a:cubicBezTo>
                  <a:cubicBezTo>
                    <a:pt x="3082" y="10340"/>
                    <a:pt x="3106" y="10336"/>
                    <a:pt x="3129" y="10328"/>
                  </a:cubicBezTo>
                  <a:lnTo>
                    <a:pt x="9793" y="7949"/>
                  </a:lnTo>
                  <a:cubicBezTo>
                    <a:pt x="9900" y="7911"/>
                    <a:pt x="9956" y="7793"/>
                    <a:pt x="9918" y="7686"/>
                  </a:cubicBezTo>
                  <a:lnTo>
                    <a:pt x="9142" y="5511"/>
                  </a:lnTo>
                  <a:cubicBezTo>
                    <a:pt x="9111" y="5426"/>
                    <a:pt x="9031" y="5374"/>
                    <a:pt x="8946" y="5374"/>
                  </a:cubicBezTo>
                  <a:cubicBezTo>
                    <a:pt x="8923" y="5374"/>
                    <a:pt x="8900" y="5378"/>
                    <a:pt x="8877" y="5385"/>
                  </a:cubicBezTo>
                  <a:lnTo>
                    <a:pt x="6578" y="6206"/>
                  </a:lnTo>
                  <a:lnTo>
                    <a:pt x="7129" y="5175"/>
                  </a:lnTo>
                  <a:cubicBezTo>
                    <a:pt x="7970" y="3612"/>
                    <a:pt x="7940" y="2745"/>
                    <a:pt x="7621" y="1849"/>
                  </a:cubicBezTo>
                  <a:cubicBezTo>
                    <a:pt x="7195" y="654"/>
                    <a:pt x="6140" y="1"/>
                    <a:pt x="4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3765100" y="823450"/>
              <a:ext cx="43350" cy="143450"/>
            </a:xfrm>
            <a:custGeom>
              <a:rect b="b" l="l" r="r" t="t"/>
              <a:pathLst>
                <a:path extrusionOk="0" h="5738" w="1734">
                  <a:moveTo>
                    <a:pt x="1565" y="1"/>
                  </a:moveTo>
                  <a:cubicBezTo>
                    <a:pt x="1501" y="1"/>
                    <a:pt x="1434" y="35"/>
                    <a:pt x="1412" y="113"/>
                  </a:cubicBezTo>
                  <a:cubicBezTo>
                    <a:pt x="882" y="1914"/>
                    <a:pt x="515" y="3756"/>
                    <a:pt x="29" y="5569"/>
                  </a:cubicBezTo>
                  <a:cubicBezTo>
                    <a:pt x="1" y="5675"/>
                    <a:pt x="84" y="5737"/>
                    <a:pt x="170" y="5737"/>
                  </a:cubicBezTo>
                  <a:cubicBezTo>
                    <a:pt x="234" y="5737"/>
                    <a:pt x="300" y="5702"/>
                    <a:pt x="321" y="5624"/>
                  </a:cubicBezTo>
                  <a:cubicBezTo>
                    <a:pt x="807" y="3811"/>
                    <a:pt x="1172" y="1969"/>
                    <a:pt x="1703" y="168"/>
                  </a:cubicBezTo>
                  <a:cubicBezTo>
                    <a:pt x="1733" y="63"/>
                    <a:pt x="1651" y="1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802625" y="837875"/>
              <a:ext cx="26325" cy="89150"/>
            </a:xfrm>
            <a:custGeom>
              <a:rect b="b" l="l" r="r" t="t"/>
              <a:pathLst>
                <a:path extrusionOk="0" h="3566" w="1053">
                  <a:moveTo>
                    <a:pt x="881" y="1"/>
                  </a:moveTo>
                  <a:cubicBezTo>
                    <a:pt x="818" y="1"/>
                    <a:pt x="758" y="37"/>
                    <a:pt x="745" y="118"/>
                  </a:cubicBezTo>
                  <a:cubicBezTo>
                    <a:pt x="587" y="1212"/>
                    <a:pt x="397" y="2303"/>
                    <a:pt x="41" y="3352"/>
                  </a:cubicBezTo>
                  <a:cubicBezTo>
                    <a:pt x="1" y="3470"/>
                    <a:pt x="103" y="3566"/>
                    <a:pt x="195" y="3566"/>
                  </a:cubicBezTo>
                  <a:cubicBezTo>
                    <a:pt x="243" y="3566"/>
                    <a:pt x="287" y="3540"/>
                    <a:pt x="308" y="3479"/>
                  </a:cubicBezTo>
                  <a:cubicBezTo>
                    <a:pt x="674" y="2405"/>
                    <a:pt x="874" y="1292"/>
                    <a:pt x="1037" y="173"/>
                  </a:cubicBezTo>
                  <a:cubicBezTo>
                    <a:pt x="1053" y="65"/>
                    <a:pt x="964" y="1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660475" y="344350"/>
              <a:ext cx="38125" cy="100750"/>
            </a:xfrm>
            <a:custGeom>
              <a:rect b="b" l="l" r="r" t="t"/>
              <a:pathLst>
                <a:path extrusionOk="0" h="4030" w="1525">
                  <a:moveTo>
                    <a:pt x="1356" y="1"/>
                  </a:moveTo>
                  <a:cubicBezTo>
                    <a:pt x="1292" y="1"/>
                    <a:pt x="1227" y="36"/>
                    <a:pt x="1207" y="115"/>
                  </a:cubicBezTo>
                  <a:cubicBezTo>
                    <a:pt x="883" y="1384"/>
                    <a:pt x="401" y="2607"/>
                    <a:pt x="32" y="3863"/>
                  </a:cubicBezTo>
                  <a:cubicBezTo>
                    <a:pt x="1" y="3968"/>
                    <a:pt x="83" y="4030"/>
                    <a:pt x="169" y="4030"/>
                  </a:cubicBezTo>
                  <a:cubicBezTo>
                    <a:pt x="233" y="4030"/>
                    <a:pt x="300" y="3995"/>
                    <a:pt x="323" y="3918"/>
                  </a:cubicBezTo>
                  <a:cubicBezTo>
                    <a:pt x="691" y="2660"/>
                    <a:pt x="1175" y="1439"/>
                    <a:pt x="1497" y="170"/>
                  </a:cubicBezTo>
                  <a:cubicBezTo>
                    <a:pt x="1525" y="63"/>
                    <a:pt x="1441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3681225" y="405600"/>
              <a:ext cx="22075" cy="49350"/>
            </a:xfrm>
            <a:custGeom>
              <a:rect b="b" l="l" r="r" t="t"/>
              <a:pathLst>
                <a:path extrusionOk="0" h="1974" w="883">
                  <a:moveTo>
                    <a:pt x="714" y="0"/>
                  </a:moveTo>
                  <a:cubicBezTo>
                    <a:pt x="650" y="0"/>
                    <a:pt x="583" y="35"/>
                    <a:pt x="559" y="112"/>
                  </a:cubicBezTo>
                  <a:lnTo>
                    <a:pt x="33" y="1807"/>
                  </a:lnTo>
                  <a:cubicBezTo>
                    <a:pt x="1" y="1912"/>
                    <a:pt x="82" y="1974"/>
                    <a:pt x="168" y="1974"/>
                  </a:cubicBezTo>
                  <a:cubicBezTo>
                    <a:pt x="233" y="1974"/>
                    <a:pt x="300" y="1939"/>
                    <a:pt x="323" y="1862"/>
                  </a:cubicBezTo>
                  <a:cubicBezTo>
                    <a:pt x="499" y="1296"/>
                    <a:pt x="675" y="733"/>
                    <a:pt x="851" y="167"/>
                  </a:cubicBezTo>
                  <a:cubicBezTo>
                    <a:pt x="882" y="62"/>
                    <a:pt x="801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3950650" y="831950"/>
              <a:ext cx="32025" cy="108850"/>
            </a:xfrm>
            <a:custGeom>
              <a:rect b="b" l="l" r="r" t="t"/>
              <a:pathLst>
                <a:path extrusionOk="0" h="4354" w="1281">
                  <a:moveTo>
                    <a:pt x="1112" y="0"/>
                  </a:moveTo>
                  <a:cubicBezTo>
                    <a:pt x="1047" y="0"/>
                    <a:pt x="981" y="35"/>
                    <a:pt x="958" y="113"/>
                  </a:cubicBezTo>
                  <a:cubicBezTo>
                    <a:pt x="568" y="1451"/>
                    <a:pt x="336" y="2827"/>
                    <a:pt x="24" y="4185"/>
                  </a:cubicBezTo>
                  <a:cubicBezTo>
                    <a:pt x="0" y="4290"/>
                    <a:pt x="84" y="4353"/>
                    <a:pt x="169" y="4353"/>
                  </a:cubicBezTo>
                  <a:cubicBezTo>
                    <a:pt x="233" y="4353"/>
                    <a:pt x="297" y="4318"/>
                    <a:pt x="316" y="4238"/>
                  </a:cubicBezTo>
                  <a:cubicBezTo>
                    <a:pt x="626" y="2882"/>
                    <a:pt x="858" y="1506"/>
                    <a:pt x="1250" y="168"/>
                  </a:cubicBezTo>
                  <a:cubicBezTo>
                    <a:pt x="1281" y="63"/>
                    <a:pt x="1198" y="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3940925" y="789825"/>
              <a:ext cx="27300" cy="75775"/>
            </a:xfrm>
            <a:custGeom>
              <a:rect b="b" l="l" r="r" t="t"/>
              <a:pathLst>
                <a:path extrusionOk="0" h="3031" w="1092">
                  <a:moveTo>
                    <a:pt x="921" y="1"/>
                  </a:moveTo>
                  <a:cubicBezTo>
                    <a:pt x="858" y="1"/>
                    <a:pt x="795" y="37"/>
                    <a:pt x="778" y="116"/>
                  </a:cubicBezTo>
                  <a:cubicBezTo>
                    <a:pt x="591" y="1049"/>
                    <a:pt x="303" y="1955"/>
                    <a:pt x="31" y="2864"/>
                  </a:cubicBezTo>
                  <a:cubicBezTo>
                    <a:pt x="0" y="2969"/>
                    <a:pt x="82" y="3031"/>
                    <a:pt x="168" y="3031"/>
                  </a:cubicBezTo>
                  <a:cubicBezTo>
                    <a:pt x="233" y="3031"/>
                    <a:pt x="299" y="2996"/>
                    <a:pt x="323" y="2919"/>
                  </a:cubicBezTo>
                  <a:cubicBezTo>
                    <a:pt x="595" y="2008"/>
                    <a:pt x="883" y="1104"/>
                    <a:pt x="1070" y="171"/>
                  </a:cubicBezTo>
                  <a:cubicBezTo>
                    <a:pt x="1091" y="64"/>
                    <a:pt x="1006" y="1"/>
                    <a:pt x="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3300050" y="238125"/>
              <a:ext cx="742750" cy="866775"/>
            </a:xfrm>
            <a:custGeom>
              <a:rect b="b" l="l" r="r" t="t"/>
              <a:pathLst>
                <a:path extrusionOk="0" h="34671" w="29710">
                  <a:moveTo>
                    <a:pt x="17799" y="288"/>
                  </a:moveTo>
                  <a:cubicBezTo>
                    <a:pt x="17815" y="288"/>
                    <a:pt x="17832" y="289"/>
                    <a:pt x="17849" y="290"/>
                  </a:cubicBezTo>
                  <a:cubicBezTo>
                    <a:pt x="18126" y="310"/>
                    <a:pt x="18153" y="804"/>
                    <a:pt x="18176" y="1006"/>
                  </a:cubicBezTo>
                  <a:cubicBezTo>
                    <a:pt x="18184" y="1073"/>
                    <a:pt x="18194" y="1139"/>
                    <a:pt x="18203" y="1206"/>
                  </a:cubicBezTo>
                  <a:cubicBezTo>
                    <a:pt x="17849" y="1249"/>
                    <a:pt x="17500" y="1326"/>
                    <a:pt x="17147" y="1353"/>
                  </a:cubicBezTo>
                  <a:cubicBezTo>
                    <a:pt x="17130" y="1081"/>
                    <a:pt x="17122" y="811"/>
                    <a:pt x="17122" y="537"/>
                  </a:cubicBezTo>
                  <a:cubicBezTo>
                    <a:pt x="17133" y="519"/>
                    <a:pt x="17140" y="497"/>
                    <a:pt x="17142" y="475"/>
                  </a:cubicBezTo>
                  <a:cubicBezTo>
                    <a:pt x="17350" y="398"/>
                    <a:pt x="17572" y="288"/>
                    <a:pt x="17799" y="288"/>
                  </a:cubicBezTo>
                  <a:close/>
                  <a:moveTo>
                    <a:pt x="18246" y="1498"/>
                  </a:moveTo>
                  <a:cubicBezTo>
                    <a:pt x="18276" y="1691"/>
                    <a:pt x="18311" y="1885"/>
                    <a:pt x="18348" y="2077"/>
                  </a:cubicBezTo>
                  <a:cubicBezTo>
                    <a:pt x="17998" y="2164"/>
                    <a:pt x="17576" y="2182"/>
                    <a:pt x="17250" y="2340"/>
                  </a:cubicBezTo>
                  <a:cubicBezTo>
                    <a:pt x="17217" y="2110"/>
                    <a:pt x="17190" y="1880"/>
                    <a:pt x="17169" y="1648"/>
                  </a:cubicBezTo>
                  <a:cubicBezTo>
                    <a:pt x="17531" y="1620"/>
                    <a:pt x="17886" y="1541"/>
                    <a:pt x="18246" y="1498"/>
                  </a:cubicBezTo>
                  <a:close/>
                  <a:moveTo>
                    <a:pt x="18406" y="2369"/>
                  </a:moveTo>
                  <a:cubicBezTo>
                    <a:pt x="18446" y="2557"/>
                    <a:pt x="18490" y="2744"/>
                    <a:pt x="18535" y="2929"/>
                  </a:cubicBezTo>
                  <a:cubicBezTo>
                    <a:pt x="18546" y="2978"/>
                    <a:pt x="18560" y="3026"/>
                    <a:pt x="18571" y="3073"/>
                  </a:cubicBezTo>
                  <a:cubicBezTo>
                    <a:pt x="18228" y="3178"/>
                    <a:pt x="17782" y="3214"/>
                    <a:pt x="17450" y="3386"/>
                  </a:cubicBezTo>
                  <a:cubicBezTo>
                    <a:pt x="17392" y="3143"/>
                    <a:pt x="17342" y="2899"/>
                    <a:pt x="17299" y="2652"/>
                  </a:cubicBezTo>
                  <a:cubicBezTo>
                    <a:pt x="17475" y="2547"/>
                    <a:pt x="17711" y="2519"/>
                    <a:pt x="17901" y="2479"/>
                  </a:cubicBezTo>
                  <a:cubicBezTo>
                    <a:pt x="18069" y="2444"/>
                    <a:pt x="18239" y="2412"/>
                    <a:pt x="18406" y="2369"/>
                  </a:cubicBezTo>
                  <a:close/>
                  <a:moveTo>
                    <a:pt x="18648" y="3360"/>
                  </a:moveTo>
                  <a:cubicBezTo>
                    <a:pt x="18723" y="3628"/>
                    <a:pt x="18805" y="3893"/>
                    <a:pt x="18895" y="4157"/>
                  </a:cubicBezTo>
                  <a:cubicBezTo>
                    <a:pt x="18536" y="4290"/>
                    <a:pt x="18181" y="4439"/>
                    <a:pt x="17819" y="4569"/>
                  </a:cubicBezTo>
                  <a:cubicBezTo>
                    <a:pt x="17812" y="4572"/>
                    <a:pt x="17804" y="4576"/>
                    <a:pt x="17797" y="4581"/>
                  </a:cubicBezTo>
                  <a:cubicBezTo>
                    <a:pt x="17696" y="4287"/>
                    <a:pt x="17606" y="3990"/>
                    <a:pt x="17525" y="3690"/>
                  </a:cubicBezTo>
                  <a:cubicBezTo>
                    <a:pt x="17667" y="3611"/>
                    <a:pt x="17841" y="3576"/>
                    <a:pt x="17989" y="3535"/>
                  </a:cubicBezTo>
                  <a:cubicBezTo>
                    <a:pt x="18209" y="3475"/>
                    <a:pt x="18431" y="3426"/>
                    <a:pt x="18648" y="3360"/>
                  </a:cubicBezTo>
                  <a:close/>
                  <a:moveTo>
                    <a:pt x="18993" y="4436"/>
                  </a:moveTo>
                  <a:cubicBezTo>
                    <a:pt x="19069" y="4639"/>
                    <a:pt x="19147" y="4841"/>
                    <a:pt x="19230" y="5039"/>
                  </a:cubicBezTo>
                  <a:cubicBezTo>
                    <a:pt x="18868" y="5178"/>
                    <a:pt x="18525" y="5373"/>
                    <a:pt x="18156" y="5490"/>
                  </a:cubicBezTo>
                  <a:cubicBezTo>
                    <a:pt x="18064" y="5280"/>
                    <a:pt x="17978" y="5068"/>
                    <a:pt x="17896" y="4854"/>
                  </a:cubicBezTo>
                  <a:cubicBezTo>
                    <a:pt x="17904" y="4853"/>
                    <a:pt x="17913" y="4851"/>
                    <a:pt x="17919" y="4848"/>
                  </a:cubicBezTo>
                  <a:cubicBezTo>
                    <a:pt x="18279" y="4717"/>
                    <a:pt x="18635" y="4571"/>
                    <a:pt x="18993" y="4436"/>
                  </a:cubicBezTo>
                  <a:close/>
                  <a:moveTo>
                    <a:pt x="19347" y="5313"/>
                  </a:moveTo>
                  <a:cubicBezTo>
                    <a:pt x="19419" y="5475"/>
                    <a:pt x="19494" y="5637"/>
                    <a:pt x="19572" y="5797"/>
                  </a:cubicBezTo>
                  <a:cubicBezTo>
                    <a:pt x="19310" y="6060"/>
                    <a:pt x="18918" y="6215"/>
                    <a:pt x="18573" y="6342"/>
                  </a:cubicBezTo>
                  <a:cubicBezTo>
                    <a:pt x="18470" y="6150"/>
                    <a:pt x="18373" y="5957"/>
                    <a:pt x="18279" y="5760"/>
                  </a:cubicBezTo>
                  <a:cubicBezTo>
                    <a:pt x="18646" y="5642"/>
                    <a:pt x="18987" y="5448"/>
                    <a:pt x="19347" y="5313"/>
                  </a:cubicBezTo>
                  <a:close/>
                  <a:moveTo>
                    <a:pt x="19709" y="6070"/>
                  </a:moveTo>
                  <a:cubicBezTo>
                    <a:pt x="19816" y="6279"/>
                    <a:pt x="19928" y="6484"/>
                    <a:pt x="20044" y="6688"/>
                  </a:cubicBezTo>
                  <a:cubicBezTo>
                    <a:pt x="19774" y="6906"/>
                    <a:pt x="19436" y="7009"/>
                    <a:pt x="19109" y="7125"/>
                  </a:cubicBezTo>
                  <a:cubicBezTo>
                    <a:pt x="19089" y="7131"/>
                    <a:pt x="19070" y="7143"/>
                    <a:pt x="19053" y="7158"/>
                  </a:cubicBezTo>
                  <a:cubicBezTo>
                    <a:pt x="18937" y="6976"/>
                    <a:pt x="18825" y="6791"/>
                    <a:pt x="18718" y="6604"/>
                  </a:cubicBezTo>
                  <a:cubicBezTo>
                    <a:pt x="19064" y="6476"/>
                    <a:pt x="19429" y="6316"/>
                    <a:pt x="19709" y="6072"/>
                  </a:cubicBezTo>
                  <a:lnTo>
                    <a:pt x="19709" y="6070"/>
                  </a:lnTo>
                  <a:close/>
                  <a:moveTo>
                    <a:pt x="12459" y="2919"/>
                  </a:moveTo>
                  <a:cubicBezTo>
                    <a:pt x="12463" y="2966"/>
                    <a:pt x="12468" y="3013"/>
                    <a:pt x="12473" y="3054"/>
                  </a:cubicBezTo>
                  <a:cubicBezTo>
                    <a:pt x="12504" y="3426"/>
                    <a:pt x="12568" y="3793"/>
                    <a:pt x="12581" y="4167"/>
                  </a:cubicBezTo>
                  <a:cubicBezTo>
                    <a:pt x="12608" y="4846"/>
                    <a:pt x="12524" y="5537"/>
                    <a:pt x="12223" y="6150"/>
                  </a:cubicBezTo>
                  <a:cubicBezTo>
                    <a:pt x="11906" y="6798"/>
                    <a:pt x="11313" y="7203"/>
                    <a:pt x="10644" y="7420"/>
                  </a:cubicBezTo>
                  <a:cubicBezTo>
                    <a:pt x="10333" y="7520"/>
                    <a:pt x="10003" y="7573"/>
                    <a:pt x="9673" y="7573"/>
                  </a:cubicBezTo>
                  <a:cubicBezTo>
                    <a:pt x="9296" y="7573"/>
                    <a:pt x="8919" y="7503"/>
                    <a:pt x="8573" y="7356"/>
                  </a:cubicBezTo>
                  <a:cubicBezTo>
                    <a:pt x="7884" y="7065"/>
                    <a:pt x="7347" y="6479"/>
                    <a:pt x="6896" y="5900"/>
                  </a:cubicBezTo>
                  <a:cubicBezTo>
                    <a:pt x="6721" y="5675"/>
                    <a:pt x="6538" y="5423"/>
                    <a:pt x="6321" y="5218"/>
                  </a:cubicBezTo>
                  <a:cubicBezTo>
                    <a:pt x="8366" y="4499"/>
                    <a:pt x="10738" y="4329"/>
                    <a:pt x="12459" y="2919"/>
                  </a:cubicBezTo>
                  <a:close/>
                  <a:moveTo>
                    <a:pt x="1093" y="6646"/>
                  </a:moveTo>
                  <a:cubicBezTo>
                    <a:pt x="1106" y="6661"/>
                    <a:pt x="1126" y="6674"/>
                    <a:pt x="1146" y="6681"/>
                  </a:cubicBezTo>
                  <a:cubicBezTo>
                    <a:pt x="1320" y="6891"/>
                    <a:pt x="1485" y="7108"/>
                    <a:pt x="1643" y="7328"/>
                  </a:cubicBezTo>
                  <a:cubicBezTo>
                    <a:pt x="1351" y="7532"/>
                    <a:pt x="1033" y="7693"/>
                    <a:pt x="732" y="7884"/>
                  </a:cubicBezTo>
                  <a:cubicBezTo>
                    <a:pt x="707" y="7842"/>
                    <a:pt x="684" y="7802"/>
                    <a:pt x="657" y="7762"/>
                  </a:cubicBezTo>
                  <a:cubicBezTo>
                    <a:pt x="529" y="7553"/>
                    <a:pt x="337" y="7308"/>
                    <a:pt x="369" y="7050"/>
                  </a:cubicBezTo>
                  <a:lnTo>
                    <a:pt x="371" y="7050"/>
                  </a:lnTo>
                  <a:cubicBezTo>
                    <a:pt x="401" y="6809"/>
                    <a:pt x="883" y="6711"/>
                    <a:pt x="1093" y="6646"/>
                  </a:cubicBezTo>
                  <a:close/>
                  <a:moveTo>
                    <a:pt x="20195" y="6940"/>
                  </a:moveTo>
                  <a:cubicBezTo>
                    <a:pt x="20303" y="7117"/>
                    <a:pt x="20422" y="7287"/>
                    <a:pt x="20548" y="7450"/>
                  </a:cubicBezTo>
                  <a:cubicBezTo>
                    <a:pt x="20306" y="7682"/>
                    <a:pt x="20016" y="7940"/>
                    <a:pt x="19671" y="7965"/>
                  </a:cubicBezTo>
                  <a:cubicBezTo>
                    <a:pt x="19656" y="7967"/>
                    <a:pt x="19641" y="7970"/>
                    <a:pt x="19626" y="7977"/>
                  </a:cubicBezTo>
                  <a:cubicBezTo>
                    <a:pt x="19484" y="7788"/>
                    <a:pt x="19347" y="7597"/>
                    <a:pt x="19215" y="7400"/>
                  </a:cubicBezTo>
                  <a:cubicBezTo>
                    <a:pt x="19565" y="7278"/>
                    <a:pt x="19900" y="7160"/>
                    <a:pt x="20195" y="6940"/>
                  </a:cubicBezTo>
                  <a:close/>
                  <a:moveTo>
                    <a:pt x="13005" y="2160"/>
                  </a:moveTo>
                  <a:cubicBezTo>
                    <a:pt x="13071" y="2160"/>
                    <a:pt x="13135" y="2203"/>
                    <a:pt x="13182" y="2277"/>
                  </a:cubicBezTo>
                  <a:cubicBezTo>
                    <a:pt x="14148" y="4399"/>
                    <a:pt x="13399" y="7468"/>
                    <a:pt x="11098" y="8382"/>
                  </a:cubicBezTo>
                  <a:cubicBezTo>
                    <a:pt x="10711" y="8536"/>
                    <a:pt x="10309" y="8607"/>
                    <a:pt x="9908" y="8607"/>
                  </a:cubicBezTo>
                  <a:cubicBezTo>
                    <a:pt x="9138" y="8607"/>
                    <a:pt x="8373" y="8345"/>
                    <a:pt x="7725" y="7909"/>
                  </a:cubicBezTo>
                  <a:cubicBezTo>
                    <a:pt x="6813" y="7293"/>
                    <a:pt x="6099" y="6421"/>
                    <a:pt x="5357" y="5617"/>
                  </a:cubicBezTo>
                  <a:cubicBezTo>
                    <a:pt x="5358" y="5598"/>
                    <a:pt x="5357" y="5582"/>
                    <a:pt x="5353" y="5565"/>
                  </a:cubicBezTo>
                  <a:cubicBezTo>
                    <a:pt x="5303" y="5374"/>
                    <a:pt x="5434" y="5153"/>
                    <a:pt x="5641" y="5153"/>
                  </a:cubicBezTo>
                  <a:cubicBezTo>
                    <a:pt x="5649" y="5153"/>
                    <a:pt x="5657" y="5154"/>
                    <a:pt x="5665" y="5155"/>
                  </a:cubicBezTo>
                  <a:cubicBezTo>
                    <a:pt x="5737" y="5161"/>
                    <a:pt x="5807" y="5196"/>
                    <a:pt x="5870" y="5240"/>
                  </a:cubicBezTo>
                  <a:cubicBezTo>
                    <a:pt x="5889" y="5290"/>
                    <a:pt x="5935" y="5323"/>
                    <a:pt x="5989" y="5328"/>
                  </a:cubicBezTo>
                  <a:cubicBezTo>
                    <a:pt x="6174" y="5473"/>
                    <a:pt x="6327" y="5662"/>
                    <a:pt x="6474" y="5842"/>
                  </a:cubicBezTo>
                  <a:cubicBezTo>
                    <a:pt x="6814" y="6260"/>
                    <a:pt x="7140" y="6679"/>
                    <a:pt x="7545" y="7038"/>
                  </a:cubicBezTo>
                  <a:cubicBezTo>
                    <a:pt x="8168" y="7590"/>
                    <a:pt x="8910" y="7855"/>
                    <a:pt x="9685" y="7855"/>
                  </a:cubicBezTo>
                  <a:cubicBezTo>
                    <a:pt x="10034" y="7855"/>
                    <a:pt x="10390" y="7802"/>
                    <a:pt x="10745" y="7697"/>
                  </a:cubicBezTo>
                  <a:cubicBezTo>
                    <a:pt x="11856" y="7368"/>
                    <a:pt x="12564" y="6486"/>
                    <a:pt x="12793" y="5370"/>
                  </a:cubicBezTo>
                  <a:cubicBezTo>
                    <a:pt x="12905" y="4829"/>
                    <a:pt x="12898" y="4260"/>
                    <a:pt x="12850" y="3713"/>
                  </a:cubicBezTo>
                  <a:cubicBezTo>
                    <a:pt x="12821" y="3386"/>
                    <a:pt x="12760" y="3066"/>
                    <a:pt x="12750" y="2737"/>
                  </a:cubicBezTo>
                  <a:cubicBezTo>
                    <a:pt x="12743" y="2581"/>
                    <a:pt x="12743" y="2392"/>
                    <a:pt x="12840" y="2260"/>
                  </a:cubicBezTo>
                  <a:cubicBezTo>
                    <a:pt x="12890" y="2192"/>
                    <a:pt x="12948" y="2160"/>
                    <a:pt x="13005" y="2160"/>
                  </a:cubicBezTo>
                  <a:close/>
                  <a:moveTo>
                    <a:pt x="1812" y="7570"/>
                  </a:moveTo>
                  <a:cubicBezTo>
                    <a:pt x="1944" y="7763"/>
                    <a:pt x="2069" y="7959"/>
                    <a:pt x="2187" y="8157"/>
                  </a:cubicBezTo>
                  <a:cubicBezTo>
                    <a:pt x="1837" y="8240"/>
                    <a:pt x="1501" y="8492"/>
                    <a:pt x="1176" y="8647"/>
                  </a:cubicBezTo>
                  <a:lnTo>
                    <a:pt x="1176" y="8647"/>
                  </a:lnTo>
                  <a:cubicBezTo>
                    <a:pt x="1083" y="8475"/>
                    <a:pt x="986" y="8304"/>
                    <a:pt x="886" y="8135"/>
                  </a:cubicBezTo>
                  <a:cubicBezTo>
                    <a:pt x="1191" y="7940"/>
                    <a:pt x="1517" y="7777"/>
                    <a:pt x="1812" y="7570"/>
                  </a:cubicBezTo>
                  <a:close/>
                  <a:moveTo>
                    <a:pt x="20733" y="7678"/>
                  </a:moveTo>
                  <a:cubicBezTo>
                    <a:pt x="20863" y="7830"/>
                    <a:pt x="21002" y="7975"/>
                    <a:pt x="21144" y="8115"/>
                  </a:cubicBezTo>
                  <a:cubicBezTo>
                    <a:pt x="20883" y="8371"/>
                    <a:pt x="20546" y="8534"/>
                    <a:pt x="20268" y="8771"/>
                  </a:cubicBezTo>
                  <a:cubicBezTo>
                    <a:pt x="20118" y="8598"/>
                    <a:pt x="19971" y="8421"/>
                    <a:pt x="19831" y="8241"/>
                  </a:cubicBezTo>
                  <a:cubicBezTo>
                    <a:pt x="20179" y="8169"/>
                    <a:pt x="20475" y="7924"/>
                    <a:pt x="20733" y="7680"/>
                  </a:cubicBezTo>
                  <a:lnTo>
                    <a:pt x="20733" y="7678"/>
                  </a:lnTo>
                  <a:close/>
                  <a:moveTo>
                    <a:pt x="2347" y="8431"/>
                  </a:moveTo>
                  <a:cubicBezTo>
                    <a:pt x="2469" y="8648"/>
                    <a:pt x="2586" y="8869"/>
                    <a:pt x="2694" y="9095"/>
                  </a:cubicBezTo>
                  <a:cubicBezTo>
                    <a:pt x="2329" y="9171"/>
                    <a:pt x="1962" y="9423"/>
                    <a:pt x="1630" y="9560"/>
                  </a:cubicBezTo>
                  <a:lnTo>
                    <a:pt x="1630" y="9562"/>
                  </a:lnTo>
                  <a:cubicBezTo>
                    <a:pt x="1625" y="9552"/>
                    <a:pt x="1620" y="9542"/>
                    <a:pt x="1615" y="9530"/>
                  </a:cubicBezTo>
                  <a:cubicBezTo>
                    <a:pt x="1520" y="9321"/>
                    <a:pt x="1420" y="9115"/>
                    <a:pt x="1315" y="8911"/>
                  </a:cubicBezTo>
                  <a:cubicBezTo>
                    <a:pt x="1470" y="8839"/>
                    <a:pt x="1622" y="8758"/>
                    <a:pt x="1773" y="8678"/>
                  </a:cubicBezTo>
                  <a:cubicBezTo>
                    <a:pt x="1945" y="8588"/>
                    <a:pt x="2145" y="8461"/>
                    <a:pt x="2347" y="8431"/>
                  </a:cubicBezTo>
                  <a:close/>
                  <a:moveTo>
                    <a:pt x="21359" y="8317"/>
                  </a:moveTo>
                  <a:cubicBezTo>
                    <a:pt x="21534" y="8479"/>
                    <a:pt x="21717" y="8633"/>
                    <a:pt x="21906" y="8779"/>
                  </a:cubicBezTo>
                  <a:cubicBezTo>
                    <a:pt x="21706" y="9125"/>
                    <a:pt x="21330" y="9331"/>
                    <a:pt x="21069" y="9623"/>
                  </a:cubicBezTo>
                  <a:cubicBezTo>
                    <a:pt x="20860" y="9418"/>
                    <a:pt x="20658" y="9206"/>
                    <a:pt x="20461" y="8990"/>
                  </a:cubicBezTo>
                  <a:cubicBezTo>
                    <a:pt x="20743" y="8741"/>
                    <a:pt x="21087" y="8579"/>
                    <a:pt x="21359" y="8321"/>
                  </a:cubicBezTo>
                  <a:lnTo>
                    <a:pt x="21359" y="8317"/>
                  </a:lnTo>
                  <a:close/>
                  <a:moveTo>
                    <a:pt x="22141" y="8961"/>
                  </a:moveTo>
                  <a:cubicBezTo>
                    <a:pt x="22353" y="9120"/>
                    <a:pt x="22570" y="9271"/>
                    <a:pt x="22790" y="9420"/>
                  </a:cubicBezTo>
                  <a:cubicBezTo>
                    <a:pt x="22775" y="9430"/>
                    <a:pt x="22762" y="9443"/>
                    <a:pt x="22752" y="9458"/>
                  </a:cubicBezTo>
                  <a:cubicBezTo>
                    <a:pt x="22515" y="9805"/>
                    <a:pt x="22210" y="10102"/>
                    <a:pt x="21976" y="10452"/>
                  </a:cubicBezTo>
                  <a:cubicBezTo>
                    <a:pt x="21738" y="10251"/>
                    <a:pt x="21506" y="10044"/>
                    <a:pt x="21282" y="9830"/>
                  </a:cubicBezTo>
                  <a:cubicBezTo>
                    <a:pt x="21549" y="9522"/>
                    <a:pt x="21919" y="9308"/>
                    <a:pt x="22141" y="8961"/>
                  </a:cubicBezTo>
                  <a:close/>
                  <a:moveTo>
                    <a:pt x="2826" y="9377"/>
                  </a:moveTo>
                  <a:cubicBezTo>
                    <a:pt x="2954" y="9658"/>
                    <a:pt x="3071" y="9947"/>
                    <a:pt x="3178" y="10239"/>
                  </a:cubicBezTo>
                  <a:cubicBezTo>
                    <a:pt x="3171" y="10241"/>
                    <a:pt x="3165" y="10242"/>
                    <a:pt x="3158" y="10244"/>
                  </a:cubicBezTo>
                  <a:cubicBezTo>
                    <a:pt x="2796" y="10371"/>
                    <a:pt x="2427" y="10483"/>
                    <a:pt x="2064" y="10606"/>
                  </a:cubicBezTo>
                  <a:cubicBezTo>
                    <a:pt x="1965" y="10344"/>
                    <a:pt x="1860" y="10087"/>
                    <a:pt x="1750" y="9832"/>
                  </a:cubicBezTo>
                  <a:cubicBezTo>
                    <a:pt x="1937" y="9757"/>
                    <a:pt x="2120" y="9667"/>
                    <a:pt x="2304" y="9582"/>
                  </a:cubicBezTo>
                  <a:cubicBezTo>
                    <a:pt x="2461" y="9508"/>
                    <a:pt x="2644" y="9410"/>
                    <a:pt x="2826" y="9377"/>
                  </a:cubicBezTo>
                  <a:close/>
                  <a:moveTo>
                    <a:pt x="23005" y="9565"/>
                  </a:moveTo>
                  <a:cubicBezTo>
                    <a:pt x="23222" y="9703"/>
                    <a:pt x="23447" y="9830"/>
                    <a:pt x="23663" y="9972"/>
                  </a:cubicBezTo>
                  <a:cubicBezTo>
                    <a:pt x="23656" y="9984"/>
                    <a:pt x="23651" y="9997"/>
                    <a:pt x="23648" y="10012"/>
                  </a:cubicBezTo>
                  <a:cubicBezTo>
                    <a:pt x="23539" y="10464"/>
                    <a:pt x="23235" y="10853"/>
                    <a:pt x="22984" y="11240"/>
                  </a:cubicBezTo>
                  <a:cubicBezTo>
                    <a:pt x="22718" y="11048"/>
                    <a:pt x="22458" y="10848"/>
                    <a:pt x="22203" y="10641"/>
                  </a:cubicBezTo>
                  <a:cubicBezTo>
                    <a:pt x="22430" y="10287"/>
                    <a:pt x="22742" y="9995"/>
                    <a:pt x="22979" y="9648"/>
                  </a:cubicBezTo>
                  <a:cubicBezTo>
                    <a:pt x="22995" y="9623"/>
                    <a:pt x="23005" y="9595"/>
                    <a:pt x="23005" y="9565"/>
                  </a:cubicBezTo>
                  <a:close/>
                  <a:moveTo>
                    <a:pt x="3275" y="10514"/>
                  </a:moveTo>
                  <a:cubicBezTo>
                    <a:pt x="3348" y="10731"/>
                    <a:pt x="3415" y="10950"/>
                    <a:pt x="3477" y="11171"/>
                  </a:cubicBezTo>
                  <a:cubicBezTo>
                    <a:pt x="3120" y="11313"/>
                    <a:pt x="2733" y="11380"/>
                    <a:pt x="2369" y="11500"/>
                  </a:cubicBezTo>
                  <a:cubicBezTo>
                    <a:pt x="2306" y="11293"/>
                    <a:pt x="2237" y="11086"/>
                    <a:pt x="2165" y="10883"/>
                  </a:cubicBezTo>
                  <a:cubicBezTo>
                    <a:pt x="2527" y="10759"/>
                    <a:pt x="2896" y="10649"/>
                    <a:pt x="3258" y="10523"/>
                  </a:cubicBezTo>
                  <a:cubicBezTo>
                    <a:pt x="3265" y="10519"/>
                    <a:pt x="3270" y="10518"/>
                    <a:pt x="3275" y="10514"/>
                  </a:cubicBezTo>
                  <a:close/>
                  <a:moveTo>
                    <a:pt x="23916" y="10151"/>
                  </a:moveTo>
                  <a:cubicBezTo>
                    <a:pt x="24060" y="10259"/>
                    <a:pt x="24191" y="10382"/>
                    <a:pt x="24306" y="10521"/>
                  </a:cubicBezTo>
                  <a:cubicBezTo>
                    <a:pt x="24633" y="10920"/>
                    <a:pt x="24628" y="11747"/>
                    <a:pt x="24066" y="11952"/>
                  </a:cubicBezTo>
                  <a:lnTo>
                    <a:pt x="24068" y="11954"/>
                  </a:lnTo>
                  <a:cubicBezTo>
                    <a:pt x="24065" y="11955"/>
                    <a:pt x="24061" y="11957"/>
                    <a:pt x="24058" y="11959"/>
                  </a:cubicBezTo>
                  <a:cubicBezTo>
                    <a:pt x="23774" y="11784"/>
                    <a:pt x="23497" y="11600"/>
                    <a:pt x="23224" y="11410"/>
                  </a:cubicBezTo>
                  <a:cubicBezTo>
                    <a:pt x="23481" y="11008"/>
                    <a:pt x="23783" y="10613"/>
                    <a:pt x="23916" y="10151"/>
                  </a:cubicBezTo>
                  <a:close/>
                  <a:moveTo>
                    <a:pt x="3552" y="11458"/>
                  </a:moveTo>
                  <a:cubicBezTo>
                    <a:pt x="3605" y="11669"/>
                    <a:pt x="3652" y="11879"/>
                    <a:pt x="3695" y="12092"/>
                  </a:cubicBezTo>
                  <a:lnTo>
                    <a:pt x="3695" y="12094"/>
                  </a:lnTo>
                  <a:cubicBezTo>
                    <a:pt x="3392" y="12199"/>
                    <a:pt x="3049" y="12309"/>
                    <a:pt x="2722" y="12309"/>
                  </a:cubicBezTo>
                  <a:cubicBezTo>
                    <a:pt x="2677" y="12309"/>
                    <a:pt x="2632" y="12307"/>
                    <a:pt x="2587" y="12302"/>
                  </a:cubicBezTo>
                  <a:cubicBezTo>
                    <a:pt x="2546" y="12129"/>
                    <a:pt x="2501" y="11955"/>
                    <a:pt x="2452" y="11784"/>
                  </a:cubicBezTo>
                  <a:cubicBezTo>
                    <a:pt x="2813" y="11662"/>
                    <a:pt x="3196" y="11595"/>
                    <a:pt x="3552" y="11458"/>
                  </a:cubicBezTo>
                  <a:close/>
                  <a:moveTo>
                    <a:pt x="3748" y="12388"/>
                  </a:moveTo>
                  <a:cubicBezTo>
                    <a:pt x="3782" y="12581"/>
                    <a:pt x="3810" y="12776"/>
                    <a:pt x="3835" y="12971"/>
                  </a:cubicBezTo>
                  <a:lnTo>
                    <a:pt x="3835" y="12973"/>
                  </a:lnTo>
                  <a:cubicBezTo>
                    <a:pt x="3839" y="12991"/>
                    <a:pt x="3840" y="13010"/>
                    <a:pt x="3842" y="13028"/>
                  </a:cubicBezTo>
                  <a:cubicBezTo>
                    <a:pt x="3838" y="13028"/>
                    <a:pt x="3834" y="13028"/>
                    <a:pt x="3831" y="13028"/>
                  </a:cubicBezTo>
                  <a:cubicBezTo>
                    <a:pt x="3813" y="13028"/>
                    <a:pt x="3795" y="13031"/>
                    <a:pt x="3780" y="13036"/>
                  </a:cubicBezTo>
                  <a:cubicBezTo>
                    <a:pt x="3455" y="13155"/>
                    <a:pt x="3130" y="13288"/>
                    <a:pt x="2781" y="13292"/>
                  </a:cubicBezTo>
                  <a:cubicBezTo>
                    <a:pt x="2746" y="13061"/>
                    <a:pt x="2704" y="12831"/>
                    <a:pt x="2656" y="12603"/>
                  </a:cubicBezTo>
                  <a:lnTo>
                    <a:pt x="2656" y="12603"/>
                  </a:lnTo>
                  <a:cubicBezTo>
                    <a:pt x="2672" y="12603"/>
                    <a:pt x="2688" y="12603"/>
                    <a:pt x="2704" y="12603"/>
                  </a:cubicBezTo>
                  <a:cubicBezTo>
                    <a:pt x="3056" y="12603"/>
                    <a:pt x="3418" y="12501"/>
                    <a:pt x="3748" y="12388"/>
                  </a:cubicBezTo>
                  <a:close/>
                  <a:moveTo>
                    <a:pt x="3874" y="13318"/>
                  </a:moveTo>
                  <a:cubicBezTo>
                    <a:pt x="3897" y="13552"/>
                    <a:pt x="3912" y="13785"/>
                    <a:pt x="3924" y="14021"/>
                  </a:cubicBezTo>
                  <a:lnTo>
                    <a:pt x="3924" y="14022"/>
                  </a:lnTo>
                  <a:cubicBezTo>
                    <a:pt x="3907" y="14027"/>
                    <a:pt x="3890" y="14034"/>
                    <a:pt x="3877" y="14044"/>
                  </a:cubicBezTo>
                  <a:cubicBezTo>
                    <a:pt x="3682" y="14181"/>
                    <a:pt x="3437" y="14216"/>
                    <a:pt x="3194" y="14216"/>
                  </a:cubicBezTo>
                  <a:cubicBezTo>
                    <a:pt x="3084" y="14216"/>
                    <a:pt x="2975" y="14209"/>
                    <a:pt x="2871" y="14201"/>
                  </a:cubicBezTo>
                  <a:cubicBezTo>
                    <a:pt x="2866" y="14021"/>
                    <a:pt x="2854" y="13837"/>
                    <a:pt x="2831" y="13655"/>
                  </a:cubicBezTo>
                  <a:cubicBezTo>
                    <a:pt x="2829" y="13630"/>
                    <a:pt x="2824" y="13605"/>
                    <a:pt x="2821" y="13582"/>
                  </a:cubicBezTo>
                  <a:cubicBezTo>
                    <a:pt x="3188" y="13565"/>
                    <a:pt x="3523" y="13445"/>
                    <a:pt x="3874" y="13318"/>
                  </a:cubicBezTo>
                  <a:close/>
                  <a:moveTo>
                    <a:pt x="3935" y="14354"/>
                  </a:moveTo>
                  <a:lnTo>
                    <a:pt x="3935" y="14354"/>
                  </a:lnTo>
                  <a:cubicBezTo>
                    <a:pt x="3939" y="14584"/>
                    <a:pt x="3937" y="14815"/>
                    <a:pt x="3932" y="15045"/>
                  </a:cubicBezTo>
                  <a:lnTo>
                    <a:pt x="3930" y="15045"/>
                  </a:lnTo>
                  <a:cubicBezTo>
                    <a:pt x="3917" y="15045"/>
                    <a:pt x="3903" y="15044"/>
                    <a:pt x="3890" y="15044"/>
                  </a:cubicBezTo>
                  <a:cubicBezTo>
                    <a:pt x="3595" y="15044"/>
                    <a:pt x="3301" y="15101"/>
                    <a:pt x="3008" y="15101"/>
                  </a:cubicBezTo>
                  <a:cubicBezTo>
                    <a:pt x="2949" y="15101"/>
                    <a:pt x="2891" y="15099"/>
                    <a:pt x="2833" y="15093"/>
                  </a:cubicBezTo>
                  <a:cubicBezTo>
                    <a:pt x="2854" y="14895"/>
                    <a:pt x="2866" y="14696"/>
                    <a:pt x="2871" y="14496"/>
                  </a:cubicBezTo>
                  <a:cubicBezTo>
                    <a:pt x="2974" y="14503"/>
                    <a:pt x="3079" y="14509"/>
                    <a:pt x="3185" y="14509"/>
                  </a:cubicBezTo>
                  <a:cubicBezTo>
                    <a:pt x="3446" y="14509"/>
                    <a:pt x="3707" y="14475"/>
                    <a:pt x="3935" y="14354"/>
                  </a:cubicBezTo>
                  <a:close/>
                  <a:moveTo>
                    <a:pt x="3825" y="15336"/>
                  </a:moveTo>
                  <a:cubicBezTo>
                    <a:pt x="3856" y="15336"/>
                    <a:pt x="3887" y="15337"/>
                    <a:pt x="3919" y="15338"/>
                  </a:cubicBezTo>
                  <a:cubicBezTo>
                    <a:pt x="3904" y="15630"/>
                    <a:pt x="3882" y="15920"/>
                    <a:pt x="3849" y="16212"/>
                  </a:cubicBezTo>
                  <a:lnTo>
                    <a:pt x="3849" y="16212"/>
                  </a:lnTo>
                  <a:cubicBezTo>
                    <a:pt x="3459" y="16153"/>
                    <a:pt x="3037" y="16231"/>
                    <a:pt x="2664" y="16091"/>
                  </a:cubicBezTo>
                  <a:cubicBezTo>
                    <a:pt x="2716" y="15857"/>
                    <a:pt x="2761" y="15622"/>
                    <a:pt x="2796" y="15385"/>
                  </a:cubicBezTo>
                  <a:cubicBezTo>
                    <a:pt x="2849" y="15389"/>
                    <a:pt x="2901" y="15391"/>
                    <a:pt x="2954" y="15391"/>
                  </a:cubicBezTo>
                  <a:cubicBezTo>
                    <a:pt x="3244" y="15391"/>
                    <a:pt x="3533" y="15336"/>
                    <a:pt x="3825" y="15336"/>
                  </a:cubicBezTo>
                  <a:close/>
                  <a:moveTo>
                    <a:pt x="2597" y="16379"/>
                  </a:moveTo>
                  <a:cubicBezTo>
                    <a:pt x="2989" y="16506"/>
                    <a:pt x="3412" y="16438"/>
                    <a:pt x="3815" y="16508"/>
                  </a:cubicBezTo>
                  <a:cubicBezTo>
                    <a:pt x="3775" y="16815"/>
                    <a:pt x="3727" y="17122"/>
                    <a:pt x="3670" y="17427"/>
                  </a:cubicBezTo>
                  <a:lnTo>
                    <a:pt x="3670" y="17429"/>
                  </a:lnTo>
                  <a:cubicBezTo>
                    <a:pt x="3266" y="17305"/>
                    <a:pt x="2841" y="17268"/>
                    <a:pt x="2436" y="17150"/>
                  </a:cubicBezTo>
                  <a:cubicBezTo>
                    <a:pt x="2419" y="17145"/>
                    <a:pt x="2402" y="17143"/>
                    <a:pt x="2384" y="17143"/>
                  </a:cubicBezTo>
                  <a:cubicBezTo>
                    <a:pt x="2461" y="16891"/>
                    <a:pt x="2532" y="16636"/>
                    <a:pt x="2597" y="16379"/>
                  </a:cubicBezTo>
                  <a:close/>
                  <a:moveTo>
                    <a:pt x="2307" y="17394"/>
                  </a:moveTo>
                  <a:cubicBezTo>
                    <a:pt x="2327" y="17415"/>
                    <a:pt x="2352" y="17432"/>
                    <a:pt x="2382" y="17440"/>
                  </a:cubicBezTo>
                  <a:cubicBezTo>
                    <a:pt x="2784" y="17559"/>
                    <a:pt x="3213" y="17587"/>
                    <a:pt x="3612" y="17719"/>
                  </a:cubicBezTo>
                  <a:cubicBezTo>
                    <a:pt x="3547" y="18039"/>
                    <a:pt x="3470" y="18358"/>
                    <a:pt x="3386" y="18675"/>
                  </a:cubicBezTo>
                  <a:lnTo>
                    <a:pt x="3386" y="18676"/>
                  </a:lnTo>
                  <a:cubicBezTo>
                    <a:pt x="2946" y="18536"/>
                    <a:pt x="2464" y="18426"/>
                    <a:pt x="2094" y="18144"/>
                  </a:cubicBezTo>
                  <a:cubicBezTo>
                    <a:pt x="2080" y="18134"/>
                    <a:pt x="2065" y="18128"/>
                    <a:pt x="2049" y="18121"/>
                  </a:cubicBezTo>
                  <a:cubicBezTo>
                    <a:pt x="2130" y="17874"/>
                    <a:pt x="2230" y="17630"/>
                    <a:pt x="2307" y="17394"/>
                  </a:cubicBezTo>
                  <a:close/>
                  <a:moveTo>
                    <a:pt x="1965" y="18414"/>
                  </a:moveTo>
                  <a:cubicBezTo>
                    <a:pt x="2364" y="18693"/>
                    <a:pt x="2853" y="18810"/>
                    <a:pt x="3308" y="18958"/>
                  </a:cubicBezTo>
                  <a:cubicBezTo>
                    <a:pt x="3218" y="19279"/>
                    <a:pt x="3118" y="19595"/>
                    <a:pt x="3009" y="19911"/>
                  </a:cubicBezTo>
                  <a:cubicBezTo>
                    <a:pt x="3006" y="19911"/>
                    <a:pt x="3001" y="19912"/>
                    <a:pt x="2998" y="19914"/>
                  </a:cubicBezTo>
                  <a:cubicBezTo>
                    <a:pt x="2927" y="19939"/>
                    <a:pt x="2857" y="19950"/>
                    <a:pt x="2789" y="19950"/>
                  </a:cubicBezTo>
                  <a:cubicBezTo>
                    <a:pt x="2338" y="19950"/>
                    <a:pt x="1955" y="19463"/>
                    <a:pt x="1910" y="19042"/>
                  </a:cubicBezTo>
                  <a:lnTo>
                    <a:pt x="1910" y="19042"/>
                  </a:lnTo>
                  <a:lnTo>
                    <a:pt x="1912" y="19043"/>
                  </a:lnTo>
                  <a:cubicBezTo>
                    <a:pt x="1889" y="18833"/>
                    <a:pt x="1915" y="18623"/>
                    <a:pt x="1965" y="18414"/>
                  </a:cubicBezTo>
                  <a:close/>
                  <a:moveTo>
                    <a:pt x="16828" y="836"/>
                  </a:moveTo>
                  <a:cubicBezTo>
                    <a:pt x="16832" y="1033"/>
                    <a:pt x="16842" y="1228"/>
                    <a:pt x="16855" y="1423"/>
                  </a:cubicBezTo>
                  <a:cubicBezTo>
                    <a:pt x="16825" y="1478"/>
                    <a:pt x="16830" y="1546"/>
                    <a:pt x="16867" y="1596"/>
                  </a:cubicBezTo>
                  <a:cubicBezTo>
                    <a:pt x="16922" y="2272"/>
                    <a:pt x="17033" y="2941"/>
                    <a:pt x="17199" y="3598"/>
                  </a:cubicBezTo>
                  <a:cubicBezTo>
                    <a:pt x="17187" y="3653"/>
                    <a:pt x="17202" y="3712"/>
                    <a:pt x="17240" y="3755"/>
                  </a:cubicBezTo>
                  <a:cubicBezTo>
                    <a:pt x="17572" y="5001"/>
                    <a:pt x="18093" y="6189"/>
                    <a:pt x="18782" y="7280"/>
                  </a:cubicBezTo>
                  <a:cubicBezTo>
                    <a:pt x="20054" y="9305"/>
                    <a:pt x="21871" y="10946"/>
                    <a:pt x="23894" y="12201"/>
                  </a:cubicBezTo>
                  <a:cubicBezTo>
                    <a:pt x="24987" y="15811"/>
                    <a:pt x="26555" y="19247"/>
                    <a:pt x="28006" y="22717"/>
                  </a:cubicBezTo>
                  <a:lnTo>
                    <a:pt x="28006" y="22718"/>
                  </a:lnTo>
                  <a:cubicBezTo>
                    <a:pt x="28358" y="23557"/>
                    <a:pt x="28724" y="24396"/>
                    <a:pt x="29029" y="25254"/>
                  </a:cubicBezTo>
                  <a:cubicBezTo>
                    <a:pt x="29171" y="25652"/>
                    <a:pt x="29419" y="26146"/>
                    <a:pt x="29364" y="26585"/>
                  </a:cubicBezTo>
                  <a:cubicBezTo>
                    <a:pt x="29316" y="26957"/>
                    <a:pt x="28890" y="27212"/>
                    <a:pt x="28619" y="27411"/>
                  </a:cubicBezTo>
                  <a:cubicBezTo>
                    <a:pt x="28308" y="27641"/>
                    <a:pt x="27991" y="27856"/>
                    <a:pt x="27669" y="28060"/>
                  </a:cubicBezTo>
                  <a:cubicBezTo>
                    <a:pt x="27913" y="27235"/>
                    <a:pt x="27963" y="26356"/>
                    <a:pt x="28158" y="25522"/>
                  </a:cubicBezTo>
                  <a:cubicBezTo>
                    <a:pt x="28183" y="25416"/>
                    <a:pt x="28099" y="25352"/>
                    <a:pt x="28014" y="25352"/>
                  </a:cubicBezTo>
                  <a:cubicBezTo>
                    <a:pt x="27950" y="25352"/>
                    <a:pt x="27886" y="25388"/>
                    <a:pt x="27868" y="25467"/>
                  </a:cubicBezTo>
                  <a:cubicBezTo>
                    <a:pt x="27651" y="26400"/>
                    <a:pt x="27623" y="27396"/>
                    <a:pt x="27281" y="28296"/>
                  </a:cubicBezTo>
                  <a:cubicBezTo>
                    <a:pt x="27007" y="28455"/>
                    <a:pt x="26729" y="28603"/>
                    <a:pt x="26442" y="28740"/>
                  </a:cubicBezTo>
                  <a:cubicBezTo>
                    <a:pt x="24728" y="29558"/>
                    <a:pt x="22887" y="30051"/>
                    <a:pt x="21110" y="30705"/>
                  </a:cubicBezTo>
                  <a:cubicBezTo>
                    <a:pt x="20213" y="31035"/>
                    <a:pt x="19337" y="31426"/>
                    <a:pt x="18425" y="31719"/>
                  </a:cubicBezTo>
                  <a:cubicBezTo>
                    <a:pt x="17507" y="32015"/>
                    <a:pt x="16598" y="32308"/>
                    <a:pt x="15697" y="32655"/>
                  </a:cubicBezTo>
                  <a:cubicBezTo>
                    <a:pt x="14573" y="33087"/>
                    <a:pt x="13429" y="33531"/>
                    <a:pt x="12258" y="33858"/>
                  </a:cubicBezTo>
                  <a:cubicBezTo>
                    <a:pt x="12194" y="33493"/>
                    <a:pt x="12169" y="33124"/>
                    <a:pt x="12209" y="32754"/>
                  </a:cubicBezTo>
                  <a:cubicBezTo>
                    <a:pt x="12221" y="32646"/>
                    <a:pt x="12130" y="32581"/>
                    <a:pt x="12047" y="32581"/>
                  </a:cubicBezTo>
                  <a:cubicBezTo>
                    <a:pt x="11985" y="32581"/>
                    <a:pt x="11927" y="32617"/>
                    <a:pt x="11919" y="32699"/>
                  </a:cubicBezTo>
                  <a:cubicBezTo>
                    <a:pt x="11876" y="33112"/>
                    <a:pt x="11894" y="33528"/>
                    <a:pt x="11974" y="33936"/>
                  </a:cubicBezTo>
                  <a:cubicBezTo>
                    <a:pt x="11669" y="34016"/>
                    <a:pt x="11362" y="34088"/>
                    <a:pt x="11053" y="34147"/>
                  </a:cubicBezTo>
                  <a:cubicBezTo>
                    <a:pt x="10970" y="33578"/>
                    <a:pt x="11187" y="33012"/>
                    <a:pt x="11287" y="32455"/>
                  </a:cubicBezTo>
                  <a:cubicBezTo>
                    <a:pt x="11305" y="32347"/>
                    <a:pt x="11218" y="32283"/>
                    <a:pt x="11134" y="32283"/>
                  </a:cubicBezTo>
                  <a:cubicBezTo>
                    <a:pt x="11071" y="32283"/>
                    <a:pt x="11009" y="32319"/>
                    <a:pt x="10995" y="32400"/>
                  </a:cubicBezTo>
                  <a:cubicBezTo>
                    <a:pt x="10888" y="33006"/>
                    <a:pt x="10685" y="33586"/>
                    <a:pt x="10768" y="34200"/>
                  </a:cubicBezTo>
                  <a:cubicBezTo>
                    <a:pt x="10626" y="34223"/>
                    <a:pt x="10486" y="34247"/>
                    <a:pt x="10344" y="34265"/>
                  </a:cubicBezTo>
                  <a:cubicBezTo>
                    <a:pt x="10181" y="34287"/>
                    <a:pt x="10014" y="34308"/>
                    <a:pt x="9844" y="34328"/>
                  </a:cubicBezTo>
                  <a:cubicBezTo>
                    <a:pt x="9690" y="33473"/>
                    <a:pt x="9904" y="32634"/>
                    <a:pt x="10112" y="31806"/>
                  </a:cubicBezTo>
                  <a:cubicBezTo>
                    <a:pt x="10139" y="31700"/>
                    <a:pt x="10055" y="31637"/>
                    <a:pt x="9970" y="31637"/>
                  </a:cubicBezTo>
                  <a:cubicBezTo>
                    <a:pt x="9906" y="31637"/>
                    <a:pt x="9841" y="31673"/>
                    <a:pt x="9822" y="31751"/>
                  </a:cubicBezTo>
                  <a:cubicBezTo>
                    <a:pt x="9607" y="32604"/>
                    <a:pt x="9388" y="33476"/>
                    <a:pt x="9549" y="34357"/>
                  </a:cubicBezTo>
                  <a:cubicBezTo>
                    <a:pt x="9346" y="34374"/>
                    <a:pt x="9142" y="34385"/>
                    <a:pt x="8941" y="34385"/>
                  </a:cubicBezTo>
                  <a:cubicBezTo>
                    <a:pt x="8783" y="34385"/>
                    <a:pt x="8628" y="34378"/>
                    <a:pt x="8476" y="34362"/>
                  </a:cubicBezTo>
                  <a:cubicBezTo>
                    <a:pt x="8102" y="34323"/>
                    <a:pt x="7924" y="34090"/>
                    <a:pt x="7775" y="33766"/>
                  </a:cubicBezTo>
                  <a:cubicBezTo>
                    <a:pt x="7573" y="33324"/>
                    <a:pt x="7410" y="32862"/>
                    <a:pt x="7262" y="32395"/>
                  </a:cubicBezTo>
                  <a:cubicBezTo>
                    <a:pt x="7315" y="32382"/>
                    <a:pt x="7353" y="32338"/>
                    <a:pt x="7362" y="32285"/>
                  </a:cubicBezTo>
                  <a:cubicBezTo>
                    <a:pt x="7545" y="31359"/>
                    <a:pt x="7812" y="30453"/>
                    <a:pt x="8081" y="29548"/>
                  </a:cubicBezTo>
                  <a:cubicBezTo>
                    <a:pt x="8112" y="29443"/>
                    <a:pt x="8030" y="29381"/>
                    <a:pt x="7944" y="29381"/>
                  </a:cubicBezTo>
                  <a:cubicBezTo>
                    <a:pt x="7880" y="29381"/>
                    <a:pt x="7813" y="29415"/>
                    <a:pt x="7790" y="29492"/>
                  </a:cubicBezTo>
                  <a:cubicBezTo>
                    <a:pt x="7548" y="30308"/>
                    <a:pt x="7308" y="31126"/>
                    <a:pt x="7128" y="31958"/>
                  </a:cubicBezTo>
                  <a:cubicBezTo>
                    <a:pt x="7013" y="31569"/>
                    <a:pt x="6903" y="31179"/>
                    <a:pt x="6788" y="30795"/>
                  </a:cubicBezTo>
                  <a:cubicBezTo>
                    <a:pt x="6786" y="30785"/>
                    <a:pt x="6783" y="30775"/>
                    <a:pt x="6779" y="30765"/>
                  </a:cubicBezTo>
                  <a:cubicBezTo>
                    <a:pt x="6995" y="29988"/>
                    <a:pt x="7240" y="29221"/>
                    <a:pt x="7468" y="28447"/>
                  </a:cubicBezTo>
                  <a:cubicBezTo>
                    <a:pt x="7499" y="28342"/>
                    <a:pt x="7416" y="28280"/>
                    <a:pt x="7330" y="28280"/>
                  </a:cubicBezTo>
                  <a:cubicBezTo>
                    <a:pt x="7266" y="28280"/>
                    <a:pt x="7199" y="28314"/>
                    <a:pt x="7176" y="28392"/>
                  </a:cubicBezTo>
                  <a:cubicBezTo>
                    <a:pt x="6995" y="29009"/>
                    <a:pt x="6803" y="29621"/>
                    <a:pt x="6623" y="30238"/>
                  </a:cubicBezTo>
                  <a:cubicBezTo>
                    <a:pt x="6374" y="29396"/>
                    <a:pt x="6134" y="28552"/>
                    <a:pt x="5892" y="27708"/>
                  </a:cubicBezTo>
                  <a:cubicBezTo>
                    <a:pt x="5915" y="27681"/>
                    <a:pt x="5929" y="27644"/>
                    <a:pt x="5927" y="27609"/>
                  </a:cubicBezTo>
                  <a:cubicBezTo>
                    <a:pt x="5912" y="26852"/>
                    <a:pt x="5940" y="26088"/>
                    <a:pt x="6221" y="25374"/>
                  </a:cubicBezTo>
                  <a:cubicBezTo>
                    <a:pt x="6266" y="25258"/>
                    <a:pt x="6165" y="25163"/>
                    <a:pt x="6071" y="25163"/>
                  </a:cubicBezTo>
                  <a:cubicBezTo>
                    <a:pt x="6022" y="25163"/>
                    <a:pt x="5976" y="25188"/>
                    <a:pt x="5952" y="25249"/>
                  </a:cubicBezTo>
                  <a:cubicBezTo>
                    <a:pt x="5752" y="25759"/>
                    <a:pt x="5668" y="26293"/>
                    <a:pt x="5642" y="26833"/>
                  </a:cubicBezTo>
                  <a:cubicBezTo>
                    <a:pt x="4965" y="24498"/>
                    <a:pt x="4246" y="22171"/>
                    <a:pt x="3316" y="19921"/>
                  </a:cubicBezTo>
                  <a:cubicBezTo>
                    <a:pt x="3567" y="19180"/>
                    <a:pt x="3768" y="18424"/>
                    <a:pt x="3920" y="17657"/>
                  </a:cubicBezTo>
                  <a:cubicBezTo>
                    <a:pt x="3925" y="17642"/>
                    <a:pt x="3929" y="17627"/>
                    <a:pt x="3930" y="17610"/>
                  </a:cubicBezTo>
                  <a:cubicBezTo>
                    <a:pt x="4222" y="16111"/>
                    <a:pt x="4311" y="14574"/>
                    <a:pt x="4140" y="13046"/>
                  </a:cubicBezTo>
                  <a:cubicBezTo>
                    <a:pt x="3995" y="11729"/>
                    <a:pt x="3642" y="10442"/>
                    <a:pt x="3091" y="9238"/>
                  </a:cubicBezTo>
                  <a:cubicBezTo>
                    <a:pt x="3091" y="9185"/>
                    <a:pt x="3070" y="9136"/>
                    <a:pt x="3030" y="9103"/>
                  </a:cubicBezTo>
                  <a:cubicBezTo>
                    <a:pt x="2739" y="8487"/>
                    <a:pt x="2399" y="7897"/>
                    <a:pt x="2014" y="7338"/>
                  </a:cubicBezTo>
                  <a:cubicBezTo>
                    <a:pt x="2009" y="7275"/>
                    <a:pt x="1970" y="7221"/>
                    <a:pt x="1914" y="7196"/>
                  </a:cubicBezTo>
                  <a:cubicBezTo>
                    <a:pt x="1800" y="7036"/>
                    <a:pt x="1682" y="6879"/>
                    <a:pt x="1560" y="6726"/>
                  </a:cubicBezTo>
                  <a:lnTo>
                    <a:pt x="1560" y="6726"/>
                  </a:lnTo>
                  <a:cubicBezTo>
                    <a:pt x="1565" y="6726"/>
                    <a:pt x="1570" y="6726"/>
                    <a:pt x="1576" y="6726"/>
                  </a:cubicBezTo>
                  <a:cubicBezTo>
                    <a:pt x="2081" y="6726"/>
                    <a:pt x="2587" y="6567"/>
                    <a:pt x="3060" y="6411"/>
                  </a:cubicBezTo>
                  <a:cubicBezTo>
                    <a:pt x="3732" y="6187"/>
                    <a:pt x="4392" y="5887"/>
                    <a:pt x="5093" y="5765"/>
                  </a:cubicBezTo>
                  <a:cubicBezTo>
                    <a:pt x="5924" y="6657"/>
                    <a:pt x="6711" y="7615"/>
                    <a:pt x="7750" y="8276"/>
                  </a:cubicBezTo>
                  <a:cubicBezTo>
                    <a:pt x="8390" y="8681"/>
                    <a:pt x="9132" y="8895"/>
                    <a:pt x="9876" y="8895"/>
                  </a:cubicBezTo>
                  <a:cubicBezTo>
                    <a:pt x="10373" y="8895"/>
                    <a:pt x="10871" y="8799"/>
                    <a:pt x="11340" y="8601"/>
                  </a:cubicBezTo>
                  <a:cubicBezTo>
                    <a:pt x="13650" y="7623"/>
                    <a:pt x="14428" y="4501"/>
                    <a:pt x="13517" y="2312"/>
                  </a:cubicBezTo>
                  <a:cubicBezTo>
                    <a:pt x="14129" y="1973"/>
                    <a:pt x="14818" y="1785"/>
                    <a:pt x="15469" y="1541"/>
                  </a:cubicBezTo>
                  <a:cubicBezTo>
                    <a:pt x="15939" y="1366"/>
                    <a:pt x="16436" y="1163"/>
                    <a:pt x="16828" y="836"/>
                  </a:cubicBezTo>
                  <a:close/>
                  <a:moveTo>
                    <a:pt x="17801" y="0"/>
                  </a:moveTo>
                  <a:cubicBezTo>
                    <a:pt x="17542" y="0"/>
                    <a:pt x="17250" y="123"/>
                    <a:pt x="17018" y="209"/>
                  </a:cubicBezTo>
                  <a:cubicBezTo>
                    <a:pt x="16970" y="224"/>
                    <a:pt x="16935" y="264"/>
                    <a:pt x="16927" y="312"/>
                  </a:cubicBezTo>
                  <a:cubicBezTo>
                    <a:pt x="16877" y="330"/>
                    <a:pt x="16840" y="375"/>
                    <a:pt x="16832" y="427"/>
                  </a:cubicBezTo>
                  <a:cubicBezTo>
                    <a:pt x="16396" y="911"/>
                    <a:pt x="15721" y="1139"/>
                    <a:pt x="15125" y="1355"/>
                  </a:cubicBezTo>
                  <a:cubicBezTo>
                    <a:pt x="14540" y="1568"/>
                    <a:pt x="13936" y="1752"/>
                    <a:pt x="13385" y="2050"/>
                  </a:cubicBezTo>
                  <a:cubicBezTo>
                    <a:pt x="13290" y="1924"/>
                    <a:pt x="13166" y="1868"/>
                    <a:pt x="13038" y="1868"/>
                  </a:cubicBezTo>
                  <a:cubicBezTo>
                    <a:pt x="12846" y="1868"/>
                    <a:pt x="12647" y="1995"/>
                    <a:pt x="12533" y="2195"/>
                  </a:cubicBezTo>
                  <a:cubicBezTo>
                    <a:pt x="12468" y="2310"/>
                    <a:pt x="12448" y="2457"/>
                    <a:pt x="12446" y="2606"/>
                  </a:cubicBezTo>
                  <a:cubicBezTo>
                    <a:pt x="12439" y="2604"/>
                    <a:pt x="12431" y="2604"/>
                    <a:pt x="12424" y="2604"/>
                  </a:cubicBezTo>
                  <a:cubicBezTo>
                    <a:pt x="12392" y="2604"/>
                    <a:pt x="12362" y="2616"/>
                    <a:pt x="12339" y="2637"/>
                  </a:cubicBezTo>
                  <a:cubicBezTo>
                    <a:pt x="10588" y="4105"/>
                    <a:pt x="8122" y="4232"/>
                    <a:pt x="6047" y="5001"/>
                  </a:cubicBezTo>
                  <a:cubicBezTo>
                    <a:pt x="5987" y="4964"/>
                    <a:pt x="5924" y="4931"/>
                    <a:pt x="5859" y="4903"/>
                  </a:cubicBezTo>
                  <a:cubicBezTo>
                    <a:pt x="5782" y="4870"/>
                    <a:pt x="5706" y="4855"/>
                    <a:pt x="5635" y="4855"/>
                  </a:cubicBezTo>
                  <a:cubicBezTo>
                    <a:pt x="5316" y="4855"/>
                    <a:pt x="5070" y="5150"/>
                    <a:pt x="5055" y="5473"/>
                  </a:cubicBezTo>
                  <a:cubicBezTo>
                    <a:pt x="4419" y="5587"/>
                    <a:pt x="3815" y="5833"/>
                    <a:pt x="3210" y="6047"/>
                  </a:cubicBezTo>
                  <a:cubicBezTo>
                    <a:pt x="2707" y="6226"/>
                    <a:pt x="2150" y="6431"/>
                    <a:pt x="1602" y="6431"/>
                  </a:cubicBezTo>
                  <a:cubicBezTo>
                    <a:pt x="1501" y="6431"/>
                    <a:pt x="1401" y="6424"/>
                    <a:pt x="1301" y="6409"/>
                  </a:cubicBezTo>
                  <a:cubicBezTo>
                    <a:pt x="1274" y="6385"/>
                    <a:pt x="1239" y="6373"/>
                    <a:pt x="1204" y="6373"/>
                  </a:cubicBezTo>
                  <a:cubicBezTo>
                    <a:pt x="1188" y="6373"/>
                    <a:pt x="1172" y="6375"/>
                    <a:pt x="1156" y="6381"/>
                  </a:cubicBezTo>
                  <a:cubicBezTo>
                    <a:pt x="1131" y="6360"/>
                    <a:pt x="1099" y="6349"/>
                    <a:pt x="1068" y="6349"/>
                  </a:cubicBezTo>
                  <a:cubicBezTo>
                    <a:pt x="1051" y="6349"/>
                    <a:pt x="1035" y="6352"/>
                    <a:pt x="1019" y="6357"/>
                  </a:cubicBezTo>
                  <a:cubicBezTo>
                    <a:pt x="592" y="6504"/>
                    <a:pt x="0" y="6657"/>
                    <a:pt x="80" y="7226"/>
                  </a:cubicBezTo>
                  <a:cubicBezTo>
                    <a:pt x="114" y="7462"/>
                    <a:pt x="259" y="7682"/>
                    <a:pt x="384" y="7879"/>
                  </a:cubicBezTo>
                  <a:cubicBezTo>
                    <a:pt x="584" y="8196"/>
                    <a:pt x="769" y="8517"/>
                    <a:pt x="948" y="8846"/>
                  </a:cubicBezTo>
                  <a:cubicBezTo>
                    <a:pt x="949" y="8896"/>
                    <a:pt x="973" y="8943"/>
                    <a:pt x="1013" y="8971"/>
                  </a:cubicBezTo>
                  <a:cubicBezTo>
                    <a:pt x="1328" y="9568"/>
                    <a:pt x="1602" y="10187"/>
                    <a:pt x="1833" y="10821"/>
                  </a:cubicBezTo>
                  <a:cubicBezTo>
                    <a:pt x="1837" y="10834"/>
                    <a:pt x="1842" y="10848"/>
                    <a:pt x="1848" y="10861"/>
                  </a:cubicBezTo>
                  <a:cubicBezTo>
                    <a:pt x="2190" y="11804"/>
                    <a:pt x="2426" y="12783"/>
                    <a:pt x="2549" y="13777"/>
                  </a:cubicBezTo>
                  <a:cubicBezTo>
                    <a:pt x="2729" y="15257"/>
                    <a:pt x="2215" y="16678"/>
                    <a:pt x="1768" y="18061"/>
                  </a:cubicBezTo>
                  <a:cubicBezTo>
                    <a:pt x="1597" y="18590"/>
                    <a:pt x="1507" y="19188"/>
                    <a:pt x="1830" y="19677"/>
                  </a:cubicBezTo>
                  <a:cubicBezTo>
                    <a:pt x="2044" y="19998"/>
                    <a:pt x="2422" y="20239"/>
                    <a:pt x="2807" y="20239"/>
                  </a:cubicBezTo>
                  <a:cubicBezTo>
                    <a:pt x="2897" y="20239"/>
                    <a:pt x="2987" y="20226"/>
                    <a:pt x="3076" y="20198"/>
                  </a:cubicBezTo>
                  <a:cubicBezTo>
                    <a:pt x="3088" y="20203"/>
                    <a:pt x="3101" y="20206"/>
                    <a:pt x="3115" y="20208"/>
                  </a:cubicBezTo>
                  <a:cubicBezTo>
                    <a:pt x="4511" y="23637"/>
                    <a:pt x="5420" y="27230"/>
                    <a:pt x="6473" y="30774"/>
                  </a:cubicBezTo>
                  <a:cubicBezTo>
                    <a:pt x="6468" y="30805"/>
                    <a:pt x="6478" y="30839"/>
                    <a:pt x="6499" y="30864"/>
                  </a:cubicBezTo>
                  <a:cubicBezTo>
                    <a:pt x="6514" y="30910"/>
                    <a:pt x="6528" y="30957"/>
                    <a:pt x="6541" y="31004"/>
                  </a:cubicBezTo>
                  <a:cubicBezTo>
                    <a:pt x="6789" y="31833"/>
                    <a:pt x="7036" y="32664"/>
                    <a:pt x="7338" y="33474"/>
                  </a:cubicBezTo>
                  <a:cubicBezTo>
                    <a:pt x="7467" y="33823"/>
                    <a:pt x="7605" y="34225"/>
                    <a:pt x="7909" y="34463"/>
                  </a:cubicBezTo>
                  <a:cubicBezTo>
                    <a:pt x="8136" y="34641"/>
                    <a:pt x="8438" y="34670"/>
                    <a:pt x="8722" y="34670"/>
                  </a:cubicBezTo>
                  <a:cubicBezTo>
                    <a:pt x="8787" y="34670"/>
                    <a:pt x="8851" y="34669"/>
                    <a:pt x="8913" y="34667"/>
                  </a:cubicBezTo>
                  <a:cubicBezTo>
                    <a:pt x="9685" y="34650"/>
                    <a:pt x="10454" y="34567"/>
                    <a:pt x="11210" y="34417"/>
                  </a:cubicBezTo>
                  <a:cubicBezTo>
                    <a:pt x="13013" y="34053"/>
                    <a:pt x="14733" y="33327"/>
                    <a:pt x="16448" y="32685"/>
                  </a:cubicBezTo>
                  <a:cubicBezTo>
                    <a:pt x="17347" y="32348"/>
                    <a:pt x="18273" y="32100"/>
                    <a:pt x="19174" y="31773"/>
                  </a:cubicBezTo>
                  <a:cubicBezTo>
                    <a:pt x="20076" y="31446"/>
                    <a:pt x="20958" y="31061"/>
                    <a:pt x="21868" y="30750"/>
                  </a:cubicBezTo>
                  <a:cubicBezTo>
                    <a:pt x="23617" y="30151"/>
                    <a:pt x="25406" y="29614"/>
                    <a:pt x="27055" y="28762"/>
                  </a:cubicBezTo>
                  <a:cubicBezTo>
                    <a:pt x="27176" y="28698"/>
                    <a:pt x="27296" y="28633"/>
                    <a:pt x="27412" y="28565"/>
                  </a:cubicBezTo>
                  <a:cubicBezTo>
                    <a:pt x="27453" y="28563"/>
                    <a:pt x="27488" y="28543"/>
                    <a:pt x="27508" y="28510"/>
                  </a:cubicBezTo>
                  <a:cubicBezTo>
                    <a:pt x="28025" y="28208"/>
                    <a:pt x="28515" y="27864"/>
                    <a:pt x="28991" y="27501"/>
                  </a:cubicBezTo>
                  <a:cubicBezTo>
                    <a:pt x="29266" y="27289"/>
                    <a:pt x="29544" y="27052"/>
                    <a:pt x="29639" y="26707"/>
                  </a:cubicBezTo>
                  <a:cubicBezTo>
                    <a:pt x="29709" y="26453"/>
                    <a:pt x="29634" y="26173"/>
                    <a:pt x="29566" y="25929"/>
                  </a:cubicBezTo>
                  <a:cubicBezTo>
                    <a:pt x="29418" y="25394"/>
                    <a:pt x="29202" y="24877"/>
                    <a:pt x="28997" y="24361"/>
                  </a:cubicBezTo>
                  <a:cubicBezTo>
                    <a:pt x="28460" y="23010"/>
                    <a:pt x="27888" y="21674"/>
                    <a:pt x="27319" y="20338"/>
                  </a:cubicBezTo>
                  <a:cubicBezTo>
                    <a:pt x="26185" y="17669"/>
                    <a:pt x="25055" y="14990"/>
                    <a:pt x="24208" y="12214"/>
                  </a:cubicBezTo>
                  <a:cubicBezTo>
                    <a:pt x="24645" y="12031"/>
                    <a:pt x="24815" y="11555"/>
                    <a:pt x="24824" y="11105"/>
                  </a:cubicBezTo>
                  <a:cubicBezTo>
                    <a:pt x="24834" y="10521"/>
                    <a:pt x="24361" y="10094"/>
                    <a:pt x="23921" y="9790"/>
                  </a:cubicBezTo>
                  <a:cubicBezTo>
                    <a:pt x="23354" y="9397"/>
                    <a:pt x="22753" y="9058"/>
                    <a:pt x="22201" y="8643"/>
                  </a:cubicBezTo>
                  <a:cubicBezTo>
                    <a:pt x="21582" y="8177"/>
                    <a:pt x="21024" y="7643"/>
                    <a:pt x="20585" y="7003"/>
                  </a:cubicBezTo>
                  <a:cubicBezTo>
                    <a:pt x="20011" y="6167"/>
                    <a:pt x="19567" y="5223"/>
                    <a:pt x="19230" y="4245"/>
                  </a:cubicBezTo>
                  <a:cubicBezTo>
                    <a:pt x="19229" y="4212"/>
                    <a:pt x="19217" y="4180"/>
                    <a:pt x="19199" y="4154"/>
                  </a:cubicBezTo>
                  <a:cubicBezTo>
                    <a:pt x="18985" y="3521"/>
                    <a:pt x="18812" y="2879"/>
                    <a:pt x="18677" y="2227"/>
                  </a:cubicBezTo>
                  <a:cubicBezTo>
                    <a:pt x="18688" y="2179"/>
                    <a:pt x="18678" y="2129"/>
                    <a:pt x="18650" y="2090"/>
                  </a:cubicBezTo>
                  <a:cubicBezTo>
                    <a:pt x="18580" y="1743"/>
                    <a:pt x="18525" y="1395"/>
                    <a:pt x="18480" y="1044"/>
                  </a:cubicBezTo>
                  <a:cubicBezTo>
                    <a:pt x="18448" y="797"/>
                    <a:pt x="18420" y="549"/>
                    <a:pt x="18313" y="322"/>
                  </a:cubicBezTo>
                  <a:cubicBezTo>
                    <a:pt x="18197" y="80"/>
                    <a:pt x="18010" y="0"/>
                    <a:pt x="17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6"/>
          <p:cNvGrpSpPr/>
          <p:nvPr/>
        </p:nvGrpSpPr>
        <p:grpSpPr>
          <a:xfrm>
            <a:off x="3437376" y="744524"/>
            <a:ext cx="288036" cy="362041"/>
            <a:chOff x="5125125" y="828150"/>
            <a:chExt cx="234500" cy="294750"/>
          </a:xfrm>
        </p:grpSpPr>
        <p:sp>
          <p:nvSpPr>
            <p:cNvPr id="916" name="Google Shape;916;p3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6"/>
          <p:cNvGrpSpPr/>
          <p:nvPr/>
        </p:nvGrpSpPr>
        <p:grpSpPr>
          <a:xfrm>
            <a:off x="6345126" y="2571749"/>
            <a:ext cx="288036" cy="362041"/>
            <a:chOff x="5125125" y="828150"/>
            <a:chExt cx="234500" cy="294750"/>
          </a:xfrm>
        </p:grpSpPr>
        <p:sp>
          <p:nvSpPr>
            <p:cNvPr id="922" name="Google Shape;922;p36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7" name="Google Shape;927;p36"/>
          <p:cNvCxnSpPr/>
          <p:nvPr/>
        </p:nvCxnSpPr>
        <p:spPr>
          <a:xfrm>
            <a:off x="1306175" y="-1040450"/>
            <a:ext cx="7095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/>
          <p:nvPr>
            <p:ph type="title"/>
          </p:nvPr>
        </p:nvSpPr>
        <p:spPr>
          <a:xfrm>
            <a:off x="10057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Exploration</a:t>
            </a:r>
            <a:endParaRPr/>
          </a:p>
        </p:txBody>
      </p:sp>
      <p:pic>
        <p:nvPicPr>
          <p:cNvPr id="933" name="Google Shape;9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550" y="1623900"/>
            <a:ext cx="4327125" cy="2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37"/>
          <p:cNvSpPr txBox="1"/>
          <p:nvPr/>
        </p:nvSpPr>
        <p:spPr>
          <a:xfrm>
            <a:off x="294550" y="1654075"/>
            <a:ext cx="42900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Level 1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cenage: Centered age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censcalesalary: Average salary for that season in millions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cenPTS: Average PPG for that season GMC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Level 2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mean PTS: 2016-2023 Average PPG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bindraft: 1 if drafted in lottery 0 if not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Years In College: # of years player spent in college</a:t>
            </a:r>
            <a:endParaRPr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Multilevel Data</a:t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3442322" y="1591500"/>
            <a:ext cx="22593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Player </a:t>
            </a:r>
            <a:endParaRPr sz="22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941" name="Google Shape;941;p38"/>
          <p:cNvSpPr/>
          <p:nvPr/>
        </p:nvSpPr>
        <p:spPr>
          <a:xfrm>
            <a:off x="656524" y="2857500"/>
            <a:ext cx="17928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Season 2016-17</a:t>
            </a:r>
            <a:endParaRPr sz="18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942" name="Google Shape;942;p38"/>
          <p:cNvSpPr/>
          <p:nvPr/>
        </p:nvSpPr>
        <p:spPr>
          <a:xfrm>
            <a:off x="6761825" y="2857500"/>
            <a:ext cx="19239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Season 2022-23</a:t>
            </a:r>
            <a:endParaRPr sz="18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cxnSp>
        <p:nvCxnSpPr>
          <p:cNvPr id="943" name="Google Shape;943;p38"/>
          <p:cNvCxnSpPr>
            <a:stCxn id="941" idx="0"/>
            <a:endCxn id="940" idx="2"/>
          </p:cNvCxnSpPr>
          <p:nvPr/>
        </p:nvCxnSpPr>
        <p:spPr>
          <a:xfrm rot="-5400000">
            <a:off x="2650624" y="936300"/>
            <a:ext cx="823500" cy="301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4" name="Google Shape;944;p38"/>
          <p:cNvCxnSpPr>
            <a:stCxn id="940" idx="2"/>
            <a:endCxn id="942" idx="0"/>
          </p:cNvCxnSpPr>
          <p:nvPr/>
        </p:nvCxnSpPr>
        <p:spPr>
          <a:xfrm flipH="1" rot="-5400000">
            <a:off x="5736122" y="869850"/>
            <a:ext cx="823500" cy="315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5" name="Google Shape;945;p38"/>
          <p:cNvSpPr/>
          <p:nvPr/>
        </p:nvSpPr>
        <p:spPr>
          <a:xfrm>
            <a:off x="1649524" y="3435338"/>
            <a:ext cx="17928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Season 2017-18</a:t>
            </a:r>
            <a:endParaRPr sz="18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cxnSp>
        <p:nvCxnSpPr>
          <p:cNvPr id="946" name="Google Shape;946;p38"/>
          <p:cNvCxnSpPr>
            <a:stCxn id="945" idx="0"/>
            <a:endCxn id="940" idx="2"/>
          </p:cNvCxnSpPr>
          <p:nvPr/>
        </p:nvCxnSpPr>
        <p:spPr>
          <a:xfrm rot="-5400000">
            <a:off x="2858224" y="1721738"/>
            <a:ext cx="1401300" cy="2025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38"/>
          <p:cNvSpPr/>
          <p:nvPr/>
        </p:nvSpPr>
        <p:spPr>
          <a:xfrm>
            <a:off x="2526000" y="4058325"/>
            <a:ext cx="19239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Season 2018-19</a:t>
            </a:r>
            <a:endParaRPr sz="18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cxnSp>
        <p:nvCxnSpPr>
          <p:cNvPr id="948" name="Google Shape;948;p38"/>
          <p:cNvCxnSpPr>
            <a:endCxn id="940" idx="2"/>
          </p:cNvCxnSpPr>
          <p:nvPr/>
        </p:nvCxnSpPr>
        <p:spPr>
          <a:xfrm rot="-5400000">
            <a:off x="3035672" y="2522100"/>
            <a:ext cx="2024400" cy="104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38"/>
          <p:cNvCxnSpPr>
            <a:stCxn id="950" idx="0"/>
            <a:endCxn id="940" idx="2"/>
          </p:cNvCxnSpPr>
          <p:nvPr/>
        </p:nvCxnSpPr>
        <p:spPr>
          <a:xfrm rot="-5400000">
            <a:off x="3871625" y="2734400"/>
            <a:ext cx="14013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0" name="Google Shape;950;p38"/>
          <p:cNvSpPr/>
          <p:nvPr/>
        </p:nvSpPr>
        <p:spPr>
          <a:xfrm>
            <a:off x="3610025" y="3435350"/>
            <a:ext cx="19239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Season 2019-20</a:t>
            </a:r>
            <a:endParaRPr sz="18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4689400" y="4058325"/>
            <a:ext cx="19239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Season 2020-21</a:t>
            </a:r>
            <a:endParaRPr sz="18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cxnSp>
        <p:nvCxnSpPr>
          <p:cNvPr id="952" name="Google Shape;952;p38"/>
          <p:cNvCxnSpPr>
            <a:endCxn id="940" idx="2"/>
          </p:cNvCxnSpPr>
          <p:nvPr/>
        </p:nvCxnSpPr>
        <p:spPr>
          <a:xfrm flipH="1" rot="5400000">
            <a:off x="4079072" y="2526900"/>
            <a:ext cx="2024400" cy="103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38"/>
          <p:cNvSpPr/>
          <p:nvPr/>
        </p:nvSpPr>
        <p:spPr>
          <a:xfrm>
            <a:off x="5701625" y="3435338"/>
            <a:ext cx="1923900" cy="44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rPr>
              <a:t>Season 2021-22</a:t>
            </a:r>
            <a:endParaRPr sz="1800">
              <a:solidFill>
                <a:schemeClr val="dk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cxnSp>
        <p:nvCxnSpPr>
          <p:cNvPr id="954" name="Google Shape;954;p38"/>
          <p:cNvCxnSpPr>
            <a:stCxn id="940" idx="2"/>
            <a:endCxn id="953" idx="0"/>
          </p:cNvCxnSpPr>
          <p:nvPr/>
        </p:nvCxnSpPr>
        <p:spPr>
          <a:xfrm flipH="1" rot="-5400000">
            <a:off x="4917122" y="1688850"/>
            <a:ext cx="1401300" cy="2091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9"/>
          <p:cNvSpPr txBox="1"/>
          <p:nvPr>
            <p:ph type="title"/>
          </p:nvPr>
        </p:nvSpPr>
        <p:spPr>
          <a:xfrm>
            <a:off x="1134150" y="1974950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"/>
          <p:cNvSpPr txBox="1"/>
          <p:nvPr>
            <p:ph idx="1" type="subTitle"/>
          </p:nvPr>
        </p:nvSpPr>
        <p:spPr>
          <a:xfrm>
            <a:off x="1134150" y="3839350"/>
            <a:ext cx="5499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9"/>
          <p:cNvSpPr txBox="1"/>
          <p:nvPr>
            <p:ph idx="2" type="title"/>
          </p:nvPr>
        </p:nvSpPr>
        <p:spPr>
          <a:xfrm>
            <a:off x="1134150" y="820625"/>
            <a:ext cx="11940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962" name="Google Shape;962;p39"/>
          <p:cNvGrpSpPr/>
          <p:nvPr/>
        </p:nvGrpSpPr>
        <p:grpSpPr>
          <a:xfrm>
            <a:off x="5459331" y="3331778"/>
            <a:ext cx="1471309" cy="1360548"/>
            <a:chOff x="1122100" y="3246800"/>
            <a:chExt cx="1322050" cy="1222525"/>
          </a:xfrm>
        </p:grpSpPr>
        <p:sp>
          <p:nvSpPr>
            <p:cNvPr id="963" name="Google Shape;963;p39"/>
            <p:cNvSpPr/>
            <p:nvPr/>
          </p:nvSpPr>
          <p:spPr>
            <a:xfrm>
              <a:off x="1122100" y="3255300"/>
              <a:ext cx="1302950" cy="1212700"/>
            </a:xfrm>
            <a:custGeom>
              <a:rect b="b" l="l" r="r" t="t"/>
              <a:pathLst>
                <a:path extrusionOk="0" h="48508" w="52118">
                  <a:moveTo>
                    <a:pt x="36737" y="1"/>
                  </a:moveTo>
                  <a:cubicBezTo>
                    <a:pt x="36518" y="1"/>
                    <a:pt x="36305" y="35"/>
                    <a:pt x="36140" y="97"/>
                  </a:cubicBezTo>
                  <a:cubicBezTo>
                    <a:pt x="35193" y="454"/>
                    <a:pt x="35997" y="1650"/>
                    <a:pt x="35975" y="2332"/>
                  </a:cubicBezTo>
                  <a:cubicBezTo>
                    <a:pt x="35697" y="2372"/>
                    <a:pt x="35418" y="2376"/>
                    <a:pt x="35140" y="2376"/>
                  </a:cubicBezTo>
                  <a:cubicBezTo>
                    <a:pt x="35065" y="2376"/>
                    <a:pt x="34990" y="2375"/>
                    <a:pt x="34915" y="2375"/>
                  </a:cubicBezTo>
                  <a:cubicBezTo>
                    <a:pt x="34712" y="2375"/>
                    <a:pt x="34509" y="2378"/>
                    <a:pt x="34305" y="2394"/>
                  </a:cubicBezTo>
                  <a:cubicBezTo>
                    <a:pt x="33843" y="2432"/>
                    <a:pt x="33386" y="2501"/>
                    <a:pt x="32923" y="2563"/>
                  </a:cubicBezTo>
                  <a:cubicBezTo>
                    <a:pt x="32377" y="2634"/>
                    <a:pt x="31802" y="2813"/>
                    <a:pt x="31274" y="2938"/>
                  </a:cubicBezTo>
                  <a:cubicBezTo>
                    <a:pt x="30889" y="3028"/>
                    <a:pt x="30590" y="3150"/>
                    <a:pt x="30225" y="3311"/>
                  </a:cubicBezTo>
                  <a:cubicBezTo>
                    <a:pt x="29621" y="3575"/>
                    <a:pt x="29019" y="3774"/>
                    <a:pt x="28442" y="4104"/>
                  </a:cubicBezTo>
                  <a:cubicBezTo>
                    <a:pt x="28296" y="4188"/>
                    <a:pt x="28057" y="4535"/>
                    <a:pt x="27879" y="4535"/>
                  </a:cubicBezTo>
                  <a:cubicBezTo>
                    <a:pt x="27873" y="4535"/>
                    <a:pt x="27868" y="4535"/>
                    <a:pt x="27863" y="4534"/>
                  </a:cubicBezTo>
                  <a:cubicBezTo>
                    <a:pt x="27710" y="4516"/>
                    <a:pt x="27553" y="4089"/>
                    <a:pt x="27501" y="3975"/>
                  </a:cubicBezTo>
                  <a:cubicBezTo>
                    <a:pt x="27269" y="3457"/>
                    <a:pt x="27112" y="2866"/>
                    <a:pt x="26737" y="2451"/>
                  </a:cubicBezTo>
                  <a:cubicBezTo>
                    <a:pt x="26569" y="2262"/>
                    <a:pt x="26479" y="2017"/>
                    <a:pt x="26297" y="1835"/>
                  </a:cubicBezTo>
                  <a:cubicBezTo>
                    <a:pt x="25513" y="1050"/>
                    <a:pt x="24393" y="901"/>
                    <a:pt x="23351" y="816"/>
                  </a:cubicBezTo>
                  <a:cubicBezTo>
                    <a:pt x="23097" y="796"/>
                    <a:pt x="22852" y="738"/>
                    <a:pt x="22614" y="698"/>
                  </a:cubicBezTo>
                  <a:cubicBezTo>
                    <a:pt x="22484" y="676"/>
                    <a:pt x="22362" y="667"/>
                    <a:pt x="22242" y="667"/>
                  </a:cubicBezTo>
                  <a:cubicBezTo>
                    <a:pt x="22034" y="667"/>
                    <a:pt x="21832" y="693"/>
                    <a:pt x="21606" y="716"/>
                  </a:cubicBezTo>
                  <a:cubicBezTo>
                    <a:pt x="20922" y="786"/>
                    <a:pt x="20203" y="926"/>
                    <a:pt x="19541" y="1158"/>
                  </a:cubicBezTo>
                  <a:cubicBezTo>
                    <a:pt x="18802" y="1418"/>
                    <a:pt x="18223" y="2015"/>
                    <a:pt x="17769" y="2639"/>
                  </a:cubicBezTo>
                  <a:cubicBezTo>
                    <a:pt x="17519" y="2985"/>
                    <a:pt x="17296" y="3348"/>
                    <a:pt x="17167" y="3765"/>
                  </a:cubicBezTo>
                  <a:cubicBezTo>
                    <a:pt x="17000" y="4304"/>
                    <a:pt x="17044" y="4776"/>
                    <a:pt x="17034" y="5330"/>
                  </a:cubicBezTo>
                  <a:cubicBezTo>
                    <a:pt x="17014" y="6519"/>
                    <a:pt x="17272" y="7630"/>
                    <a:pt x="17627" y="8746"/>
                  </a:cubicBezTo>
                  <a:cubicBezTo>
                    <a:pt x="17794" y="9272"/>
                    <a:pt x="17836" y="9809"/>
                    <a:pt x="18056" y="10313"/>
                  </a:cubicBezTo>
                  <a:cubicBezTo>
                    <a:pt x="18303" y="10880"/>
                    <a:pt x="18442" y="11549"/>
                    <a:pt x="18752" y="12079"/>
                  </a:cubicBezTo>
                  <a:cubicBezTo>
                    <a:pt x="19084" y="12645"/>
                    <a:pt x="19341" y="12978"/>
                    <a:pt x="19060" y="13664"/>
                  </a:cubicBezTo>
                  <a:cubicBezTo>
                    <a:pt x="18919" y="14013"/>
                    <a:pt x="18687" y="14346"/>
                    <a:pt x="18558" y="14705"/>
                  </a:cubicBezTo>
                  <a:cubicBezTo>
                    <a:pt x="18411" y="15110"/>
                    <a:pt x="18320" y="15547"/>
                    <a:pt x="18203" y="15963"/>
                  </a:cubicBezTo>
                  <a:cubicBezTo>
                    <a:pt x="18130" y="16226"/>
                    <a:pt x="18201" y="16645"/>
                    <a:pt x="18060" y="16872"/>
                  </a:cubicBezTo>
                  <a:cubicBezTo>
                    <a:pt x="17921" y="17092"/>
                    <a:pt x="17651" y="17160"/>
                    <a:pt x="17511" y="17417"/>
                  </a:cubicBezTo>
                  <a:cubicBezTo>
                    <a:pt x="17222" y="17938"/>
                    <a:pt x="17042" y="18580"/>
                    <a:pt x="16882" y="19162"/>
                  </a:cubicBezTo>
                  <a:cubicBezTo>
                    <a:pt x="16700" y="19834"/>
                    <a:pt x="16306" y="20411"/>
                    <a:pt x="16021" y="21037"/>
                  </a:cubicBezTo>
                  <a:cubicBezTo>
                    <a:pt x="15672" y="21804"/>
                    <a:pt x="15059" y="22437"/>
                    <a:pt x="14693" y="23197"/>
                  </a:cubicBezTo>
                  <a:cubicBezTo>
                    <a:pt x="14523" y="23553"/>
                    <a:pt x="14596" y="24040"/>
                    <a:pt x="14423" y="24368"/>
                  </a:cubicBezTo>
                  <a:cubicBezTo>
                    <a:pt x="14318" y="24567"/>
                    <a:pt x="14026" y="24608"/>
                    <a:pt x="13859" y="24760"/>
                  </a:cubicBezTo>
                  <a:cubicBezTo>
                    <a:pt x="13322" y="25252"/>
                    <a:pt x="13144" y="26133"/>
                    <a:pt x="12963" y="26800"/>
                  </a:cubicBezTo>
                  <a:cubicBezTo>
                    <a:pt x="12760" y="27553"/>
                    <a:pt x="12483" y="28267"/>
                    <a:pt x="11877" y="28782"/>
                  </a:cubicBezTo>
                  <a:cubicBezTo>
                    <a:pt x="11577" y="29036"/>
                    <a:pt x="11289" y="29276"/>
                    <a:pt x="11090" y="29618"/>
                  </a:cubicBezTo>
                  <a:cubicBezTo>
                    <a:pt x="10820" y="30083"/>
                    <a:pt x="10778" y="30619"/>
                    <a:pt x="10533" y="31081"/>
                  </a:cubicBezTo>
                  <a:cubicBezTo>
                    <a:pt x="10188" y="31735"/>
                    <a:pt x="10001" y="32499"/>
                    <a:pt x="9664" y="33129"/>
                  </a:cubicBezTo>
                  <a:cubicBezTo>
                    <a:pt x="9342" y="33735"/>
                    <a:pt x="8671" y="33815"/>
                    <a:pt x="8109" y="34189"/>
                  </a:cubicBezTo>
                  <a:cubicBezTo>
                    <a:pt x="7570" y="34547"/>
                    <a:pt x="7038" y="34874"/>
                    <a:pt x="6539" y="35276"/>
                  </a:cubicBezTo>
                  <a:cubicBezTo>
                    <a:pt x="5580" y="36050"/>
                    <a:pt x="4586" y="36789"/>
                    <a:pt x="3690" y="37600"/>
                  </a:cubicBezTo>
                  <a:cubicBezTo>
                    <a:pt x="3263" y="37985"/>
                    <a:pt x="2866" y="38442"/>
                    <a:pt x="2451" y="38814"/>
                  </a:cubicBezTo>
                  <a:cubicBezTo>
                    <a:pt x="2142" y="39089"/>
                    <a:pt x="1632" y="39283"/>
                    <a:pt x="1393" y="39637"/>
                  </a:cubicBezTo>
                  <a:cubicBezTo>
                    <a:pt x="950" y="40289"/>
                    <a:pt x="626" y="41522"/>
                    <a:pt x="681" y="42299"/>
                  </a:cubicBezTo>
                  <a:cubicBezTo>
                    <a:pt x="798" y="43970"/>
                    <a:pt x="0" y="46418"/>
                    <a:pt x="1675" y="47507"/>
                  </a:cubicBezTo>
                  <a:cubicBezTo>
                    <a:pt x="2563" y="48086"/>
                    <a:pt x="3060" y="48507"/>
                    <a:pt x="4098" y="48507"/>
                  </a:cubicBezTo>
                  <a:cubicBezTo>
                    <a:pt x="4170" y="48507"/>
                    <a:pt x="4244" y="48505"/>
                    <a:pt x="4321" y="48501"/>
                  </a:cubicBezTo>
                  <a:cubicBezTo>
                    <a:pt x="5038" y="48464"/>
                    <a:pt x="5730" y="48266"/>
                    <a:pt x="6409" y="48046"/>
                  </a:cubicBezTo>
                  <a:cubicBezTo>
                    <a:pt x="6909" y="47883"/>
                    <a:pt x="7185" y="47819"/>
                    <a:pt x="7546" y="47819"/>
                  </a:cubicBezTo>
                  <a:cubicBezTo>
                    <a:pt x="7695" y="47819"/>
                    <a:pt x="7858" y="47830"/>
                    <a:pt x="8057" y="47849"/>
                  </a:cubicBezTo>
                  <a:cubicBezTo>
                    <a:pt x="8143" y="47857"/>
                    <a:pt x="8229" y="47861"/>
                    <a:pt x="8315" y="47861"/>
                  </a:cubicBezTo>
                  <a:cubicBezTo>
                    <a:pt x="9147" y="47861"/>
                    <a:pt x="9981" y="47504"/>
                    <a:pt x="10761" y="47267"/>
                  </a:cubicBezTo>
                  <a:cubicBezTo>
                    <a:pt x="12026" y="46883"/>
                    <a:pt x="13350" y="46669"/>
                    <a:pt x="14608" y="46316"/>
                  </a:cubicBezTo>
                  <a:cubicBezTo>
                    <a:pt x="15224" y="46144"/>
                    <a:pt x="15908" y="46217"/>
                    <a:pt x="16527" y="46066"/>
                  </a:cubicBezTo>
                  <a:cubicBezTo>
                    <a:pt x="17135" y="45917"/>
                    <a:pt x="17699" y="45729"/>
                    <a:pt x="18300" y="45493"/>
                  </a:cubicBezTo>
                  <a:cubicBezTo>
                    <a:pt x="19422" y="45055"/>
                    <a:pt x="20557" y="44538"/>
                    <a:pt x="21629" y="43992"/>
                  </a:cubicBezTo>
                  <a:cubicBezTo>
                    <a:pt x="23081" y="43253"/>
                    <a:pt x="24742" y="42619"/>
                    <a:pt x="26036" y="41625"/>
                  </a:cubicBezTo>
                  <a:cubicBezTo>
                    <a:pt x="26759" y="41070"/>
                    <a:pt x="27568" y="40637"/>
                    <a:pt x="28285" y="40082"/>
                  </a:cubicBezTo>
                  <a:cubicBezTo>
                    <a:pt x="29231" y="39350"/>
                    <a:pt x="30399" y="38804"/>
                    <a:pt x="31395" y="38125"/>
                  </a:cubicBezTo>
                  <a:cubicBezTo>
                    <a:pt x="31987" y="37722"/>
                    <a:pt x="32652" y="37460"/>
                    <a:pt x="33249" y="37083"/>
                  </a:cubicBezTo>
                  <a:cubicBezTo>
                    <a:pt x="33965" y="36631"/>
                    <a:pt x="34641" y="36017"/>
                    <a:pt x="35416" y="35656"/>
                  </a:cubicBezTo>
                  <a:cubicBezTo>
                    <a:pt x="36302" y="35246"/>
                    <a:pt x="37280" y="34836"/>
                    <a:pt x="38217" y="34559"/>
                  </a:cubicBezTo>
                  <a:cubicBezTo>
                    <a:pt x="39001" y="34327"/>
                    <a:pt x="39748" y="34280"/>
                    <a:pt x="40517" y="33902"/>
                  </a:cubicBezTo>
                  <a:cubicBezTo>
                    <a:pt x="40589" y="33865"/>
                    <a:pt x="40659" y="33827"/>
                    <a:pt x="40726" y="33781"/>
                  </a:cubicBezTo>
                  <a:cubicBezTo>
                    <a:pt x="41775" y="33583"/>
                    <a:pt x="42878" y="32947"/>
                    <a:pt x="43765" y="32557"/>
                  </a:cubicBezTo>
                  <a:cubicBezTo>
                    <a:pt x="45684" y="31711"/>
                    <a:pt x="47445" y="30640"/>
                    <a:pt x="49020" y="29274"/>
                  </a:cubicBezTo>
                  <a:cubicBezTo>
                    <a:pt x="49846" y="28559"/>
                    <a:pt x="50603" y="27996"/>
                    <a:pt x="51275" y="27156"/>
                  </a:cubicBezTo>
                  <a:cubicBezTo>
                    <a:pt x="51614" y="26732"/>
                    <a:pt x="52051" y="26182"/>
                    <a:pt x="52103" y="25616"/>
                  </a:cubicBezTo>
                  <a:cubicBezTo>
                    <a:pt x="52118" y="25438"/>
                    <a:pt x="52066" y="25169"/>
                    <a:pt x="51981" y="24892"/>
                  </a:cubicBezTo>
                  <a:cubicBezTo>
                    <a:pt x="51982" y="24864"/>
                    <a:pt x="51982" y="24837"/>
                    <a:pt x="51981" y="24809"/>
                  </a:cubicBezTo>
                  <a:cubicBezTo>
                    <a:pt x="51971" y="24694"/>
                    <a:pt x="51911" y="24542"/>
                    <a:pt x="51832" y="24392"/>
                  </a:cubicBezTo>
                  <a:lnTo>
                    <a:pt x="51794" y="24383"/>
                  </a:lnTo>
                  <a:cubicBezTo>
                    <a:pt x="51702" y="24181"/>
                    <a:pt x="51604" y="24005"/>
                    <a:pt x="51512" y="23895"/>
                  </a:cubicBezTo>
                  <a:cubicBezTo>
                    <a:pt x="51155" y="23464"/>
                    <a:pt x="50631" y="23227"/>
                    <a:pt x="50209" y="22865"/>
                  </a:cubicBezTo>
                  <a:cubicBezTo>
                    <a:pt x="49797" y="22512"/>
                    <a:pt x="49354" y="22123"/>
                    <a:pt x="49088" y="21661"/>
                  </a:cubicBezTo>
                  <a:cubicBezTo>
                    <a:pt x="48815" y="21189"/>
                    <a:pt x="48570" y="20692"/>
                    <a:pt x="48019" y="20483"/>
                  </a:cubicBezTo>
                  <a:cubicBezTo>
                    <a:pt x="47757" y="20385"/>
                    <a:pt x="47587" y="20425"/>
                    <a:pt x="47400" y="20193"/>
                  </a:cubicBezTo>
                  <a:cubicBezTo>
                    <a:pt x="47258" y="20018"/>
                    <a:pt x="47153" y="19776"/>
                    <a:pt x="47033" y="19584"/>
                  </a:cubicBezTo>
                  <a:cubicBezTo>
                    <a:pt x="46675" y="19014"/>
                    <a:pt x="46047" y="18428"/>
                    <a:pt x="45824" y="17791"/>
                  </a:cubicBezTo>
                  <a:cubicBezTo>
                    <a:pt x="45752" y="17589"/>
                    <a:pt x="45834" y="17374"/>
                    <a:pt x="45834" y="17157"/>
                  </a:cubicBezTo>
                  <a:cubicBezTo>
                    <a:pt x="45834" y="16800"/>
                    <a:pt x="45679" y="16466"/>
                    <a:pt x="45549" y="16134"/>
                  </a:cubicBezTo>
                  <a:cubicBezTo>
                    <a:pt x="45213" y="15285"/>
                    <a:pt x="44858" y="14538"/>
                    <a:pt x="44332" y="13786"/>
                  </a:cubicBezTo>
                  <a:cubicBezTo>
                    <a:pt x="44147" y="13519"/>
                    <a:pt x="43925" y="13280"/>
                    <a:pt x="43672" y="13075"/>
                  </a:cubicBezTo>
                  <a:cubicBezTo>
                    <a:pt x="43620" y="12985"/>
                    <a:pt x="43562" y="12905"/>
                    <a:pt x="43492" y="12852"/>
                  </a:cubicBezTo>
                  <a:cubicBezTo>
                    <a:pt x="43437" y="12808"/>
                    <a:pt x="43370" y="12783"/>
                    <a:pt x="43300" y="12780"/>
                  </a:cubicBezTo>
                  <a:cubicBezTo>
                    <a:pt x="43290" y="12773"/>
                    <a:pt x="43282" y="12766"/>
                    <a:pt x="43272" y="12758"/>
                  </a:cubicBezTo>
                  <a:cubicBezTo>
                    <a:pt x="42931" y="12496"/>
                    <a:pt x="42643" y="12054"/>
                    <a:pt x="42486" y="11644"/>
                  </a:cubicBezTo>
                  <a:cubicBezTo>
                    <a:pt x="42342" y="11265"/>
                    <a:pt x="42162" y="10885"/>
                    <a:pt x="42069" y="10488"/>
                  </a:cubicBezTo>
                  <a:cubicBezTo>
                    <a:pt x="42060" y="10326"/>
                    <a:pt x="42044" y="10166"/>
                    <a:pt x="42019" y="10006"/>
                  </a:cubicBezTo>
                  <a:lnTo>
                    <a:pt x="42002" y="10102"/>
                  </a:lnTo>
                  <a:cubicBezTo>
                    <a:pt x="41942" y="9685"/>
                    <a:pt x="41874" y="9292"/>
                    <a:pt x="41714" y="8885"/>
                  </a:cubicBezTo>
                  <a:cubicBezTo>
                    <a:pt x="41490" y="8314"/>
                    <a:pt x="41100" y="7929"/>
                    <a:pt x="40766" y="7415"/>
                  </a:cubicBezTo>
                  <a:cubicBezTo>
                    <a:pt x="39867" y="6034"/>
                    <a:pt x="39492" y="4543"/>
                    <a:pt x="38958" y="3011"/>
                  </a:cubicBezTo>
                  <a:cubicBezTo>
                    <a:pt x="38779" y="2497"/>
                    <a:pt x="38552" y="2039"/>
                    <a:pt x="38294" y="1568"/>
                  </a:cubicBezTo>
                  <a:cubicBezTo>
                    <a:pt x="38055" y="1136"/>
                    <a:pt x="38032" y="597"/>
                    <a:pt x="37630" y="259"/>
                  </a:cubicBezTo>
                  <a:cubicBezTo>
                    <a:pt x="37418" y="80"/>
                    <a:pt x="37070" y="1"/>
                    <a:pt x="36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494550" y="3374075"/>
              <a:ext cx="776700" cy="777775"/>
            </a:xfrm>
            <a:custGeom>
              <a:rect b="b" l="l" r="r" t="t"/>
              <a:pathLst>
                <a:path extrusionOk="0" h="31111" w="31068">
                  <a:moveTo>
                    <a:pt x="15742" y="12086"/>
                  </a:moveTo>
                  <a:cubicBezTo>
                    <a:pt x="16624" y="12086"/>
                    <a:pt x="17717" y="12377"/>
                    <a:pt x="18223" y="12511"/>
                  </a:cubicBezTo>
                  <a:cubicBezTo>
                    <a:pt x="18693" y="12636"/>
                    <a:pt x="19734" y="12850"/>
                    <a:pt x="19958" y="13372"/>
                  </a:cubicBezTo>
                  <a:cubicBezTo>
                    <a:pt x="20246" y="14044"/>
                    <a:pt x="19272" y="14436"/>
                    <a:pt x="18790" y="14640"/>
                  </a:cubicBezTo>
                  <a:cubicBezTo>
                    <a:pt x="18090" y="14957"/>
                    <a:pt x="17324" y="15382"/>
                    <a:pt x="16584" y="15382"/>
                  </a:cubicBezTo>
                  <a:cubicBezTo>
                    <a:pt x="16193" y="15382"/>
                    <a:pt x="15810" y="15264"/>
                    <a:pt x="15447" y="14950"/>
                  </a:cubicBezTo>
                  <a:cubicBezTo>
                    <a:pt x="15005" y="14553"/>
                    <a:pt x="14707" y="13956"/>
                    <a:pt x="14525" y="13397"/>
                  </a:cubicBezTo>
                  <a:cubicBezTo>
                    <a:pt x="14193" y="12375"/>
                    <a:pt x="14863" y="12086"/>
                    <a:pt x="15742" y="12086"/>
                  </a:cubicBezTo>
                  <a:close/>
                  <a:moveTo>
                    <a:pt x="23911" y="14780"/>
                  </a:moveTo>
                  <a:cubicBezTo>
                    <a:pt x="24860" y="14780"/>
                    <a:pt x="25196" y="15385"/>
                    <a:pt x="24777" y="16565"/>
                  </a:cubicBezTo>
                  <a:cubicBezTo>
                    <a:pt x="24564" y="17150"/>
                    <a:pt x="24199" y="17417"/>
                    <a:pt x="23777" y="17417"/>
                  </a:cubicBezTo>
                  <a:cubicBezTo>
                    <a:pt x="23474" y="17417"/>
                    <a:pt x="23143" y="17280"/>
                    <a:pt x="22817" y="17023"/>
                  </a:cubicBezTo>
                  <a:cubicBezTo>
                    <a:pt x="22423" y="16711"/>
                    <a:pt x="21588" y="15981"/>
                    <a:pt x="21819" y="15384"/>
                  </a:cubicBezTo>
                  <a:cubicBezTo>
                    <a:pt x="21996" y="14925"/>
                    <a:pt x="22865" y="14930"/>
                    <a:pt x="23317" y="14843"/>
                  </a:cubicBezTo>
                  <a:cubicBezTo>
                    <a:pt x="23536" y="14801"/>
                    <a:pt x="23734" y="14780"/>
                    <a:pt x="23911" y="14780"/>
                  </a:cubicBezTo>
                  <a:close/>
                  <a:moveTo>
                    <a:pt x="9509" y="17497"/>
                  </a:moveTo>
                  <a:cubicBezTo>
                    <a:pt x="9783" y="17497"/>
                    <a:pt x="10066" y="17538"/>
                    <a:pt x="10274" y="17560"/>
                  </a:cubicBezTo>
                  <a:cubicBezTo>
                    <a:pt x="11232" y="17664"/>
                    <a:pt x="12248" y="17866"/>
                    <a:pt x="13154" y="18201"/>
                  </a:cubicBezTo>
                  <a:cubicBezTo>
                    <a:pt x="13766" y="18433"/>
                    <a:pt x="15686" y="19470"/>
                    <a:pt x="15142" y="20488"/>
                  </a:cubicBezTo>
                  <a:cubicBezTo>
                    <a:pt x="15066" y="20639"/>
                    <a:pt x="14838" y="20687"/>
                    <a:pt x="14567" y="20687"/>
                  </a:cubicBezTo>
                  <a:cubicBezTo>
                    <a:pt x="14116" y="20687"/>
                    <a:pt x="13544" y="20555"/>
                    <a:pt x="13339" y="20541"/>
                  </a:cubicBezTo>
                  <a:cubicBezTo>
                    <a:pt x="12543" y="20486"/>
                    <a:pt x="11761" y="20343"/>
                    <a:pt x="10973" y="20218"/>
                  </a:cubicBezTo>
                  <a:cubicBezTo>
                    <a:pt x="10233" y="20099"/>
                    <a:pt x="9701" y="20198"/>
                    <a:pt x="9255" y="19455"/>
                  </a:cubicBezTo>
                  <a:cubicBezTo>
                    <a:pt x="9008" y="19045"/>
                    <a:pt x="8326" y="17997"/>
                    <a:pt x="8826" y="17654"/>
                  </a:cubicBezTo>
                  <a:cubicBezTo>
                    <a:pt x="9002" y="17533"/>
                    <a:pt x="9252" y="17497"/>
                    <a:pt x="9509" y="17497"/>
                  </a:cubicBezTo>
                  <a:close/>
                  <a:moveTo>
                    <a:pt x="18704" y="16691"/>
                  </a:moveTo>
                  <a:cubicBezTo>
                    <a:pt x="19147" y="16691"/>
                    <a:pt x="19613" y="16852"/>
                    <a:pt x="19996" y="17062"/>
                  </a:cubicBezTo>
                  <a:cubicBezTo>
                    <a:pt x="20832" y="17425"/>
                    <a:pt x="23689" y="18441"/>
                    <a:pt x="23434" y="19551"/>
                  </a:cubicBezTo>
                  <a:cubicBezTo>
                    <a:pt x="23222" y="20451"/>
                    <a:pt x="20770" y="21104"/>
                    <a:pt x="19931" y="21372"/>
                  </a:cubicBezTo>
                  <a:cubicBezTo>
                    <a:pt x="19582" y="21470"/>
                    <a:pt x="19292" y="21518"/>
                    <a:pt x="19049" y="21518"/>
                  </a:cubicBezTo>
                  <a:cubicBezTo>
                    <a:pt x="18150" y="21518"/>
                    <a:pt x="17891" y="20856"/>
                    <a:pt x="17589" y="19587"/>
                  </a:cubicBezTo>
                  <a:cubicBezTo>
                    <a:pt x="17437" y="18947"/>
                    <a:pt x="17144" y="17939"/>
                    <a:pt x="17544" y="17310"/>
                  </a:cubicBezTo>
                  <a:cubicBezTo>
                    <a:pt x="17830" y="16858"/>
                    <a:pt x="18255" y="16691"/>
                    <a:pt x="18704" y="16691"/>
                  </a:cubicBezTo>
                  <a:close/>
                  <a:moveTo>
                    <a:pt x="5865" y="21843"/>
                  </a:moveTo>
                  <a:cubicBezTo>
                    <a:pt x="6641" y="21843"/>
                    <a:pt x="7528" y="22102"/>
                    <a:pt x="8049" y="22386"/>
                  </a:cubicBezTo>
                  <a:cubicBezTo>
                    <a:pt x="9350" y="23054"/>
                    <a:pt x="9876" y="24265"/>
                    <a:pt x="9729" y="25693"/>
                  </a:cubicBezTo>
                  <a:cubicBezTo>
                    <a:pt x="8084" y="24877"/>
                    <a:pt x="6306" y="24917"/>
                    <a:pt x="4603" y="24311"/>
                  </a:cubicBezTo>
                  <a:cubicBezTo>
                    <a:pt x="3460" y="23906"/>
                    <a:pt x="4039" y="22617"/>
                    <a:pt x="4775" y="22111"/>
                  </a:cubicBezTo>
                  <a:cubicBezTo>
                    <a:pt x="5053" y="21920"/>
                    <a:pt x="5442" y="21843"/>
                    <a:pt x="5865" y="21843"/>
                  </a:cubicBezTo>
                  <a:close/>
                  <a:moveTo>
                    <a:pt x="12022" y="22278"/>
                  </a:moveTo>
                  <a:cubicBezTo>
                    <a:pt x="12961" y="22278"/>
                    <a:pt x="14121" y="22667"/>
                    <a:pt x="14672" y="23130"/>
                  </a:cubicBezTo>
                  <a:cubicBezTo>
                    <a:pt x="15778" y="24018"/>
                    <a:pt x="15137" y="24790"/>
                    <a:pt x="14406" y="25691"/>
                  </a:cubicBezTo>
                  <a:cubicBezTo>
                    <a:pt x="13977" y="26212"/>
                    <a:pt x="13346" y="27155"/>
                    <a:pt x="12740" y="27155"/>
                  </a:cubicBezTo>
                  <a:cubicBezTo>
                    <a:pt x="12534" y="27155"/>
                    <a:pt x="12331" y="27046"/>
                    <a:pt x="12139" y="26774"/>
                  </a:cubicBezTo>
                  <a:cubicBezTo>
                    <a:pt x="11694" y="26131"/>
                    <a:pt x="11402" y="25322"/>
                    <a:pt x="11147" y="24590"/>
                  </a:cubicBezTo>
                  <a:cubicBezTo>
                    <a:pt x="10930" y="23974"/>
                    <a:pt x="10333" y="22780"/>
                    <a:pt x="11182" y="22421"/>
                  </a:cubicBezTo>
                  <a:cubicBezTo>
                    <a:pt x="11416" y="22322"/>
                    <a:pt x="11706" y="22278"/>
                    <a:pt x="12022" y="22278"/>
                  </a:cubicBezTo>
                  <a:close/>
                  <a:moveTo>
                    <a:pt x="24610" y="0"/>
                  </a:moveTo>
                  <a:lnTo>
                    <a:pt x="17439" y="307"/>
                  </a:lnTo>
                  <a:cubicBezTo>
                    <a:pt x="15868" y="1310"/>
                    <a:pt x="14566" y="3862"/>
                    <a:pt x="14431" y="5733"/>
                  </a:cubicBezTo>
                  <a:cubicBezTo>
                    <a:pt x="14348" y="6881"/>
                    <a:pt x="15055" y="7592"/>
                    <a:pt x="16059" y="8079"/>
                  </a:cubicBezTo>
                  <a:cubicBezTo>
                    <a:pt x="16782" y="8429"/>
                    <a:pt x="17519" y="8636"/>
                    <a:pt x="18203" y="9073"/>
                  </a:cubicBezTo>
                  <a:cubicBezTo>
                    <a:pt x="18904" y="9523"/>
                    <a:pt x="19576" y="10076"/>
                    <a:pt x="20223" y="10598"/>
                  </a:cubicBezTo>
                  <a:cubicBezTo>
                    <a:pt x="20650" y="10942"/>
                    <a:pt x="20960" y="11562"/>
                    <a:pt x="20224" y="11562"/>
                  </a:cubicBezTo>
                  <a:cubicBezTo>
                    <a:pt x="20204" y="11562"/>
                    <a:pt x="20182" y="11561"/>
                    <a:pt x="20160" y="11560"/>
                  </a:cubicBezTo>
                  <a:cubicBezTo>
                    <a:pt x="18713" y="11497"/>
                    <a:pt x="17102" y="10538"/>
                    <a:pt x="15841" y="9889"/>
                  </a:cubicBezTo>
                  <a:cubicBezTo>
                    <a:pt x="15197" y="9557"/>
                    <a:pt x="14329" y="9241"/>
                    <a:pt x="13523" y="9241"/>
                  </a:cubicBezTo>
                  <a:cubicBezTo>
                    <a:pt x="13119" y="9241"/>
                    <a:pt x="12730" y="9321"/>
                    <a:pt x="12393" y="9517"/>
                  </a:cubicBezTo>
                  <a:cubicBezTo>
                    <a:pt x="11831" y="9844"/>
                    <a:pt x="11250" y="10436"/>
                    <a:pt x="11215" y="11123"/>
                  </a:cubicBezTo>
                  <a:cubicBezTo>
                    <a:pt x="11112" y="12061"/>
                    <a:pt x="12046" y="13110"/>
                    <a:pt x="12596" y="13790"/>
                  </a:cubicBezTo>
                  <a:cubicBezTo>
                    <a:pt x="13149" y="14471"/>
                    <a:pt x="14310" y="15619"/>
                    <a:pt x="12937" y="15971"/>
                  </a:cubicBezTo>
                  <a:cubicBezTo>
                    <a:pt x="12459" y="16077"/>
                    <a:pt x="11963" y="16113"/>
                    <a:pt x="11456" y="16113"/>
                  </a:cubicBezTo>
                  <a:cubicBezTo>
                    <a:pt x="10339" y="16113"/>
                    <a:pt x="9170" y="15936"/>
                    <a:pt x="8033" y="15936"/>
                  </a:cubicBezTo>
                  <a:cubicBezTo>
                    <a:pt x="7621" y="15936"/>
                    <a:pt x="7214" y="15959"/>
                    <a:pt x="6815" y="16022"/>
                  </a:cubicBezTo>
                  <a:cubicBezTo>
                    <a:pt x="5630" y="16253"/>
                    <a:pt x="5472" y="16930"/>
                    <a:pt x="5891" y="17992"/>
                  </a:cubicBezTo>
                  <a:cubicBezTo>
                    <a:pt x="6052" y="18401"/>
                    <a:pt x="6409" y="18827"/>
                    <a:pt x="6473" y="19229"/>
                  </a:cubicBezTo>
                  <a:cubicBezTo>
                    <a:pt x="6608" y="19931"/>
                    <a:pt x="6379" y="19832"/>
                    <a:pt x="5662" y="19926"/>
                  </a:cubicBezTo>
                  <a:cubicBezTo>
                    <a:pt x="4543" y="20084"/>
                    <a:pt x="3513" y="20111"/>
                    <a:pt x="2646" y="20548"/>
                  </a:cubicBezTo>
                  <a:lnTo>
                    <a:pt x="2596" y="20661"/>
                  </a:lnTo>
                  <a:cubicBezTo>
                    <a:pt x="2171" y="21018"/>
                    <a:pt x="1947" y="21532"/>
                    <a:pt x="1684" y="22061"/>
                  </a:cubicBezTo>
                  <a:cubicBezTo>
                    <a:pt x="1221" y="23047"/>
                    <a:pt x="0" y="24141"/>
                    <a:pt x="1400" y="24818"/>
                  </a:cubicBezTo>
                  <a:cubicBezTo>
                    <a:pt x="2499" y="25331"/>
                    <a:pt x="3707" y="25516"/>
                    <a:pt x="4880" y="25856"/>
                  </a:cubicBezTo>
                  <a:cubicBezTo>
                    <a:pt x="6193" y="26190"/>
                    <a:pt x="7334" y="26685"/>
                    <a:pt x="8538" y="27342"/>
                  </a:cubicBezTo>
                  <a:cubicBezTo>
                    <a:pt x="9986" y="28141"/>
                    <a:pt x="11254" y="29438"/>
                    <a:pt x="11440" y="31111"/>
                  </a:cubicBezTo>
                  <a:cubicBezTo>
                    <a:pt x="11430" y="31019"/>
                    <a:pt x="12006" y="30769"/>
                    <a:pt x="12088" y="30704"/>
                  </a:cubicBezTo>
                  <a:cubicBezTo>
                    <a:pt x="12406" y="30447"/>
                    <a:pt x="12658" y="30065"/>
                    <a:pt x="12888" y="29729"/>
                  </a:cubicBezTo>
                  <a:cubicBezTo>
                    <a:pt x="13364" y="29032"/>
                    <a:pt x="13744" y="28270"/>
                    <a:pt x="14278" y="27613"/>
                  </a:cubicBezTo>
                  <a:cubicBezTo>
                    <a:pt x="14937" y="26800"/>
                    <a:pt x="15779" y="26111"/>
                    <a:pt x="16486" y="25334"/>
                  </a:cubicBezTo>
                  <a:cubicBezTo>
                    <a:pt x="17606" y="24105"/>
                    <a:pt x="19065" y="23501"/>
                    <a:pt x="20658" y="23067"/>
                  </a:cubicBezTo>
                  <a:cubicBezTo>
                    <a:pt x="21456" y="22850"/>
                    <a:pt x="22263" y="22788"/>
                    <a:pt x="23076" y="22513"/>
                  </a:cubicBezTo>
                  <a:cubicBezTo>
                    <a:pt x="23813" y="22263"/>
                    <a:pt x="24580" y="22114"/>
                    <a:pt x="25261" y="21777"/>
                  </a:cubicBezTo>
                  <a:cubicBezTo>
                    <a:pt x="25488" y="21667"/>
                    <a:pt x="25701" y="21532"/>
                    <a:pt x="25898" y="21375"/>
                  </a:cubicBezTo>
                  <a:cubicBezTo>
                    <a:pt x="26594" y="20815"/>
                    <a:pt x="27209" y="20249"/>
                    <a:pt x="27756" y="19536"/>
                  </a:cubicBezTo>
                  <a:cubicBezTo>
                    <a:pt x="28844" y="18111"/>
                    <a:pt x="29755" y="16418"/>
                    <a:pt x="30205" y="14676"/>
                  </a:cubicBezTo>
                  <a:cubicBezTo>
                    <a:pt x="30594" y="13263"/>
                    <a:pt x="31068" y="12067"/>
                    <a:pt x="30345" y="10716"/>
                  </a:cubicBezTo>
                  <a:cubicBezTo>
                    <a:pt x="29806" y="9667"/>
                    <a:pt x="29213" y="8641"/>
                    <a:pt x="28477" y="7735"/>
                  </a:cubicBezTo>
                  <a:cubicBezTo>
                    <a:pt x="28134" y="8084"/>
                    <a:pt x="27872" y="8265"/>
                    <a:pt x="27676" y="8265"/>
                  </a:cubicBezTo>
                  <a:cubicBezTo>
                    <a:pt x="27410" y="8265"/>
                    <a:pt x="27266" y="7931"/>
                    <a:pt x="27208" y="7228"/>
                  </a:cubicBezTo>
                  <a:cubicBezTo>
                    <a:pt x="27092" y="6139"/>
                    <a:pt x="27399" y="5640"/>
                    <a:pt x="26937" y="4626"/>
                  </a:cubicBezTo>
                  <a:cubicBezTo>
                    <a:pt x="26150" y="3109"/>
                    <a:pt x="25157" y="1548"/>
                    <a:pt x="24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586625" y="3914850"/>
              <a:ext cx="159300" cy="107300"/>
            </a:xfrm>
            <a:custGeom>
              <a:rect b="b" l="l" r="r" t="t"/>
              <a:pathLst>
                <a:path extrusionOk="0" h="4292" w="6372">
                  <a:moveTo>
                    <a:pt x="2238" y="436"/>
                  </a:moveTo>
                  <a:cubicBezTo>
                    <a:pt x="2930" y="436"/>
                    <a:pt x="3665" y="658"/>
                    <a:pt x="4256" y="969"/>
                  </a:cubicBezTo>
                  <a:cubicBezTo>
                    <a:pt x="5339" y="1551"/>
                    <a:pt x="5837" y="2565"/>
                    <a:pt x="5821" y="3740"/>
                  </a:cubicBezTo>
                  <a:cubicBezTo>
                    <a:pt x="5060" y="3416"/>
                    <a:pt x="4258" y="3229"/>
                    <a:pt x="3447" y="3072"/>
                  </a:cubicBezTo>
                  <a:cubicBezTo>
                    <a:pt x="2978" y="2981"/>
                    <a:pt x="2510" y="2896"/>
                    <a:pt x="2044" y="2792"/>
                  </a:cubicBezTo>
                  <a:cubicBezTo>
                    <a:pt x="1584" y="2687"/>
                    <a:pt x="905" y="2600"/>
                    <a:pt x="581" y="2223"/>
                  </a:cubicBezTo>
                  <a:cubicBezTo>
                    <a:pt x="279" y="1870"/>
                    <a:pt x="606" y="1304"/>
                    <a:pt x="831" y="1011"/>
                  </a:cubicBezTo>
                  <a:cubicBezTo>
                    <a:pt x="1100" y="662"/>
                    <a:pt x="1455" y="508"/>
                    <a:pt x="1882" y="457"/>
                  </a:cubicBezTo>
                  <a:cubicBezTo>
                    <a:pt x="1999" y="443"/>
                    <a:pt x="2118" y="436"/>
                    <a:pt x="2238" y="436"/>
                  </a:cubicBezTo>
                  <a:close/>
                  <a:moveTo>
                    <a:pt x="2219" y="1"/>
                  </a:moveTo>
                  <a:cubicBezTo>
                    <a:pt x="2014" y="1"/>
                    <a:pt x="1811" y="17"/>
                    <a:pt x="1614" y="50"/>
                  </a:cubicBezTo>
                  <a:cubicBezTo>
                    <a:pt x="780" y="190"/>
                    <a:pt x="62" y="1004"/>
                    <a:pt x="36" y="1853"/>
                  </a:cubicBezTo>
                  <a:cubicBezTo>
                    <a:pt x="1" y="2942"/>
                    <a:pt x="1467" y="3116"/>
                    <a:pt x="2258" y="3288"/>
                  </a:cubicBezTo>
                  <a:cubicBezTo>
                    <a:pt x="3507" y="3556"/>
                    <a:pt x="4771" y="3713"/>
                    <a:pt x="5937" y="4273"/>
                  </a:cubicBezTo>
                  <a:cubicBezTo>
                    <a:pt x="5964" y="4286"/>
                    <a:pt x="5992" y="4292"/>
                    <a:pt x="6020" y="4292"/>
                  </a:cubicBezTo>
                  <a:cubicBezTo>
                    <a:pt x="6125" y="4292"/>
                    <a:pt x="6232" y="4214"/>
                    <a:pt x="6241" y="4105"/>
                  </a:cubicBezTo>
                  <a:cubicBezTo>
                    <a:pt x="6371" y="2595"/>
                    <a:pt x="5789" y="1296"/>
                    <a:pt x="4431" y="565"/>
                  </a:cubicBezTo>
                  <a:cubicBezTo>
                    <a:pt x="3773" y="219"/>
                    <a:pt x="2982" y="1"/>
                    <a:pt x="2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754275" y="3925550"/>
              <a:ext cx="131550" cy="133100"/>
            </a:xfrm>
            <a:custGeom>
              <a:rect b="b" l="l" r="r" t="t"/>
              <a:pathLst>
                <a:path extrusionOk="0" h="5324" w="5262">
                  <a:moveTo>
                    <a:pt x="1567" y="433"/>
                  </a:moveTo>
                  <a:cubicBezTo>
                    <a:pt x="1886" y="433"/>
                    <a:pt x="2213" y="492"/>
                    <a:pt x="2494" y="549"/>
                  </a:cubicBezTo>
                  <a:cubicBezTo>
                    <a:pt x="3068" y="664"/>
                    <a:pt x="3665" y="886"/>
                    <a:pt x="4126" y="1253"/>
                  </a:cubicBezTo>
                  <a:cubicBezTo>
                    <a:pt x="4656" y="1704"/>
                    <a:pt x="4755" y="2169"/>
                    <a:pt x="4388" y="2759"/>
                  </a:cubicBezTo>
                  <a:cubicBezTo>
                    <a:pt x="4127" y="3180"/>
                    <a:pt x="3784" y="3555"/>
                    <a:pt x="3477" y="3944"/>
                  </a:cubicBezTo>
                  <a:cubicBezTo>
                    <a:pt x="3197" y="4297"/>
                    <a:pt x="2883" y="4715"/>
                    <a:pt x="2443" y="4873"/>
                  </a:cubicBezTo>
                  <a:cubicBezTo>
                    <a:pt x="2402" y="4888"/>
                    <a:pt x="2362" y="4894"/>
                    <a:pt x="2323" y="4894"/>
                  </a:cubicBezTo>
                  <a:cubicBezTo>
                    <a:pt x="1802" y="4894"/>
                    <a:pt x="1411" y="3698"/>
                    <a:pt x="1272" y="3360"/>
                  </a:cubicBezTo>
                  <a:cubicBezTo>
                    <a:pt x="1065" y="2856"/>
                    <a:pt x="883" y="2339"/>
                    <a:pt x="703" y="1824"/>
                  </a:cubicBezTo>
                  <a:cubicBezTo>
                    <a:pt x="566" y="1432"/>
                    <a:pt x="374" y="808"/>
                    <a:pt x="851" y="576"/>
                  </a:cubicBezTo>
                  <a:cubicBezTo>
                    <a:pt x="1066" y="470"/>
                    <a:pt x="1314" y="433"/>
                    <a:pt x="1567" y="433"/>
                  </a:cubicBezTo>
                  <a:close/>
                  <a:moveTo>
                    <a:pt x="1609" y="0"/>
                  </a:moveTo>
                  <a:cubicBezTo>
                    <a:pt x="1208" y="0"/>
                    <a:pt x="807" y="75"/>
                    <a:pt x="478" y="286"/>
                  </a:cubicBezTo>
                  <a:cubicBezTo>
                    <a:pt x="1" y="591"/>
                    <a:pt x="91" y="1253"/>
                    <a:pt x="211" y="1714"/>
                  </a:cubicBezTo>
                  <a:cubicBezTo>
                    <a:pt x="408" y="2476"/>
                    <a:pt x="734" y="3257"/>
                    <a:pt x="1056" y="3971"/>
                  </a:cubicBezTo>
                  <a:cubicBezTo>
                    <a:pt x="1311" y="4539"/>
                    <a:pt x="1663" y="5324"/>
                    <a:pt x="2383" y="5324"/>
                  </a:cubicBezTo>
                  <a:cubicBezTo>
                    <a:pt x="2389" y="5324"/>
                    <a:pt x="2394" y="5323"/>
                    <a:pt x="2399" y="5323"/>
                  </a:cubicBezTo>
                  <a:cubicBezTo>
                    <a:pt x="2961" y="5317"/>
                    <a:pt x="3442" y="4683"/>
                    <a:pt x="3759" y="4294"/>
                  </a:cubicBezTo>
                  <a:cubicBezTo>
                    <a:pt x="4184" y="3770"/>
                    <a:pt x="4676" y="3243"/>
                    <a:pt x="4957" y="2623"/>
                  </a:cubicBezTo>
                  <a:cubicBezTo>
                    <a:pt x="5262" y="1947"/>
                    <a:pt x="4916" y="1348"/>
                    <a:pt x="4398" y="908"/>
                  </a:cubicBezTo>
                  <a:cubicBezTo>
                    <a:pt x="3839" y="462"/>
                    <a:pt x="3132" y="229"/>
                    <a:pt x="2441" y="90"/>
                  </a:cubicBezTo>
                  <a:cubicBezTo>
                    <a:pt x="2179" y="38"/>
                    <a:pt x="1894" y="0"/>
                    <a:pt x="1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701975" y="3806275"/>
              <a:ext cx="182700" cy="91125"/>
            </a:xfrm>
            <a:custGeom>
              <a:rect b="b" l="l" r="r" t="t"/>
              <a:pathLst>
                <a:path extrusionOk="0" h="3645" w="7308">
                  <a:moveTo>
                    <a:pt x="1248" y="427"/>
                  </a:moveTo>
                  <a:cubicBezTo>
                    <a:pt x="1740" y="427"/>
                    <a:pt x="2343" y="550"/>
                    <a:pt x="2533" y="578"/>
                  </a:cubicBezTo>
                  <a:cubicBezTo>
                    <a:pt x="3819" y="763"/>
                    <a:pt x="5108" y="1102"/>
                    <a:pt x="6126" y="1944"/>
                  </a:cubicBezTo>
                  <a:cubicBezTo>
                    <a:pt x="6328" y="2111"/>
                    <a:pt x="7075" y="2933"/>
                    <a:pt x="6551" y="3153"/>
                  </a:cubicBezTo>
                  <a:cubicBezTo>
                    <a:pt x="6441" y="3200"/>
                    <a:pt x="6314" y="3218"/>
                    <a:pt x="6180" y="3218"/>
                  </a:cubicBezTo>
                  <a:cubicBezTo>
                    <a:pt x="5821" y="3218"/>
                    <a:pt x="5408" y="3090"/>
                    <a:pt x="5102" y="3050"/>
                  </a:cubicBezTo>
                  <a:cubicBezTo>
                    <a:pt x="4296" y="2945"/>
                    <a:pt x="3492" y="2851"/>
                    <a:pt x="2688" y="2721"/>
                  </a:cubicBezTo>
                  <a:cubicBezTo>
                    <a:pt x="2042" y="2618"/>
                    <a:pt x="1504" y="2651"/>
                    <a:pt x="1112" y="2044"/>
                  </a:cubicBezTo>
                  <a:cubicBezTo>
                    <a:pt x="880" y="1660"/>
                    <a:pt x="606" y="1253"/>
                    <a:pt x="548" y="798"/>
                  </a:cubicBezTo>
                  <a:cubicBezTo>
                    <a:pt x="512" y="510"/>
                    <a:pt x="843" y="427"/>
                    <a:pt x="1248" y="427"/>
                  </a:cubicBezTo>
                  <a:close/>
                  <a:moveTo>
                    <a:pt x="1189" y="1"/>
                  </a:moveTo>
                  <a:cubicBezTo>
                    <a:pt x="704" y="1"/>
                    <a:pt x="222" y="118"/>
                    <a:pt x="116" y="638"/>
                  </a:cubicBezTo>
                  <a:cubicBezTo>
                    <a:pt x="1" y="1203"/>
                    <a:pt x="486" y="1856"/>
                    <a:pt x="760" y="2309"/>
                  </a:cubicBezTo>
                  <a:cubicBezTo>
                    <a:pt x="1188" y="2973"/>
                    <a:pt x="1776" y="3047"/>
                    <a:pt x="2505" y="3140"/>
                  </a:cubicBezTo>
                  <a:cubicBezTo>
                    <a:pt x="3467" y="3263"/>
                    <a:pt x="4445" y="3387"/>
                    <a:pt x="5400" y="3542"/>
                  </a:cubicBezTo>
                  <a:cubicBezTo>
                    <a:pt x="5612" y="3576"/>
                    <a:pt x="5944" y="3645"/>
                    <a:pt x="6258" y="3645"/>
                  </a:cubicBezTo>
                  <a:cubicBezTo>
                    <a:pt x="6588" y="3645"/>
                    <a:pt x="6897" y="3569"/>
                    <a:pt x="7025" y="3298"/>
                  </a:cubicBezTo>
                  <a:cubicBezTo>
                    <a:pt x="7307" y="2698"/>
                    <a:pt x="6973" y="2157"/>
                    <a:pt x="6548" y="1734"/>
                  </a:cubicBezTo>
                  <a:cubicBezTo>
                    <a:pt x="5354" y="546"/>
                    <a:pt x="3475" y="234"/>
                    <a:pt x="1882" y="54"/>
                  </a:cubicBezTo>
                  <a:cubicBezTo>
                    <a:pt x="1683" y="31"/>
                    <a:pt x="1436" y="1"/>
                    <a:pt x="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915500" y="3786500"/>
              <a:ext cx="177350" cy="131400"/>
            </a:xfrm>
            <a:custGeom>
              <a:rect b="b" l="l" r="r" t="t"/>
              <a:pathLst>
                <a:path extrusionOk="0" h="5256" w="7094">
                  <a:moveTo>
                    <a:pt x="1867" y="418"/>
                  </a:moveTo>
                  <a:cubicBezTo>
                    <a:pt x="2279" y="418"/>
                    <a:pt x="2698" y="594"/>
                    <a:pt x="3050" y="777"/>
                  </a:cubicBezTo>
                  <a:cubicBezTo>
                    <a:pt x="4086" y="1222"/>
                    <a:pt x="5358" y="1592"/>
                    <a:pt x="6141" y="2450"/>
                  </a:cubicBezTo>
                  <a:cubicBezTo>
                    <a:pt x="7093" y="3491"/>
                    <a:pt x="4476" y="4211"/>
                    <a:pt x="3839" y="4416"/>
                  </a:cubicBezTo>
                  <a:cubicBezTo>
                    <a:pt x="3315" y="4586"/>
                    <a:pt x="2753" y="4811"/>
                    <a:pt x="2194" y="4811"/>
                  </a:cubicBezTo>
                  <a:cubicBezTo>
                    <a:pt x="2169" y="4811"/>
                    <a:pt x="2144" y="4811"/>
                    <a:pt x="2119" y="4810"/>
                  </a:cubicBezTo>
                  <a:cubicBezTo>
                    <a:pt x="1518" y="4788"/>
                    <a:pt x="1293" y="4258"/>
                    <a:pt x="1131" y="3759"/>
                  </a:cubicBezTo>
                  <a:cubicBezTo>
                    <a:pt x="915" y="3089"/>
                    <a:pt x="723" y="2348"/>
                    <a:pt x="701" y="1642"/>
                  </a:cubicBezTo>
                  <a:cubicBezTo>
                    <a:pt x="684" y="1067"/>
                    <a:pt x="1016" y="571"/>
                    <a:pt x="1594" y="446"/>
                  </a:cubicBezTo>
                  <a:cubicBezTo>
                    <a:pt x="1684" y="427"/>
                    <a:pt x="1775" y="418"/>
                    <a:pt x="1867" y="418"/>
                  </a:cubicBezTo>
                  <a:close/>
                  <a:moveTo>
                    <a:pt x="1863" y="1"/>
                  </a:moveTo>
                  <a:cubicBezTo>
                    <a:pt x="1348" y="1"/>
                    <a:pt x="862" y="192"/>
                    <a:pt x="511" y="686"/>
                  </a:cubicBezTo>
                  <a:cubicBezTo>
                    <a:pt x="0" y="1407"/>
                    <a:pt x="354" y="2470"/>
                    <a:pt x="539" y="3239"/>
                  </a:cubicBezTo>
                  <a:cubicBezTo>
                    <a:pt x="691" y="3866"/>
                    <a:pt x="853" y="4648"/>
                    <a:pt x="1420" y="5040"/>
                  </a:cubicBezTo>
                  <a:cubicBezTo>
                    <a:pt x="1649" y="5198"/>
                    <a:pt x="1915" y="5256"/>
                    <a:pt x="2189" y="5256"/>
                  </a:cubicBezTo>
                  <a:cubicBezTo>
                    <a:pt x="2582" y="5256"/>
                    <a:pt x="2993" y="5137"/>
                    <a:pt x="3340" y="5030"/>
                  </a:cubicBezTo>
                  <a:cubicBezTo>
                    <a:pt x="4129" y="4787"/>
                    <a:pt x="4923" y="4546"/>
                    <a:pt x="5664" y="4175"/>
                  </a:cubicBezTo>
                  <a:cubicBezTo>
                    <a:pt x="6193" y="3909"/>
                    <a:pt x="6826" y="3514"/>
                    <a:pt x="6806" y="2848"/>
                  </a:cubicBezTo>
                  <a:cubicBezTo>
                    <a:pt x="6788" y="2204"/>
                    <a:pt x="6014" y="1722"/>
                    <a:pt x="5532" y="1440"/>
                  </a:cubicBezTo>
                  <a:cubicBezTo>
                    <a:pt x="4850" y="1042"/>
                    <a:pt x="4117" y="745"/>
                    <a:pt x="3388" y="443"/>
                  </a:cubicBezTo>
                  <a:cubicBezTo>
                    <a:pt x="3333" y="420"/>
                    <a:pt x="3278" y="398"/>
                    <a:pt x="3225" y="375"/>
                  </a:cubicBezTo>
                  <a:cubicBezTo>
                    <a:pt x="2798" y="151"/>
                    <a:pt x="2319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843400" y="3671000"/>
              <a:ext cx="160400" cy="93350"/>
            </a:xfrm>
            <a:custGeom>
              <a:rect b="b" l="l" r="r" t="t"/>
              <a:pathLst>
                <a:path extrusionOk="0" h="3734" w="6416">
                  <a:moveTo>
                    <a:pt x="1847" y="435"/>
                  </a:moveTo>
                  <a:cubicBezTo>
                    <a:pt x="2643" y="435"/>
                    <a:pt x="3454" y="660"/>
                    <a:pt x="4214" y="863"/>
                  </a:cubicBezTo>
                  <a:cubicBezTo>
                    <a:pt x="4693" y="989"/>
                    <a:pt x="5520" y="1096"/>
                    <a:pt x="5777" y="1585"/>
                  </a:cubicBezTo>
                  <a:cubicBezTo>
                    <a:pt x="6039" y="2084"/>
                    <a:pt x="5050" y="2436"/>
                    <a:pt x="4734" y="2569"/>
                  </a:cubicBezTo>
                  <a:cubicBezTo>
                    <a:pt x="4061" y="2877"/>
                    <a:pt x="3320" y="3267"/>
                    <a:pt x="2625" y="3267"/>
                  </a:cubicBezTo>
                  <a:cubicBezTo>
                    <a:pt x="2174" y="3267"/>
                    <a:pt x="1743" y="3103"/>
                    <a:pt x="1363" y="2647"/>
                  </a:cubicBezTo>
                  <a:cubicBezTo>
                    <a:pt x="1015" y="2227"/>
                    <a:pt x="604" y="1473"/>
                    <a:pt x="698" y="901"/>
                  </a:cubicBezTo>
                  <a:cubicBezTo>
                    <a:pt x="766" y="494"/>
                    <a:pt x="1350" y="454"/>
                    <a:pt x="1665" y="439"/>
                  </a:cubicBezTo>
                  <a:cubicBezTo>
                    <a:pt x="1726" y="436"/>
                    <a:pt x="1786" y="435"/>
                    <a:pt x="1847" y="435"/>
                  </a:cubicBezTo>
                  <a:close/>
                  <a:moveTo>
                    <a:pt x="1803" y="1"/>
                  </a:moveTo>
                  <a:cubicBezTo>
                    <a:pt x="1713" y="1"/>
                    <a:pt x="1623" y="3"/>
                    <a:pt x="1535" y="7"/>
                  </a:cubicBezTo>
                  <a:cubicBezTo>
                    <a:pt x="1063" y="27"/>
                    <a:pt x="592" y="175"/>
                    <a:pt x="342" y="601"/>
                  </a:cubicBezTo>
                  <a:cubicBezTo>
                    <a:pt x="0" y="1185"/>
                    <a:pt x="492" y="2067"/>
                    <a:pt x="773" y="2561"/>
                  </a:cubicBezTo>
                  <a:cubicBezTo>
                    <a:pt x="1146" y="3220"/>
                    <a:pt x="1802" y="3734"/>
                    <a:pt x="2581" y="3734"/>
                  </a:cubicBezTo>
                  <a:cubicBezTo>
                    <a:pt x="2596" y="3734"/>
                    <a:pt x="2611" y="3734"/>
                    <a:pt x="2626" y="3733"/>
                  </a:cubicBezTo>
                  <a:cubicBezTo>
                    <a:pt x="3442" y="3713"/>
                    <a:pt x="4172" y="3310"/>
                    <a:pt x="4895" y="2978"/>
                  </a:cubicBezTo>
                  <a:cubicBezTo>
                    <a:pt x="5373" y="2776"/>
                    <a:pt x="6067" y="2514"/>
                    <a:pt x="6221" y="1955"/>
                  </a:cubicBezTo>
                  <a:cubicBezTo>
                    <a:pt x="6416" y="1248"/>
                    <a:pt x="5679" y="859"/>
                    <a:pt x="5128" y="664"/>
                  </a:cubicBezTo>
                  <a:cubicBezTo>
                    <a:pt x="4105" y="303"/>
                    <a:pt x="2906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2019400" y="3738275"/>
              <a:ext cx="108400" cy="76300"/>
            </a:xfrm>
            <a:custGeom>
              <a:rect b="b" l="l" r="r" t="t"/>
              <a:pathLst>
                <a:path extrusionOk="0" h="3052" w="4336">
                  <a:moveTo>
                    <a:pt x="2920" y="447"/>
                  </a:moveTo>
                  <a:cubicBezTo>
                    <a:pt x="3004" y="447"/>
                    <a:pt x="3089" y="453"/>
                    <a:pt x="3176" y="465"/>
                  </a:cubicBezTo>
                  <a:cubicBezTo>
                    <a:pt x="3912" y="574"/>
                    <a:pt x="3726" y="1423"/>
                    <a:pt x="3560" y="1918"/>
                  </a:cubicBezTo>
                  <a:cubicBezTo>
                    <a:pt x="3414" y="2278"/>
                    <a:pt x="3218" y="2585"/>
                    <a:pt x="2807" y="2639"/>
                  </a:cubicBezTo>
                  <a:cubicBezTo>
                    <a:pt x="2779" y="2642"/>
                    <a:pt x="2750" y="2644"/>
                    <a:pt x="2722" y="2644"/>
                  </a:cubicBezTo>
                  <a:cubicBezTo>
                    <a:pt x="2377" y="2644"/>
                    <a:pt x="2048" y="2387"/>
                    <a:pt x="1800" y="2182"/>
                  </a:cubicBezTo>
                  <a:cubicBezTo>
                    <a:pt x="1368" y="1826"/>
                    <a:pt x="489" y="939"/>
                    <a:pt x="1421" y="649"/>
                  </a:cubicBezTo>
                  <a:cubicBezTo>
                    <a:pt x="1681" y="567"/>
                    <a:pt x="1968" y="559"/>
                    <a:pt x="2237" y="520"/>
                  </a:cubicBezTo>
                  <a:cubicBezTo>
                    <a:pt x="2470" y="486"/>
                    <a:pt x="2691" y="447"/>
                    <a:pt x="2920" y="447"/>
                  </a:cubicBezTo>
                  <a:close/>
                  <a:moveTo>
                    <a:pt x="2935" y="1"/>
                  </a:moveTo>
                  <a:cubicBezTo>
                    <a:pt x="2652" y="1"/>
                    <a:pt x="2365" y="57"/>
                    <a:pt x="2092" y="97"/>
                  </a:cubicBezTo>
                  <a:cubicBezTo>
                    <a:pt x="1643" y="162"/>
                    <a:pt x="1126" y="180"/>
                    <a:pt x="767" y="499"/>
                  </a:cubicBezTo>
                  <a:cubicBezTo>
                    <a:pt x="0" y="1184"/>
                    <a:pt x="1494" y="3052"/>
                    <a:pt x="2761" y="3052"/>
                  </a:cubicBezTo>
                  <a:cubicBezTo>
                    <a:pt x="3238" y="3052"/>
                    <a:pt x="3683" y="2787"/>
                    <a:pt x="3963" y="2093"/>
                  </a:cubicBezTo>
                  <a:cubicBezTo>
                    <a:pt x="4205" y="1374"/>
                    <a:pt x="4335" y="420"/>
                    <a:pt x="3469" y="90"/>
                  </a:cubicBezTo>
                  <a:cubicBezTo>
                    <a:pt x="3296" y="24"/>
                    <a:pt x="3117" y="1"/>
                    <a:pt x="2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1966875" y="3491100"/>
              <a:ext cx="139300" cy="110475"/>
            </a:xfrm>
            <a:custGeom>
              <a:rect b="b" l="l" r="r" t="t"/>
              <a:pathLst>
                <a:path extrusionOk="0" h="4419" w="5572">
                  <a:moveTo>
                    <a:pt x="321" y="0"/>
                  </a:moveTo>
                  <a:cubicBezTo>
                    <a:pt x="143" y="0"/>
                    <a:pt x="0" y="252"/>
                    <a:pt x="181" y="394"/>
                  </a:cubicBezTo>
                  <a:cubicBezTo>
                    <a:pt x="1846" y="1703"/>
                    <a:pt x="3645" y="2849"/>
                    <a:pt x="5145" y="4359"/>
                  </a:cubicBezTo>
                  <a:cubicBezTo>
                    <a:pt x="5187" y="4401"/>
                    <a:pt x="5232" y="4419"/>
                    <a:pt x="5275" y="4419"/>
                  </a:cubicBezTo>
                  <a:cubicBezTo>
                    <a:pt x="5437" y="4419"/>
                    <a:pt x="5572" y="4170"/>
                    <a:pt x="5415" y="4012"/>
                  </a:cubicBezTo>
                  <a:cubicBezTo>
                    <a:pt x="3916" y="2504"/>
                    <a:pt x="2116" y="1358"/>
                    <a:pt x="451" y="48"/>
                  </a:cubicBezTo>
                  <a:cubicBezTo>
                    <a:pt x="408" y="14"/>
                    <a:pt x="36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1994375" y="3478275"/>
              <a:ext cx="129150" cy="25075"/>
            </a:xfrm>
            <a:custGeom>
              <a:rect b="b" l="l" r="r" t="t"/>
              <a:pathLst>
                <a:path extrusionOk="0" h="1003" w="5166">
                  <a:moveTo>
                    <a:pt x="277" y="86"/>
                  </a:moveTo>
                  <a:cubicBezTo>
                    <a:pt x="0" y="86"/>
                    <a:pt x="52" y="518"/>
                    <a:pt x="329" y="523"/>
                  </a:cubicBezTo>
                  <a:cubicBezTo>
                    <a:pt x="1825" y="546"/>
                    <a:pt x="3331" y="433"/>
                    <a:pt x="4754" y="987"/>
                  </a:cubicBezTo>
                  <a:cubicBezTo>
                    <a:pt x="4783" y="998"/>
                    <a:pt x="4811" y="1003"/>
                    <a:pt x="4838" y="1003"/>
                  </a:cubicBezTo>
                  <a:cubicBezTo>
                    <a:pt x="5051" y="1003"/>
                    <a:pt x="5165" y="675"/>
                    <a:pt x="4929" y="583"/>
                  </a:cubicBezTo>
                  <a:cubicBezTo>
                    <a:pt x="3431" y="1"/>
                    <a:pt x="1857" y="111"/>
                    <a:pt x="282" y="86"/>
                  </a:cubicBezTo>
                  <a:cubicBezTo>
                    <a:pt x="280" y="86"/>
                    <a:pt x="279" y="86"/>
                    <a:pt x="277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1126475" y="3246800"/>
              <a:ext cx="1317675" cy="1222525"/>
            </a:xfrm>
            <a:custGeom>
              <a:rect b="b" l="l" r="r" t="t"/>
              <a:pathLst>
                <a:path extrusionOk="0" h="48901" w="52707">
                  <a:moveTo>
                    <a:pt x="36312" y="429"/>
                  </a:moveTo>
                  <a:cubicBezTo>
                    <a:pt x="37117" y="429"/>
                    <a:pt x="37707" y="1295"/>
                    <a:pt x="38024" y="1953"/>
                  </a:cubicBezTo>
                  <a:cubicBezTo>
                    <a:pt x="38177" y="2275"/>
                    <a:pt x="38287" y="2631"/>
                    <a:pt x="38411" y="2964"/>
                  </a:cubicBezTo>
                  <a:cubicBezTo>
                    <a:pt x="38483" y="3161"/>
                    <a:pt x="38681" y="3538"/>
                    <a:pt x="38701" y="3788"/>
                  </a:cubicBezTo>
                  <a:cubicBezTo>
                    <a:pt x="38401" y="3818"/>
                    <a:pt x="38104" y="3863"/>
                    <a:pt x="37807" y="3908"/>
                  </a:cubicBezTo>
                  <a:cubicBezTo>
                    <a:pt x="37814" y="3191"/>
                    <a:pt x="37754" y="2452"/>
                    <a:pt x="37423" y="1803"/>
                  </a:cubicBezTo>
                  <a:cubicBezTo>
                    <a:pt x="37070" y="1108"/>
                    <a:pt x="36414" y="797"/>
                    <a:pt x="35672" y="762"/>
                  </a:cubicBezTo>
                  <a:cubicBezTo>
                    <a:pt x="35732" y="617"/>
                    <a:pt x="35845" y="510"/>
                    <a:pt x="36030" y="464"/>
                  </a:cubicBezTo>
                  <a:lnTo>
                    <a:pt x="36032" y="464"/>
                  </a:lnTo>
                  <a:cubicBezTo>
                    <a:pt x="36128" y="440"/>
                    <a:pt x="36221" y="429"/>
                    <a:pt x="36312" y="429"/>
                  </a:cubicBezTo>
                  <a:close/>
                  <a:moveTo>
                    <a:pt x="35622" y="1199"/>
                  </a:moveTo>
                  <a:lnTo>
                    <a:pt x="35622" y="1199"/>
                  </a:lnTo>
                  <a:cubicBezTo>
                    <a:pt x="37132" y="1234"/>
                    <a:pt x="37390" y="2736"/>
                    <a:pt x="37368" y="3978"/>
                  </a:cubicBezTo>
                  <a:cubicBezTo>
                    <a:pt x="37156" y="4010"/>
                    <a:pt x="36943" y="4040"/>
                    <a:pt x="36728" y="4064"/>
                  </a:cubicBezTo>
                  <a:cubicBezTo>
                    <a:pt x="36728" y="4037"/>
                    <a:pt x="36723" y="4008"/>
                    <a:pt x="36713" y="3983"/>
                  </a:cubicBezTo>
                  <a:cubicBezTo>
                    <a:pt x="36539" y="3555"/>
                    <a:pt x="35688" y="2107"/>
                    <a:pt x="35622" y="1199"/>
                  </a:cubicBezTo>
                  <a:close/>
                  <a:moveTo>
                    <a:pt x="34224" y="2902"/>
                  </a:moveTo>
                  <a:cubicBezTo>
                    <a:pt x="34820" y="2902"/>
                    <a:pt x="35395" y="3008"/>
                    <a:pt x="35877" y="3298"/>
                  </a:cubicBezTo>
                  <a:cubicBezTo>
                    <a:pt x="35890" y="3305"/>
                    <a:pt x="35904" y="3311"/>
                    <a:pt x="35919" y="3318"/>
                  </a:cubicBezTo>
                  <a:cubicBezTo>
                    <a:pt x="36070" y="3636"/>
                    <a:pt x="36207" y="3912"/>
                    <a:pt x="36287" y="4100"/>
                  </a:cubicBezTo>
                  <a:cubicBezTo>
                    <a:pt x="36182" y="4107"/>
                    <a:pt x="36075" y="4110"/>
                    <a:pt x="35970" y="4110"/>
                  </a:cubicBezTo>
                  <a:cubicBezTo>
                    <a:pt x="35925" y="4111"/>
                    <a:pt x="35880" y="4111"/>
                    <a:pt x="35834" y="4111"/>
                  </a:cubicBezTo>
                  <a:cubicBezTo>
                    <a:pt x="35315" y="4111"/>
                    <a:pt x="34800" y="4092"/>
                    <a:pt x="34284" y="4092"/>
                  </a:cubicBezTo>
                  <a:cubicBezTo>
                    <a:pt x="33866" y="4092"/>
                    <a:pt x="33447" y="4104"/>
                    <a:pt x="33026" y="4149"/>
                  </a:cubicBezTo>
                  <a:cubicBezTo>
                    <a:pt x="31535" y="4307"/>
                    <a:pt x="30012" y="4601"/>
                    <a:pt x="28699" y="5353"/>
                  </a:cubicBezTo>
                  <a:cubicBezTo>
                    <a:pt x="28529" y="5451"/>
                    <a:pt x="28365" y="5560"/>
                    <a:pt x="28210" y="5678"/>
                  </a:cubicBezTo>
                  <a:cubicBezTo>
                    <a:pt x="28152" y="5416"/>
                    <a:pt x="28068" y="5159"/>
                    <a:pt x="27960" y="4913"/>
                  </a:cubicBezTo>
                  <a:cubicBezTo>
                    <a:pt x="28000" y="4911"/>
                    <a:pt x="28038" y="4898"/>
                    <a:pt x="28072" y="4878"/>
                  </a:cubicBezTo>
                  <a:lnTo>
                    <a:pt x="28073" y="4876"/>
                  </a:lnTo>
                  <a:cubicBezTo>
                    <a:pt x="29208" y="4154"/>
                    <a:pt x="30512" y="3662"/>
                    <a:pt x="31805" y="3305"/>
                  </a:cubicBezTo>
                  <a:cubicBezTo>
                    <a:pt x="32514" y="3110"/>
                    <a:pt x="33389" y="2902"/>
                    <a:pt x="34224" y="2902"/>
                  </a:cubicBezTo>
                  <a:close/>
                  <a:moveTo>
                    <a:pt x="22109" y="1407"/>
                  </a:moveTo>
                  <a:cubicBezTo>
                    <a:pt x="22500" y="1407"/>
                    <a:pt x="22882" y="1425"/>
                    <a:pt x="23243" y="1448"/>
                  </a:cubicBezTo>
                  <a:cubicBezTo>
                    <a:pt x="23768" y="1481"/>
                    <a:pt x="24315" y="1513"/>
                    <a:pt x="24819" y="1678"/>
                  </a:cubicBezTo>
                  <a:cubicBezTo>
                    <a:pt x="25351" y="1853"/>
                    <a:pt x="25790" y="2215"/>
                    <a:pt x="26150" y="2634"/>
                  </a:cubicBezTo>
                  <a:cubicBezTo>
                    <a:pt x="26792" y="3385"/>
                    <a:pt x="27241" y="4364"/>
                    <a:pt x="27595" y="5280"/>
                  </a:cubicBezTo>
                  <a:cubicBezTo>
                    <a:pt x="27685" y="5515"/>
                    <a:pt x="27787" y="5768"/>
                    <a:pt x="27815" y="6022"/>
                  </a:cubicBezTo>
                  <a:cubicBezTo>
                    <a:pt x="27641" y="6192"/>
                    <a:pt x="27485" y="6379"/>
                    <a:pt x="27348" y="6579"/>
                  </a:cubicBezTo>
                  <a:cubicBezTo>
                    <a:pt x="27111" y="5625"/>
                    <a:pt x="26517" y="4752"/>
                    <a:pt x="25880" y="4030"/>
                  </a:cubicBezTo>
                  <a:cubicBezTo>
                    <a:pt x="24991" y="3023"/>
                    <a:pt x="23913" y="2312"/>
                    <a:pt x="22585" y="2062"/>
                  </a:cubicBezTo>
                  <a:cubicBezTo>
                    <a:pt x="22169" y="1984"/>
                    <a:pt x="21744" y="1945"/>
                    <a:pt x="21318" y="1945"/>
                  </a:cubicBezTo>
                  <a:cubicBezTo>
                    <a:pt x="20510" y="1945"/>
                    <a:pt x="19700" y="2083"/>
                    <a:pt x="18940" y="2345"/>
                  </a:cubicBezTo>
                  <a:cubicBezTo>
                    <a:pt x="18684" y="2434"/>
                    <a:pt x="18432" y="2537"/>
                    <a:pt x="18188" y="2656"/>
                  </a:cubicBezTo>
                  <a:cubicBezTo>
                    <a:pt x="19152" y="1638"/>
                    <a:pt x="20684" y="1407"/>
                    <a:pt x="22109" y="1407"/>
                  </a:cubicBezTo>
                  <a:close/>
                  <a:moveTo>
                    <a:pt x="19496" y="5785"/>
                  </a:moveTo>
                  <a:cubicBezTo>
                    <a:pt x="19604" y="7110"/>
                    <a:pt x="19926" y="8397"/>
                    <a:pt x="20348" y="9657"/>
                  </a:cubicBezTo>
                  <a:cubicBezTo>
                    <a:pt x="19876" y="9769"/>
                    <a:pt x="19421" y="9929"/>
                    <a:pt x="18970" y="10104"/>
                  </a:cubicBezTo>
                  <a:cubicBezTo>
                    <a:pt x="18777" y="9947"/>
                    <a:pt x="18580" y="9794"/>
                    <a:pt x="18387" y="9635"/>
                  </a:cubicBezTo>
                  <a:cubicBezTo>
                    <a:pt x="18086" y="9395"/>
                    <a:pt x="17821" y="9118"/>
                    <a:pt x="17531" y="8868"/>
                  </a:cubicBezTo>
                  <a:cubicBezTo>
                    <a:pt x="17454" y="8529"/>
                    <a:pt x="17386" y="8190"/>
                    <a:pt x="17326" y="7855"/>
                  </a:cubicBezTo>
                  <a:cubicBezTo>
                    <a:pt x="17261" y="7497"/>
                    <a:pt x="17207" y="7123"/>
                    <a:pt x="17172" y="6744"/>
                  </a:cubicBezTo>
                  <a:cubicBezTo>
                    <a:pt x="17828" y="6249"/>
                    <a:pt x="18684" y="5942"/>
                    <a:pt x="19496" y="5785"/>
                  </a:cubicBezTo>
                  <a:close/>
                  <a:moveTo>
                    <a:pt x="17723" y="9627"/>
                  </a:moveTo>
                  <a:cubicBezTo>
                    <a:pt x="17876" y="9772"/>
                    <a:pt x="18031" y="9915"/>
                    <a:pt x="18195" y="10047"/>
                  </a:cubicBezTo>
                  <a:cubicBezTo>
                    <a:pt x="18297" y="10129"/>
                    <a:pt x="18398" y="10209"/>
                    <a:pt x="18500" y="10291"/>
                  </a:cubicBezTo>
                  <a:cubicBezTo>
                    <a:pt x="18332" y="10359"/>
                    <a:pt x="18163" y="10427"/>
                    <a:pt x="17993" y="10496"/>
                  </a:cubicBezTo>
                  <a:cubicBezTo>
                    <a:pt x="17895" y="10209"/>
                    <a:pt x="17804" y="9919"/>
                    <a:pt x="17723" y="9627"/>
                  </a:cubicBezTo>
                  <a:close/>
                  <a:moveTo>
                    <a:pt x="31355" y="5743"/>
                  </a:moveTo>
                  <a:lnTo>
                    <a:pt x="31355" y="5743"/>
                  </a:lnTo>
                  <a:cubicBezTo>
                    <a:pt x="30048" y="6928"/>
                    <a:pt x="29198" y="8771"/>
                    <a:pt x="28953" y="10462"/>
                  </a:cubicBezTo>
                  <a:cubicBezTo>
                    <a:pt x="28811" y="10466"/>
                    <a:pt x="28671" y="10472"/>
                    <a:pt x="28535" y="10479"/>
                  </a:cubicBezTo>
                  <a:lnTo>
                    <a:pt x="28535" y="10481"/>
                  </a:lnTo>
                  <a:cubicBezTo>
                    <a:pt x="28445" y="10484"/>
                    <a:pt x="28355" y="10491"/>
                    <a:pt x="28265" y="10497"/>
                  </a:cubicBezTo>
                  <a:cubicBezTo>
                    <a:pt x="28272" y="10432"/>
                    <a:pt x="28279" y="10369"/>
                    <a:pt x="28285" y="10304"/>
                  </a:cubicBezTo>
                  <a:cubicBezTo>
                    <a:pt x="28442" y="8826"/>
                    <a:pt x="28759" y="7308"/>
                    <a:pt x="30038" y="6391"/>
                  </a:cubicBezTo>
                  <a:cubicBezTo>
                    <a:pt x="30437" y="6105"/>
                    <a:pt x="30883" y="5897"/>
                    <a:pt x="31355" y="5743"/>
                  </a:cubicBezTo>
                  <a:close/>
                  <a:moveTo>
                    <a:pt x="38906" y="4214"/>
                  </a:moveTo>
                  <a:cubicBezTo>
                    <a:pt x="38966" y="4395"/>
                    <a:pt x="39016" y="4582"/>
                    <a:pt x="39075" y="4764"/>
                  </a:cubicBezTo>
                  <a:cubicBezTo>
                    <a:pt x="38467" y="4854"/>
                    <a:pt x="37849" y="4878"/>
                    <a:pt x="37229" y="4878"/>
                  </a:cubicBezTo>
                  <a:cubicBezTo>
                    <a:pt x="36527" y="4878"/>
                    <a:pt x="35822" y="4847"/>
                    <a:pt x="35122" y="4847"/>
                  </a:cubicBezTo>
                  <a:cubicBezTo>
                    <a:pt x="34895" y="4847"/>
                    <a:pt x="34668" y="4851"/>
                    <a:pt x="34442" y="4859"/>
                  </a:cubicBezTo>
                  <a:cubicBezTo>
                    <a:pt x="32879" y="4919"/>
                    <a:pt x="31226" y="5119"/>
                    <a:pt x="29877" y="5970"/>
                  </a:cubicBezTo>
                  <a:cubicBezTo>
                    <a:pt x="28277" y="6979"/>
                    <a:pt x="27968" y="8731"/>
                    <a:pt x="27800" y="10534"/>
                  </a:cubicBezTo>
                  <a:cubicBezTo>
                    <a:pt x="27571" y="10556"/>
                    <a:pt x="27341" y="10584"/>
                    <a:pt x="27114" y="10614"/>
                  </a:cubicBezTo>
                  <a:cubicBezTo>
                    <a:pt x="27109" y="10366"/>
                    <a:pt x="27104" y="10119"/>
                    <a:pt x="27103" y="9872"/>
                  </a:cubicBezTo>
                  <a:cubicBezTo>
                    <a:pt x="27098" y="9020"/>
                    <a:pt x="27108" y="8115"/>
                    <a:pt x="27440" y="7316"/>
                  </a:cubicBezTo>
                  <a:cubicBezTo>
                    <a:pt x="27731" y="6609"/>
                    <a:pt x="28320" y="6090"/>
                    <a:pt x="28961" y="5705"/>
                  </a:cubicBezTo>
                  <a:cubicBezTo>
                    <a:pt x="30237" y="4939"/>
                    <a:pt x="31820" y="4714"/>
                    <a:pt x="33275" y="4566"/>
                  </a:cubicBezTo>
                  <a:cubicBezTo>
                    <a:pt x="33626" y="4530"/>
                    <a:pt x="33978" y="4518"/>
                    <a:pt x="34331" y="4518"/>
                  </a:cubicBezTo>
                  <a:cubicBezTo>
                    <a:pt x="34892" y="4518"/>
                    <a:pt x="35453" y="4547"/>
                    <a:pt x="36014" y="4549"/>
                  </a:cubicBezTo>
                  <a:cubicBezTo>
                    <a:pt x="36023" y="4549"/>
                    <a:pt x="36032" y="4549"/>
                    <a:pt x="36042" y="4549"/>
                  </a:cubicBezTo>
                  <a:cubicBezTo>
                    <a:pt x="37017" y="4549"/>
                    <a:pt x="37946" y="4291"/>
                    <a:pt x="38906" y="4214"/>
                  </a:cubicBezTo>
                  <a:close/>
                  <a:moveTo>
                    <a:pt x="16086" y="8671"/>
                  </a:moveTo>
                  <a:cubicBezTo>
                    <a:pt x="16483" y="8671"/>
                    <a:pt x="16838" y="8870"/>
                    <a:pt x="17152" y="9118"/>
                  </a:cubicBezTo>
                  <a:cubicBezTo>
                    <a:pt x="17181" y="9238"/>
                    <a:pt x="17212" y="9356"/>
                    <a:pt x="17242" y="9472"/>
                  </a:cubicBezTo>
                  <a:cubicBezTo>
                    <a:pt x="17424" y="10142"/>
                    <a:pt x="17633" y="10801"/>
                    <a:pt x="17900" y="11435"/>
                  </a:cubicBezTo>
                  <a:cubicBezTo>
                    <a:pt x="17556" y="11392"/>
                    <a:pt x="17211" y="11370"/>
                    <a:pt x="16865" y="11370"/>
                  </a:cubicBezTo>
                  <a:cubicBezTo>
                    <a:pt x="16756" y="11370"/>
                    <a:pt x="16646" y="11372"/>
                    <a:pt x="16537" y="11377"/>
                  </a:cubicBezTo>
                  <a:cubicBezTo>
                    <a:pt x="16393" y="11381"/>
                    <a:pt x="16248" y="11387"/>
                    <a:pt x="16106" y="11387"/>
                  </a:cubicBezTo>
                  <a:cubicBezTo>
                    <a:pt x="15674" y="11387"/>
                    <a:pt x="15256" y="11335"/>
                    <a:pt x="14900" y="11041"/>
                  </a:cubicBezTo>
                  <a:cubicBezTo>
                    <a:pt x="14497" y="10706"/>
                    <a:pt x="14502" y="10110"/>
                    <a:pt x="14672" y="9662"/>
                  </a:cubicBezTo>
                  <a:cubicBezTo>
                    <a:pt x="14865" y="9150"/>
                    <a:pt x="15324" y="8799"/>
                    <a:pt x="15851" y="8694"/>
                  </a:cubicBezTo>
                  <a:cubicBezTo>
                    <a:pt x="15931" y="8678"/>
                    <a:pt x="16009" y="8671"/>
                    <a:pt x="16086" y="8671"/>
                  </a:cubicBezTo>
                  <a:close/>
                  <a:moveTo>
                    <a:pt x="18890" y="10606"/>
                  </a:moveTo>
                  <a:cubicBezTo>
                    <a:pt x="19216" y="10873"/>
                    <a:pt x="19529" y="11153"/>
                    <a:pt x="19815" y="11468"/>
                  </a:cubicBezTo>
                  <a:cubicBezTo>
                    <a:pt x="19564" y="11540"/>
                    <a:pt x="19320" y="11568"/>
                    <a:pt x="19076" y="11568"/>
                  </a:cubicBezTo>
                  <a:cubicBezTo>
                    <a:pt x="18854" y="11568"/>
                    <a:pt x="18632" y="11545"/>
                    <a:pt x="18403" y="11512"/>
                  </a:cubicBezTo>
                  <a:cubicBezTo>
                    <a:pt x="18312" y="11313"/>
                    <a:pt x="18226" y="11113"/>
                    <a:pt x="18148" y="10908"/>
                  </a:cubicBezTo>
                  <a:lnTo>
                    <a:pt x="18146" y="10908"/>
                  </a:lnTo>
                  <a:cubicBezTo>
                    <a:pt x="18395" y="10808"/>
                    <a:pt x="18642" y="10706"/>
                    <a:pt x="18890" y="10606"/>
                  </a:cubicBezTo>
                  <a:close/>
                  <a:moveTo>
                    <a:pt x="21253" y="2390"/>
                  </a:moveTo>
                  <a:cubicBezTo>
                    <a:pt x="21678" y="2390"/>
                    <a:pt x="22102" y="2427"/>
                    <a:pt x="22517" y="2495"/>
                  </a:cubicBezTo>
                  <a:cubicBezTo>
                    <a:pt x="23736" y="2697"/>
                    <a:pt x="24710" y="3396"/>
                    <a:pt x="25526" y="4294"/>
                  </a:cubicBezTo>
                  <a:cubicBezTo>
                    <a:pt x="26254" y="5089"/>
                    <a:pt x="26922" y="6120"/>
                    <a:pt x="27009" y="7221"/>
                  </a:cubicBezTo>
                  <a:cubicBezTo>
                    <a:pt x="26767" y="7833"/>
                    <a:pt x="26701" y="8492"/>
                    <a:pt x="26676" y="9160"/>
                  </a:cubicBezTo>
                  <a:cubicBezTo>
                    <a:pt x="26656" y="9665"/>
                    <a:pt x="26667" y="10171"/>
                    <a:pt x="26674" y="10676"/>
                  </a:cubicBezTo>
                  <a:cubicBezTo>
                    <a:pt x="26295" y="10731"/>
                    <a:pt x="25920" y="10796"/>
                    <a:pt x="25543" y="10861"/>
                  </a:cubicBezTo>
                  <a:cubicBezTo>
                    <a:pt x="24697" y="11008"/>
                    <a:pt x="23848" y="11156"/>
                    <a:pt x="23009" y="11340"/>
                  </a:cubicBezTo>
                  <a:cubicBezTo>
                    <a:pt x="22515" y="11448"/>
                    <a:pt x="21956" y="11568"/>
                    <a:pt x="21454" y="11782"/>
                  </a:cubicBezTo>
                  <a:cubicBezTo>
                    <a:pt x="21453" y="11775"/>
                    <a:pt x="21451" y="11770"/>
                    <a:pt x="21449" y="11764"/>
                  </a:cubicBezTo>
                  <a:cubicBezTo>
                    <a:pt x="21301" y="11426"/>
                    <a:pt x="21058" y="11289"/>
                    <a:pt x="20800" y="11289"/>
                  </a:cubicBezTo>
                  <a:cubicBezTo>
                    <a:pt x="20632" y="11289"/>
                    <a:pt x="20457" y="11346"/>
                    <a:pt x="20297" y="11445"/>
                  </a:cubicBezTo>
                  <a:cubicBezTo>
                    <a:pt x="20303" y="11388"/>
                    <a:pt x="20285" y="11333"/>
                    <a:pt x="20247" y="11293"/>
                  </a:cubicBezTo>
                  <a:cubicBezTo>
                    <a:pt x="19973" y="10976"/>
                    <a:pt x="19671" y="10693"/>
                    <a:pt x="19356" y="10424"/>
                  </a:cubicBezTo>
                  <a:cubicBezTo>
                    <a:pt x="19780" y="10264"/>
                    <a:pt x="20210" y="10124"/>
                    <a:pt x="20657" y="10037"/>
                  </a:cubicBezTo>
                  <a:cubicBezTo>
                    <a:pt x="20800" y="10009"/>
                    <a:pt x="20887" y="9880"/>
                    <a:pt x="20839" y="9737"/>
                  </a:cubicBezTo>
                  <a:cubicBezTo>
                    <a:pt x="20363" y="8362"/>
                    <a:pt x="20005" y="6958"/>
                    <a:pt x="19916" y="5501"/>
                  </a:cubicBezTo>
                  <a:cubicBezTo>
                    <a:pt x="19910" y="5397"/>
                    <a:pt x="19808" y="5304"/>
                    <a:pt x="19702" y="5304"/>
                  </a:cubicBezTo>
                  <a:cubicBezTo>
                    <a:pt x="19693" y="5304"/>
                    <a:pt x="19684" y="5305"/>
                    <a:pt x="19674" y="5306"/>
                  </a:cubicBezTo>
                  <a:cubicBezTo>
                    <a:pt x="18809" y="5448"/>
                    <a:pt x="17885" y="5740"/>
                    <a:pt x="17139" y="6230"/>
                  </a:cubicBezTo>
                  <a:cubicBezTo>
                    <a:pt x="17112" y="5567"/>
                    <a:pt x="17156" y="4898"/>
                    <a:pt x="17327" y="4269"/>
                  </a:cubicBezTo>
                  <a:lnTo>
                    <a:pt x="17326" y="4269"/>
                  </a:lnTo>
                  <a:cubicBezTo>
                    <a:pt x="17341" y="4242"/>
                    <a:pt x="17349" y="4214"/>
                    <a:pt x="17352" y="4184"/>
                  </a:cubicBezTo>
                  <a:cubicBezTo>
                    <a:pt x="17399" y="4018"/>
                    <a:pt x="17456" y="3857"/>
                    <a:pt x="17521" y="3700"/>
                  </a:cubicBezTo>
                  <a:cubicBezTo>
                    <a:pt x="17886" y="3163"/>
                    <a:pt x="18754" y="2867"/>
                    <a:pt x="19286" y="2692"/>
                  </a:cubicBezTo>
                  <a:cubicBezTo>
                    <a:pt x="19917" y="2482"/>
                    <a:pt x="20585" y="2390"/>
                    <a:pt x="21253" y="2390"/>
                  </a:cubicBezTo>
                  <a:close/>
                  <a:moveTo>
                    <a:pt x="20763" y="11730"/>
                  </a:moveTo>
                  <a:cubicBezTo>
                    <a:pt x="20875" y="11730"/>
                    <a:pt x="20977" y="11785"/>
                    <a:pt x="21039" y="11925"/>
                  </a:cubicBezTo>
                  <a:cubicBezTo>
                    <a:pt x="21047" y="11942"/>
                    <a:pt x="21056" y="11959"/>
                    <a:pt x="21067" y="11974"/>
                  </a:cubicBezTo>
                  <a:cubicBezTo>
                    <a:pt x="20907" y="12066"/>
                    <a:pt x="20757" y="12176"/>
                    <a:pt x="20620" y="12301"/>
                  </a:cubicBezTo>
                  <a:cubicBezTo>
                    <a:pt x="20597" y="12307"/>
                    <a:pt x="20574" y="12317"/>
                    <a:pt x="20554" y="12329"/>
                  </a:cubicBezTo>
                  <a:cubicBezTo>
                    <a:pt x="20550" y="12331"/>
                    <a:pt x="20549" y="12332"/>
                    <a:pt x="20545" y="12334"/>
                  </a:cubicBezTo>
                  <a:cubicBezTo>
                    <a:pt x="20520" y="12342"/>
                    <a:pt x="20497" y="12356"/>
                    <a:pt x="20478" y="12374"/>
                  </a:cubicBezTo>
                  <a:cubicBezTo>
                    <a:pt x="20365" y="12444"/>
                    <a:pt x="20250" y="12511"/>
                    <a:pt x="20133" y="12574"/>
                  </a:cubicBezTo>
                  <a:cubicBezTo>
                    <a:pt x="20070" y="12324"/>
                    <a:pt x="20178" y="12082"/>
                    <a:pt x="20382" y="11900"/>
                  </a:cubicBezTo>
                  <a:cubicBezTo>
                    <a:pt x="20492" y="11803"/>
                    <a:pt x="20634" y="11730"/>
                    <a:pt x="20763" y="11730"/>
                  </a:cubicBezTo>
                  <a:close/>
                  <a:moveTo>
                    <a:pt x="19835" y="11917"/>
                  </a:moveTo>
                  <a:lnTo>
                    <a:pt x="19835" y="11917"/>
                  </a:lnTo>
                  <a:cubicBezTo>
                    <a:pt x="19683" y="12179"/>
                    <a:pt x="19624" y="12489"/>
                    <a:pt x="19738" y="12786"/>
                  </a:cubicBezTo>
                  <a:cubicBezTo>
                    <a:pt x="19549" y="12883"/>
                    <a:pt x="19362" y="12978"/>
                    <a:pt x="19177" y="13080"/>
                  </a:cubicBezTo>
                  <a:cubicBezTo>
                    <a:pt x="19216" y="13008"/>
                    <a:pt x="19211" y="12920"/>
                    <a:pt x="19162" y="12855"/>
                  </a:cubicBezTo>
                  <a:lnTo>
                    <a:pt x="19162" y="12856"/>
                  </a:lnTo>
                  <a:cubicBezTo>
                    <a:pt x="18967" y="12573"/>
                    <a:pt x="18789" y="12277"/>
                    <a:pt x="18630" y="11974"/>
                  </a:cubicBezTo>
                  <a:lnTo>
                    <a:pt x="18630" y="11974"/>
                  </a:lnTo>
                  <a:cubicBezTo>
                    <a:pt x="18790" y="11990"/>
                    <a:pt x="18948" y="11999"/>
                    <a:pt x="19105" y="11999"/>
                  </a:cubicBezTo>
                  <a:cubicBezTo>
                    <a:pt x="19346" y="11999"/>
                    <a:pt x="19587" y="11977"/>
                    <a:pt x="19835" y="11917"/>
                  </a:cubicBezTo>
                  <a:close/>
                  <a:moveTo>
                    <a:pt x="42134" y="12419"/>
                  </a:moveTo>
                  <a:cubicBezTo>
                    <a:pt x="42276" y="12648"/>
                    <a:pt x="42456" y="12851"/>
                    <a:pt x="42668" y="13020"/>
                  </a:cubicBezTo>
                  <a:cubicBezTo>
                    <a:pt x="42572" y="13096"/>
                    <a:pt x="42476" y="13154"/>
                    <a:pt x="42403" y="13154"/>
                  </a:cubicBezTo>
                  <a:cubicBezTo>
                    <a:pt x="42383" y="13154"/>
                    <a:pt x="42365" y="13150"/>
                    <a:pt x="42349" y="13140"/>
                  </a:cubicBezTo>
                  <a:cubicBezTo>
                    <a:pt x="42172" y="13033"/>
                    <a:pt x="42149" y="12656"/>
                    <a:pt x="42134" y="12419"/>
                  </a:cubicBezTo>
                  <a:close/>
                  <a:moveTo>
                    <a:pt x="26679" y="11121"/>
                  </a:moveTo>
                  <a:lnTo>
                    <a:pt x="26679" y="11121"/>
                  </a:lnTo>
                  <a:cubicBezTo>
                    <a:pt x="26681" y="11437"/>
                    <a:pt x="26677" y="11754"/>
                    <a:pt x="26659" y="12069"/>
                  </a:cubicBezTo>
                  <a:cubicBezTo>
                    <a:pt x="26624" y="12724"/>
                    <a:pt x="26499" y="13370"/>
                    <a:pt x="26340" y="14007"/>
                  </a:cubicBezTo>
                  <a:cubicBezTo>
                    <a:pt x="24849" y="13018"/>
                    <a:pt x="23102" y="12428"/>
                    <a:pt x="21306" y="12336"/>
                  </a:cubicBezTo>
                  <a:cubicBezTo>
                    <a:pt x="21895" y="11990"/>
                    <a:pt x="22682" y="11855"/>
                    <a:pt x="23284" y="11727"/>
                  </a:cubicBezTo>
                  <a:lnTo>
                    <a:pt x="23284" y="11729"/>
                  </a:lnTo>
                  <a:cubicBezTo>
                    <a:pt x="24048" y="11567"/>
                    <a:pt x="24821" y="11433"/>
                    <a:pt x="25590" y="11298"/>
                  </a:cubicBezTo>
                  <a:cubicBezTo>
                    <a:pt x="25952" y="11235"/>
                    <a:pt x="26315" y="11175"/>
                    <a:pt x="26679" y="11121"/>
                  </a:cubicBezTo>
                  <a:close/>
                  <a:moveTo>
                    <a:pt x="27760" y="10985"/>
                  </a:moveTo>
                  <a:cubicBezTo>
                    <a:pt x="27665" y="12124"/>
                    <a:pt x="27590" y="13263"/>
                    <a:pt x="27244" y="14226"/>
                  </a:cubicBezTo>
                  <a:cubicBezTo>
                    <a:pt x="27234" y="14251"/>
                    <a:pt x="27231" y="14277"/>
                    <a:pt x="27231" y="14304"/>
                  </a:cubicBezTo>
                  <a:cubicBezTo>
                    <a:pt x="27133" y="14344"/>
                    <a:pt x="27038" y="14389"/>
                    <a:pt x="26946" y="14441"/>
                  </a:cubicBezTo>
                  <a:cubicBezTo>
                    <a:pt x="26872" y="14384"/>
                    <a:pt x="26797" y="14327"/>
                    <a:pt x="26721" y="14272"/>
                  </a:cubicBezTo>
                  <a:cubicBezTo>
                    <a:pt x="26874" y="13670"/>
                    <a:pt x="27002" y="13063"/>
                    <a:pt x="27069" y="12441"/>
                  </a:cubicBezTo>
                  <a:cubicBezTo>
                    <a:pt x="27119" y="11984"/>
                    <a:pt x="27124" y="11522"/>
                    <a:pt x="27121" y="11060"/>
                  </a:cubicBezTo>
                  <a:cubicBezTo>
                    <a:pt x="27333" y="11031"/>
                    <a:pt x="27546" y="11006"/>
                    <a:pt x="27760" y="10985"/>
                  </a:cubicBezTo>
                  <a:close/>
                  <a:moveTo>
                    <a:pt x="35781" y="8501"/>
                  </a:moveTo>
                  <a:cubicBezTo>
                    <a:pt x="35975" y="8501"/>
                    <a:pt x="36166" y="8508"/>
                    <a:pt x="36352" y="8517"/>
                  </a:cubicBezTo>
                  <a:cubicBezTo>
                    <a:pt x="37160" y="8559"/>
                    <a:pt x="37975" y="8587"/>
                    <a:pt x="38779" y="8676"/>
                  </a:cubicBezTo>
                  <a:cubicBezTo>
                    <a:pt x="39433" y="8746"/>
                    <a:pt x="40459" y="8828"/>
                    <a:pt x="40870" y="9422"/>
                  </a:cubicBezTo>
                  <a:cubicBezTo>
                    <a:pt x="41110" y="9772"/>
                    <a:pt x="41033" y="10321"/>
                    <a:pt x="40975" y="10709"/>
                  </a:cubicBezTo>
                  <a:cubicBezTo>
                    <a:pt x="40890" y="11273"/>
                    <a:pt x="40691" y="11815"/>
                    <a:pt x="40473" y="12336"/>
                  </a:cubicBezTo>
                  <a:cubicBezTo>
                    <a:pt x="40144" y="13086"/>
                    <a:pt x="39689" y="14212"/>
                    <a:pt x="38890" y="14584"/>
                  </a:cubicBezTo>
                  <a:cubicBezTo>
                    <a:pt x="38814" y="14620"/>
                    <a:pt x="38738" y="14635"/>
                    <a:pt x="38662" y="14635"/>
                  </a:cubicBezTo>
                  <a:cubicBezTo>
                    <a:pt x="38367" y="14635"/>
                    <a:pt x="38074" y="14410"/>
                    <a:pt x="37849" y="14251"/>
                  </a:cubicBezTo>
                  <a:cubicBezTo>
                    <a:pt x="37400" y="13935"/>
                    <a:pt x="36945" y="13630"/>
                    <a:pt x="36506" y="13300"/>
                  </a:cubicBezTo>
                  <a:cubicBezTo>
                    <a:pt x="35607" y="12621"/>
                    <a:pt x="34761" y="11874"/>
                    <a:pt x="33895" y="11151"/>
                  </a:cubicBezTo>
                  <a:cubicBezTo>
                    <a:pt x="33548" y="10861"/>
                    <a:pt x="33170" y="10601"/>
                    <a:pt x="33014" y="10157"/>
                  </a:cubicBezTo>
                  <a:cubicBezTo>
                    <a:pt x="32881" y="9774"/>
                    <a:pt x="33166" y="9405"/>
                    <a:pt x="33438" y="9171"/>
                  </a:cubicBezTo>
                  <a:cubicBezTo>
                    <a:pt x="34079" y="8624"/>
                    <a:pt x="34951" y="8501"/>
                    <a:pt x="35781" y="8501"/>
                  </a:cubicBezTo>
                  <a:close/>
                  <a:moveTo>
                    <a:pt x="28914" y="10896"/>
                  </a:moveTo>
                  <a:cubicBezTo>
                    <a:pt x="28897" y="11857"/>
                    <a:pt x="29390" y="12613"/>
                    <a:pt x="30232" y="13141"/>
                  </a:cubicBezTo>
                  <a:cubicBezTo>
                    <a:pt x="30707" y="13440"/>
                    <a:pt x="31243" y="13634"/>
                    <a:pt x="31760" y="13847"/>
                  </a:cubicBezTo>
                  <a:cubicBezTo>
                    <a:pt x="32409" y="14116"/>
                    <a:pt x="32981" y="14473"/>
                    <a:pt x="33545" y="14891"/>
                  </a:cubicBezTo>
                  <a:cubicBezTo>
                    <a:pt x="34015" y="15238"/>
                    <a:pt x="34554" y="15599"/>
                    <a:pt x="34953" y="16029"/>
                  </a:cubicBezTo>
                  <a:cubicBezTo>
                    <a:pt x="35088" y="16174"/>
                    <a:pt x="35268" y="16411"/>
                    <a:pt x="34963" y="16444"/>
                  </a:cubicBezTo>
                  <a:cubicBezTo>
                    <a:pt x="34919" y="16449"/>
                    <a:pt x="34875" y="16451"/>
                    <a:pt x="34830" y="16451"/>
                  </a:cubicBezTo>
                  <a:cubicBezTo>
                    <a:pt x="34550" y="16451"/>
                    <a:pt x="34244" y="16366"/>
                    <a:pt x="33984" y="16303"/>
                  </a:cubicBezTo>
                  <a:cubicBezTo>
                    <a:pt x="32834" y="16024"/>
                    <a:pt x="31780" y="15390"/>
                    <a:pt x="30741" y="14848"/>
                  </a:cubicBezTo>
                  <a:cubicBezTo>
                    <a:pt x="29978" y="14448"/>
                    <a:pt x="29114" y="14128"/>
                    <a:pt x="28242" y="14128"/>
                  </a:cubicBezTo>
                  <a:cubicBezTo>
                    <a:pt x="28070" y="14128"/>
                    <a:pt x="27897" y="14140"/>
                    <a:pt x="27725" y="14167"/>
                  </a:cubicBezTo>
                  <a:cubicBezTo>
                    <a:pt x="28055" y="13127"/>
                    <a:pt x="28130" y="12028"/>
                    <a:pt x="28225" y="10943"/>
                  </a:cubicBezTo>
                  <a:lnTo>
                    <a:pt x="28225" y="10943"/>
                  </a:lnTo>
                  <a:cubicBezTo>
                    <a:pt x="28270" y="10939"/>
                    <a:pt x="28312" y="10934"/>
                    <a:pt x="28357" y="10931"/>
                  </a:cubicBezTo>
                  <a:cubicBezTo>
                    <a:pt x="28534" y="10918"/>
                    <a:pt x="28722" y="10905"/>
                    <a:pt x="28914" y="10896"/>
                  </a:cubicBezTo>
                  <a:close/>
                  <a:moveTo>
                    <a:pt x="20846" y="12759"/>
                  </a:moveTo>
                  <a:cubicBezTo>
                    <a:pt x="22758" y="12759"/>
                    <a:pt x="24651" y="13371"/>
                    <a:pt x="26225" y="14451"/>
                  </a:cubicBezTo>
                  <a:cubicBezTo>
                    <a:pt x="26157" y="14701"/>
                    <a:pt x="26087" y="14951"/>
                    <a:pt x="26017" y="15198"/>
                  </a:cubicBezTo>
                  <a:cubicBezTo>
                    <a:pt x="26003" y="15240"/>
                    <a:pt x="26003" y="15282"/>
                    <a:pt x="26018" y="15322"/>
                  </a:cubicBezTo>
                  <a:cubicBezTo>
                    <a:pt x="25918" y="15479"/>
                    <a:pt x="25835" y="15647"/>
                    <a:pt x="25773" y="15822"/>
                  </a:cubicBezTo>
                  <a:cubicBezTo>
                    <a:pt x="25760" y="15817"/>
                    <a:pt x="25745" y="15812"/>
                    <a:pt x="25730" y="15809"/>
                  </a:cubicBezTo>
                  <a:cubicBezTo>
                    <a:pt x="25413" y="15741"/>
                    <a:pt x="25088" y="15711"/>
                    <a:pt x="24760" y="15711"/>
                  </a:cubicBezTo>
                  <a:cubicBezTo>
                    <a:pt x="23576" y="15711"/>
                    <a:pt x="22345" y="16095"/>
                    <a:pt x="21254" y="16428"/>
                  </a:cubicBezTo>
                  <a:cubicBezTo>
                    <a:pt x="20652" y="16613"/>
                    <a:pt x="20063" y="16841"/>
                    <a:pt x="19493" y="17112"/>
                  </a:cubicBezTo>
                  <a:cubicBezTo>
                    <a:pt x="19312" y="17115"/>
                    <a:pt x="19134" y="17118"/>
                    <a:pt x="18957" y="17118"/>
                  </a:cubicBezTo>
                  <a:cubicBezTo>
                    <a:pt x="18744" y="17118"/>
                    <a:pt x="18528" y="17125"/>
                    <a:pt x="18315" y="17142"/>
                  </a:cubicBezTo>
                  <a:cubicBezTo>
                    <a:pt x="18317" y="17125"/>
                    <a:pt x="18315" y="17110"/>
                    <a:pt x="18313" y="17093"/>
                  </a:cubicBezTo>
                  <a:cubicBezTo>
                    <a:pt x="18125" y="16084"/>
                    <a:pt x="18258" y="14561"/>
                    <a:pt x="19157" y="13902"/>
                  </a:cubicBezTo>
                  <a:cubicBezTo>
                    <a:pt x="19284" y="13810"/>
                    <a:pt x="19259" y="13660"/>
                    <a:pt x="19172" y="13574"/>
                  </a:cubicBezTo>
                  <a:cubicBezTo>
                    <a:pt x="19644" y="13285"/>
                    <a:pt x="20153" y="13070"/>
                    <a:pt x="20632" y="12793"/>
                  </a:cubicBezTo>
                  <a:cubicBezTo>
                    <a:pt x="20641" y="12794"/>
                    <a:pt x="20650" y="12795"/>
                    <a:pt x="20660" y="12795"/>
                  </a:cubicBezTo>
                  <a:cubicBezTo>
                    <a:pt x="20701" y="12795"/>
                    <a:pt x="20743" y="12783"/>
                    <a:pt x="20777" y="12759"/>
                  </a:cubicBezTo>
                  <a:cubicBezTo>
                    <a:pt x="20800" y="12759"/>
                    <a:pt x="20823" y="12759"/>
                    <a:pt x="20846" y="12759"/>
                  </a:cubicBezTo>
                  <a:close/>
                  <a:moveTo>
                    <a:pt x="24832" y="16162"/>
                  </a:moveTo>
                  <a:cubicBezTo>
                    <a:pt x="25111" y="16162"/>
                    <a:pt x="25389" y="16187"/>
                    <a:pt x="25663" y="16246"/>
                  </a:cubicBezTo>
                  <a:cubicBezTo>
                    <a:pt x="25670" y="16246"/>
                    <a:pt x="25676" y="16246"/>
                    <a:pt x="25685" y="16248"/>
                  </a:cubicBezTo>
                  <a:cubicBezTo>
                    <a:pt x="25671" y="16454"/>
                    <a:pt x="25693" y="16660"/>
                    <a:pt x="25749" y="16860"/>
                  </a:cubicBezTo>
                  <a:lnTo>
                    <a:pt x="25749" y="16860"/>
                  </a:lnTo>
                  <a:cubicBezTo>
                    <a:pt x="25379" y="16716"/>
                    <a:pt x="24979" y="16658"/>
                    <a:pt x="24577" y="16658"/>
                  </a:cubicBezTo>
                  <a:cubicBezTo>
                    <a:pt x="24250" y="16658"/>
                    <a:pt x="23921" y="16697"/>
                    <a:pt x="23608" y="16758"/>
                  </a:cubicBezTo>
                  <a:cubicBezTo>
                    <a:pt x="23076" y="16861"/>
                    <a:pt x="22445" y="17070"/>
                    <a:pt x="22000" y="17450"/>
                  </a:cubicBezTo>
                  <a:cubicBezTo>
                    <a:pt x="21606" y="17290"/>
                    <a:pt x="21194" y="17175"/>
                    <a:pt x="20752" y="17137"/>
                  </a:cubicBezTo>
                  <a:cubicBezTo>
                    <a:pt x="20700" y="17133"/>
                    <a:pt x="20650" y="17130"/>
                    <a:pt x="20600" y="17127"/>
                  </a:cubicBezTo>
                  <a:cubicBezTo>
                    <a:pt x="20780" y="17057"/>
                    <a:pt x="20962" y="16990"/>
                    <a:pt x="21144" y="16926"/>
                  </a:cubicBezTo>
                  <a:cubicBezTo>
                    <a:pt x="21860" y="16681"/>
                    <a:pt x="22604" y="16494"/>
                    <a:pt x="23344" y="16343"/>
                  </a:cubicBezTo>
                  <a:cubicBezTo>
                    <a:pt x="23830" y="16241"/>
                    <a:pt x="24332" y="16162"/>
                    <a:pt x="24832" y="16162"/>
                  </a:cubicBezTo>
                  <a:close/>
                  <a:moveTo>
                    <a:pt x="18664" y="17545"/>
                  </a:moveTo>
                  <a:cubicBezTo>
                    <a:pt x="18168" y="17826"/>
                    <a:pt x="17696" y="18143"/>
                    <a:pt x="17249" y="18494"/>
                  </a:cubicBezTo>
                  <a:cubicBezTo>
                    <a:pt x="17367" y="18203"/>
                    <a:pt x="17518" y="17912"/>
                    <a:pt x="17721" y="17679"/>
                  </a:cubicBezTo>
                  <a:cubicBezTo>
                    <a:pt x="18025" y="17595"/>
                    <a:pt x="18342" y="17559"/>
                    <a:pt x="18664" y="17545"/>
                  </a:cubicBezTo>
                  <a:close/>
                  <a:moveTo>
                    <a:pt x="19624" y="17547"/>
                  </a:moveTo>
                  <a:cubicBezTo>
                    <a:pt x="19859" y="17555"/>
                    <a:pt x="20092" y="17563"/>
                    <a:pt x="20319" y="17563"/>
                  </a:cubicBezTo>
                  <a:cubicBezTo>
                    <a:pt x="20370" y="17563"/>
                    <a:pt x="20421" y="17563"/>
                    <a:pt x="20472" y="17562"/>
                  </a:cubicBezTo>
                  <a:cubicBezTo>
                    <a:pt x="20487" y="17562"/>
                    <a:pt x="20502" y="17562"/>
                    <a:pt x="20517" y="17562"/>
                  </a:cubicBezTo>
                  <a:cubicBezTo>
                    <a:pt x="20926" y="17562"/>
                    <a:pt x="21316" y="17649"/>
                    <a:pt x="21691" y="17787"/>
                  </a:cubicBezTo>
                  <a:cubicBezTo>
                    <a:pt x="21641" y="17857"/>
                    <a:pt x="21598" y="17932"/>
                    <a:pt x="21563" y="18011"/>
                  </a:cubicBezTo>
                  <a:cubicBezTo>
                    <a:pt x="21411" y="18344"/>
                    <a:pt x="21479" y="18688"/>
                    <a:pt x="21639" y="19000"/>
                  </a:cubicBezTo>
                  <a:cubicBezTo>
                    <a:pt x="21291" y="18941"/>
                    <a:pt x="20936" y="18914"/>
                    <a:pt x="20579" y="18914"/>
                  </a:cubicBezTo>
                  <a:cubicBezTo>
                    <a:pt x="19334" y="18914"/>
                    <a:pt x="18059" y="19243"/>
                    <a:pt x="16945" y="19712"/>
                  </a:cubicBezTo>
                  <a:cubicBezTo>
                    <a:pt x="16890" y="19734"/>
                    <a:pt x="16847" y="19777"/>
                    <a:pt x="16825" y="19832"/>
                  </a:cubicBezTo>
                  <a:cubicBezTo>
                    <a:pt x="16875" y="19655"/>
                    <a:pt x="16924" y="19479"/>
                    <a:pt x="16975" y="19302"/>
                  </a:cubicBezTo>
                  <a:cubicBezTo>
                    <a:pt x="17764" y="18586"/>
                    <a:pt x="18665" y="18009"/>
                    <a:pt x="19624" y="17547"/>
                  </a:cubicBezTo>
                  <a:close/>
                  <a:moveTo>
                    <a:pt x="24577" y="17091"/>
                  </a:moveTo>
                  <a:cubicBezTo>
                    <a:pt x="25070" y="17091"/>
                    <a:pt x="25564" y="17190"/>
                    <a:pt x="25960" y="17459"/>
                  </a:cubicBezTo>
                  <a:cubicBezTo>
                    <a:pt x="25975" y="17469"/>
                    <a:pt x="25988" y="17477"/>
                    <a:pt x="26005" y="17482"/>
                  </a:cubicBezTo>
                  <a:cubicBezTo>
                    <a:pt x="26018" y="17507"/>
                    <a:pt x="26032" y="17532"/>
                    <a:pt x="26045" y="17557"/>
                  </a:cubicBezTo>
                  <a:cubicBezTo>
                    <a:pt x="26043" y="17560"/>
                    <a:pt x="26042" y="17564"/>
                    <a:pt x="26040" y="17567"/>
                  </a:cubicBezTo>
                  <a:cubicBezTo>
                    <a:pt x="25850" y="18071"/>
                    <a:pt x="25596" y="18546"/>
                    <a:pt x="25463" y="19070"/>
                  </a:cubicBezTo>
                  <a:cubicBezTo>
                    <a:pt x="25424" y="19224"/>
                    <a:pt x="25543" y="19312"/>
                    <a:pt x="25668" y="19312"/>
                  </a:cubicBezTo>
                  <a:cubicBezTo>
                    <a:pt x="25765" y="19312"/>
                    <a:pt x="25866" y="19258"/>
                    <a:pt x="25897" y="19138"/>
                  </a:cubicBezTo>
                  <a:cubicBezTo>
                    <a:pt x="25997" y="18746"/>
                    <a:pt x="26175" y="18383"/>
                    <a:pt x="26335" y="18012"/>
                  </a:cubicBezTo>
                  <a:cubicBezTo>
                    <a:pt x="26415" y="18129"/>
                    <a:pt x="26497" y="18241"/>
                    <a:pt x="26577" y="18346"/>
                  </a:cubicBezTo>
                  <a:cubicBezTo>
                    <a:pt x="27004" y="18913"/>
                    <a:pt x="27525" y="19422"/>
                    <a:pt x="27902" y="20026"/>
                  </a:cubicBezTo>
                  <a:cubicBezTo>
                    <a:pt x="28060" y="20281"/>
                    <a:pt x="28165" y="20593"/>
                    <a:pt x="27850" y="20765"/>
                  </a:cubicBezTo>
                  <a:cubicBezTo>
                    <a:pt x="27428" y="20993"/>
                    <a:pt x="26816" y="20980"/>
                    <a:pt x="26349" y="20993"/>
                  </a:cubicBezTo>
                  <a:cubicBezTo>
                    <a:pt x="26255" y="20996"/>
                    <a:pt x="26161" y="20997"/>
                    <a:pt x="26067" y="20997"/>
                  </a:cubicBezTo>
                  <a:cubicBezTo>
                    <a:pt x="25810" y="20997"/>
                    <a:pt x="25554" y="20988"/>
                    <a:pt x="25296" y="20973"/>
                  </a:cubicBezTo>
                  <a:cubicBezTo>
                    <a:pt x="25421" y="20620"/>
                    <a:pt x="25551" y="20269"/>
                    <a:pt x="25700" y="19926"/>
                  </a:cubicBezTo>
                  <a:cubicBezTo>
                    <a:pt x="25773" y="19755"/>
                    <a:pt x="25626" y="19621"/>
                    <a:pt x="25485" y="19621"/>
                  </a:cubicBezTo>
                  <a:cubicBezTo>
                    <a:pt x="25409" y="19621"/>
                    <a:pt x="25335" y="19659"/>
                    <a:pt x="25296" y="19751"/>
                  </a:cubicBezTo>
                  <a:cubicBezTo>
                    <a:pt x="25128" y="20141"/>
                    <a:pt x="24984" y="20541"/>
                    <a:pt x="24844" y="20943"/>
                  </a:cubicBezTo>
                  <a:lnTo>
                    <a:pt x="24302" y="20902"/>
                  </a:lnTo>
                  <a:cubicBezTo>
                    <a:pt x="24300" y="20838"/>
                    <a:pt x="24268" y="20780"/>
                    <a:pt x="24215" y="20743"/>
                  </a:cubicBezTo>
                  <a:cubicBezTo>
                    <a:pt x="23766" y="20413"/>
                    <a:pt x="23301" y="20108"/>
                    <a:pt x="22871" y="19752"/>
                  </a:cubicBezTo>
                  <a:cubicBezTo>
                    <a:pt x="22475" y="19425"/>
                    <a:pt x="21878" y="18915"/>
                    <a:pt x="21926" y="18339"/>
                  </a:cubicBezTo>
                  <a:cubicBezTo>
                    <a:pt x="21940" y="18198"/>
                    <a:pt x="21995" y="18064"/>
                    <a:pt x="22085" y="17954"/>
                  </a:cubicBezTo>
                  <a:cubicBezTo>
                    <a:pt x="22577" y="18183"/>
                    <a:pt x="23046" y="18481"/>
                    <a:pt x="23498" y="18761"/>
                  </a:cubicBezTo>
                  <a:cubicBezTo>
                    <a:pt x="23538" y="18786"/>
                    <a:pt x="23579" y="18797"/>
                    <a:pt x="23619" y="18797"/>
                  </a:cubicBezTo>
                  <a:cubicBezTo>
                    <a:pt x="23815" y="18797"/>
                    <a:pt x="23971" y="18539"/>
                    <a:pt x="23770" y="18416"/>
                  </a:cubicBezTo>
                  <a:cubicBezTo>
                    <a:pt x="23331" y="18144"/>
                    <a:pt x="22894" y="17874"/>
                    <a:pt x="22437" y="17649"/>
                  </a:cubicBezTo>
                  <a:cubicBezTo>
                    <a:pt x="22822" y="17405"/>
                    <a:pt x="23334" y="17267"/>
                    <a:pt x="23653" y="17195"/>
                  </a:cubicBezTo>
                  <a:cubicBezTo>
                    <a:pt x="23943" y="17132"/>
                    <a:pt x="24260" y="17091"/>
                    <a:pt x="24577" y="17091"/>
                  </a:cubicBezTo>
                  <a:close/>
                  <a:moveTo>
                    <a:pt x="20583" y="19353"/>
                  </a:moveTo>
                  <a:cubicBezTo>
                    <a:pt x="20990" y="19353"/>
                    <a:pt x="21393" y="19390"/>
                    <a:pt x="21786" y="19472"/>
                  </a:cubicBezTo>
                  <a:cubicBezTo>
                    <a:pt x="21802" y="19476"/>
                    <a:pt x="21817" y="19478"/>
                    <a:pt x="21833" y="19478"/>
                  </a:cubicBezTo>
                  <a:cubicBezTo>
                    <a:pt x="21870" y="19478"/>
                    <a:pt x="21906" y="19467"/>
                    <a:pt x="21938" y="19447"/>
                  </a:cubicBezTo>
                  <a:cubicBezTo>
                    <a:pt x="22018" y="19544"/>
                    <a:pt x="22102" y="19634"/>
                    <a:pt x="22182" y="19714"/>
                  </a:cubicBezTo>
                  <a:cubicBezTo>
                    <a:pt x="22617" y="20149"/>
                    <a:pt x="23121" y="20496"/>
                    <a:pt x="23616" y="20852"/>
                  </a:cubicBezTo>
                  <a:cubicBezTo>
                    <a:pt x="23414" y="20838"/>
                    <a:pt x="23211" y="20827"/>
                    <a:pt x="23007" y="20822"/>
                  </a:cubicBezTo>
                  <a:cubicBezTo>
                    <a:pt x="22842" y="20817"/>
                    <a:pt x="22669" y="20813"/>
                    <a:pt x="22491" y="20813"/>
                  </a:cubicBezTo>
                  <a:cubicBezTo>
                    <a:pt x="21816" y="20813"/>
                    <a:pt x="21087" y="20879"/>
                    <a:pt x="20565" y="21289"/>
                  </a:cubicBezTo>
                  <a:cubicBezTo>
                    <a:pt x="20487" y="21350"/>
                    <a:pt x="20418" y="21422"/>
                    <a:pt x="20362" y="21504"/>
                  </a:cubicBezTo>
                  <a:cubicBezTo>
                    <a:pt x="19186" y="20998"/>
                    <a:pt x="17908" y="20706"/>
                    <a:pt x="16648" y="20448"/>
                  </a:cubicBezTo>
                  <a:cubicBezTo>
                    <a:pt x="16708" y="20254"/>
                    <a:pt x="16764" y="20058"/>
                    <a:pt x="16817" y="19861"/>
                  </a:cubicBezTo>
                  <a:lnTo>
                    <a:pt x="16819" y="19859"/>
                  </a:lnTo>
                  <a:lnTo>
                    <a:pt x="16819" y="19859"/>
                  </a:lnTo>
                  <a:cubicBezTo>
                    <a:pt x="16789" y="19988"/>
                    <a:pt x="16879" y="20139"/>
                    <a:pt x="17019" y="20139"/>
                  </a:cubicBezTo>
                  <a:cubicBezTo>
                    <a:pt x="17046" y="20139"/>
                    <a:pt x="17075" y="20134"/>
                    <a:pt x="17106" y="20121"/>
                  </a:cubicBezTo>
                  <a:cubicBezTo>
                    <a:pt x="18174" y="19672"/>
                    <a:pt x="19392" y="19353"/>
                    <a:pt x="20583" y="19353"/>
                  </a:cubicBezTo>
                  <a:close/>
                  <a:moveTo>
                    <a:pt x="18310" y="14202"/>
                  </a:moveTo>
                  <a:cubicBezTo>
                    <a:pt x="17819" y="15005"/>
                    <a:pt x="17719" y="16124"/>
                    <a:pt x="17853" y="17003"/>
                  </a:cubicBezTo>
                  <a:cubicBezTo>
                    <a:pt x="17719" y="17085"/>
                    <a:pt x="17594" y="17183"/>
                    <a:pt x="17483" y="17293"/>
                  </a:cubicBezTo>
                  <a:cubicBezTo>
                    <a:pt x="17391" y="17322"/>
                    <a:pt x="17299" y="17352"/>
                    <a:pt x="17209" y="17389"/>
                  </a:cubicBezTo>
                  <a:cubicBezTo>
                    <a:pt x="17050" y="17455"/>
                    <a:pt x="17047" y="17632"/>
                    <a:pt x="17129" y="17735"/>
                  </a:cubicBezTo>
                  <a:cubicBezTo>
                    <a:pt x="16874" y="18136"/>
                    <a:pt x="16702" y="18611"/>
                    <a:pt x="16562" y="19092"/>
                  </a:cubicBezTo>
                  <a:lnTo>
                    <a:pt x="16512" y="19137"/>
                  </a:lnTo>
                  <a:cubicBezTo>
                    <a:pt x="16435" y="19212"/>
                    <a:pt x="16417" y="19329"/>
                    <a:pt x="16468" y="19422"/>
                  </a:cubicBezTo>
                  <a:cubicBezTo>
                    <a:pt x="16382" y="19751"/>
                    <a:pt x="16301" y="20073"/>
                    <a:pt x="16216" y="20363"/>
                  </a:cubicBezTo>
                  <a:lnTo>
                    <a:pt x="15823" y="20283"/>
                  </a:lnTo>
                  <a:cubicBezTo>
                    <a:pt x="15806" y="20279"/>
                    <a:pt x="15790" y="20278"/>
                    <a:pt x="15774" y="20278"/>
                  </a:cubicBezTo>
                  <a:cubicBezTo>
                    <a:pt x="15537" y="20278"/>
                    <a:pt x="15496" y="20665"/>
                    <a:pt x="15756" y="20718"/>
                  </a:cubicBezTo>
                  <a:cubicBezTo>
                    <a:pt x="15861" y="20738"/>
                    <a:pt x="15968" y="20760"/>
                    <a:pt x="16073" y="20781"/>
                  </a:cubicBezTo>
                  <a:cubicBezTo>
                    <a:pt x="16001" y="20970"/>
                    <a:pt x="15903" y="21148"/>
                    <a:pt x="15781" y="21310"/>
                  </a:cubicBezTo>
                  <a:cubicBezTo>
                    <a:pt x="15506" y="21669"/>
                    <a:pt x="15182" y="21989"/>
                    <a:pt x="14904" y="22346"/>
                  </a:cubicBezTo>
                  <a:cubicBezTo>
                    <a:pt x="14752" y="22545"/>
                    <a:pt x="14625" y="22758"/>
                    <a:pt x="14525" y="22987"/>
                  </a:cubicBezTo>
                  <a:cubicBezTo>
                    <a:pt x="13983" y="22308"/>
                    <a:pt x="14024" y="21379"/>
                    <a:pt x="14210" y="20555"/>
                  </a:cubicBezTo>
                  <a:lnTo>
                    <a:pt x="14210" y="20555"/>
                  </a:lnTo>
                  <a:lnTo>
                    <a:pt x="14210" y="20556"/>
                  </a:lnTo>
                  <a:cubicBezTo>
                    <a:pt x="14450" y="19487"/>
                    <a:pt x="14972" y="18471"/>
                    <a:pt x="15531" y="17537"/>
                  </a:cubicBezTo>
                  <a:cubicBezTo>
                    <a:pt x="16025" y="16711"/>
                    <a:pt x="16585" y="15934"/>
                    <a:pt x="17234" y="15225"/>
                  </a:cubicBezTo>
                  <a:cubicBezTo>
                    <a:pt x="17568" y="14860"/>
                    <a:pt x="17926" y="14518"/>
                    <a:pt x="18310" y="14202"/>
                  </a:cubicBezTo>
                  <a:close/>
                  <a:moveTo>
                    <a:pt x="45517" y="18321"/>
                  </a:moveTo>
                  <a:cubicBezTo>
                    <a:pt x="46051" y="19013"/>
                    <a:pt x="46601" y="19686"/>
                    <a:pt x="46890" y="20528"/>
                  </a:cubicBezTo>
                  <a:cubicBezTo>
                    <a:pt x="46868" y="20541"/>
                    <a:pt x="46850" y="20558"/>
                    <a:pt x="46835" y="20576"/>
                  </a:cubicBezTo>
                  <a:cubicBezTo>
                    <a:pt x="45534" y="22199"/>
                    <a:pt x="44104" y="23731"/>
                    <a:pt x="42454" y="24995"/>
                  </a:cubicBezTo>
                  <a:cubicBezTo>
                    <a:pt x="42546" y="24880"/>
                    <a:pt x="42636" y="24765"/>
                    <a:pt x="42723" y="24648"/>
                  </a:cubicBezTo>
                  <a:cubicBezTo>
                    <a:pt x="43564" y="23529"/>
                    <a:pt x="44243" y="22269"/>
                    <a:pt x="44750" y="20967"/>
                  </a:cubicBezTo>
                  <a:cubicBezTo>
                    <a:pt x="44965" y="20413"/>
                    <a:pt x="45113" y="19844"/>
                    <a:pt x="45275" y="19273"/>
                  </a:cubicBezTo>
                  <a:cubicBezTo>
                    <a:pt x="45367" y="18957"/>
                    <a:pt x="45452" y="18641"/>
                    <a:pt x="45517" y="18321"/>
                  </a:cubicBezTo>
                  <a:close/>
                  <a:moveTo>
                    <a:pt x="16510" y="20868"/>
                  </a:moveTo>
                  <a:cubicBezTo>
                    <a:pt x="17758" y="21122"/>
                    <a:pt x="19029" y="21405"/>
                    <a:pt x="20195" y="21909"/>
                  </a:cubicBezTo>
                  <a:cubicBezTo>
                    <a:pt x="20136" y="22216"/>
                    <a:pt x="20192" y="22555"/>
                    <a:pt x="20277" y="22857"/>
                  </a:cubicBezTo>
                  <a:cubicBezTo>
                    <a:pt x="20410" y="23332"/>
                    <a:pt x="20705" y="23721"/>
                    <a:pt x="20899" y="24168"/>
                  </a:cubicBezTo>
                  <a:cubicBezTo>
                    <a:pt x="20927" y="24231"/>
                    <a:pt x="21061" y="24642"/>
                    <a:pt x="20977" y="24717"/>
                  </a:cubicBezTo>
                  <a:cubicBezTo>
                    <a:pt x="20882" y="24803"/>
                    <a:pt x="20579" y="24782"/>
                    <a:pt x="20460" y="24793"/>
                  </a:cubicBezTo>
                  <a:cubicBezTo>
                    <a:pt x="19421" y="24905"/>
                    <a:pt x="18305" y="24975"/>
                    <a:pt x="17341" y="25411"/>
                  </a:cubicBezTo>
                  <a:cubicBezTo>
                    <a:pt x="17015" y="25229"/>
                    <a:pt x="16647" y="25107"/>
                    <a:pt x="16310" y="25015"/>
                  </a:cubicBezTo>
                  <a:cubicBezTo>
                    <a:pt x="15819" y="24882"/>
                    <a:pt x="15287" y="24801"/>
                    <a:pt x="14761" y="24801"/>
                  </a:cubicBezTo>
                  <a:cubicBezTo>
                    <a:pt x="14662" y="24801"/>
                    <a:pt x="14564" y="24804"/>
                    <a:pt x="14467" y="24810"/>
                  </a:cubicBezTo>
                  <a:cubicBezTo>
                    <a:pt x="14653" y="23988"/>
                    <a:pt x="14798" y="23194"/>
                    <a:pt x="15332" y="22510"/>
                  </a:cubicBezTo>
                  <a:cubicBezTo>
                    <a:pt x="15759" y="21964"/>
                    <a:pt x="16265" y="21527"/>
                    <a:pt x="16510" y="20868"/>
                  </a:cubicBezTo>
                  <a:close/>
                  <a:moveTo>
                    <a:pt x="14689" y="25239"/>
                  </a:moveTo>
                  <a:cubicBezTo>
                    <a:pt x="15140" y="25239"/>
                    <a:pt x="15597" y="25307"/>
                    <a:pt x="16025" y="25397"/>
                  </a:cubicBezTo>
                  <a:cubicBezTo>
                    <a:pt x="16335" y="25462"/>
                    <a:pt x="16700" y="25564"/>
                    <a:pt x="17024" y="25727"/>
                  </a:cubicBezTo>
                  <a:cubicBezTo>
                    <a:pt x="16845" y="25919"/>
                    <a:pt x="16690" y="26131"/>
                    <a:pt x="16562" y="26360"/>
                  </a:cubicBezTo>
                  <a:cubicBezTo>
                    <a:pt x="15386" y="26365"/>
                    <a:pt x="14273" y="26795"/>
                    <a:pt x="13269" y="27456"/>
                  </a:cubicBezTo>
                  <a:cubicBezTo>
                    <a:pt x="13232" y="27455"/>
                    <a:pt x="13196" y="27454"/>
                    <a:pt x="13159" y="27454"/>
                  </a:cubicBezTo>
                  <a:cubicBezTo>
                    <a:pt x="13049" y="27454"/>
                    <a:pt x="12940" y="27458"/>
                    <a:pt x="12830" y="27466"/>
                  </a:cubicBezTo>
                  <a:cubicBezTo>
                    <a:pt x="12875" y="27120"/>
                    <a:pt x="12970" y="26777"/>
                    <a:pt x="13070" y="26463"/>
                  </a:cubicBezTo>
                  <a:cubicBezTo>
                    <a:pt x="13174" y="26140"/>
                    <a:pt x="13361" y="25619"/>
                    <a:pt x="13666" y="25322"/>
                  </a:cubicBezTo>
                  <a:cubicBezTo>
                    <a:pt x="13697" y="25338"/>
                    <a:pt x="13731" y="25346"/>
                    <a:pt x="13765" y="25346"/>
                  </a:cubicBezTo>
                  <a:cubicBezTo>
                    <a:pt x="13784" y="25346"/>
                    <a:pt x="13804" y="25344"/>
                    <a:pt x="13823" y="25339"/>
                  </a:cubicBezTo>
                  <a:cubicBezTo>
                    <a:pt x="14103" y="25268"/>
                    <a:pt x="14395" y="25239"/>
                    <a:pt x="14689" y="25239"/>
                  </a:cubicBezTo>
                  <a:close/>
                  <a:moveTo>
                    <a:pt x="16325" y="26798"/>
                  </a:moveTo>
                  <a:lnTo>
                    <a:pt x="16325" y="26798"/>
                  </a:lnTo>
                  <a:cubicBezTo>
                    <a:pt x="16248" y="26949"/>
                    <a:pt x="16171" y="27102"/>
                    <a:pt x="16091" y="27254"/>
                  </a:cubicBezTo>
                  <a:cubicBezTo>
                    <a:pt x="15973" y="27481"/>
                    <a:pt x="15826" y="27696"/>
                    <a:pt x="15686" y="27916"/>
                  </a:cubicBezTo>
                  <a:cubicBezTo>
                    <a:pt x="15382" y="27806"/>
                    <a:pt x="15070" y="27716"/>
                    <a:pt x="14755" y="27646"/>
                  </a:cubicBezTo>
                  <a:cubicBezTo>
                    <a:pt x="14532" y="27594"/>
                    <a:pt x="14298" y="27551"/>
                    <a:pt x="14061" y="27517"/>
                  </a:cubicBezTo>
                  <a:cubicBezTo>
                    <a:pt x="14763" y="27122"/>
                    <a:pt x="15527" y="26842"/>
                    <a:pt x="16325" y="26798"/>
                  </a:cubicBezTo>
                  <a:close/>
                  <a:moveTo>
                    <a:pt x="39115" y="5201"/>
                  </a:moveTo>
                  <a:cubicBezTo>
                    <a:pt x="39518" y="6309"/>
                    <a:pt x="40086" y="7345"/>
                    <a:pt x="40656" y="8374"/>
                  </a:cubicBezTo>
                  <a:cubicBezTo>
                    <a:pt x="40743" y="8531"/>
                    <a:pt x="40833" y="8689"/>
                    <a:pt x="40923" y="8848"/>
                  </a:cubicBezTo>
                  <a:cubicBezTo>
                    <a:pt x="40531" y="8556"/>
                    <a:pt x="39975" y="8432"/>
                    <a:pt x="39527" y="8344"/>
                  </a:cubicBezTo>
                  <a:cubicBezTo>
                    <a:pt x="38601" y="8160"/>
                    <a:pt x="37648" y="8169"/>
                    <a:pt x="36709" y="8104"/>
                  </a:cubicBezTo>
                  <a:cubicBezTo>
                    <a:pt x="36403" y="8082"/>
                    <a:pt x="36092" y="8066"/>
                    <a:pt x="35782" y="8066"/>
                  </a:cubicBezTo>
                  <a:cubicBezTo>
                    <a:pt x="34999" y="8066"/>
                    <a:pt x="34221" y="8172"/>
                    <a:pt x="33532" y="8579"/>
                  </a:cubicBezTo>
                  <a:cubicBezTo>
                    <a:pt x="32894" y="8956"/>
                    <a:pt x="32409" y="9548"/>
                    <a:pt x="32606" y="10319"/>
                  </a:cubicBezTo>
                  <a:cubicBezTo>
                    <a:pt x="32709" y="10729"/>
                    <a:pt x="33068" y="11041"/>
                    <a:pt x="33380" y="11297"/>
                  </a:cubicBezTo>
                  <a:cubicBezTo>
                    <a:pt x="33915" y="11735"/>
                    <a:pt x="34441" y="12189"/>
                    <a:pt x="34971" y="12633"/>
                  </a:cubicBezTo>
                  <a:cubicBezTo>
                    <a:pt x="35910" y="13418"/>
                    <a:pt x="36888" y="14201"/>
                    <a:pt x="37937" y="14836"/>
                  </a:cubicBezTo>
                  <a:cubicBezTo>
                    <a:pt x="38178" y="14983"/>
                    <a:pt x="38409" y="15047"/>
                    <a:pt x="38627" y="15047"/>
                  </a:cubicBezTo>
                  <a:cubicBezTo>
                    <a:pt x="39103" y="15047"/>
                    <a:pt x="39522" y="14739"/>
                    <a:pt x="39872" y="14294"/>
                  </a:cubicBezTo>
                  <a:cubicBezTo>
                    <a:pt x="40291" y="13759"/>
                    <a:pt x="40604" y="13130"/>
                    <a:pt x="40875" y="12511"/>
                  </a:cubicBezTo>
                  <a:cubicBezTo>
                    <a:pt x="41220" y="11689"/>
                    <a:pt x="41559" y="10733"/>
                    <a:pt x="41438" y="9825"/>
                  </a:cubicBezTo>
                  <a:lnTo>
                    <a:pt x="41438" y="9825"/>
                  </a:lnTo>
                  <a:cubicBezTo>
                    <a:pt x="41457" y="9867"/>
                    <a:pt x="41477" y="9907"/>
                    <a:pt x="41493" y="9949"/>
                  </a:cubicBezTo>
                  <a:cubicBezTo>
                    <a:pt x="41690" y="10404"/>
                    <a:pt x="41694" y="10878"/>
                    <a:pt x="41672" y="11362"/>
                  </a:cubicBezTo>
                  <a:cubicBezTo>
                    <a:pt x="41649" y="11932"/>
                    <a:pt x="41542" y="13025"/>
                    <a:pt x="42037" y="13452"/>
                  </a:cubicBezTo>
                  <a:cubicBezTo>
                    <a:pt x="42147" y="13546"/>
                    <a:pt x="42263" y="13585"/>
                    <a:pt x="42379" y="13585"/>
                  </a:cubicBezTo>
                  <a:cubicBezTo>
                    <a:pt x="42623" y="13585"/>
                    <a:pt x="42870" y="13415"/>
                    <a:pt x="43077" y="13233"/>
                  </a:cubicBezTo>
                  <a:cubicBezTo>
                    <a:pt x="43115" y="13230"/>
                    <a:pt x="43150" y="13217"/>
                    <a:pt x="43178" y="13195"/>
                  </a:cubicBezTo>
                  <a:cubicBezTo>
                    <a:pt x="43652" y="13814"/>
                    <a:pt x="44067" y="14473"/>
                    <a:pt x="44446" y="15153"/>
                  </a:cubicBezTo>
                  <a:cubicBezTo>
                    <a:pt x="44818" y="15820"/>
                    <a:pt x="45167" y="16459"/>
                    <a:pt x="45202" y="17237"/>
                  </a:cubicBezTo>
                  <a:cubicBezTo>
                    <a:pt x="45208" y="17377"/>
                    <a:pt x="45203" y="17515"/>
                    <a:pt x="45192" y="17654"/>
                  </a:cubicBezTo>
                  <a:cubicBezTo>
                    <a:pt x="45152" y="17710"/>
                    <a:pt x="45145" y="17782"/>
                    <a:pt x="45170" y="17846"/>
                  </a:cubicBezTo>
                  <a:cubicBezTo>
                    <a:pt x="45107" y="18309"/>
                    <a:pt x="44967" y="18768"/>
                    <a:pt x="44841" y="19207"/>
                  </a:cubicBezTo>
                  <a:cubicBezTo>
                    <a:pt x="44680" y="19777"/>
                    <a:pt x="44521" y="20343"/>
                    <a:pt x="44304" y="20897"/>
                  </a:cubicBezTo>
                  <a:cubicBezTo>
                    <a:pt x="43839" y="22094"/>
                    <a:pt x="43203" y="23232"/>
                    <a:pt x="42453" y="24273"/>
                  </a:cubicBezTo>
                  <a:cubicBezTo>
                    <a:pt x="41894" y="25047"/>
                    <a:pt x="41223" y="25829"/>
                    <a:pt x="40399" y="26345"/>
                  </a:cubicBezTo>
                  <a:cubicBezTo>
                    <a:pt x="39413" y="26878"/>
                    <a:pt x="38361" y="27275"/>
                    <a:pt x="37270" y="27529"/>
                  </a:cubicBezTo>
                  <a:cubicBezTo>
                    <a:pt x="36004" y="27821"/>
                    <a:pt x="34716" y="27976"/>
                    <a:pt x="33518" y="28503"/>
                  </a:cubicBezTo>
                  <a:cubicBezTo>
                    <a:pt x="31416" y="29432"/>
                    <a:pt x="29960" y="31394"/>
                    <a:pt x="28602" y="33164"/>
                  </a:cubicBezTo>
                  <a:cubicBezTo>
                    <a:pt x="27897" y="34083"/>
                    <a:pt x="27189" y="35004"/>
                    <a:pt x="26375" y="35831"/>
                  </a:cubicBezTo>
                  <a:cubicBezTo>
                    <a:pt x="26354" y="35851"/>
                    <a:pt x="26332" y="35873"/>
                    <a:pt x="26310" y="35893"/>
                  </a:cubicBezTo>
                  <a:cubicBezTo>
                    <a:pt x="25743" y="33072"/>
                    <a:pt x="22585" y="31579"/>
                    <a:pt x="20063" y="30862"/>
                  </a:cubicBezTo>
                  <a:cubicBezTo>
                    <a:pt x="19329" y="30653"/>
                    <a:pt x="18587" y="30477"/>
                    <a:pt x="17848" y="30285"/>
                  </a:cubicBezTo>
                  <a:cubicBezTo>
                    <a:pt x="17427" y="30178"/>
                    <a:pt x="17012" y="30048"/>
                    <a:pt x="16607" y="29896"/>
                  </a:cubicBezTo>
                  <a:cubicBezTo>
                    <a:pt x="16275" y="29771"/>
                    <a:pt x="15859" y="29628"/>
                    <a:pt x="15701" y="29281"/>
                  </a:cubicBezTo>
                  <a:cubicBezTo>
                    <a:pt x="15593" y="29042"/>
                    <a:pt x="15696" y="28740"/>
                    <a:pt x="15853" y="28455"/>
                  </a:cubicBezTo>
                  <a:cubicBezTo>
                    <a:pt x="16233" y="28640"/>
                    <a:pt x="16570" y="28892"/>
                    <a:pt x="16787" y="29241"/>
                  </a:cubicBezTo>
                  <a:cubicBezTo>
                    <a:pt x="16829" y="29307"/>
                    <a:pt x="16886" y="29335"/>
                    <a:pt x="16944" y="29335"/>
                  </a:cubicBezTo>
                  <a:cubicBezTo>
                    <a:pt x="17093" y="29335"/>
                    <a:pt x="17246" y="29149"/>
                    <a:pt x="17139" y="28975"/>
                  </a:cubicBezTo>
                  <a:cubicBezTo>
                    <a:pt x="16890" y="28577"/>
                    <a:pt x="16510" y="28293"/>
                    <a:pt x="16085" y="28085"/>
                  </a:cubicBezTo>
                  <a:cubicBezTo>
                    <a:pt x="16170" y="27958"/>
                    <a:pt x="16251" y="27844"/>
                    <a:pt x="16306" y="27751"/>
                  </a:cubicBezTo>
                  <a:cubicBezTo>
                    <a:pt x="16672" y="27159"/>
                    <a:pt x="16884" y="26455"/>
                    <a:pt x="17397" y="25969"/>
                  </a:cubicBezTo>
                  <a:cubicBezTo>
                    <a:pt x="17574" y="26116"/>
                    <a:pt x="17713" y="26296"/>
                    <a:pt x="17784" y="26516"/>
                  </a:cubicBezTo>
                  <a:cubicBezTo>
                    <a:pt x="17816" y="26614"/>
                    <a:pt x="17889" y="26655"/>
                    <a:pt x="17966" y="26655"/>
                  </a:cubicBezTo>
                  <a:cubicBezTo>
                    <a:pt x="18102" y="26655"/>
                    <a:pt x="18249" y="26526"/>
                    <a:pt x="18193" y="26355"/>
                  </a:cubicBezTo>
                  <a:cubicBezTo>
                    <a:pt x="18110" y="26096"/>
                    <a:pt x="17958" y="25886"/>
                    <a:pt x="17768" y="25712"/>
                  </a:cubicBezTo>
                  <a:cubicBezTo>
                    <a:pt x="18787" y="25337"/>
                    <a:pt x="19905" y="25364"/>
                    <a:pt x="20969" y="25175"/>
                  </a:cubicBezTo>
                  <a:cubicBezTo>
                    <a:pt x="21826" y="25022"/>
                    <a:pt x="21276" y="23899"/>
                    <a:pt x="21024" y="23459"/>
                  </a:cubicBezTo>
                  <a:cubicBezTo>
                    <a:pt x="20792" y="23053"/>
                    <a:pt x="20574" y="22578"/>
                    <a:pt x="20607" y="22098"/>
                  </a:cubicBezTo>
                  <a:lnTo>
                    <a:pt x="20607" y="22098"/>
                  </a:lnTo>
                  <a:cubicBezTo>
                    <a:pt x="21047" y="22311"/>
                    <a:pt x="21464" y="22565"/>
                    <a:pt x="21855" y="22858"/>
                  </a:cubicBezTo>
                  <a:cubicBezTo>
                    <a:pt x="21898" y="22890"/>
                    <a:pt x="21942" y="22904"/>
                    <a:pt x="21984" y="22904"/>
                  </a:cubicBezTo>
                  <a:cubicBezTo>
                    <a:pt x="22166" y="22904"/>
                    <a:pt x="22311" y="22651"/>
                    <a:pt x="22127" y="22511"/>
                  </a:cubicBezTo>
                  <a:cubicBezTo>
                    <a:pt x="21705" y="22196"/>
                    <a:pt x="21254" y="21924"/>
                    <a:pt x="20780" y="21696"/>
                  </a:cubicBezTo>
                  <a:cubicBezTo>
                    <a:pt x="20967" y="21497"/>
                    <a:pt x="21272" y="21400"/>
                    <a:pt x="21539" y="21342"/>
                  </a:cubicBezTo>
                  <a:cubicBezTo>
                    <a:pt x="21937" y="21256"/>
                    <a:pt x="22348" y="21226"/>
                    <a:pt x="22763" y="21226"/>
                  </a:cubicBezTo>
                  <a:cubicBezTo>
                    <a:pt x="23619" y="21226"/>
                    <a:pt x="24493" y="21356"/>
                    <a:pt x="25318" y="21405"/>
                  </a:cubicBezTo>
                  <a:cubicBezTo>
                    <a:pt x="25587" y="21422"/>
                    <a:pt x="25857" y="21431"/>
                    <a:pt x="26126" y="21431"/>
                  </a:cubicBezTo>
                  <a:cubicBezTo>
                    <a:pt x="26407" y="21431"/>
                    <a:pt x="26687" y="21421"/>
                    <a:pt x="26967" y="21397"/>
                  </a:cubicBezTo>
                  <a:cubicBezTo>
                    <a:pt x="27403" y="21360"/>
                    <a:pt x="27912" y="21304"/>
                    <a:pt x="28260" y="21012"/>
                  </a:cubicBezTo>
                  <a:cubicBezTo>
                    <a:pt x="28771" y="20581"/>
                    <a:pt x="28362" y="19891"/>
                    <a:pt x="28060" y="19477"/>
                  </a:cubicBezTo>
                  <a:cubicBezTo>
                    <a:pt x="27505" y="18716"/>
                    <a:pt x="26807" y="18064"/>
                    <a:pt x="26367" y="17220"/>
                  </a:cubicBezTo>
                  <a:cubicBezTo>
                    <a:pt x="26087" y="16680"/>
                    <a:pt x="26038" y="16099"/>
                    <a:pt x="26370" y="15570"/>
                  </a:cubicBezTo>
                  <a:cubicBezTo>
                    <a:pt x="26517" y="15340"/>
                    <a:pt x="26707" y="15142"/>
                    <a:pt x="26929" y="14983"/>
                  </a:cubicBezTo>
                  <a:cubicBezTo>
                    <a:pt x="27241" y="15242"/>
                    <a:pt x="27536" y="15522"/>
                    <a:pt x="27813" y="15822"/>
                  </a:cubicBezTo>
                  <a:cubicBezTo>
                    <a:pt x="27862" y="15875"/>
                    <a:pt x="27921" y="15897"/>
                    <a:pt x="27980" y="15897"/>
                  </a:cubicBezTo>
                  <a:cubicBezTo>
                    <a:pt x="28149" y="15897"/>
                    <a:pt x="28308" y="15712"/>
                    <a:pt x="28165" y="15557"/>
                  </a:cubicBezTo>
                  <a:cubicBezTo>
                    <a:pt x="27902" y="15272"/>
                    <a:pt x="27621" y="15003"/>
                    <a:pt x="27326" y="14751"/>
                  </a:cubicBezTo>
                  <a:cubicBezTo>
                    <a:pt x="27493" y="14674"/>
                    <a:pt x="27668" y="14621"/>
                    <a:pt x="27848" y="14588"/>
                  </a:cubicBezTo>
                  <a:cubicBezTo>
                    <a:pt x="27994" y="14562"/>
                    <a:pt x="28140" y="14551"/>
                    <a:pt x="28286" y="14551"/>
                  </a:cubicBezTo>
                  <a:cubicBezTo>
                    <a:pt x="29165" y="14551"/>
                    <a:pt x="30045" y="14974"/>
                    <a:pt x="30797" y="15368"/>
                  </a:cubicBezTo>
                  <a:cubicBezTo>
                    <a:pt x="31707" y="15847"/>
                    <a:pt x="32614" y="16338"/>
                    <a:pt x="33600" y="16646"/>
                  </a:cubicBezTo>
                  <a:cubicBezTo>
                    <a:pt x="33873" y="16732"/>
                    <a:pt x="34404" y="16906"/>
                    <a:pt x="34851" y="16906"/>
                  </a:cubicBezTo>
                  <a:cubicBezTo>
                    <a:pt x="35173" y="16906"/>
                    <a:pt x="35452" y="16816"/>
                    <a:pt x="35562" y="16539"/>
                  </a:cubicBezTo>
                  <a:cubicBezTo>
                    <a:pt x="35834" y="15861"/>
                    <a:pt x="34579" y="15135"/>
                    <a:pt x="34197" y="14835"/>
                  </a:cubicBezTo>
                  <a:cubicBezTo>
                    <a:pt x="33315" y="14141"/>
                    <a:pt x="32426" y="13645"/>
                    <a:pt x="31391" y="13220"/>
                  </a:cubicBezTo>
                  <a:cubicBezTo>
                    <a:pt x="30325" y="12779"/>
                    <a:pt x="29318" y="12137"/>
                    <a:pt x="29351" y="10886"/>
                  </a:cubicBezTo>
                  <a:lnTo>
                    <a:pt x="29351" y="10886"/>
                  </a:lnTo>
                  <a:cubicBezTo>
                    <a:pt x="29830" y="10893"/>
                    <a:pt x="30309" y="10960"/>
                    <a:pt x="30706" y="11180"/>
                  </a:cubicBezTo>
                  <a:cubicBezTo>
                    <a:pt x="30741" y="11199"/>
                    <a:pt x="30774" y="11208"/>
                    <a:pt x="30805" y="11208"/>
                  </a:cubicBezTo>
                  <a:cubicBezTo>
                    <a:pt x="30993" y="11208"/>
                    <a:pt x="31091" y="10893"/>
                    <a:pt x="30881" y="10776"/>
                  </a:cubicBezTo>
                  <a:cubicBezTo>
                    <a:pt x="30440" y="10533"/>
                    <a:pt x="29913" y="10462"/>
                    <a:pt x="29393" y="10456"/>
                  </a:cubicBezTo>
                  <a:cubicBezTo>
                    <a:pt x="29640" y="8623"/>
                    <a:pt x="30742" y="6594"/>
                    <a:pt x="32272" y="5583"/>
                  </a:cubicBezTo>
                  <a:cubicBezTo>
                    <a:pt x="32305" y="5561"/>
                    <a:pt x="32330" y="5531"/>
                    <a:pt x="32347" y="5496"/>
                  </a:cubicBezTo>
                  <a:cubicBezTo>
                    <a:pt x="33106" y="5361"/>
                    <a:pt x="33889" y="5320"/>
                    <a:pt x="34616" y="5291"/>
                  </a:cubicBezTo>
                  <a:cubicBezTo>
                    <a:pt x="34836" y="5283"/>
                    <a:pt x="35058" y="5280"/>
                    <a:pt x="35280" y="5280"/>
                  </a:cubicBezTo>
                  <a:cubicBezTo>
                    <a:pt x="35961" y="5280"/>
                    <a:pt x="36648" y="5310"/>
                    <a:pt x="37332" y="5310"/>
                  </a:cubicBezTo>
                  <a:cubicBezTo>
                    <a:pt x="37930" y="5310"/>
                    <a:pt x="38526" y="5287"/>
                    <a:pt x="39115" y="5201"/>
                  </a:cubicBezTo>
                  <a:close/>
                  <a:moveTo>
                    <a:pt x="19866" y="36358"/>
                  </a:moveTo>
                  <a:cubicBezTo>
                    <a:pt x="20358" y="36358"/>
                    <a:pt x="20833" y="36491"/>
                    <a:pt x="21274" y="36847"/>
                  </a:cubicBezTo>
                  <a:cubicBezTo>
                    <a:pt x="21943" y="37388"/>
                    <a:pt x="22183" y="38312"/>
                    <a:pt x="21940" y="39121"/>
                  </a:cubicBezTo>
                  <a:cubicBezTo>
                    <a:pt x="21940" y="39124"/>
                    <a:pt x="21938" y="39128"/>
                    <a:pt x="21938" y="39131"/>
                  </a:cubicBezTo>
                  <a:cubicBezTo>
                    <a:pt x="21471" y="39401"/>
                    <a:pt x="20996" y="39665"/>
                    <a:pt x="20518" y="39918"/>
                  </a:cubicBezTo>
                  <a:cubicBezTo>
                    <a:pt x="20192" y="38781"/>
                    <a:pt x="19786" y="37640"/>
                    <a:pt x="19708" y="36450"/>
                  </a:cubicBezTo>
                  <a:lnTo>
                    <a:pt x="19708" y="36452"/>
                  </a:lnTo>
                  <a:cubicBezTo>
                    <a:pt x="19706" y="36422"/>
                    <a:pt x="19698" y="36392"/>
                    <a:pt x="19684" y="36363"/>
                  </a:cubicBezTo>
                  <a:cubicBezTo>
                    <a:pt x="19745" y="36360"/>
                    <a:pt x="19806" y="36358"/>
                    <a:pt x="19866" y="36358"/>
                  </a:cubicBezTo>
                  <a:close/>
                  <a:moveTo>
                    <a:pt x="13442" y="27904"/>
                  </a:moveTo>
                  <a:cubicBezTo>
                    <a:pt x="13784" y="27928"/>
                    <a:pt x="14123" y="27969"/>
                    <a:pt x="14460" y="28033"/>
                  </a:cubicBezTo>
                  <a:cubicBezTo>
                    <a:pt x="14802" y="28091"/>
                    <a:pt x="15139" y="28178"/>
                    <a:pt x="15467" y="28293"/>
                  </a:cubicBezTo>
                  <a:cubicBezTo>
                    <a:pt x="15389" y="28438"/>
                    <a:pt x="15327" y="28593"/>
                    <a:pt x="15282" y="28752"/>
                  </a:cubicBezTo>
                  <a:cubicBezTo>
                    <a:pt x="14922" y="30111"/>
                    <a:pt x="16847" y="30472"/>
                    <a:pt x="17779" y="30719"/>
                  </a:cubicBezTo>
                  <a:cubicBezTo>
                    <a:pt x="19446" y="31159"/>
                    <a:pt x="21054" y="31569"/>
                    <a:pt x="22599" y="32353"/>
                  </a:cubicBezTo>
                  <a:cubicBezTo>
                    <a:pt x="24182" y="33154"/>
                    <a:pt x="25678" y="34368"/>
                    <a:pt x="25923" y="36237"/>
                  </a:cubicBezTo>
                  <a:cubicBezTo>
                    <a:pt x="25925" y="36243"/>
                    <a:pt x="25927" y="36252"/>
                    <a:pt x="25928" y="36260"/>
                  </a:cubicBezTo>
                  <a:cubicBezTo>
                    <a:pt x="25077" y="37052"/>
                    <a:pt x="24128" y="37746"/>
                    <a:pt x="23157" y="38380"/>
                  </a:cubicBezTo>
                  <a:cubicBezTo>
                    <a:pt x="22921" y="38534"/>
                    <a:pt x="22682" y="38685"/>
                    <a:pt x="22440" y="38832"/>
                  </a:cubicBezTo>
                  <a:cubicBezTo>
                    <a:pt x="22600" y="37518"/>
                    <a:pt x="21783" y="36293"/>
                    <a:pt x="20443" y="35955"/>
                  </a:cubicBezTo>
                  <a:cubicBezTo>
                    <a:pt x="20256" y="35907"/>
                    <a:pt x="20064" y="35887"/>
                    <a:pt x="19869" y="35887"/>
                  </a:cubicBezTo>
                  <a:cubicBezTo>
                    <a:pt x="19132" y="35887"/>
                    <a:pt x="18361" y="36180"/>
                    <a:pt x="17704" y="36420"/>
                  </a:cubicBezTo>
                  <a:cubicBezTo>
                    <a:pt x="16570" y="36836"/>
                    <a:pt x="15486" y="37378"/>
                    <a:pt x="14361" y="37816"/>
                  </a:cubicBezTo>
                  <a:cubicBezTo>
                    <a:pt x="13939" y="37982"/>
                    <a:pt x="13517" y="38143"/>
                    <a:pt x="13094" y="38302"/>
                  </a:cubicBezTo>
                  <a:cubicBezTo>
                    <a:pt x="13089" y="38302"/>
                    <a:pt x="13085" y="38301"/>
                    <a:pt x="13081" y="38301"/>
                  </a:cubicBezTo>
                  <a:cubicBezTo>
                    <a:pt x="13030" y="38301"/>
                    <a:pt x="12982" y="38320"/>
                    <a:pt x="12945" y="38357"/>
                  </a:cubicBezTo>
                  <a:cubicBezTo>
                    <a:pt x="11012" y="39072"/>
                    <a:pt x="9047" y="39703"/>
                    <a:pt x="7027" y="40130"/>
                  </a:cubicBezTo>
                  <a:cubicBezTo>
                    <a:pt x="5989" y="40349"/>
                    <a:pt x="4932" y="40509"/>
                    <a:pt x="3872" y="40577"/>
                  </a:cubicBezTo>
                  <a:cubicBezTo>
                    <a:pt x="3674" y="40589"/>
                    <a:pt x="3448" y="40602"/>
                    <a:pt x="3214" y="40602"/>
                  </a:cubicBezTo>
                  <a:cubicBezTo>
                    <a:pt x="2610" y="40602"/>
                    <a:pt x="1948" y="40518"/>
                    <a:pt x="1547" y="40125"/>
                  </a:cubicBezTo>
                  <a:cubicBezTo>
                    <a:pt x="2082" y="39358"/>
                    <a:pt x="2853" y="38731"/>
                    <a:pt x="3552" y="38147"/>
                  </a:cubicBezTo>
                  <a:cubicBezTo>
                    <a:pt x="4506" y="37351"/>
                    <a:pt x="5487" y="36585"/>
                    <a:pt x="6473" y="35831"/>
                  </a:cubicBezTo>
                  <a:cubicBezTo>
                    <a:pt x="7469" y="35072"/>
                    <a:pt x="8510" y="34342"/>
                    <a:pt x="9674" y="33870"/>
                  </a:cubicBezTo>
                  <a:cubicBezTo>
                    <a:pt x="9759" y="33838"/>
                    <a:pt x="9814" y="33756"/>
                    <a:pt x="9809" y="33666"/>
                  </a:cubicBezTo>
                  <a:cubicBezTo>
                    <a:pt x="9811" y="33618"/>
                    <a:pt x="9796" y="33571"/>
                    <a:pt x="9769" y="33533"/>
                  </a:cubicBezTo>
                  <a:cubicBezTo>
                    <a:pt x="9677" y="33394"/>
                    <a:pt x="9842" y="33062"/>
                    <a:pt x="9893" y="32932"/>
                  </a:cubicBezTo>
                  <a:cubicBezTo>
                    <a:pt x="10019" y="32598"/>
                    <a:pt x="10186" y="32277"/>
                    <a:pt x="10346" y="31958"/>
                  </a:cubicBezTo>
                  <a:cubicBezTo>
                    <a:pt x="10620" y="31419"/>
                    <a:pt x="10983" y="30860"/>
                    <a:pt x="11102" y="30261"/>
                  </a:cubicBezTo>
                  <a:cubicBezTo>
                    <a:pt x="11115" y="30206"/>
                    <a:pt x="11104" y="30148"/>
                    <a:pt x="11070" y="30103"/>
                  </a:cubicBezTo>
                  <a:cubicBezTo>
                    <a:pt x="11601" y="29467"/>
                    <a:pt x="12191" y="28884"/>
                    <a:pt x="12835" y="28361"/>
                  </a:cubicBezTo>
                  <a:cubicBezTo>
                    <a:pt x="13029" y="28205"/>
                    <a:pt x="13232" y="28051"/>
                    <a:pt x="13442" y="27904"/>
                  </a:cubicBezTo>
                  <a:close/>
                  <a:moveTo>
                    <a:pt x="19281" y="36413"/>
                  </a:moveTo>
                  <a:lnTo>
                    <a:pt x="19281" y="36413"/>
                  </a:lnTo>
                  <a:cubicBezTo>
                    <a:pt x="19272" y="36440"/>
                    <a:pt x="19269" y="36470"/>
                    <a:pt x="19271" y="36499"/>
                  </a:cubicBezTo>
                  <a:cubicBezTo>
                    <a:pt x="19354" y="37733"/>
                    <a:pt x="19778" y="38921"/>
                    <a:pt x="20115" y="40102"/>
                  </a:cubicBezTo>
                  <a:cubicBezTo>
                    <a:pt x="20118" y="40110"/>
                    <a:pt x="20121" y="40118"/>
                    <a:pt x="20125" y="40125"/>
                  </a:cubicBezTo>
                  <a:cubicBezTo>
                    <a:pt x="19741" y="40327"/>
                    <a:pt x="19354" y="40525"/>
                    <a:pt x="18969" y="40724"/>
                  </a:cubicBezTo>
                  <a:cubicBezTo>
                    <a:pt x="18712" y="39387"/>
                    <a:pt x="18340" y="38071"/>
                    <a:pt x="18193" y="36717"/>
                  </a:cubicBezTo>
                  <a:lnTo>
                    <a:pt x="18193" y="36717"/>
                  </a:lnTo>
                  <a:cubicBezTo>
                    <a:pt x="18328" y="36670"/>
                    <a:pt x="18465" y="36625"/>
                    <a:pt x="18600" y="36582"/>
                  </a:cubicBezTo>
                  <a:cubicBezTo>
                    <a:pt x="18824" y="36512"/>
                    <a:pt x="19051" y="36455"/>
                    <a:pt x="19281" y="36413"/>
                  </a:cubicBezTo>
                  <a:close/>
                  <a:moveTo>
                    <a:pt x="17768" y="36872"/>
                  </a:moveTo>
                  <a:cubicBezTo>
                    <a:pt x="17930" y="38242"/>
                    <a:pt x="18312" y="39576"/>
                    <a:pt x="18560" y="40931"/>
                  </a:cubicBezTo>
                  <a:cubicBezTo>
                    <a:pt x="18080" y="41178"/>
                    <a:pt x="17599" y="41426"/>
                    <a:pt x="17122" y="41680"/>
                  </a:cubicBezTo>
                  <a:cubicBezTo>
                    <a:pt x="17080" y="41701"/>
                    <a:pt x="17039" y="41725"/>
                    <a:pt x="16995" y="41746"/>
                  </a:cubicBezTo>
                  <a:cubicBezTo>
                    <a:pt x="16690" y="40340"/>
                    <a:pt x="16503" y="38897"/>
                    <a:pt x="16422" y="37463"/>
                  </a:cubicBezTo>
                  <a:lnTo>
                    <a:pt x="16422" y="37464"/>
                  </a:lnTo>
                  <a:cubicBezTo>
                    <a:pt x="16420" y="37453"/>
                    <a:pt x="16418" y="37443"/>
                    <a:pt x="16417" y="37433"/>
                  </a:cubicBezTo>
                  <a:cubicBezTo>
                    <a:pt x="16864" y="37238"/>
                    <a:pt x="17312" y="37044"/>
                    <a:pt x="17768" y="36872"/>
                  </a:cubicBezTo>
                  <a:close/>
                  <a:moveTo>
                    <a:pt x="15991" y="37618"/>
                  </a:moveTo>
                  <a:cubicBezTo>
                    <a:pt x="16078" y="39054"/>
                    <a:pt x="16270" y="40500"/>
                    <a:pt x="16582" y="41905"/>
                  </a:cubicBezTo>
                  <a:cubicBezTo>
                    <a:pt x="16587" y="41923"/>
                    <a:pt x="16593" y="41942"/>
                    <a:pt x="16602" y="41958"/>
                  </a:cubicBezTo>
                  <a:cubicBezTo>
                    <a:pt x="16265" y="42140"/>
                    <a:pt x="15928" y="42322"/>
                    <a:pt x="15591" y="42502"/>
                  </a:cubicBezTo>
                  <a:cubicBezTo>
                    <a:pt x="15409" y="41008"/>
                    <a:pt x="14797" y="39565"/>
                    <a:pt x="14990" y="38042"/>
                  </a:cubicBezTo>
                  <a:lnTo>
                    <a:pt x="14990" y="38042"/>
                  </a:lnTo>
                  <a:lnTo>
                    <a:pt x="14990" y="38043"/>
                  </a:lnTo>
                  <a:cubicBezTo>
                    <a:pt x="15127" y="37987"/>
                    <a:pt x="15264" y="37930"/>
                    <a:pt x="15399" y="37873"/>
                  </a:cubicBezTo>
                  <a:cubicBezTo>
                    <a:pt x="15598" y="37790"/>
                    <a:pt x="15794" y="37703"/>
                    <a:pt x="15991" y="37618"/>
                  </a:cubicBezTo>
                  <a:close/>
                  <a:moveTo>
                    <a:pt x="14530" y="38228"/>
                  </a:moveTo>
                  <a:lnTo>
                    <a:pt x="14530" y="38228"/>
                  </a:lnTo>
                  <a:cubicBezTo>
                    <a:pt x="14415" y="39761"/>
                    <a:pt x="15027" y="41208"/>
                    <a:pt x="15172" y="42724"/>
                  </a:cubicBezTo>
                  <a:cubicBezTo>
                    <a:pt x="14693" y="42974"/>
                    <a:pt x="14210" y="43216"/>
                    <a:pt x="13718" y="43443"/>
                  </a:cubicBezTo>
                  <a:cubicBezTo>
                    <a:pt x="13372" y="41900"/>
                    <a:pt x="13242" y="40260"/>
                    <a:pt x="13322" y="38687"/>
                  </a:cubicBezTo>
                  <a:cubicBezTo>
                    <a:pt x="13726" y="38537"/>
                    <a:pt x="14128" y="38385"/>
                    <a:pt x="14530" y="38228"/>
                  </a:cubicBezTo>
                  <a:close/>
                  <a:moveTo>
                    <a:pt x="3862" y="41041"/>
                  </a:moveTo>
                  <a:lnTo>
                    <a:pt x="3862" y="41043"/>
                  </a:lnTo>
                  <a:cubicBezTo>
                    <a:pt x="3662" y="41902"/>
                    <a:pt x="3814" y="42774"/>
                    <a:pt x="3794" y="43646"/>
                  </a:cubicBezTo>
                  <a:cubicBezTo>
                    <a:pt x="3610" y="43633"/>
                    <a:pt x="3427" y="43626"/>
                    <a:pt x="3243" y="43626"/>
                  </a:cubicBezTo>
                  <a:cubicBezTo>
                    <a:pt x="2994" y="43626"/>
                    <a:pt x="2745" y="43638"/>
                    <a:pt x="2496" y="43661"/>
                  </a:cubicBezTo>
                  <a:cubicBezTo>
                    <a:pt x="2536" y="43618"/>
                    <a:pt x="2554" y="43558"/>
                    <a:pt x="2548" y="43500"/>
                  </a:cubicBezTo>
                  <a:cubicBezTo>
                    <a:pt x="2516" y="43131"/>
                    <a:pt x="2618" y="42734"/>
                    <a:pt x="2681" y="42374"/>
                  </a:cubicBezTo>
                  <a:cubicBezTo>
                    <a:pt x="2760" y="41933"/>
                    <a:pt x="2855" y="41495"/>
                    <a:pt x="2960" y="41059"/>
                  </a:cubicBezTo>
                  <a:cubicBezTo>
                    <a:pt x="3062" y="41064"/>
                    <a:pt x="3164" y="41066"/>
                    <a:pt x="3266" y="41066"/>
                  </a:cubicBezTo>
                  <a:cubicBezTo>
                    <a:pt x="3465" y="41066"/>
                    <a:pt x="3664" y="41057"/>
                    <a:pt x="3862" y="41041"/>
                  </a:cubicBezTo>
                  <a:close/>
                  <a:moveTo>
                    <a:pt x="12877" y="38847"/>
                  </a:moveTo>
                  <a:cubicBezTo>
                    <a:pt x="12815" y="40437"/>
                    <a:pt x="12952" y="42077"/>
                    <a:pt x="13312" y="43621"/>
                  </a:cubicBezTo>
                  <a:cubicBezTo>
                    <a:pt x="12982" y="43763"/>
                    <a:pt x="12647" y="43895"/>
                    <a:pt x="12308" y="44015"/>
                  </a:cubicBezTo>
                  <a:cubicBezTo>
                    <a:pt x="11973" y="42531"/>
                    <a:pt x="11854" y="40982"/>
                    <a:pt x="11824" y="39464"/>
                  </a:cubicBezTo>
                  <a:cubicBezTo>
                    <a:pt x="11821" y="39348"/>
                    <a:pt x="11746" y="39289"/>
                    <a:pt x="11659" y="39278"/>
                  </a:cubicBezTo>
                  <a:cubicBezTo>
                    <a:pt x="11816" y="39223"/>
                    <a:pt x="11973" y="39169"/>
                    <a:pt x="12129" y="39114"/>
                  </a:cubicBezTo>
                  <a:cubicBezTo>
                    <a:pt x="12380" y="39027"/>
                    <a:pt x="12628" y="38937"/>
                    <a:pt x="12877" y="38847"/>
                  </a:cubicBezTo>
                  <a:close/>
                  <a:moveTo>
                    <a:pt x="1312" y="40505"/>
                  </a:moveTo>
                  <a:cubicBezTo>
                    <a:pt x="1640" y="40791"/>
                    <a:pt x="2062" y="40944"/>
                    <a:pt x="2521" y="41014"/>
                  </a:cubicBezTo>
                  <a:cubicBezTo>
                    <a:pt x="2323" y="41807"/>
                    <a:pt x="2042" y="42729"/>
                    <a:pt x="2112" y="43546"/>
                  </a:cubicBezTo>
                  <a:cubicBezTo>
                    <a:pt x="2114" y="43606"/>
                    <a:pt x="2146" y="43663"/>
                    <a:pt x="2196" y="43698"/>
                  </a:cubicBezTo>
                  <a:cubicBezTo>
                    <a:pt x="1722" y="43767"/>
                    <a:pt x="1258" y="43893"/>
                    <a:pt x="818" y="44077"/>
                  </a:cubicBezTo>
                  <a:cubicBezTo>
                    <a:pt x="803" y="44065"/>
                    <a:pt x="788" y="44055"/>
                    <a:pt x="773" y="44047"/>
                  </a:cubicBezTo>
                  <a:cubicBezTo>
                    <a:pt x="624" y="43023"/>
                    <a:pt x="716" y="41965"/>
                    <a:pt x="1082" y="40994"/>
                  </a:cubicBezTo>
                  <a:lnTo>
                    <a:pt x="1082" y="40996"/>
                  </a:lnTo>
                  <a:cubicBezTo>
                    <a:pt x="1147" y="40827"/>
                    <a:pt x="1223" y="40662"/>
                    <a:pt x="1312" y="40505"/>
                  </a:cubicBezTo>
                  <a:close/>
                  <a:moveTo>
                    <a:pt x="7152" y="40557"/>
                  </a:moveTo>
                  <a:lnTo>
                    <a:pt x="7152" y="40557"/>
                  </a:lnTo>
                  <a:cubicBezTo>
                    <a:pt x="7462" y="41755"/>
                    <a:pt x="6892" y="43158"/>
                    <a:pt x="7397" y="44300"/>
                  </a:cubicBezTo>
                  <a:cubicBezTo>
                    <a:pt x="6903" y="44195"/>
                    <a:pt x="6411" y="44079"/>
                    <a:pt x="5919" y="43972"/>
                  </a:cubicBezTo>
                  <a:cubicBezTo>
                    <a:pt x="5889" y="42999"/>
                    <a:pt x="5854" y="42025"/>
                    <a:pt x="6004" y="41059"/>
                  </a:cubicBezTo>
                  <a:cubicBezTo>
                    <a:pt x="6028" y="40902"/>
                    <a:pt x="5903" y="40811"/>
                    <a:pt x="5781" y="40811"/>
                  </a:cubicBezTo>
                  <a:cubicBezTo>
                    <a:pt x="5684" y="40811"/>
                    <a:pt x="5588" y="40868"/>
                    <a:pt x="5569" y="40992"/>
                  </a:cubicBezTo>
                  <a:cubicBezTo>
                    <a:pt x="5420" y="41948"/>
                    <a:pt x="5449" y="42916"/>
                    <a:pt x="5477" y="43878"/>
                  </a:cubicBezTo>
                  <a:cubicBezTo>
                    <a:pt x="5062" y="43797"/>
                    <a:pt x="4645" y="43728"/>
                    <a:pt x="4228" y="43683"/>
                  </a:cubicBezTo>
                  <a:cubicBezTo>
                    <a:pt x="4246" y="42811"/>
                    <a:pt x="4094" y="41927"/>
                    <a:pt x="4306" y="41068"/>
                  </a:cubicBezTo>
                  <a:cubicBezTo>
                    <a:pt x="4311" y="41046"/>
                    <a:pt x="4313" y="41023"/>
                    <a:pt x="4311" y="41001"/>
                  </a:cubicBezTo>
                  <a:cubicBezTo>
                    <a:pt x="4650" y="40962"/>
                    <a:pt x="4970" y="40917"/>
                    <a:pt x="5252" y="40881"/>
                  </a:cubicBezTo>
                  <a:cubicBezTo>
                    <a:pt x="5891" y="40799"/>
                    <a:pt x="6523" y="40689"/>
                    <a:pt x="7152" y="40557"/>
                  </a:cubicBezTo>
                  <a:close/>
                  <a:moveTo>
                    <a:pt x="11449" y="39349"/>
                  </a:moveTo>
                  <a:cubicBezTo>
                    <a:pt x="11407" y="39391"/>
                    <a:pt x="11384" y="39451"/>
                    <a:pt x="11387" y="39511"/>
                  </a:cubicBezTo>
                  <a:cubicBezTo>
                    <a:pt x="11417" y="41054"/>
                    <a:pt x="11537" y="42627"/>
                    <a:pt x="11886" y="44134"/>
                  </a:cubicBezTo>
                  <a:cubicBezTo>
                    <a:pt x="11888" y="44140"/>
                    <a:pt x="11891" y="44147"/>
                    <a:pt x="11893" y="44155"/>
                  </a:cubicBezTo>
                  <a:cubicBezTo>
                    <a:pt x="11806" y="44182"/>
                    <a:pt x="11719" y="44210"/>
                    <a:pt x="11632" y="44235"/>
                  </a:cubicBezTo>
                  <a:cubicBezTo>
                    <a:pt x="11085" y="44397"/>
                    <a:pt x="10521" y="44501"/>
                    <a:pt x="9953" y="44544"/>
                  </a:cubicBezTo>
                  <a:cubicBezTo>
                    <a:pt x="9757" y="43018"/>
                    <a:pt x="9647" y="41468"/>
                    <a:pt x="9812" y="39935"/>
                  </a:cubicBezTo>
                  <a:lnTo>
                    <a:pt x="9812" y="39935"/>
                  </a:lnTo>
                  <a:lnTo>
                    <a:pt x="9812" y="39937"/>
                  </a:lnTo>
                  <a:cubicBezTo>
                    <a:pt x="9814" y="39915"/>
                    <a:pt x="9814" y="39895"/>
                    <a:pt x="9811" y="39873"/>
                  </a:cubicBezTo>
                  <a:cubicBezTo>
                    <a:pt x="10360" y="39710"/>
                    <a:pt x="10907" y="39533"/>
                    <a:pt x="11449" y="39349"/>
                  </a:cubicBezTo>
                  <a:close/>
                  <a:moveTo>
                    <a:pt x="9365" y="40005"/>
                  </a:moveTo>
                  <a:lnTo>
                    <a:pt x="9365" y="40005"/>
                  </a:lnTo>
                  <a:cubicBezTo>
                    <a:pt x="9217" y="41521"/>
                    <a:pt x="9320" y="43054"/>
                    <a:pt x="9512" y="44561"/>
                  </a:cubicBezTo>
                  <a:cubicBezTo>
                    <a:pt x="9486" y="44561"/>
                    <a:pt x="9460" y="44561"/>
                    <a:pt x="9433" y="44561"/>
                  </a:cubicBezTo>
                  <a:cubicBezTo>
                    <a:pt x="9171" y="44561"/>
                    <a:pt x="8907" y="44546"/>
                    <a:pt x="8646" y="44516"/>
                  </a:cubicBezTo>
                  <a:cubicBezTo>
                    <a:pt x="8383" y="44482"/>
                    <a:pt x="8123" y="44441"/>
                    <a:pt x="7862" y="44392"/>
                  </a:cubicBezTo>
                  <a:cubicBezTo>
                    <a:pt x="7879" y="44332"/>
                    <a:pt x="7869" y="44269"/>
                    <a:pt x="7839" y="44217"/>
                  </a:cubicBezTo>
                  <a:cubicBezTo>
                    <a:pt x="7522" y="43655"/>
                    <a:pt x="7651" y="42841"/>
                    <a:pt x="7677" y="42227"/>
                  </a:cubicBezTo>
                  <a:cubicBezTo>
                    <a:pt x="7702" y="41636"/>
                    <a:pt x="7719" y="41041"/>
                    <a:pt x="7577" y="40465"/>
                  </a:cubicBezTo>
                  <a:cubicBezTo>
                    <a:pt x="8178" y="40329"/>
                    <a:pt x="8773" y="40175"/>
                    <a:pt x="9365" y="40005"/>
                  </a:cubicBezTo>
                  <a:close/>
                  <a:moveTo>
                    <a:pt x="47619" y="20733"/>
                  </a:moveTo>
                  <a:cubicBezTo>
                    <a:pt x="47711" y="20733"/>
                    <a:pt x="47806" y="20762"/>
                    <a:pt x="47904" y="20832"/>
                  </a:cubicBezTo>
                  <a:cubicBezTo>
                    <a:pt x="48171" y="21020"/>
                    <a:pt x="48343" y="21352"/>
                    <a:pt x="48501" y="21627"/>
                  </a:cubicBezTo>
                  <a:cubicBezTo>
                    <a:pt x="48882" y="22293"/>
                    <a:pt x="49214" y="22790"/>
                    <a:pt x="49827" y="23272"/>
                  </a:cubicBezTo>
                  <a:cubicBezTo>
                    <a:pt x="50621" y="23894"/>
                    <a:pt x="51924" y="24605"/>
                    <a:pt x="51732" y="25793"/>
                  </a:cubicBezTo>
                  <a:lnTo>
                    <a:pt x="51734" y="25793"/>
                  </a:lnTo>
                  <a:cubicBezTo>
                    <a:pt x="51626" y="26466"/>
                    <a:pt x="51179" y="27089"/>
                    <a:pt x="50712" y="27641"/>
                  </a:cubicBezTo>
                  <a:cubicBezTo>
                    <a:pt x="50705" y="26673"/>
                    <a:pt x="50493" y="25722"/>
                    <a:pt x="50506" y="24755"/>
                  </a:cubicBezTo>
                  <a:cubicBezTo>
                    <a:pt x="50509" y="24625"/>
                    <a:pt x="50418" y="24565"/>
                    <a:pt x="50319" y="24565"/>
                  </a:cubicBezTo>
                  <a:cubicBezTo>
                    <a:pt x="50202" y="24565"/>
                    <a:pt x="50072" y="24650"/>
                    <a:pt x="50069" y="24802"/>
                  </a:cubicBezTo>
                  <a:cubicBezTo>
                    <a:pt x="50054" y="25819"/>
                    <a:pt x="50291" y="26820"/>
                    <a:pt x="50274" y="27838"/>
                  </a:cubicBezTo>
                  <a:cubicBezTo>
                    <a:pt x="50273" y="27934"/>
                    <a:pt x="50321" y="27989"/>
                    <a:pt x="50386" y="28014"/>
                  </a:cubicBezTo>
                  <a:cubicBezTo>
                    <a:pt x="50313" y="28098"/>
                    <a:pt x="50239" y="28181"/>
                    <a:pt x="50169" y="28260"/>
                  </a:cubicBezTo>
                  <a:cubicBezTo>
                    <a:pt x="49984" y="28470"/>
                    <a:pt x="49791" y="28670"/>
                    <a:pt x="49591" y="28865"/>
                  </a:cubicBezTo>
                  <a:cubicBezTo>
                    <a:pt x="49265" y="27277"/>
                    <a:pt x="49137" y="25656"/>
                    <a:pt x="49090" y="24039"/>
                  </a:cubicBezTo>
                  <a:cubicBezTo>
                    <a:pt x="49086" y="23909"/>
                    <a:pt x="48992" y="23848"/>
                    <a:pt x="48893" y="23848"/>
                  </a:cubicBezTo>
                  <a:cubicBezTo>
                    <a:pt x="48774" y="23848"/>
                    <a:pt x="48648" y="23933"/>
                    <a:pt x="48651" y="24084"/>
                  </a:cubicBezTo>
                  <a:cubicBezTo>
                    <a:pt x="48700" y="25727"/>
                    <a:pt x="48830" y="27374"/>
                    <a:pt x="49167" y="28985"/>
                  </a:cubicBezTo>
                  <a:cubicBezTo>
                    <a:pt x="49180" y="29055"/>
                    <a:pt x="49225" y="29114"/>
                    <a:pt x="49290" y="29144"/>
                  </a:cubicBezTo>
                  <a:cubicBezTo>
                    <a:pt x="48972" y="29429"/>
                    <a:pt x="48640" y="29698"/>
                    <a:pt x="48296" y="29955"/>
                  </a:cubicBezTo>
                  <a:cubicBezTo>
                    <a:pt x="48151" y="28603"/>
                    <a:pt x="48019" y="27252"/>
                    <a:pt x="47977" y="25894"/>
                  </a:cubicBezTo>
                  <a:cubicBezTo>
                    <a:pt x="47974" y="25764"/>
                    <a:pt x="47880" y="25703"/>
                    <a:pt x="47780" y="25703"/>
                  </a:cubicBezTo>
                  <a:cubicBezTo>
                    <a:pt x="47662" y="25703"/>
                    <a:pt x="47536" y="25788"/>
                    <a:pt x="47540" y="25941"/>
                  </a:cubicBezTo>
                  <a:cubicBezTo>
                    <a:pt x="47584" y="27384"/>
                    <a:pt x="47727" y="28819"/>
                    <a:pt x="47886" y="30251"/>
                  </a:cubicBezTo>
                  <a:cubicBezTo>
                    <a:pt x="47641" y="30423"/>
                    <a:pt x="47394" y="30592"/>
                    <a:pt x="47143" y="30754"/>
                  </a:cubicBezTo>
                  <a:cubicBezTo>
                    <a:pt x="46016" y="31486"/>
                    <a:pt x="44846" y="32151"/>
                    <a:pt x="43640" y="32745"/>
                  </a:cubicBezTo>
                  <a:cubicBezTo>
                    <a:pt x="41402" y="33843"/>
                    <a:pt x="38963" y="34432"/>
                    <a:pt x="36649" y="35336"/>
                  </a:cubicBezTo>
                  <a:cubicBezTo>
                    <a:pt x="36721" y="34996"/>
                    <a:pt x="36706" y="34632"/>
                    <a:pt x="36708" y="34290"/>
                  </a:cubicBezTo>
                  <a:cubicBezTo>
                    <a:pt x="36711" y="33686"/>
                    <a:pt x="36686" y="33076"/>
                    <a:pt x="36803" y="32482"/>
                  </a:cubicBezTo>
                  <a:cubicBezTo>
                    <a:pt x="36833" y="32326"/>
                    <a:pt x="36712" y="32236"/>
                    <a:pt x="36588" y="32236"/>
                  </a:cubicBezTo>
                  <a:cubicBezTo>
                    <a:pt x="36491" y="32236"/>
                    <a:pt x="36393" y="32292"/>
                    <a:pt x="36369" y="32415"/>
                  </a:cubicBezTo>
                  <a:cubicBezTo>
                    <a:pt x="36269" y="32927"/>
                    <a:pt x="36272" y="33454"/>
                    <a:pt x="36271" y="33975"/>
                  </a:cubicBezTo>
                  <a:cubicBezTo>
                    <a:pt x="36271" y="34432"/>
                    <a:pt x="36339" y="34982"/>
                    <a:pt x="36174" y="35419"/>
                  </a:cubicBezTo>
                  <a:cubicBezTo>
                    <a:pt x="36159" y="35456"/>
                    <a:pt x="36155" y="35496"/>
                    <a:pt x="36160" y="35534"/>
                  </a:cubicBezTo>
                  <a:cubicBezTo>
                    <a:pt x="35990" y="35604"/>
                    <a:pt x="35820" y="35678"/>
                    <a:pt x="35652" y="35753"/>
                  </a:cubicBezTo>
                  <a:cubicBezTo>
                    <a:pt x="35497" y="35821"/>
                    <a:pt x="35343" y="35893"/>
                    <a:pt x="35190" y="35966"/>
                  </a:cubicBezTo>
                  <a:cubicBezTo>
                    <a:pt x="35191" y="35961"/>
                    <a:pt x="35193" y="35956"/>
                    <a:pt x="35195" y="35950"/>
                  </a:cubicBezTo>
                  <a:cubicBezTo>
                    <a:pt x="35457" y="34665"/>
                    <a:pt x="35428" y="33316"/>
                    <a:pt x="35483" y="32010"/>
                  </a:cubicBezTo>
                  <a:cubicBezTo>
                    <a:pt x="35490" y="31853"/>
                    <a:pt x="35356" y="31761"/>
                    <a:pt x="35236" y="31761"/>
                  </a:cubicBezTo>
                  <a:cubicBezTo>
                    <a:pt x="35141" y="31761"/>
                    <a:pt x="35055" y="31817"/>
                    <a:pt x="35050" y="31941"/>
                  </a:cubicBezTo>
                  <a:cubicBezTo>
                    <a:pt x="34994" y="33247"/>
                    <a:pt x="35023" y="34597"/>
                    <a:pt x="34761" y="35883"/>
                  </a:cubicBezTo>
                  <a:cubicBezTo>
                    <a:pt x="34734" y="35981"/>
                    <a:pt x="34791" y="36083"/>
                    <a:pt x="34889" y="36112"/>
                  </a:cubicBezTo>
                  <a:cubicBezTo>
                    <a:pt x="34377" y="36367"/>
                    <a:pt x="33873" y="36637"/>
                    <a:pt x="33380" y="36926"/>
                  </a:cubicBezTo>
                  <a:cubicBezTo>
                    <a:pt x="33480" y="35865"/>
                    <a:pt x="33522" y="34795"/>
                    <a:pt x="33737" y="33749"/>
                  </a:cubicBezTo>
                  <a:cubicBezTo>
                    <a:pt x="33768" y="33595"/>
                    <a:pt x="33646" y="33506"/>
                    <a:pt x="33523" y="33506"/>
                  </a:cubicBezTo>
                  <a:cubicBezTo>
                    <a:pt x="33425" y="33506"/>
                    <a:pt x="33326" y="33561"/>
                    <a:pt x="33301" y="33683"/>
                  </a:cubicBezTo>
                  <a:cubicBezTo>
                    <a:pt x="33066" y="34832"/>
                    <a:pt x="33039" y="36011"/>
                    <a:pt x="32914" y="37174"/>
                  </a:cubicBezTo>
                  <a:cubicBezTo>
                    <a:pt x="32914" y="37182"/>
                    <a:pt x="32914" y="37193"/>
                    <a:pt x="32914" y="37201"/>
                  </a:cubicBezTo>
                  <a:cubicBezTo>
                    <a:pt x="31583" y="38003"/>
                    <a:pt x="30302" y="38896"/>
                    <a:pt x="29028" y="39780"/>
                  </a:cubicBezTo>
                  <a:cubicBezTo>
                    <a:pt x="27885" y="40572"/>
                    <a:pt x="26739" y="41334"/>
                    <a:pt x="25556" y="42038"/>
                  </a:cubicBezTo>
                  <a:lnTo>
                    <a:pt x="25556" y="42022"/>
                  </a:lnTo>
                  <a:cubicBezTo>
                    <a:pt x="25459" y="41268"/>
                    <a:pt x="25576" y="40514"/>
                    <a:pt x="25546" y="39758"/>
                  </a:cubicBezTo>
                  <a:cubicBezTo>
                    <a:pt x="25541" y="39628"/>
                    <a:pt x="25446" y="39567"/>
                    <a:pt x="25347" y="39567"/>
                  </a:cubicBezTo>
                  <a:cubicBezTo>
                    <a:pt x="25228" y="39567"/>
                    <a:pt x="25103" y="39652"/>
                    <a:pt x="25109" y="39805"/>
                  </a:cubicBezTo>
                  <a:cubicBezTo>
                    <a:pt x="25138" y="40560"/>
                    <a:pt x="25021" y="41313"/>
                    <a:pt x="25119" y="42068"/>
                  </a:cubicBezTo>
                  <a:cubicBezTo>
                    <a:pt x="25126" y="42137"/>
                    <a:pt x="25168" y="42199"/>
                    <a:pt x="25231" y="42230"/>
                  </a:cubicBezTo>
                  <a:cubicBezTo>
                    <a:pt x="24959" y="42389"/>
                    <a:pt x="24685" y="42544"/>
                    <a:pt x="24410" y="42696"/>
                  </a:cubicBezTo>
                  <a:cubicBezTo>
                    <a:pt x="24372" y="41501"/>
                    <a:pt x="24452" y="40310"/>
                    <a:pt x="24579" y="39124"/>
                  </a:cubicBezTo>
                  <a:cubicBezTo>
                    <a:pt x="24595" y="38967"/>
                    <a:pt x="24468" y="38876"/>
                    <a:pt x="24346" y="38876"/>
                  </a:cubicBezTo>
                  <a:cubicBezTo>
                    <a:pt x="24250" y="38876"/>
                    <a:pt x="24158" y="38933"/>
                    <a:pt x="24145" y="39057"/>
                  </a:cubicBezTo>
                  <a:cubicBezTo>
                    <a:pt x="24007" y="40342"/>
                    <a:pt x="23923" y="41635"/>
                    <a:pt x="23978" y="42928"/>
                  </a:cubicBezTo>
                  <a:cubicBezTo>
                    <a:pt x="23383" y="43243"/>
                    <a:pt x="22772" y="43540"/>
                    <a:pt x="22150" y="43818"/>
                  </a:cubicBezTo>
                  <a:cubicBezTo>
                    <a:pt x="21755" y="43995"/>
                    <a:pt x="21358" y="44170"/>
                    <a:pt x="20959" y="44344"/>
                  </a:cubicBezTo>
                  <a:cubicBezTo>
                    <a:pt x="20977" y="44317"/>
                    <a:pt x="20989" y="44285"/>
                    <a:pt x="20994" y="44254"/>
                  </a:cubicBezTo>
                  <a:cubicBezTo>
                    <a:pt x="21137" y="43363"/>
                    <a:pt x="21036" y="42447"/>
                    <a:pt x="21257" y="41566"/>
                  </a:cubicBezTo>
                  <a:cubicBezTo>
                    <a:pt x="21297" y="41413"/>
                    <a:pt x="21178" y="41325"/>
                    <a:pt x="21054" y="41325"/>
                  </a:cubicBezTo>
                  <a:cubicBezTo>
                    <a:pt x="20956" y="41325"/>
                    <a:pt x="20854" y="41380"/>
                    <a:pt x="20824" y="41500"/>
                  </a:cubicBezTo>
                  <a:cubicBezTo>
                    <a:pt x="20602" y="42380"/>
                    <a:pt x="20704" y="43295"/>
                    <a:pt x="20560" y="44187"/>
                  </a:cubicBezTo>
                  <a:cubicBezTo>
                    <a:pt x="20535" y="44334"/>
                    <a:pt x="20645" y="44420"/>
                    <a:pt x="20759" y="44431"/>
                  </a:cubicBezTo>
                  <a:cubicBezTo>
                    <a:pt x="18655" y="45345"/>
                    <a:pt x="16512" y="46185"/>
                    <a:pt x="14256" y="46632"/>
                  </a:cubicBezTo>
                  <a:cubicBezTo>
                    <a:pt x="12875" y="46906"/>
                    <a:pt x="11509" y="47246"/>
                    <a:pt x="10131" y="47533"/>
                  </a:cubicBezTo>
                  <a:cubicBezTo>
                    <a:pt x="9257" y="47717"/>
                    <a:pt x="8370" y="47832"/>
                    <a:pt x="7494" y="48000"/>
                  </a:cubicBezTo>
                  <a:cubicBezTo>
                    <a:pt x="7058" y="48084"/>
                    <a:pt x="6613" y="48174"/>
                    <a:pt x="6164" y="48251"/>
                  </a:cubicBezTo>
                  <a:cubicBezTo>
                    <a:pt x="6173" y="48210"/>
                    <a:pt x="6169" y="48167"/>
                    <a:pt x="6154" y="48129"/>
                  </a:cubicBezTo>
                  <a:cubicBezTo>
                    <a:pt x="6004" y="47725"/>
                    <a:pt x="5956" y="47290"/>
                    <a:pt x="5931" y="46863"/>
                  </a:cubicBezTo>
                  <a:cubicBezTo>
                    <a:pt x="5922" y="46733"/>
                    <a:pt x="5826" y="46672"/>
                    <a:pt x="5726" y="46672"/>
                  </a:cubicBezTo>
                  <a:cubicBezTo>
                    <a:pt x="5608" y="46672"/>
                    <a:pt x="5484" y="46757"/>
                    <a:pt x="5492" y="46909"/>
                  </a:cubicBezTo>
                  <a:cubicBezTo>
                    <a:pt x="5520" y="47375"/>
                    <a:pt x="5580" y="47848"/>
                    <a:pt x="5746" y="48289"/>
                  </a:cubicBezTo>
                  <a:cubicBezTo>
                    <a:pt x="5749" y="48299"/>
                    <a:pt x="5754" y="48309"/>
                    <a:pt x="5759" y="48317"/>
                  </a:cubicBezTo>
                  <a:cubicBezTo>
                    <a:pt x="5495" y="48357"/>
                    <a:pt x="5232" y="48392"/>
                    <a:pt x="4967" y="48417"/>
                  </a:cubicBezTo>
                  <a:cubicBezTo>
                    <a:pt x="5017" y="47793"/>
                    <a:pt x="5027" y="47161"/>
                    <a:pt x="4952" y="46539"/>
                  </a:cubicBezTo>
                  <a:cubicBezTo>
                    <a:pt x="4936" y="46410"/>
                    <a:pt x="4836" y="46349"/>
                    <a:pt x="4735" y="46349"/>
                  </a:cubicBezTo>
                  <a:cubicBezTo>
                    <a:pt x="4616" y="46349"/>
                    <a:pt x="4496" y="46433"/>
                    <a:pt x="4513" y="46586"/>
                  </a:cubicBezTo>
                  <a:cubicBezTo>
                    <a:pt x="4585" y="47176"/>
                    <a:pt x="4578" y="47772"/>
                    <a:pt x="4530" y="48366"/>
                  </a:cubicBezTo>
                  <a:cubicBezTo>
                    <a:pt x="4528" y="48394"/>
                    <a:pt x="4531" y="48422"/>
                    <a:pt x="4540" y="48451"/>
                  </a:cubicBezTo>
                  <a:cubicBezTo>
                    <a:pt x="4389" y="48459"/>
                    <a:pt x="4238" y="48464"/>
                    <a:pt x="4088" y="48464"/>
                  </a:cubicBezTo>
                  <a:cubicBezTo>
                    <a:pt x="3864" y="48464"/>
                    <a:pt x="3640" y="48454"/>
                    <a:pt x="3417" y="48434"/>
                  </a:cubicBezTo>
                  <a:cubicBezTo>
                    <a:pt x="3475" y="48391"/>
                    <a:pt x="3507" y="48319"/>
                    <a:pt x="3497" y="48246"/>
                  </a:cubicBezTo>
                  <a:cubicBezTo>
                    <a:pt x="3419" y="47355"/>
                    <a:pt x="3480" y="46472"/>
                    <a:pt x="3559" y="45585"/>
                  </a:cubicBezTo>
                  <a:cubicBezTo>
                    <a:pt x="3573" y="45427"/>
                    <a:pt x="3443" y="45337"/>
                    <a:pt x="3322" y="45337"/>
                  </a:cubicBezTo>
                  <a:cubicBezTo>
                    <a:pt x="3226" y="45337"/>
                    <a:pt x="3135" y="45394"/>
                    <a:pt x="3125" y="45518"/>
                  </a:cubicBezTo>
                  <a:cubicBezTo>
                    <a:pt x="3043" y="46442"/>
                    <a:pt x="2978" y="47365"/>
                    <a:pt x="3060" y="48292"/>
                  </a:cubicBezTo>
                  <a:cubicBezTo>
                    <a:pt x="3063" y="48329"/>
                    <a:pt x="3077" y="48366"/>
                    <a:pt x="3097" y="48397"/>
                  </a:cubicBezTo>
                  <a:cubicBezTo>
                    <a:pt x="2956" y="48376"/>
                    <a:pt x="2816" y="48352"/>
                    <a:pt x="2676" y="48322"/>
                  </a:cubicBezTo>
                  <a:cubicBezTo>
                    <a:pt x="1964" y="48164"/>
                    <a:pt x="1342" y="47760"/>
                    <a:pt x="1030" y="47088"/>
                  </a:cubicBezTo>
                  <a:cubicBezTo>
                    <a:pt x="863" y="46728"/>
                    <a:pt x="761" y="46314"/>
                    <a:pt x="658" y="45932"/>
                  </a:cubicBezTo>
                  <a:cubicBezTo>
                    <a:pt x="549" y="45525"/>
                    <a:pt x="456" y="44999"/>
                    <a:pt x="679" y="44621"/>
                  </a:cubicBezTo>
                  <a:cubicBezTo>
                    <a:pt x="1503" y="44217"/>
                    <a:pt x="2351" y="44071"/>
                    <a:pt x="3208" y="44071"/>
                  </a:cubicBezTo>
                  <a:cubicBezTo>
                    <a:pt x="3985" y="44071"/>
                    <a:pt x="4770" y="44191"/>
                    <a:pt x="5552" y="44347"/>
                  </a:cubicBezTo>
                  <a:cubicBezTo>
                    <a:pt x="5590" y="44375"/>
                    <a:pt x="5635" y="44390"/>
                    <a:pt x="5681" y="44390"/>
                  </a:cubicBezTo>
                  <a:cubicBezTo>
                    <a:pt x="5698" y="44390"/>
                    <a:pt x="5715" y="44388"/>
                    <a:pt x="5732" y="44384"/>
                  </a:cubicBezTo>
                  <a:cubicBezTo>
                    <a:pt x="6174" y="44476"/>
                    <a:pt x="6615" y="44576"/>
                    <a:pt x="7052" y="44671"/>
                  </a:cubicBezTo>
                  <a:cubicBezTo>
                    <a:pt x="7883" y="44852"/>
                    <a:pt x="8705" y="44995"/>
                    <a:pt x="9546" y="44995"/>
                  </a:cubicBezTo>
                  <a:cubicBezTo>
                    <a:pt x="9780" y="44995"/>
                    <a:pt x="10015" y="44984"/>
                    <a:pt x="10253" y="44959"/>
                  </a:cubicBezTo>
                  <a:cubicBezTo>
                    <a:pt x="11382" y="44841"/>
                    <a:pt x="12478" y="44459"/>
                    <a:pt x="13516" y="44013"/>
                  </a:cubicBezTo>
                  <a:cubicBezTo>
                    <a:pt x="14148" y="43743"/>
                    <a:pt x="14763" y="43435"/>
                    <a:pt x="15372" y="43114"/>
                  </a:cubicBezTo>
                  <a:cubicBezTo>
                    <a:pt x="15380" y="43115"/>
                    <a:pt x="15389" y="43116"/>
                    <a:pt x="15397" y="43116"/>
                  </a:cubicBezTo>
                  <a:cubicBezTo>
                    <a:pt x="15481" y="43116"/>
                    <a:pt x="15560" y="43069"/>
                    <a:pt x="15601" y="42994"/>
                  </a:cubicBezTo>
                  <a:cubicBezTo>
                    <a:pt x="15963" y="42801"/>
                    <a:pt x="16323" y="42606"/>
                    <a:pt x="16683" y="42410"/>
                  </a:cubicBezTo>
                  <a:cubicBezTo>
                    <a:pt x="17796" y="41807"/>
                    <a:pt x="18929" y="41241"/>
                    <a:pt x="20051" y="40656"/>
                  </a:cubicBezTo>
                  <a:cubicBezTo>
                    <a:pt x="20820" y="40257"/>
                    <a:pt x="21583" y="39841"/>
                    <a:pt x="22328" y="39399"/>
                  </a:cubicBezTo>
                  <a:lnTo>
                    <a:pt x="22328" y="39399"/>
                  </a:lnTo>
                  <a:cubicBezTo>
                    <a:pt x="22105" y="40515"/>
                    <a:pt x="21890" y="41635"/>
                    <a:pt x="21761" y="42766"/>
                  </a:cubicBezTo>
                  <a:cubicBezTo>
                    <a:pt x="21744" y="42923"/>
                    <a:pt x="21871" y="43013"/>
                    <a:pt x="21993" y="43013"/>
                  </a:cubicBezTo>
                  <a:cubicBezTo>
                    <a:pt x="22090" y="43013"/>
                    <a:pt x="22183" y="42957"/>
                    <a:pt x="22197" y="42832"/>
                  </a:cubicBezTo>
                  <a:cubicBezTo>
                    <a:pt x="22340" y="41575"/>
                    <a:pt x="22589" y="40330"/>
                    <a:pt x="22839" y="39091"/>
                  </a:cubicBezTo>
                  <a:cubicBezTo>
                    <a:pt x="24175" y="38265"/>
                    <a:pt x="25446" y="37341"/>
                    <a:pt x="26580" y="36238"/>
                  </a:cubicBezTo>
                  <a:cubicBezTo>
                    <a:pt x="28035" y="34825"/>
                    <a:pt x="29131" y="33092"/>
                    <a:pt x="30444" y="31554"/>
                  </a:cubicBezTo>
                  <a:cubicBezTo>
                    <a:pt x="31119" y="30762"/>
                    <a:pt x="31865" y="30036"/>
                    <a:pt x="32727" y="29449"/>
                  </a:cubicBezTo>
                  <a:cubicBezTo>
                    <a:pt x="33735" y="28763"/>
                    <a:pt x="34886" y="28455"/>
                    <a:pt x="36065" y="28218"/>
                  </a:cubicBezTo>
                  <a:cubicBezTo>
                    <a:pt x="37028" y="28026"/>
                    <a:pt x="37970" y="27828"/>
                    <a:pt x="38891" y="27501"/>
                  </a:cubicBezTo>
                  <a:lnTo>
                    <a:pt x="38891" y="27501"/>
                  </a:lnTo>
                  <a:cubicBezTo>
                    <a:pt x="38931" y="29489"/>
                    <a:pt x="38666" y="31476"/>
                    <a:pt x="38881" y="33461"/>
                  </a:cubicBezTo>
                  <a:cubicBezTo>
                    <a:pt x="38896" y="33590"/>
                    <a:pt x="38996" y="33650"/>
                    <a:pt x="39096" y="33650"/>
                  </a:cubicBezTo>
                  <a:cubicBezTo>
                    <a:pt x="39215" y="33650"/>
                    <a:pt x="39335" y="33567"/>
                    <a:pt x="39318" y="33414"/>
                  </a:cubicBezTo>
                  <a:cubicBezTo>
                    <a:pt x="39100" y="31391"/>
                    <a:pt x="39380" y="29364"/>
                    <a:pt x="39325" y="27337"/>
                  </a:cubicBezTo>
                  <a:lnTo>
                    <a:pt x="39330" y="27336"/>
                  </a:lnTo>
                  <a:cubicBezTo>
                    <a:pt x="39542" y="27250"/>
                    <a:pt x="39750" y="27155"/>
                    <a:pt x="39957" y="27059"/>
                  </a:cubicBezTo>
                  <a:cubicBezTo>
                    <a:pt x="39979" y="27055"/>
                    <a:pt x="39999" y="27049"/>
                    <a:pt x="40019" y="27040"/>
                  </a:cubicBezTo>
                  <a:cubicBezTo>
                    <a:pt x="40232" y="26947"/>
                    <a:pt x="40438" y="26837"/>
                    <a:pt x="40633" y="26712"/>
                  </a:cubicBezTo>
                  <a:cubicBezTo>
                    <a:pt x="41188" y="26406"/>
                    <a:pt x="41725" y="26069"/>
                    <a:pt x="42241" y="25702"/>
                  </a:cubicBezTo>
                  <a:cubicBezTo>
                    <a:pt x="44064" y="24416"/>
                    <a:pt x="45619" y="22770"/>
                    <a:pt x="47020" y="21042"/>
                  </a:cubicBezTo>
                  <a:cubicBezTo>
                    <a:pt x="47045" y="21033"/>
                    <a:pt x="47068" y="21020"/>
                    <a:pt x="47087" y="21002"/>
                  </a:cubicBezTo>
                  <a:cubicBezTo>
                    <a:pt x="47253" y="20856"/>
                    <a:pt x="47430" y="20733"/>
                    <a:pt x="47619" y="20733"/>
                  </a:cubicBezTo>
                  <a:close/>
                  <a:moveTo>
                    <a:pt x="36260" y="1"/>
                  </a:moveTo>
                  <a:cubicBezTo>
                    <a:pt x="36206" y="1"/>
                    <a:pt x="36151" y="3"/>
                    <a:pt x="36095" y="8"/>
                  </a:cubicBezTo>
                  <a:cubicBezTo>
                    <a:pt x="34771" y="132"/>
                    <a:pt x="35143" y="1531"/>
                    <a:pt x="35645" y="2712"/>
                  </a:cubicBezTo>
                  <a:cubicBezTo>
                    <a:pt x="35198" y="2547"/>
                    <a:pt x="34716" y="2483"/>
                    <a:pt x="34227" y="2483"/>
                  </a:cubicBezTo>
                  <a:cubicBezTo>
                    <a:pt x="33477" y="2483"/>
                    <a:pt x="32712" y="2633"/>
                    <a:pt x="32029" y="2797"/>
                  </a:cubicBezTo>
                  <a:cubicBezTo>
                    <a:pt x="30562" y="3153"/>
                    <a:pt x="29084" y="3713"/>
                    <a:pt x="27808" y="4526"/>
                  </a:cubicBezTo>
                  <a:cubicBezTo>
                    <a:pt x="27800" y="4531"/>
                    <a:pt x="27795" y="4537"/>
                    <a:pt x="27788" y="4542"/>
                  </a:cubicBezTo>
                  <a:cubicBezTo>
                    <a:pt x="27636" y="4232"/>
                    <a:pt x="27471" y="3935"/>
                    <a:pt x="27329" y="3660"/>
                  </a:cubicBezTo>
                  <a:cubicBezTo>
                    <a:pt x="26902" y="2839"/>
                    <a:pt x="26360" y="2003"/>
                    <a:pt x="25538" y="1530"/>
                  </a:cubicBezTo>
                  <a:cubicBezTo>
                    <a:pt x="24654" y="1019"/>
                    <a:pt x="23566" y="999"/>
                    <a:pt x="22569" y="979"/>
                  </a:cubicBezTo>
                  <a:cubicBezTo>
                    <a:pt x="22436" y="976"/>
                    <a:pt x="22304" y="974"/>
                    <a:pt x="22171" y="974"/>
                  </a:cubicBezTo>
                  <a:cubicBezTo>
                    <a:pt x="21192" y="974"/>
                    <a:pt x="20200" y="1067"/>
                    <a:pt x="19282" y="1420"/>
                  </a:cubicBezTo>
                  <a:cubicBezTo>
                    <a:pt x="18203" y="1833"/>
                    <a:pt x="17538" y="2567"/>
                    <a:pt x="17156" y="3460"/>
                  </a:cubicBezTo>
                  <a:cubicBezTo>
                    <a:pt x="17019" y="3650"/>
                    <a:pt x="16939" y="3873"/>
                    <a:pt x="16922" y="4107"/>
                  </a:cubicBezTo>
                  <a:cubicBezTo>
                    <a:pt x="16920" y="4119"/>
                    <a:pt x="16922" y="4132"/>
                    <a:pt x="16924" y="4145"/>
                  </a:cubicBezTo>
                  <a:cubicBezTo>
                    <a:pt x="16570" y="5500"/>
                    <a:pt x="16719" y="7096"/>
                    <a:pt x="17009" y="8486"/>
                  </a:cubicBezTo>
                  <a:cubicBezTo>
                    <a:pt x="16716" y="8318"/>
                    <a:pt x="16406" y="8241"/>
                    <a:pt x="16102" y="8241"/>
                  </a:cubicBezTo>
                  <a:cubicBezTo>
                    <a:pt x="15334" y="8241"/>
                    <a:pt x="14602" y="8731"/>
                    <a:pt x="14270" y="9485"/>
                  </a:cubicBezTo>
                  <a:cubicBezTo>
                    <a:pt x="13756" y="10649"/>
                    <a:pt x="14583" y="11722"/>
                    <a:pt x="15773" y="11814"/>
                  </a:cubicBezTo>
                  <a:cubicBezTo>
                    <a:pt x="15970" y="11829"/>
                    <a:pt x="16167" y="11833"/>
                    <a:pt x="16364" y="11833"/>
                  </a:cubicBezTo>
                  <a:cubicBezTo>
                    <a:pt x="16590" y="11833"/>
                    <a:pt x="16816" y="11828"/>
                    <a:pt x="17043" y="11828"/>
                  </a:cubicBezTo>
                  <a:cubicBezTo>
                    <a:pt x="17337" y="11828"/>
                    <a:pt x="17633" y="11837"/>
                    <a:pt x="17930" y="11880"/>
                  </a:cubicBezTo>
                  <a:lnTo>
                    <a:pt x="18113" y="11907"/>
                  </a:lnTo>
                  <a:cubicBezTo>
                    <a:pt x="18313" y="12329"/>
                    <a:pt x="18548" y="12734"/>
                    <a:pt x="18812" y="13118"/>
                  </a:cubicBezTo>
                  <a:cubicBezTo>
                    <a:pt x="18844" y="13166"/>
                    <a:pt x="18895" y="13200"/>
                    <a:pt x="18952" y="13207"/>
                  </a:cubicBezTo>
                  <a:cubicBezTo>
                    <a:pt x="18825" y="13282"/>
                    <a:pt x="18699" y="13358"/>
                    <a:pt x="18575" y="13443"/>
                  </a:cubicBezTo>
                  <a:cubicBezTo>
                    <a:pt x="17911" y="13899"/>
                    <a:pt x="17331" y="14471"/>
                    <a:pt x="16789" y="15063"/>
                  </a:cubicBezTo>
                  <a:cubicBezTo>
                    <a:pt x="16068" y="15850"/>
                    <a:pt x="15474" y="16753"/>
                    <a:pt x="14945" y="17675"/>
                  </a:cubicBezTo>
                  <a:cubicBezTo>
                    <a:pt x="14045" y="19248"/>
                    <a:pt x="12828" y="21884"/>
                    <a:pt x="14351" y="23444"/>
                  </a:cubicBezTo>
                  <a:cubicBezTo>
                    <a:pt x="14225" y="23844"/>
                    <a:pt x="14141" y="24261"/>
                    <a:pt x="14050" y="24675"/>
                  </a:cubicBezTo>
                  <a:cubicBezTo>
                    <a:pt x="13427" y="24763"/>
                    <a:pt x="13055" y="25350"/>
                    <a:pt x="12812" y="25908"/>
                  </a:cubicBezTo>
                  <a:cubicBezTo>
                    <a:pt x="12603" y="26386"/>
                    <a:pt x="12430" y="26959"/>
                    <a:pt x="12381" y="27514"/>
                  </a:cubicBezTo>
                  <a:cubicBezTo>
                    <a:pt x="12173" y="27546"/>
                    <a:pt x="11966" y="27596"/>
                    <a:pt x="11764" y="27662"/>
                  </a:cubicBezTo>
                  <a:cubicBezTo>
                    <a:pt x="11522" y="27744"/>
                    <a:pt x="11631" y="28084"/>
                    <a:pt x="11851" y="28084"/>
                  </a:cubicBezTo>
                  <a:cubicBezTo>
                    <a:pt x="11875" y="28084"/>
                    <a:pt x="11900" y="28080"/>
                    <a:pt x="11926" y="28071"/>
                  </a:cubicBezTo>
                  <a:cubicBezTo>
                    <a:pt x="12071" y="28023"/>
                    <a:pt x="12220" y="27984"/>
                    <a:pt x="12370" y="27959"/>
                  </a:cubicBezTo>
                  <a:cubicBezTo>
                    <a:pt x="12373" y="28013"/>
                    <a:pt x="12376" y="28068"/>
                    <a:pt x="12381" y="28121"/>
                  </a:cubicBezTo>
                  <a:cubicBezTo>
                    <a:pt x="11355" y="28982"/>
                    <a:pt x="10480" y="30050"/>
                    <a:pt x="9819" y="31060"/>
                  </a:cubicBezTo>
                  <a:cubicBezTo>
                    <a:pt x="9708" y="31231"/>
                    <a:pt x="9859" y="31423"/>
                    <a:pt x="10009" y="31423"/>
                  </a:cubicBezTo>
                  <a:cubicBezTo>
                    <a:pt x="10066" y="31423"/>
                    <a:pt x="10122" y="31396"/>
                    <a:pt x="10164" y="31331"/>
                  </a:cubicBezTo>
                  <a:cubicBezTo>
                    <a:pt x="10224" y="31239"/>
                    <a:pt x="10288" y="31149"/>
                    <a:pt x="10350" y="31060"/>
                  </a:cubicBezTo>
                  <a:lnTo>
                    <a:pt x="10350" y="31060"/>
                  </a:lnTo>
                  <a:cubicBezTo>
                    <a:pt x="10163" y="31436"/>
                    <a:pt x="9936" y="31801"/>
                    <a:pt x="9762" y="32151"/>
                  </a:cubicBezTo>
                  <a:cubicBezTo>
                    <a:pt x="9587" y="32507"/>
                    <a:pt x="9252" y="33086"/>
                    <a:pt x="9324" y="33543"/>
                  </a:cubicBezTo>
                  <a:cubicBezTo>
                    <a:pt x="8198" y="34030"/>
                    <a:pt x="7185" y="34744"/>
                    <a:pt x="6211" y="35481"/>
                  </a:cubicBezTo>
                  <a:cubicBezTo>
                    <a:pt x="5097" y="36325"/>
                    <a:pt x="3989" y="37194"/>
                    <a:pt x="2926" y="38102"/>
                  </a:cubicBezTo>
                  <a:cubicBezTo>
                    <a:pt x="1992" y="38899"/>
                    <a:pt x="1075" y="39768"/>
                    <a:pt x="634" y="40939"/>
                  </a:cubicBezTo>
                  <a:cubicBezTo>
                    <a:pt x="237" y="41997"/>
                    <a:pt x="174" y="43203"/>
                    <a:pt x="371" y="44309"/>
                  </a:cubicBezTo>
                  <a:cubicBezTo>
                    <a:pt x="358" y="44325"/>
                    <a:pt x="348" y="44342"/>
                    <a:pt x="339" y="44360"/>
                  </a:cubicBezTo>
                  <a:cubicBezTo>
                    <a:pt x="1" y="44896"/>
                    <a:pt x="116" y="45577"/>
                    <a:pt x="281" y="46194"/>
                  </a:cubicBezTo>
                  <a:cubicBezTo>
                    <a:pt x="464" y="46879"/>
                    <a:pt x="673" y="47542"/>
                    <a:pt x="1192" y="48050"/>
                  </a:cubicBezTo>
                  <a:cubicBezTo>
                    <a:pt x="1878" y="48725"/>
                    <a:pt x="2896" y="48901"/>
                    <a:pt x="3882" y="48901"/>
                  </a:cubicBezTo>
                  <a:cubicBezTo>
                    <a:pt x="4342" y="48901"/>
                    <a:pt x="4794" y="48863"/>
                    <a:pt x="5203" y="48819"/>
                  </a:cubicBezTo>
                  <a:cubicBezTo>
                    <a:pt x="5961" y="48739"/>
                    <a:pt x="6713" y="48597"/>
                    <a:pt x="7460" y="48452"/>
                  </a:cubicBezTo>
                  <a:cubicBezTo>
                    <a:pt x="8309" y="48289"/>
                    <a:pt x="9167" y="48170"/>
                    <a:pt x="10014" y="48004"/>
                  </a:cubicBezTo>
                  <a:cubicBezTo>
                    <a:pt x="11397" y="47728"/>
                    <a:pt x="12758" y="47360"/>
                    <a:pt x="14145" y="47100"/>
                  </a:cubicBezTo>
                  <a:cubicBezTo>
                    <a:pt x="15464" y="46851"/>
                    <a:pt x="16749" y="46467"/>
                    <a:pt x="18010" y="46012"/>
                  </a:cubicBezTo>
                  <a:cubicBezTo>
                    <a:pt x="20517" y="45109"/>
                    <a:pt x="23042" y="44035"/>
                    <a:pt x="25353" y="42701"/>
                  </a:cubicBezTo>
                  <a:cubicBezTo>
                    <a:pt x="27618" y="41393"/>
                    <a:pt x="29700" y="39796"/>
                    <a:pt x="31885" y="38367"/>
                  </a:cubicBezTo>
                  <a:cubicBezTo>
                    <a:pt x="33011" y="37630"/>
                    <a:pt x="34170" y="36946"/>
                    <a:pt x="35383" y="36360"/>
                  </a:cubicBezTo>
                  <a:cubicBezTo>
                    <a:pt x="36644" y="35753"/>
                    <a:pt x="37975" y="35303"/>
                    <a:pt x="39303" y="34859"/>
                  </a:cubicBezTo>
                  <a:cubicBezTo>
                    <a:pt x="40663" y="34407"/>
                    <a:pt x="42022" y="33956"/>
                    <a:pt x="43333" y="33371"/>
                  </a:cubicBezTo>
                  <a:cubicBezTo>
                    <a:pt x="44516" y="32844"/>
                    <a:pt x="45649" y="32178"/>
                    <a:pt x="46756" y="31511"/>
                  </a:cubicBezTo>
                  <a:cubicBezTo>
                    <a:pt x="47207" y="31239"/>
                    <a:pt x="47644" y="30954"/>
                    <a:pt x="48069" y="30652"/>
                  </a:cubicBezTo>
                  <a:cubicBezTo>
                    <a:pt x="48088" y="30657"/>
                    <a:pt x="48108" y="30659"/>
                    <a:pt x="48128" y="30659"/>
                  </a:cubicBezTo>
                  <a:cubicBezTo>
                    <a:pt x="48239" y="30659"/>
                    <a:pt x="48351" y="30584"/>
                    <a:pt x="48349" y="30448"/>
                  </a:cubicBezTo>
                  <a:cubicBezTo>
                    <a:pt x="49299" y="29748"/>
                    <a:pt x="50171" y="28957"/>
                    <a:pt x="50938" y="28036"/>
                  </a:cubicBezTo>
                  <a:cubicBezTo>
                    <a:pt x="51819" y="26979"/>
                    <a:pt x="52707" y="25632"/>
                    <a:pt x="51746" y="24345"/>
                  </a:cubicBezTo>
                  <a:cubicBezTo>
                    <a:pt x="51262" y="23697"/>
                    <a:pt x="50521" y="23269"/>
                    <a:pt x="49902" y="22768"/>
                  </a:cubicBezTo>
                  <a:cubicBezTo>
                    <a:pt x="49452" y="22403"/>
                    <a:pt x="49202" y="21984"/>
                    <a:pt x="48925" y="21485"/>
                  </a:cubicBezTo>
                  <a:cubicBezTo>
                    <a:pt x="48594" y="20892"/>
                    <a:pt x="48146" y="20313"/>
                    <a:pt x="47584" y="20313"/>
                  </a:cubicBezTo>
                  <a:cubicBezTo>
                    <a:pt x="47491" y="20313"/>
                    <a:pt x="47396" y="20329"/>
                    <a:pt x="47297" y="20363"/>
                  </a:cubicBezTo>
                  <a:cubicBezTo>
                    <a:pt x="46948" y="19347"/>
                    <a:pt x="46239" y="18570"/>
                    <a:pt x="45612" y="17719"/>
                  </a:cubicBezTo>
                  <a:cubicBezTo>
                    <a:pt x="45632" y="17544"/>
                    <a:pt x="45640" y="17367"/>
                    <a:pt x="45639" y="17190"/>
                  </a:cubicBezTo>
                  <a:cubicBezTo>
                    <a:pt x="45632" y="16379"/>
                    <a:pt x="45233" y="15684"/>
                    <a:pt x="44855" y="14993"/>
                  </a:cubicBezTo>
                  <a:cubicBezTo>
                    <a:pt x="44416" y="14191"/>
                    <a:pt x="43926" y="13418"/>
                    <a:pt x="43353" y="12704"/>
                  </a:cubicBezTo>
                  <a:cubicBezTo>
                    <a:pt x="43307" y="12645"/>
                    <a:pt x="43247" y="12619"/>
                    <a:pt x="43187" y="12619"/>
                  </a:cubicBezTo>
                  <a:cubicBezTo>
                    <a:pt x="43122" y="12619"/>
                    <a:pt x="43057" y="12648"/>
                    <a:pt x="43005" y="12699"/>
                  </a:cubicBezTo>
                  <a:cubicBezTo>
                    <a:pt x="43001" y="12704"/>
                    <a:pt x="42995" y="12709"/>
                    <a:pt x="42990" y="12716"/>
                  </a:cubicBezTo>
                  <a:cubicBezTo>
                    <a:pt x="42548" y="12416"/>
                    <a:pt x="42286" y="11847"/>
                    <a:pt x="42137" y="11357"/>
                  </a:cubicBezTo>
                  <a:cubicBezTo>
                    <a:pt x="42134" y="11343"/>
                    <a:pt x="42129" y="11330"/>
                    <a:pt x="42122" y="11317"/>
                  </a:cubicBezTo>
                  <a:cubicBezTo>
                    <a:pt x="42132" y="10933"/>
                    <a:pt x="42132" y="10549"/>
                    <a:pt x="42031" y="10177"/>
                  </a:cubicBezTo>
                  <a:cubicBezTo>
                    <a:pt x="41784" y="9278"/>
                    <a:pt x="41190" y="8447"/>
                    <a:pt x="40746" y="7635"/>
                  </a:cubicBezTo>
                  <a:cubicBezTo>
                    <a:pt x="40297" y="6816"/>
                    <a:pt x="39872" y="5982"/>
                    <a:pt x="39547" y="5106"/>
                  </a:cubicBezTo>
                  <a:cubicBezTo>
                    <a:pt x="39684" y="5008"/>
                    <a:pt x="39664" y="4777"/>
                    <a:pt x="39523" y="4719"/>
                  </a:cubicBezTo>
                  <a:cubicBezTo>
                    <a:pt x="39447" y="4506"/>
                    <a:pt x="39392" y="4285"/>
                    <a:pt x="39322" y="4070"/>
                  </a:cubicBezTo>
                  <a:cubicBezTo>
                    <a:pt x="39363" y="3948"/>
                    <a:pt x="39293" y="3780"/>
                    <a:pt x="39136" y="3763"/>
                  </a:cubicBezTo>
                  <a:cubicBezTo>
                    <a:pt x="39108" y="3503"/>
                    <a:pt x="38963" y="3208"/>
                    <a:pt x="38890" y="2999"/>
                  </a:cubicBezTo>
                  <a:cubicBezTo>
                    <a:pt x="38726" y="2537"/>
                    <a:pt x="38568" y="2058"/>
                    <a:pt x="38347" y="1621"/>
                  </a:cubicBezTo>
                  <a:cubicBezTo>
                    <a:pt x="37932" y="798"/>
                    <a:pt x="37229" y="1"/>
                    <a:pt x="36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1375525" y="4068225"/>
              <a:ext cx="176200" cy="28800"/>
            </a:xfrm>
            <a:custGeom>
              <a:rect b="b" l="l" r="r" t="t"/>
              <a:pathLst>
                <a:path extrusionOk="0" h="1152" w="7048">
                  <a:moveTo>
                    <a:pt x="2688" y="1"/>
                  </a:moveTo>
                  <a:cubicBezTo>
                    <a:pt x="1866" y="1"/>
                    <a:pt x="1046" y="121"/>
                    <a:pt x="237" y="429"/>
                  </a:cubicBezTo>
                  <a:cubicBezTo>
                    <a:pt x="1" y="518"/>
                    <a:pt x="104" y="853"/>
                    <a:pt x="318" y="853"/>
                  </a:cubicBezTo>
                  <a:cubicBezTo>
                    <a:pt x="343" y="853"/>
                    <a:pt x="371" y="848"/>
                    <a:pt x="399" y="837"/>
                  </a:cubicBezTo>
                  <a:cubicBezTo>
                    <a:pt x="1157" y="549"/>
                    <a:pt x="1927" y="436"/>
                    <a:pt x="2700" y="436"/>
                  </a:cubicBezTo>
                  <a:cubicBezTo>
                    <a:pt x="4053" y="436"/>
                    <a:pt x="5415" y="783"/>
                    <a:pt x="6731" y="1143"/>
                  </a:cubicBezTo>
                  <a:cubicBezTo>
                    <a:pt x="6753" y="1149"/>
                    <a:pt x="6773" y="1151"/>
                    <a:pt x="6792" y="1151"/>
                  </a:cubicBezTo>
                  <a:cubicBezTo>
                    <a:pt x="7013" y="1151"/>
                    <a:pt x="7047" y="777"/>
                    <a:pt x="6798" y="709"/>
                  </a:cubicBezTo>
                  <a:cubicBezTo>
                    <a:pt x="5451" y="340"/>
                    <a:pt x="4067" y="1"/>
                    <a:pt x="2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1404875" y="4004050"/>
              <a:ext cx="114825" cy="57375"/>
            </a:xfrm>
            <a:custGeom>
              <a:rect b="b" l="l" r="r" t="t"/>
              <a:pathLst>
                <a:path extrusionOk="0" h="2295" w="4593">
                  <a:moveTo>
                    <a:pt x="4315" y="0"/>
                  </a:moveTo>
                  <a:cubicBezTo>
                    <a:pt x="4303" y="0"/>
                    <a:pt x="4291" y="1"/>
                    <a:pt x="4278" y="3"/>
                  </a:cubicBezTo>
                  <a:cubicBezTo>
                    <a:pt x="2705" y="238"/>
                    <a:pt x="1197" y="687"/>
                    <a:pt x="136" y="1941"/>
                  </a:cubicBezTo>
                  <a:cubicBezTo>
                    <a:pt x="0" y="2103"/>
                    <a:pt x="155" y="2295"/>
                    <a:pt x="319" y="2295"/>
                  </a:cubicBezTo>
                  <a:cubicBezTo>
                    <a:pt x="376" y="2295"/>
                    <a:pt x="434" y="2271"/>
                    <a:pt x="481" y="2215"/>
                  </a:cubicBezTo>
                  <a:cubicBezTo>
                    <a:pt x="1464" y="1052"/>
                    <a:pt x="2873" y="657"/>
                    <a:pt x="4325" y="440"/>
                  </a:cubicBezTo>
                  <a:cubicBezTo>
                    <a:pt x="4592" y="400"/>
                    <a:pt x="4562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2126025" y="3923300"/>
              <a:ext cx="15750" cy="155750"/>
            </a:xfrm>
            <a:custGeom>
              <a:rect b="b" l="l" r="r" t="t"/>
              <a:pathLst>
                <a:path extrusionOk="0" h="6230" w="630">
                  <a:moveTo>
                    <a:pt x="402" y="1"/>
                  </a:moveTo>
                  <a:cubicBezTo>
                    <a:pt x="284" y="1"/>
                    <a:pt x="156" y="85"/>
                    <a:pt x="157" y="237"/>
                  </a:cubicBezTo>
                  <a:cubicBezTo>
                    <a:pt x="169" y="2172"/>
                    <a:pt x="0" y="4109"/>
                    <a:pt x="179" y="6041"/>
                  </a:cubicBezTo>
                  <a:cubicBezTo>
                    <a:pt x="190" y="6170"/>
                    <a:pt x="288" y="6230"/>
                    <a:pt x="388" y="6230"/>
                  </a:cubicBezTo>
                  <a:cubicBezTo>
                    <a:pt x="507" y="6230"/>
                    <a:pt x="629" y="6146"/>
                    <a:pt x="616" y="5994"/>
                  </a:cubicBezTo>
                  <a:cubicBezTo>
                    <a:pt x="437" y="4062"/>
                    <a:pt x="606" y="2125"/>
                    <a:pt x="596" y="190"/>
                  </a:cubicBezTo>
                  <a:cubicBezTo>
                    <a:pt x="594" y="61"/>
                    <a:pt x="502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175575" y="3951700"/>
              <a:ext cx="19375" cy="98850"/>
            </a:xfrm>
            <a:custGeom>
              <a:rect b="b" l="l" r="r" t="t"/>
              <a:pathLst>
                <a:path extrusionOk="0" h="3954" w="775">
                  <a:moveTo>
                    <a:pt x="523" y="1"/>
                  </a:moveTo>
                  <a:cubicBezTo>
                    <a:pt x="427" y="1"/>
                    <a:pt x="337" y="57"/>
                    <a:pt x="327" y="180"/>
                  </a:cubicBezTo>
                  <a:cubicBezTo>
                    <a:pt x="223" y="1356"/>
                    <a:pt x="118" y="2531"/>
                    <a:pt x="15" y="3705"/>
                  </a:cubicBezTo>
                  <a:cubicBezTo>
                    <a:pt x="1" y="3863"/>
                    <a:pt x="130" y="3954"/>
                    <a:pt x="251" y="3954"/>
                  </a:cubicBezTo>
                  <a:cubicBezTo>
                    <a:pt x="347" y="3954"/>
                    <a:pt x="438" y="3897"/>
                    <a:pt x="449" y="3772"/>
                  </a:cubicBezTo>
                  <a:cubicBezTo>
                    <a:pt x="554" y="2598"/>
                    <a:pt x="657" y="1423"/>
                    <a:pt x="761" y="249"/>
                  </a:cubicBezTo>
                  <a:cubicBezTo>
                    <a:pt x="775" y="91"/>
                    <a:pt x="645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1772700" y="4184625"/>
              <a:ext cx="15325" cy="81675"/>
            </a:xfrm>
            <a:custGeom>
              <a:rect b="b" l="l" r="r" t="t"/>
              <a:pathLst>
                <a:path extrusionOk="0" h="3267" w="613">
                  <a:moveTo>
                    <a:pt x="364" y="0"/>
                  </a:moveTo>
                  <a:cubicBezTo>
                    <a:pt x="267" y="0"/>
                    <a:pt x="172" y="56"/>
                    <a:pt x="153" y="180"/>
                  </a:cubicBezTo>
                  <a:cubicBezTo>
                    <a:pt x="1" y="1141"/>
                    <a:pt x="154" y="2112"/>
                    <a:pt x="138" y="3077"/>
                  </a:cubicBezTo>
                  <a:cubicBezTo>
                    <a:pt x="135" y="3207"/>
                    <a:pt x="224" y="3267"/>
                    <a:pt x="323" y="3267"/>
                  </a:cubicBezTo>
                  <a:cubicBezTo>
                    <a:pt x="440" y="3267"/>
                    <a:pt x="571" y="3182"/>
                    <a:pt x="575" y="3031"/>
                  </a:cubicBezTo>
                  <a:cubicBezTo>
                    <a:pt x="591" y="2103"/>
                    <a:pt x="441" y="1171"/>
                    <a:pt x="588" y="247"/>
                  </a:cubicBezTo>
                  <a:cubicBezTo>
                    <a:pt x="612" y="90"/>
                    <a:pt x="487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2043650" y="3508050"/>
              <a:ext cx="15775" cy="11100"/>
            </a:xfrm>
            <a:custGeom>
              <a:rect b="b" l="l" r="r" t="t"/>
              <a:pathLst>
                <a:path extrusionOk="0" h="444" w="631">
                  <a:moveTo>
                    <a:pt x="318" y="1"/>
                  </a:moveTo>
                  <a:cubicBezTo>
                    <a:pt x="291" y="1"/>
                    <a:pt x="263" y="6"/>
                    <a:pt x="234" y="17"/>
                  </a:cubicBezTo>
                  <a:cubicBezTo>
                    <a:pt x="0" y="111"/>
                    <a:pt x="101" y="443"/>
                    <a:pt x="311" y="443"/>
                  </a:cubicBezTo>
                  <a:cubicBezTo>
                    <a:pt x="338" y="443"/>
                    <a:pt x="366" y="438"/>
                    <a:pt x="396" y="426"/>
                  </a:cubicBezTo>
                  <a:cubicBezTo>
                    <a:pt x="630" y="334"/>
                    <a:pt x="528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2070925" y="3523300"/>
              <a:ext cx="15750" cy="11075"/>
            </a:xfrm>
            <a:custGeom>
              <a:rect b="b" l="l" r="r" t="t"/>
              <a:pathLst>
                <a:path extrusionOk="0" h="443" w="630">
                  <a:moveTo>
                    <a:pt x="319" y="1"/>
                  </a:moveTo>
                  <a:cubicBezTo>
                    <a:pt x="292" y="1"/>
                    <a:pt x="264" y="6"/>
                    <a:pt x="234" y="18"/>
                  </a:cubicBezTo>
                  <a:cubicBezTo>
                    <a:pt x="0" y="110"/>
                    <a:pt x="101" y="442"/>
                    <a:pt x="311" y="442"/>
                  </a:cubicBezTo>
                  <a:cubicBezTo>
                    <a:pt x="338" y="442"/>
                    <a:pt x="366" y="437"/>
                    <a:pt x="396" y="425"/>
                  </a:cubicBezTo>
                  <a:cubicBezTo>
                    <a:pt x="630" y="333"/>
                    <a:pt x="529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096925" y="3541375"/>
              <a:ext cx="15800" cy="11075"/>
            </a:xfrm>
            <a:custGeom>
              <a:rect b="b" l="l" r="r" t="t"/>
              <a:pathLst>
                <a:path extrusionOk="0" h="443" w="632">
                  <a:moveTo>
                    <a:pt x="318" y="1"/>
                  </a:moveTo>
                  <a:cubicBezTo>
                    <a:pt x="292" y="1"/>
                    <a:pt x="264" y="6"/>
                    <a:pt x="235" y="17"/>
                  </a:cubicBezTo>
                  <a:cubicBezTo>
                    <a:pt x="1" y="111"/>
                    <a:pt x="103" y="443"/>
                    <a:pt x="313" y="443"/>
                  </a:cubicBezTo>
                  <a:cubicBezTo>
                    <a:pt x="339" y="443"/>
                    <a:pt x="368" y="437"/>
                    <a:pt x="397" y="426"/>
                  </a:cubicBezTo>
                  <a:cubicBezTo>
                    <a:pt x="631" y="334"/>
                    <a:pt x="529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39"/>
          <p:cNvGrpSpPr/>
          <p:nvPr/>
        </p:nvGrpSpPr>
        <p:grpSpPr>
          <a:xfrm>
            <a:off x="3437376" y="744524"/>
            <a:ext cx="288036" cy="362041"/>
            <a:chOff x="5125125" y="828150"/>
            <a:chExt cx="234500" cy="294750"/>
          </a:xfrm>
        </p:grpSpPr>
        <p:sp>
          <p:nvSpPr>
            <p:cNvPr id="983" name="Google Shape;983;p3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39"/>
          <p:cNvGrpSpPr/>
          <p:nvPr/>
        </p:nvGrpSpPr>
        <p:grpSpPr>
          <a:xfrm>
            <a:off x="6345126" y="2571749"/>
            <a:ext cx="288036" cy="362041"/>
            <a:chOff x="5125125" y="828150"/>
            <a:chExt cx="234500" cy="294750"/>
          </a:xfrm>
        </p:grpSpPr>
        <p:sp>
          <p:nvSpPr>
            <p:cNvPr id="989" name="Google Shape;989;p39"/>
            <p:cNvSpPr/>
            <p:nvPr/>
          </p:nvSpPr>
          <p:spPr>
            <a:xfrm>
              <a:off x="5130925" y="828800"/>
              <a:ext cx="226700" cy="288475"/>
            </a:xfrm>
            <a:custGeom>
              <a:rect b="b" l="l" r="r" t="t"/>
              <a:pathLst>
                <a:path extrusionOk="0" h="11539" w="9068">
                  <a:moveTo>
                    <a:pt x="4533" y="0"/>
                  </a:moveTo>
                  <a:cubicBezTo>
                    <a:pt x="3916" y="2885"/>
                    <a:pt x="2061" y="4429"/>
                    <a:pt x="1" y="6388"/>
                  </a:cubicBezTo>
                  <a:cubicBezTo>
                    <a:pt x="1958" y="6696"/>
                    <a:pt x="4533" y="9582"/>
                    <a:pt x="4533" y="11539"/>
                  </a:cubicBezTo>
                  <a:lnTo>
                    <a:pt x="4663" y="11539"/>
                  </a:lnTo>
                  <a:cubicBezTo>
                    <a:pt x="4663" y="9582"/>
                    <a:pt x="7110" y="6696"/>
                    <a:pt x="9067" y="6388"/>
                  </a:cubicBezTo>
                  <a:cubicBezTo>
                    <a:pt x="7007" y="4429"/>
                    <a:pt x="5152" y="2885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125125" y="828150"/>
              <a:ext cx="234500" cy="294750"/>
            </a:xfrm>
            <a:custGeom>
              <a:rect b="b" l="l" r="r" t="t"/>
              <a:pathLst>
                <a:path extrusionOk="0" h="11790" w="9380">
                  <a:moveTo>
                    <a:pt x="4690" y="655"/>
                  </a:moveTo>
                  <a:cubicBezTo>
                    <a:pt x="5009" y="1771"/>
                    <a:pt x="5554" y="2785"/>
                    <a:pt x="6278" y="3703"/>
                  </a:cubicBezTo>
                  <a:cubicBezTo>
                    <a:pt x="7070" y="4705"/>
                    <a:pt x="8028" y="5566"/>
                    <a:pt x="8955" y="6440"/>
                  </a:cubicBezTo>
                  <a:cubicBezTo>
                    <a:pt x="7848" y="6714"/>
                    <a:pt x="6892" y="7565"/>
                    <a:pt x="6173" y="8409"/>
                  </a:cubicBezTo>
                  <a:cubicBezTo>
                    <a:pt x="5541" y="9149"/>
                    <a:pt x="4944" y="10078"/>
                    <a:pt x="4753" y="11064"/>
                  </a:cubicBezTo>
                  <a:cubicBezTo>
                    <a:pt x="4577" y="10197"/>
                    <a:pt x="4071" y="9385"/>
                    <a:pt x="3516" y="8699"/>
                  </a:cubicBezTo>
                  <a:lnTo>
                    <a:pt x="3516" y="8699"/>
                  </a:lnTo>
                  <a:cubicBezTo>
                    <a:pt x="3522" y="8700"/>
                    <a:pt x="3529" y="8701"/>
                    <a:pt x="3536" y="8701"/>
                  </a:cubicBezTo>
                  <a:cubicBezTo>
                    <a:pt x="3579" y="8701"/>
                    <a:pt x="3619" y="8678"/>
                    <a:pt x="3642" y="8641"/>
                  </a:cubicBezTo>
                  <a:cubicBezTo>
                    <a:pt x="3826" y="8354"/>
                    <a:pt x="4009" y="8067"/>
                    <a:pt x="4208" y="7790"/>
                  </a:cubicBezTo>
                  <a:cubicBezTo>
                    <a:pt x="4277" y="7695"/>
                    <a:pt x="4187" y="7604"/>
                    <a:pt x="4094" y="7604"/>
                  </a:cubicBezTo>
                  <a:cubicBezTo>
                    <a:pt x="4055" y="7604"/>
                    <a:pt x="4015" y="7620"/>
                    <a:pt x="3986" y="7660"/>
                  </a:cubicBezTo>
                  <a:cubicBezTo>
                    <a:pt x="3788" y="7937"/>
                    <a:pt x="3602" y="8224"/>
                    <a:pt x="3419" y="8510"/>
                  </a:cubicBezTo>
                  <a:cubicBezTo>
                    <a:pt x="3411" y="8525"/>
                    <a:pt x="3404" y="8542"/>
                    <a:pt x="3401" y="8559"/>
                  </a:cubicBezTo>
                  <a:cubicBezTo>
                    <a:pt x="3359" y="8507"/>
                    <a:pt x="3316" y="8457"/>
                    <a:pt x="3272" y="8409"/>
                  </a:cubicBezTo>
                  <a:cubicBezTo>
                    <a:pt x="3195" y="8319"/>
                    <a:pt x="3115" y="8230"/>
                    <a:pt x="3032" y="8142"/>
                  </a:cubicBezTo>
                  <a:cubicBezTo>
                    <a:pt x="3062" y="8138"/>
                    <a:pt x="3089" y="8123"/>
                    <a:pt x="3107" y="8100"/>
                  </a:cubicBezTo>
                  <a:cubicBezTo>
                    <a:pt x="3446" y="7693"/>
                    <a:pt x="3656" y="7203"/>
                    <a:pt x="3983" y="6787"/>
                  </a:cubicBezTo>
                  <a:cubicBezTo>
                    <a:pt x="4060" y="6689"/>
                    <a:pt x="3974" y="6559"/>
                    <a:pt x="3884" y="6559"/>
                  </a:cubicBezTo>
                  <a:cubicBezTo>
                    <a:pt x="3855" y="6559"/>
                    <a:pt x="3826" y="6572"/>
                    <a:pt x="3801" y="6604"/>
                  </a:cubicBezTo>
                  <a:cubicBezTo>
                    <a:pt x="3474" y="7019"/>
                    <a:pt x="3262" y="7513"/>
                    <a:pt x="2925" y="7918"/>
                  </a:cubicBezTo>
                  <a:cubicBezTo>
                    <a:pt x="2905" y="7940"/>
                    <a:pt x="2895" y="7968"/>
                    <a:pt x="2893" y="7998"/>
                  </a:cubicBezTo>
                  <a:cubicBezTo>
                    <a:pt x="2743" y="7845"/>
                    <a:pt x="2585" y="7696"/>
                    <a:pt x="2420" y="7553"/>
                  </a:cubicBezTo>
                  <a:cubicBezTo>
                    <a:pt x="2843" y="7156"/>
                    <a:pt x="3137" y="6634"/>
                    <a:pt x="3436" y="6142"/>
                  </a:cubicBezTo>
                  <a:cubicBezTo>
                    <a:pt x="3496" y="6043"/>
                    <a:pt x="3408" y="5952"/>
                    <a:pt x="3319" y="5952"/>
                  </a:cubicBezTo>
                  <a:cubicBezTo>
                    <a:pt x="3280" y="5952"/>
                    <a:pt x="3240" y="5970"/>
                    <a:pt x="3214" y="6013"/>
                  </a:cubicBezTo>
                  <a:cubicBezTo>
                    <a:pt x="2922" y="6492"/>
                    <a:pt x="2638" y="7002"/>
                    <a:pt x="2221" y="7386"/>
                  </a:cubicBezTo>
                  <a:cubicBezTo>
                    <a:pt x="1682" y="6952"/>
                    <a:pt x="1074" y="6599"/>
                    <a:pt x="425" y="6440"/>
                  </a:cubicBezTo>
                  <a:cubicBezTo>
                    <a:pt x="1352" y="5565"/>
                    <a:pt x="2301" y="4702"/>
                    <a:pt x="3100" y="3703"/>
                  </a:cubicBezTo>
                  <a:cubicBezTo>
                    <a:pt x="3829" y="2792"/>
                    <a:pt x="4373" y="1770"/>
                    <a:pt x="4690" y="655"/>
                  </a:cubicBezTo>
                  <a:close/>
                  <a:moveTo>
                    <a:pt x="4690" y="0"/>
                  </a:moveTo>
                  <a:cubicBezTo>
                    <a:pt x="4638" y="0"/>
                    <a:pt x="4585" y="31"/>
                    <a:pt x="4567" y="93"/>
                  </a:cubicBezTo>
                  <a:cubicBezTo>
                    <a:pt x="4276" y="1409"/>
                    <a:pt x="3674" y="2590"/>
                    <a:pt x="2827" y="3634"/>
                  </a:cubicBezTo>
                  <a:cubicBezTo>
                    <a:pt x="2003" y="4652"/>
                    <a:pt x="1014" y="5524"/>
                    <a:pt x="66" y="6424"/>
                  </a:cubicBezTo>
                  <a:cubicBezTo>
                    <a:pt x="1" y="6487"/>
                    <a:pt x="26" y="6622"/>
                    <a:pt x="123" y="6639"/>
                  </a:cubicBezTo>
                  <a:cubicBezTo>
                    <a:pt x="1282" y="6836"/>
                    <a:pt x="2281" y="7690"/>
                    <a:pt x="3042" y="8537"/>
                  </a:cubicBezTo>
                  <a:cubicBezTo>
                    <a:pt x="3793" y="9371"/>
                    <a:pt x="4547" y="10501"/>
                    <a:pt x="4560" y="11665"/>
                  </a:cubicBezTo>
                  <a:cubicBezTo>
                    <a:pt x="4561" y="11748"/>
                    <a:pt x="4625" y="11790"/>
                    <a:pt x="4690" y="11790"/>
                  </a:cubicBezTo>
                  <a:cubicBezTo>
                    <a:pt x="4712" y="11790"/>
                    <a:pt x="4734" y="11785"/>
                    <a:pt x="4753" y="11775"/>
                  </a:cubicBezTo>
                  <a:cubicBezTo>
                    <a:pt x="4773" y="11785"/>
                    <a:pt x="4795" y="11790"/>
                    <a:pt x="4817" y="11790"/>
                  </a:cubicBezTo>
                  <a:cubicBezTo>
                    <a:pt x="4882" y="11790"/>
                    <a:pt x="4946" y="11748"/>
                    <a:pt x="4947" y="11665"/>
                  </a:cubicBezTo>
                  <a:cubicBezTo>
                    <a:pt x="4960" y="10504"/>
                    <a:pt x="5671" y="9391"/>
                    <a:pt x="6400" y="8535"/>
                  </a:cubicBezTo>
                  <a:cubicBezTo>
                    <a:pt x="7129" y="7681"/>
                    <a:pt x="8118" y="6831"/>
                    <a:pt x="9257" y="6639"/>
                  </a:cubicBezTo>
                  <a:cubicBezTo>
                    <a:pt x="9354" y="6622"/>
                    <a:pt x="9379" y="6485"/>
                    <a:pt x="9314" y="6424"/>
                  </a:cubicBezTo>
                  <a:cubicBezTo>
                    <a:pt x="8367" y="5523"/>
                    <a:pt x="7384" y="4647"/>
                    <a:pt x="6553" y="3634"/>
                  </a:cubicBezTo>
                  <a:cubicBezTo>
                    <a:pt x="5703" y="2599"/>
                    <a:pt x="5102" y="1404"/>
                    <a:pt x="4815" y="93"/>
                  </a:cubicBezTo>
                  <a:cubicBezTo>
                    <a:pt x="4796" y="31"/>
                    <a:pt x="4743" y="0"/>
                    <a:pt x="4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5250025" y="923525"/>
              <a:ext cx="27625" cy="33125"/>
            </a:xfrm>
            <a:custGeom>
              <a:rect b="b" l="l" r="r" t="t"/>
              <a:pathLst>
                <a:path extrusionOk="0" h="1325" w="1105">
                  <a:moveTo>
                    <a:pt x="925" y="0"/>
                  </a:moveTo>
                  <a:cubicBezTo>
                    <a:pt x="886" y="0"/>
                    <a:pt x="847" y="18"/>
                    <a:pt x="820" y="60"/>
                  </a:cubicBezTo>
                  <a:cubicBezTo>
                    <a:pt x="582" y="427"/>
                    <a:pt x="338" y="792"/>
                    <a:pt x="73" y="1141"/>
                  </a:cubicBezTo>
                  <a:cubicBezTo>
                    <a:pt x="1" y="1234"/>
                    <a:pt x="92" y="1325"/>
                    <a:pt x="186" y="1325"/>
                  </a:cubicBezTo>
                  <a:cubicBezTo>
                    <a:pt x="226" y="1325"/>
                    <a:pt x="266" y="1309"/>
                    <a:pt x="295" y="1271"/>
                  </a:cubicBezTo>
                  <a:cubicBezTo>
                    <a:pt x="561" y="922"/>
                    <a:pt x="805" y="557"/>
                    <a:pt x="1042" y="188"/>
                  </a:cubicBezTo>
                  <a:cubicBezTo>
                    <a:pt x="1105" y="92"/>
                    <a:pt x="101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5266325" y="945200"/>
              <a:ext cx="26825" cy="28550"/>
            </a:xfrm>
            <a:custGeom>
              <a:rect b="b" l="l" r="r" t="t"/>
              <a:pathLst>
                <a:path extrusionOk="0" h="1142" w="1073">
                  <a:moveTo>
                    <a:pt x="891" y="1"/>
                  </a:moveTo>
                  <a:cubicBezTo>
                    <a:pt x="862" y="1"/>
                    <a:pt x="832" y="13"/>
                    <a:pt x="805" y="42"/>
                  </a:cubicBezTo>
                  <a:cubicBezTo>
                    <a:pt x="553" y="324"/>
                    <a:pt x="337" y="636"/>
                    <a:pt x="85" y="918"/>
                  </a:cubicBezTo>
                  <a:cubicBezTo>
                    <a:pt x="1" y="1012"/>
                    <a:pt x="86" y="1141"/>
                    <a:pt x="181" y="1141"/>
                  </a:cubicBezTo>
                  <a:cubicBezTo>
                    <a:pt x="210" y="1141"/>
                    <a:pt x="240" y="1129"/>
                    <a:pt x="266" y="1099"/>
                  </a:cubicBezTo>
                  <a:cubicBezTo>
                    <a:pt x="518" y="817"/>
                    <a:pt x="735" y="506"/>
                    <a:pt x="987" y="224"/>
                  </a:cubicBezTo>
                  <a:cubicBezTo>
                    <a:pt x="1073" y="129"/>
                    <a:pt x="986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189200" y="939400"/>
              <a:ext cx="24100" cy="24725"/>
            </a:xfrm>
            <a:custGeom>
              <a:rect b="b" l="l" r="r" t="t"/>
              <a:pathLst>
                <a:path extrusionOk="0" h="989" w="964">
                  <a:moveTo>
                    <a:pt x="783" y="0"/>
                  </a:moveTo>
                  <a:cubicBezTo>
                    <a:pt x="753" y="0"/>
                    <a:pt x="723" y="12"/>
                    <a:pt x="697" y="42"/>
                  </a:cubicBezTo>
                  <a:cubicBezTo>
                    <a:pt x="486" y="279"/>
                    <a:pt x="277" y="516"/>
                    <a:pt x="79" y="763"/>
                  </a:cubicBezTo>
                  <a:cubicBezTo>
                    <a:pt x="0" y="860"/>
                    <a:pt x="86" y="989"/>
                    <a:pt x="177" y="989"/>
                  </a:cubicBezTo>
                  <a:cubicBezTo>
                    <a:pt x="206" y="989"/>
                    <a:pt x="235" y="976"/>
                    <a:pt x="260" y="944"/>
                  </a:cubicBezTo>
                  <a:cubicBezTo>
                    <a:pt x="459" y="699"/>
                    <a:pt x="669" y="461"/>
                    <a:pt x="879" y="224"/>
                  </a:cubicBezTo>
                  <a:cubicBezTo>
                    <a:pt x="963" y="129"/>
                    <a:pt x="877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Training Center by Slidesgo">
  <a:themeElements>
    <a:clrScheme name="Simple Light">
      <a:dk1>
        <a:srgbClr val="9C2A29"/>
      </a:dk1>
      <a:lt1>
        <a:srgbClr val="EAD1B5"/>
      </a:lt1>
      <a:dk2>
        <a:srgbClr val="DE8558"/>
      </a:dk2>
      <a:lt2>
        <a:srgbClr val="EBAB8A"/>
      </a:lt2>
      <a:accent1>
        <a:srgbClr val="19191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C2A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