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3" y="1129827"/>
            <a:ext cx="9377786" cy="84353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12" y="5033731"/>
            <a:ext cx="5495036" cy="5617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68"/>
            <a:ext cx="3433939" cy="1546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3316" y="2607040"/>
            <a:ext cx="8660547" cy="7185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3316" y="2607040"/>
            <a:ext cx="4997632" cy="59061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125" y="3191801"/>
            <a:ext cx="10197263" cy="60426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125" y="3096563"/>
            <a:ext cx="5123937" cy="4250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3" y="2912553"/>
            <a:ext cx="4643463" cy="48219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6407" y="3726245"/>
            <a:ext cx="8934895" cy="3399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8005" cy="4889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8585477"/>
            <a:ext cx="3434424" cy="15454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392" y="2151855"/>
            <a:ext cx="1218102" cy="5708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319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99211"/>
            <a:ext cx="2300710" cy="4815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4051992"/>
            <a:ext cx="917272" cy="4910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5485715"/>
            <a:ext cx="675777" cy="4720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7" y="6919449"/>
            <a:ext cx="1187339" cy="4910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868" y="3437115"/>
            <a:ext cx="12144253" cy="18459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3" y="2988581"/>
            <a:ext cx="3246211" cy="7881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20"/>
            <a:ext cx="2220083" cy="6481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87"/>
            <a:ext cx="1747632" cy="18539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018344"/>
            <a:ext cx="1629824" cy="6925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890211"/>
            <a:ext cx="1328119" cy="6925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5746849"/>
            <a:ext cx="1931528" cy="6925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4917783"/>
            <a:ext cx="9271840" cy="43148"/>
            <a:chOff x="493037" y="4917783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4917783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87994" y="961146"/>
            <a:ext cx="11665443" cy="1457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3520277"/>
            <a:ext cx="9277016" cy="8779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2769078"/>
            <a:ext cx="473118" cy="695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7994" y="961146"/>
            <a:ext cx="11665443" cy="14577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1177912" cy="6576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1328119" cy="6925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244" y="3897904"/>
            <a:ext cx="2001896" cy="788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00581" y="4569840"/>
            <a:ext cx="8913809" cy="5187253"/>
            <a:chOff x="5600581" y="4569840"/>
            <a:chExt cx="8913809" cy="51872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4569840"/>
              <a:ext cx="8913809" cy="5187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3520277"/>
            <a:ext cx="8288720" cy="4615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2769078"/>
            <a:ext cx="473118" cy="695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7994" y="961146"/>
            <a:ext cx="11665443" cy="14577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1177912" cy="6576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1328119" cy="6925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244" y="3897904"/>
            <a:ext cx="2001896" cy="788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00581" y="4551162"/>
            <a:ext cx="8589552" cy="5025509"/>
            <a:chOff x="5600581" y="4551162"/>
            <a:chExt cx="8589552" cy="50255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4551162"/>
              <a:ext cx="8589552" cy="5025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3524734"/>
            <a:ext cx="8696882" cy="4126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2769078"/>
            <a:ext cx="473118" cy="695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7994" y="961146"/>
            <a:ext cx="11665443" cy="14577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1177912" cy="6576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1328119" cy="6925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244" y="3897904"/>
            <a:ext cx="2001896" cy="788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00581" y="3963876"/>
            <a:ext cx="5612928" cy="6171429"/>
            <a:chOff x="5600581" y="3963876"/>
            <a:chExt cx="5612928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3963876"/>
              <a:ext cx="561292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1938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3440" y="2764030"/>
            <a:ext cx="2348880" cy="7185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07621" y="2764030"/>
            <a:ext cx="2919261" cy="39769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3316" y="2749897"/>
            <a:ext cx="3390299" cy="13976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17811" y="2749897"/>
            <a:ext cx="4325813" cy="7185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66976" cy="132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6" cy="6290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39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07547" cy="692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629824" cy="692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1528" cy="692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1627163" cy="759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3316" y="2711801"/>
            <a:ext cx="4200518" cy="7185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2022-06-17T04:37:42Z</dcterms:created>
  <dcterms:modified xsi:type="dcterms:W3CDTF">2022-06-17T04:37:42Z</dcterms:modified>
</cp:coreProperties>
</file>