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4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06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6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9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5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018D5C7-EE85-9B42-8B89-CF35E02807A0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5535EF-6495-7F45-A173-A4022C2A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CF9B-AE7A-A04C-AB49-E53EBE3E5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CS677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C58CE-FF61-3D46-9AE8-D0BAA4DD6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/>
              <a:t>Ethan Timoteo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2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C315-7CE6-7F47-BED6-A4FE309D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5466-E2C5-2449-AED7-B74B54D03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518" y="2603500"/>
            <a:ext cx="6937277" cy="3416300"/>
          </a:xfrm>
        </p:spPr>
      </p:pic>
    </p:spTree>
    <p:extLst>
      <p:ext uri="{BB962C8B-B14F-4D97-AF65-F5344CB8AC3E}">
        <p14:creationId xmlns:p14="http://schemas.microsoft.com/office/powerpoint/2010/main" val="52191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D770-7F83-644F-A0DC-A0926BCD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B95CF-31A1-D94A-A46C-9E1B9526B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84105"/>
            <a:ext cx="8824913" cy="3255090"/>
          </a:xfrm>
        </p:spPr>
      </p:pic>
    </p:spTree>
    <p:extLst>
      <p:ext uri="{BB962C8B-B14F-4D97-AF65-F5344CB8AC3E}">
        <p14:creationId xmlns:p14="http://schemas.microsoft.com/office/powerpoint/2010/main" val="104371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580F-340D-C749-BA08-269A78BC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42D76-0A90-7B49-BB28-CE8F5A568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222" y="2603500"/>
            <a:ext cx="7317869" cy="3416300"/>
          </a:xfrm>
        </p:spPr>
      </p:pic>
    </p:spTree>
    <p:extLst>
      <p:ext uri="{BB962C8B-B14F-4D97-AF65-F5344CB8AC3E}">
        <p14:creationId xmlns:p14="http://schemas.microsoft.com/office/powerpoint/2010/main" val="40491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D42A-81DE-344A-86FF-EC883C7A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47E20-B1F8-6543-8CD4-DEDE7C098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865" y="2603500"/>
            <a:ext cx="4528583" cy="3416300"/>
          </a:xfrm>
        </p:spPr>
      </p:pic>
    </p:spTree>
    <p:extLst>
      <p:ext uri="{BB962C8B-B14F-4D97-AF65-F5344CB8AC3E}">
        <p14:creationId xmlns:p14="http://schemas.microsoft.com/office/powerpoint/2010/main" val="186909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B743-65BF-2944-905B-DBC1FB81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7E0A-3A7A-2D48-BB1D-40A4D0FB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basics of Deep learning and the </a:t>
            </a:r>
            <a:r>
              <a:rPr lang="en-US" dirty="0" err="1"/>
              <a:t>keras</a:t>
            </a:r>
            <a:r>
              <a:rPr lang="en-US" dirty="0"/>
              <a:t> model</a:t>
            </a:r>
          </a:p>
          <a:p>
            <a:r>
              <a:rPr lang="en-US" dirty="0"/>
              <a:t>Apply to the MNIST datasets, datasets containing numbers</a:t>
            </a:r>
          </a:p>
          <a:p>
            <a:r>
              <a:rPr lang="en-US" dirty="0"/>
              <a:t>Create different models and test their accuracy</a:t>
            </a:r>
          </a:p>
        </p:txBody>
      </p:sp>
    </p:spTree>
    <p:extLst>
      <p:ext uri="{BB962C8B-B14F-4D97-AF65-F5344CB8AC3E}">
        <p14:creationId xmlns:p14="http://schemas.microsoft.com/office/powerpoint/2010/main" val="422882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20A1-7F6D-F74C-A525-83A4757E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26302-E259-0D4D-9734-E1CB634B0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706" y="2603500"/>
            <a:ext cx="4168900" cy="3416300"/>
          </a:xfrm>
        </p:spPr>
      </p:pic>
    </p:spTree>
    <p:extLst>
      <p:ext uri="{BB962C8B-B14F-4D97-AF65-F5344CB8AC3E}">
        <p14:creationId xmlns:p14="http://schemas.microsoft.com/office/powerpoint/2010/main" val="208051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9254-5631-D042-9359-D8A44B9D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Image detection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1DDA48-E134-DD46-814C-C270CEA46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206" y="2616200"/>
            <a:ext cx="7581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4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200A-25C0-E644-ADCE-97B8B254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Detection -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C7C4-AD53-AB4C-9313-29690B1B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Conv2d</a:t>
            </a:r>
          </a:p>
          <a:p>
            <a:r>
              <a:rPr lang="en-US" dirty="0" err="1"/>
              <a:t>Relu</a:t>
            </a:r>
            <a:endParaRPr lang="en-US" dirty="0"/>
          </a:p>
          <a:p>
            <a:r>
              <a:rPr lang="en-US" dirty="0" err="1"/>
              <a:t>MaxPooling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B58BC-EF64-ED4C-84C9-F1F6546A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5" y="3514117"/>
            <a:ext cx="8487591" cy="18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A8EE-D3CE-7247-8129-A1E81F7E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Detection -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4691-4427-4A43-921A-76319B8C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 learning network with neurons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15353-DDA8-1F43-9DA8-8FED7096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72" y="2532063"/>
            <a:ext cx="50927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1FB2-FEF4-E442-8795-CA8BDE55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Augmentation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D6D4E-3B44-2F43-A206-F142591C7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612" y="2603500"/>
            <a:ext cx="4115088" cy="3416300"/>
          </a:xfrm>
        </p:spPr>
      </p:pic>
    </p:spTree>
    <p:extLst>
      <p:ext uri="{BB962C8B-B14F-4D97-AF65-F5344CB8AC3E}">
        <p14:creationId xmlns:p14="http://schemas.microsoft.com/office/powerpoint/2010/main" val="267229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DFB4-BA82-7243-9087-2BA87B0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A50B2-B997-9C4A-BA87-A10F57558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309171"/>
            <a:ext cx="8824913" cy="2004958"/>
          </a:xfrm>
        </p:spPr>
      </p:pic>
    </p:spTree>
    <p:extLst>
      <p:ext uri="{BB962C8B-B14F-4D97-AF65-F5344CB8AC3E}">
        <p14:creationId xmlns:p14="http://schemas.microsoft.com/office/powerpoint/2010/main" val="309641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CDE1-1EA7-8A4B-90F4-2C334455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Model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081A-6B7B-8542-BFB2-E4446DC6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  <a:p>
            <a:pPr lvl="1"/>
            <a:r>
              <a:rPr lang="en-US" dirty="0"/>
              <a:t>Baseline model</a:t>
            </a:r>
          </a:p>
          <a:p>
            <a:r>
              <a:rPr lang="en-US" dirty="0"/>
              <a:t>Model 2</a:t>
            </a:r>
          </a:p>
          <a:p>
            <a:pPr lvl="1"/>
            <a:r>
              <a:rPr lang="en-US" dirty="0"/>
              <a:t>Less complex base</a:t>
            </a:r>
          </a:p>
          <a:p>
            <a:r>
              <a:rPr lang="en-US" dirty="0"/>
              <a:t>Model 3</a:t>
            </a:r>
          </a:p>
          <a:p>
            <a:pPr lvl="1"/>
            <a:r>
              <a:rPr lang="en-US" dirty="0"/>
              <a:t>Less complex head</a:t>
            </a:r>
          </a:p>
        </p:txBody>
      </p:sp>
    </p:spTree>
    <p:extLst>
      <p:ext uri="{BB962C8B-B14F-4D97-AF65-F5344CB8AC3E}">
        <p14:creationId xmlns:p14="http://schemas.microsoft.com/office/powerpoint/2010/main" val="1948228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{85ED480E-5A7E-C346-A575-96EB505BB78C}tf10001076</Template>
  <TotalTime>248</TotalTime>
  <Words>78</Words>
  <Application>Microsoft Macintosh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CS677 Project Presentation</vt:lpstr>
      <vt:lpstr>Goal</vt:lpstr>
      <vt:lpstr>Datasets</vt:lpstr>
      <vt:lpstr>The Image detection Model</vt:lpstr>
      <vt:lpstr>Image Detection - Base</vt:lpstr>
      <vt:lpstr>Image Detection - Head</vt:lpstr>
      <vt:lpstr>Image Augmentation</vt:lpstr>
      <vt:lpstr>PowerPoint Presentation</vt:lpstr>
      <vt:lpstr>3 Model of Comparison</vt:lpstr>
      <vt:lpstr>PowerPoint Presentation</vt:lpstr>
      <vt:lpstr>PowerPoint Presentation</vt:lpstr>
      <vt:lpstr>PowerPoint Presentation</vt:lpstr>
      <vt:lpstr>Evaluation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CS677 Presentation</dc:title>
  <dc:creator>Microsoft Office User</dc:creator>
  <cp:lastModifiedBy>Microsoft Office User</cp:lastModifiedBy>
  <cp:revision>6</cp:revision>
  <dcterms:created xsi:type="dcterms:W3CDTF">2020-12-05T06:41:37Z</dcterms:created>
  <dcterms:modified xsi:type="dcterms:W3CDTF">2020-12-07T21:52:35Z</dcterms:modified>
</cp:coreProperties>
</file>