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 varScale="1">
        <p:scale>
          <a:sx n="87" d="100"/>
          <a:sy n="8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42989"/>
            <a:ext cx="5617495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11468" y="1458270"/>
            <a:ext cx="3864936" cy="127818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CPU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1351296" y="4171768"/>
            <a:ext cx="4470356" cy="557383"/>
          </a:xfrm>
          <a:prstGeom prst="leftRightArrow">
            <a:avLst>
              <a:gd name="adj1" fmla="val 7050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PCIe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1296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NIC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77367" y="3037818"/>
            <a:ext cx="3899297" cy="89927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 (DRAM)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1758987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4093936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/>
          <p:cNvSpPr/>
          <p:nvPr/>
        </p:nvSpPr>
        <p:spPr>
          <a:xfrm>
            <a:off x="5228223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3534147" y="3962302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3534147" y="2759576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51856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86144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21092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14160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86245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0532" y="4938617"/>
            <a:ext cx="1001120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NIC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86805" y="5762528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-Down Arrow 22"/>
          <p:cNvSpPr/>
          <p:nvPr/>
        </p:nvSpPr>
        <p:spPr>
          <a:xfrm>
            <a:off x="2921851" y="4651643"/>
            <a:ext cx="185738" cy="27147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014413"/>
            <a:ext cx="7974932" cy="49863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2269" y="2093104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(Control)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1296" y="1328738"/>
            <a:ext cx="4191007" cy="280035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Network </a:t>
            </a:r>
            <a:r>
              <a:rPr lang="en-US" sz="2000" smtClean="0">
                <a:solidFill>
                  <a:schemeClr val="tx1"/>
                </a:solidFill>
              </a:rPr>
              <a:t>Processing Unit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2628885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3331" y="2000239"/>
            <a:ext cx="3899297" cy="564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TCAM (Patterns to Match)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48x40G </a:t>
            </a:r>
            <a:r>
              <a:rPr lang="en-US" dirty="0" smtClean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(Ports 1~48)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1652" y="281319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Forwarding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Pipeline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2" y="4105662"/>
            <a:ext cx="1032983" cy="623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75" y="4981112"/>
            <a:ext cx="1032983" cy="623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129" y="4930978"/>
            <a:ext cx="1032983" cy="623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10" y="5916259"/>
            <a:ext cx="1032983" cy="623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7" y="3945217"/>
            <a:ext cx="1032983" cy="6232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099591" y="3345698"/>
            <a:ext cx="17222" cy="259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95368" y="331566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27418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6166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4914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94160" y="899647"/>
            <a:ext cx="1364878" cy="102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4194" y="14129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86185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93611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62341" y="4525367"/>
            <a:ext cx="792959" cy="565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72852" y="3329090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412964" y="2439364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29760" y="2328399"/>
            <a:ext cx="8532" cy="167763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27418" y="2138516"/>
            <a:ext cx="7031620" cy="1341417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Network OS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8189" y="2268641"/>
            <a:ext cx="1096671" cy="1083466"/>
            <a:chOff x="10279626" y="1055050"/>
            <a:chExt cx="1096671" cy="1083466"/>
          </a:xfrm>
        </p:grpSpPr>
        <p:sp>
          <p:nvSpPr>
            <p:cNvPr id="22" name="Oval 21"/>
            <p:cNvSpPr/>
            <p:nvPr/>
          </p:nvSpPr>
          <p:spPr>
            <a:xfrm>
              <a:off x="10279626" y="1590548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682748" y="187076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0682748" y="1322799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125575" y="1055050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1125575" y="1590547"/>
              <a:ext cx="250722" cy="2677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0" idx="7"/>
            </p:cNvCxnSpPr>
            <p:nvPr/>
          </p:nvCxnSpPr>
          <p:spPr>
            <a:xfrm flipV="1">
              <a:off x="10493631" y="1094261"/>
              <a:ext cx="845949" cy="53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0896753" y="1629758"/>
              <a:ext cx="442827" cy="280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719465" y="1362010"/>
              <a:ext cx="620115" cy="45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1"/>
            </p:cNvCxnSpPr>
            <p:nvPr/>
          </p:nvCxnSpPr>
          <p:spPr>
            <a:xfrm>
              <a:off x="10316343" y="1629759"/>
              <a:ext cx="580410" cy="4695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250936" y="1322799"/>
              <a:ext cx="0" cy="26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8592290" y="2179241"/>
            <a:ext cx="99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525" y="3836847"/>
            <a:ext cx="2061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Abstract </a:t>
            </a:r>
          </a:p>
          <a:p>
            <a:pPr algn="r"/>
            <a:r>
              <a:rPr lang="en-US" dirty="0" smtClean="0"/>
              <a:t>Forwarding Model</a:t>
            </a:r>
          </a:p>
          <a:p>
            <a:pPr algn="r"/>
            <a:r>
              <a:rPr lang="en-US" dirty="0" smtClean="0"/>
              <a:t>(e.g., OpenFlow, P4)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5684500" y="4256843"/>
            <a:ext cx="2467533" cy="7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034982" y="4532045"/>
            <a:ext cx="1006282" cy="556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435531" y="5466604"/>
            <a:ext cx="1079823" cy="5648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8645" y="1312607"/>
            <a:ext cx="8572500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625213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208207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05949" y="1312607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24651" y="1312607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617" y="899653"/>
            <a:ext cx="470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64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54734" y="146895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265853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4774895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48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8936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3" y="1468948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41325" y="1478541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5820697" y="1478542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Type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3042" y="1468949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87664" y="1468950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8856038" y="89965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16</a:t>
            </a:r>
            <a:endParaRPr lang="en-US" sz="2200" dirty="0"/>
          </a:p>
        </p:txBody>
      </p:sp>
      <p:sp>
        <p:nvSpPr>
          <p:cNvPr id="18" name="Rectangle 17"/>
          <p:cNvSpPr/>
          <p:nvPr/>
        </p:nvSpPr>
        <p:spPr>
          <a:xfrm>
            <a:off x="958644" y="2734786"/>
            <a:ext cx="9946712" cy="75216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625213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08207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05949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53241" y="2734786"/>
            <a:ext cx="1887793" cy="752168"/>
          </a:xfrm>
          <a:prstGeom prst="rect">
            <a:avLst/>
          </a:prstGeom>
          <a:solidFill>
            <a:srgbClr val="CFE7F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5473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Preamble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43203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DestAddr</a:t>
            </a:r>
            <a:endParaRPr lang="en-US" sz="2200" dirty="0"/>
          </a:p>
        </p:txBody>
      </p:sp>
      <p:sp>
        <p:nvSpPr>
          <p:cNvPr id="25" name="TextBox 24"/>
          <p:cNvSpPr txBox="1"/>
          <p:nvPr/>
        </p:nvSpPr>
        <p:spPr>
          <a:xfrm>
            <a:off x="4341325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/>
              <a:t>SrcAddr</a:t>
            </a:r>
            <a:endParaRPr lang="en-US" sz="2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78171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Type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037347" y="2895427"/>
            <a:ext cx="868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CRC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8418254" y="2895427"/>
            <a:ext cx="1361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 smtClean="0"/>
              <a:t>…</a:t>
            </a:r>
            <a:r>
              <a:rPr lang="en-US" sz="2200" dirty="0" smtClean="0"/>
              <a:t> Body </a:t>
            </a:r>
            <a:r>
              <a:rPr lang="mr-IN" sz="2200" dirty="0" smtClean="0"/>
              <a:t>…</a:t>
            </a:r>
            <a:endParaRPr lang="en-US" sz="2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278171" y="2734786"/>
            <a:ext cx="0" cy="7521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05949" y="2064775"/>
            <a:ext cx="0" cy="6700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05949" y="2064775"/>
            <a:ext cx="1472222" cy="67001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67849" y="2713156"/>
            <a:ext cx="1361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802.1Q</a:t>
            </a:r>
          </a:p>
          <a:p>
            <a:pPr algn="ctr"/>
            <a:r>
              <a:rPr lang="en-US" sz="2200" dirty="0" err="1" smtClean="0"/>
              <a:t>Hdr</a:t>
            </a:r>
            <a:endParaRPr lang="en-US" sz="2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5033956" y="3643238"/>
            <a:ext cx="2232559" cy="1107996"/>
            <a:chOff x="5351341" y="3819515"/>
            <a:chExt cx="2232559" cy="1107996"/>
          </a:xfrm>
        </p:grpSpPr>
        <p:sp>
          <p:nvSpPr>
            <p:cNvPr id="34" name="TextBox 33"/>
            <p:cNvSpPr txBox="1"/>
            <p:nvPr/>
          </p:nvSpPr>
          <p:spPr>
            <a:xfrm>
              <a:off x="5351341" y="4158070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smtClean="0"/>
                <a:t>32 =</a:t>
              </a:r>
              <a:endParaRPr lang="en-US" sz="2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9214" y="3819515"/>
              <a:ext cx="545342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200" dirty="0" smtClean="0"/>
                <a:t>16:</a:t>
              </a:r>
            </a:p>
            <a:p>
              <a:pPr algn="r"/>
              <a:r>
                <a:rPr lang="en-US" sz="2200" dirty="0" smtClean="0"/>
                <a:t>4:</a:t>
              </a:r>
            </a:p>
            <a:p>
              <a:pPr algn="r"/>
              <a:r>
                <a:rPr lang="en-US" sz="2200" dirty="0" smtClean="0"/>
                <a:t>12:</a:t>
              </a:r>
              <a:endParaRPr lang="en-US" sz="2200" dirty="0"/>
            </a:p>
          </p:txBody>
        </p:sp>
        <p:sp>
          <p:nvSpPr>
            <p:cNvPr id="36" name="Left Brace 35"/>
            <p:cNvSpPr/>
            <p:nvPr/>
          </p:nvSpPr>
          <p:spPr>
            <a:xfrm>
              <a:off x="5995977" y="3819515"/>
              <a:ext cx="155487" cy="110799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53490" y="3819515"/>
              <a:ext cx="1030410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200" dirty="0" smtClean="0"/>
                <a:t>Type</a:t>
              </a:r>
            </a:p>
            <a:p>
              <a:r>
                <a:rPr lang="en-US" sz="2200" dirty="0" smtClean="0"/>
                <a:t>Control</a:t>
              </a:r>
            </a:p>
            <a:p>
              <a:r>
                <a:rPr lang="en-US" sz="2200" dirty="0" smtClean="0"/>
                <a:t>Tag</a:t>
              </a:r>
              <a:endParaRPr lang="en-US" sz="22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56820" y="2066077"/>
            <a:ext cx="825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802.1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958644" y="3481010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smtClean="0"/>
              <a:t>802.1Q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1337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61" y="1303091"/>
            <a:ext cx="791145" cy="923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59" y="2241754"/>
            <a:ext cx="1066388" cy="643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8" y="3751006"/>
            <a:ext cx="1066388" cy="643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7" y="4394413"/>
            <a:ext cx="1066388" cy="643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27" y="2885161"/>
            <a:ext cx="1066388" cy="64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43" y="2392942"/>
            <a:ext cx="1066388" cy="643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07" y="5504246"/>
            <a:ext cx="1066388" cy="643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65" y="5504246"/>
            <a:ext cx="1066388" cy="643407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>
            <a:off x="3498753" y="5825950"/>
            <a:ext cx="23091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83" y="1318751"/>
            <a:ext cx="791145" cy="92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89" y="4902946"/>
            <a:ext cx="791145" cy="92300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536509" y="2714645"/>
            <a:ext cx="704293" cy="11395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5653" y="451606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S1</a:t>
            </a:r>
            <a:r>
              <a:rPr lang="en-US" sz="2000" smtClean="0"/>
              <a:t>  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1719" y="3872654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S2</a:t>
            </a:r>
            <a:r>
              <a:rPr lang="en-US" sz="2000" smtClean="0"/>
              <a:t> 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560826" y="2363402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S3</a:t>
            </a:r>
            <a:r>
              <a:rPr lang="en-US" sz="2000"/>
              <a:t> </a:t>
            </a:r>
            <a:r>
              <a:rPr lang="en-US" sz="2000" smtClean="0"/>
              <a:t> 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98177" y="562589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S4  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534602" y="300680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S5 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0717" y="562589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S6  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528787" y="2514590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S7  </a:t>
            </a:r>
            <a:endParaRPr lang="en-US" sz="2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744071" y="4205441"/>
            <a:ext cx="1400228" cy="321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28526" y="4827373"/>
            <a:ext cx="957789" cy="798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2"/>
          </p:cNvCxnSpPr>
          <p:nvPr/>
        </p:nvCxnSpPr>
        <p:spPr>
          <a:xfrm>
            <a:off x="3835100" y="2763512"/>
            <a:ext cx="1193426" cy="272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653330" y="3377423"/>
            <a:ext cx="540871" cy="1109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645653" y="2885161"/>
            <a:ext cx="2581057" cy="1630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08342" y="2514590"/>
            <a:ext cx="1412123" cy="492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2" idx="0"/>
          </p:cNvCxnSpPr>
          <p:nvPr/>
        </p:nvCxnSpPr>
        <p:spPr>
          <a:xfrm flipV="1">
            <a:off x="3304991" y="4827373"/>
            <a:ext cx="839308" cy="798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95149" y="1397314"/>
            <a:ext cx="871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Host A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205744" y="1375218"/>
            <a:ext cx="86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Host B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8139642" y="5017549"/>
            <a:ext cx="858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Host C</a:t>
            </a:r>
            <a:endParaRPr lang="en-US" sz="2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564247" y="1834762"/>
            <a:ext cx="546707" cy="539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0"/>
          </p:cNvCxnSpPr>
          <p:nvPr/>
        </p:nvCxnSpPr>
        <p:spPr>
          <a:xfrm flipV="1">
            <a:off x="7803061" y="2041604"/>
            <a:ext cx="274274" cy="47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716695" y="5504246"/>
            <a:ext cx="749786" cy="121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0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61" y="1303091"/>
            <a:ext cx="791145" cy="923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59" y="2241754"/>
            <a:ext cx="1066388" cy="643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8" y="3751006"/>
            <a:ext cx="1066388" cy="643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7" y="4394413"/>
            <a:ext cx="1066388" cy="643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27" y="2885161"/>
            <a:ext cx="1066388" cy="64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43" y="2392942"/>
            <a:ext cx="1066388" cy="643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07" y="5504246"/>
            <a:ext cx="1066388" cy="643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65" y="5504246"/>
            <a:ext cx="1066388" cy="643407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3"/>
            <a:endCxn id="10" idx="1"/>
          </p:cNvCxnSpPr>
          <p:nvPr/>
        </p:nvCxnSpPr>
        <p:spPr>
          <a:xfrm>
            <a:off x="3498753" y="5825950"/>
            <a:ext cx="230915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83" y="1318751"/>
            <a:ext cx="791145" cy="923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89" y="4902946"/>
            <a:ext cx="791145" cy="92300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536509" y="2714645"/>
            <a:ext cx="704293" cy="1139597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5653" y="451606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S1</a:t>
            </a:r>
            <a:r>
              <a:rPr lang="en-US" sz="2000" smtClean="0"/>
              <a:t>  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1719" y="3872654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S2</a:t>
            </a:r>
            <a:r>
              <a:rPr lang="en-US" sz="2000" smtClean="0"/>
              <a:t> 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560826" y="2363402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S3</a:t>
            </a:r>
            <a:r>
              <a:rPr lang="en-US" sz="2000"/>
              <a:t> </a:t>
            </a:r>
            <a:r>
              <a:rPr lang="en-US" sz="2000" smtClean="0"/>
              <a:t> 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98177" y="562589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S4  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534602" y="3006809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S5 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0717" y="5625894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S6  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528787" y="2514590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S7  </a:t>
            </a:r>
            <a:endParaRPr lang="en-US" sz="2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744071" y="4205441"/>
            <a:ext cx="1400228" cy="321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28526" y="4827373"/>
            <a:ext cx="957789" cy="7985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2"/>
          </p:cNvCxnSpPr>
          <p:nvPr/>
        </p:nvCxnSpPr>
        <p:spPr>
          <a:xfrm>
            <a:off x="3835100" y="2763512"/>
            <a:ext cx="1193426" cy="27283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653330" y="3377423"/>
            <a:ext cx="540871" cy="1109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645653" y="2885161"/>
            <a:ext cx="2581057" cy="1630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08342" y="2514590"/>
            <a:ext cx="1412123" cy="492219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2" idx="0"/>
          </p:cNvCxnSpPr>
          <p:nvPr/>
        </p:nvCxnSpPr>
        <p:spPr>
          <a:xfrm flipV="1">
            <a:off x="3304991" y="4827373"/>
            <a:ext cx="839308" cy="798521"/>
          </a:xfrm>
          <a:prstGeom prst="line">
            <a:avLst/>
          </a:prstGeom>
          <a:ln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95149" y="1397314"/>
            <a:ext cx="871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Host A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190996" y="1375218"/>
            <a:ext cx="86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Host B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8124894" y="5017549"/>
            <a:ext cx="858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Host C</a:t>
            </a:r>
            <a:endParaRPr lang="en-US" sz="2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564247" y="1834762"/>
            <a:ext cx="546707" cy="539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0"/>
          </p:cNvCxnSpPr>
          <p:nvPr/>
        </p:nvCxnSpPr>
        <p:spPr>
          <a:xfrm flipV="1">
            <a:off x="7803061" y="2041604"/>
            <a:ext cx="274274" cy="472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716695" y="5504246"/>
            <a:ext cx="749786" cy="121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3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073094" y="3098843"/>
            <a:ext cx="1162254" cy="643407"/>
            <a:chOff x="4031947" y="4394413"/>
            <a:chExt cx="1162254" cy="6434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947" y="4394413"/>
              <a:ext cx="1066388" cy="64340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645653" y="4516061"/>
              <a:ext cx="548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S1</a:t>
              </a:r>
              <a:r>
                <a:rPr lang="en-US" sz="2000" smtClean="0"/>
                <a:t>  </a:t>
              </a:r>
              <a:endParaRPr lang="en-US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11035" y="3098844"/>
            <a:ext cx="1079961" cy="643407"/>
            <a:chOff x="1752598" y="3751006"/>
            <a:chExt cx="1079961" cy="64340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598" y="3751006"/>
              <a:ext cx="1066388" cy="64340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2341719" y="3872654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S2</a:t>
              </a:r>
              <a:r>
                <a:rPr lang="en-US" sz="2000" smtClean="0"/>
                <a:t> </a:t>
              </a:r>
              <a:endParaRPr lang="en-US" sz="2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215203" y="1319842"/>
            <a:ext cx="1678372" cy="923003"/>
            <a:chOff x="1866461" y="1303091"/>
            <a:chExt cx="1678372" cy="9230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461" y="1303091"/>
              <a:ext cx="791145" cy="92300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2595149" y="1397314"/>
              <a:ext cx="949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Host W</a:t>
              </a:r>
              <a:endParaRPr lang="en-US" sz="2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00156" y="1318751"/>
            <a:ext cx="1540832" cy="923003"/>
            <a:chOff x="7190996" y="1318751"/>
            <a:chExt cx="1540832" cy="9230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683" y="1318751"/>
              <a:ext cx="791145" cy="92300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7190996" y="1375218"/>
              <a:ext cx="8615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Host X</a:t>
              </a:r>
              <a:endParaRPr lang="en-US" sz="2000" dirty="0"/>
            </a:p>
          </p:txBody>
        </p:sp>
      </p:grpSp>
      <p:cxnSp>
        <p:nvCxnSpPr>
          <p:cNvPr id="19" name="Straight Connector 18"/>
          <p:cNvCxnSpPr>
            <a:endCxn id="6" idx="1"/>
          </p:cNvCxnSpPr>
          <p:nvPr/>
        </p:nvCxnSpPr>
        <p:spPr>
          <a:xfrm>
            <a:off x="5050278" y="3420546"/>
            <a:ext cx="1060757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218654" y="4565416"/>
            <a:ext cx="1575779" cy="923003"/>
            <a:chOff x="1866461" y="1303091"/>
            <a:chExt cx="1575779" cy="92300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461" y="1303091"/>
              <a:ext cx="791145" cy="92300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595149" y="1397314"/>
              <a:ext cx="847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Host Y</a:t>
              </a:r>
              <a:endParaRPr lang="en-US" sz="2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586318" y="4565416"/>
            <a:ext cx="1540832" cy="923003"/>
            <a:chOff x="7190996" y="1318751"/>
            <a:chExt cx="1540832" cy="923003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683" y="1318751"/>
              <a:ext cx="791145" cy="92300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190996" y="1375218"/>
              <a:ext cx="842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Host Z</a:t>
              </a:r>
              <a:endParaRPr lang="en-US" sz="2000" dirty="0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3715247" y="3620602"/>
            <a:ext cx="703486" cy="1039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637375" y="2085595"/>
            <a:ext cx="781359" cy="1013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8" idx="0"/>
          </p:cNvCxnSpPr>
          <p:nvPr/>
        </p:nvCxnSpPr>
        <p:spPr>
          <a:xfrm flipV="1">
            <a:off x="6945576" y="2085595"/>
            <a:ext cx="750174" cy="11348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31784" y="3677069"/>
            <a:ext cx="729890" cy="9448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52998" y="2576022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VLAN 100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66847" y="2576022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VLAN 100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931917" y="3823461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VLAN 200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096066" y="3823461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VLAN 200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11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157</Words>
  <Application>Microsoft Macintosh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2018-11-06T15:34:59Z</dcterms:created>
  <dcterms:modified xsi:type="dcterms:W3CDTF">2019-10-12T18:15:34Z</dcterms:modified>
</cp:coreProperties>
</file>