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 varScale="1"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 </a:t>
            </a:r>
            <a:r>
              <a:rPr lang="en-US" sz="2000" smtClean="0">
                <a:solidFill>
                  <a:schemeClr val="tx1"/>
                </a:solidFill>
              </a:rPr>
              <a:t>Processing Unit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(Patterns to Match)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2" name="Oval 21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0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1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34" name="TextBox 33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802.1Q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33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 Ethernet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28723" y="146969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IP</a:t>
            </a:r>
            <a:endParaRPr lang="en-US" dirty="0" smtClean="0"/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1504" y="1330540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40603" y="1330540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Inner</a:t>
            </a:r>
            <a:r>
              <a:rPr lang="en-US" dirty="0" smtClean="0"/>
              <a:t> Ethernet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55923" y="3121741"/>
            <a:ext cx="5669250" cy="761997"/>
            <a:chOff x="2570561" y="2458066"/>
            <a:chExt cx="5669250" cy="761997"/>
          </a:xfrm>
        </p:grpSpPr>
        <p:sp>
          <p:nvSpPr>
            <p:cNvPr id="48" name="Rectangle 47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Flags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Reserved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VNI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Reserved</a:t>
              </a:r>
              <a:endParaRPr lang="en-US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6538452" y="2078601"/>
            <a:ext cx="2788122" cy="102024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044886" y="2093349"/>
            <a:ext cx="1088388" cy="10529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8391" y="276876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8</a:t>
            </a:r>
            <a:endParaRPr lang="en-US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5543798" y="2783508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24</a:t>
            </a:r>
            <a:endParaRPr lang="en-US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7099921" y="2783508"/>
            <a:ext cx="68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24</a:t>
            </a:r>
            <a:endParaRPr lang="en-US" sz="22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4970" y="278350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/>
              <a:t>8</a:t>
            </a:r>
            <a:endParaRPr lang="en-US" sz="2200" dirty="0"/>
          </a:p>
        </p:txBody>
      </p:sp>
      <p:cxnSp>
        <p:nvCxnSpPr>
          <p:cNvPr id="75" name="Straight Connector 74"/>
          <p:cNvCxnSpPr>
            <a:endCxn id="76" idx="3"/>
          </p:cNvCxnSpPr>
          <p:nvPr/>
        </p:nvCxnSpPr>
        <p:spPr>
          <a:xfrm flipH="1">
            <a:off x="3701797" y="2068772"/>
            <a:ext cx="609690" cy="60970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18090" y="2521509"/>
            <a:ext cx="15837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 smtClean="0"/>
              <a:t>DestPort</a:t>
            </a:r>
            <a:r>
              <a:rPr lang="en-US" dirty="0" smtClean="0"/>
              <a:t>=4789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139</Words>
  <Application>Microsoft Macintosh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2018-11-06T15:34:59Z</dcterms:created>
  <dcterms:modified xsi:type="dcterms:W3CDTF">2019-10-02T21:15:58Z</dcterms:modified>
</cp:coreProperties>
</file>