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9"/>
  </p:notesMasterIdLst>
  <p:handoutMasterIdLst>
    <p:handoutMasterId r:id="rId10"/>
  </p:handoutMasterIdLst>
  <p:sldIdLst>
    <p:sldId id="258" r:id="rId4"/>
    <p:sldId id="278" r:id="rId5"/>
    <p:sldId id="314" r:id="rId6"/>
    <p:sldId id="279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C00000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242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06825" y="3430235"/>
            <a:ext cx="5513663" cy="4810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006825" y="2044578"/>
            <a:ext cx="5513663" cy="1351049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06825" y="4531620"/>
            <a:ext cx="551366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006825" y="4811020"/>
            <a:ext cx="551366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33400" y="1352550"/>
            <a:ext cx="4684342" cy="4400550"/>
            <a:chOff x="1584" y="580"/>
            <a:chExt cx="3879" cy="3644"/>
          </a:xfrm>
          <a:solidFill>
            <a:schemeClr val="accent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581" y="830"/>
              <a:ext cx="487" cy="486"/>
            </a:xfrm>
            <a:custGeom>
              <a:avLst/>
              <a:gdLst>
                <a:gd name="T0" fmla="*/ 0 w 340"/>
                <a:gd name="T1" fmla="*/ 170 h 340"/>
                <a:gd name="T2" fmla="*/ 170 w 340"/>
                <a:gd name="T3" fmla="*/ 340 h 340"/>
                <a:gd name="T4" fmla="*/ 340 w 340"/>
                <a:gd name="T5" fmla="*/ 170 h 340"/>
                <a:gd name="T6" fmla="*/ 170 w 340"/>
                <a:gd name="T7" fmla="*/ 0 h 340"/>
                <a:gd name="T8" fmla="*/ 0 w 340"/>
                <a:gd name="T9" fmla="*/ 170 h 340"/>
                <a:gd name="T10" fmla="*/ 293 w 340"/>
                <a:gd name="T11" fmla="*/ 170 h 340"/>
                <a:gd name="T12" fmla="*/ 170 w 340"/>
                <a:gd name="T13" fmla="*/ 293 h 340"/>
                <a:gd name="T14" fmla="*/ 47 w 340"/>
                <a:gd name="T15" fmla="*/ 170 h 340"/>
                <a:gd name="T16" fmla="*/ 170 w 340"/>
                <a:gd name="T17" fmla="*/ 47 h 340"/>
                <a:gd name="T18" fmla="*/ 293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170"/>
                  </a:move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lose/>
                  <a:moveTo>
                    <a:pt x="293" y="170"/>
                  </a:moveTo>
                  <a:cubicBezTo>
                    <a:pt x="293" y="238"/>
                    <a:pt x="238" y="293"/>
                    <a:pt x="170" y="293"/>
                  </a:cubicBezTo>
                  <a:cubicBezTo>
                    <a:pt x="102" y="293"/>
                    <a:pt x="47" y="238"/>
                    <a:pt x="47" y="170"/>
                  </a:cubicBezTo>
                  <a:cubicBezTo>
                    <a:pt x="47" y="102"/>
                    <a:pt x="102" y="47"/>
                    <a:pt x="170" y="47"/>
                  </a:cubicBezTo>
                  <a:cubicBezTo>
                    <a:pt x="238" y="47"/>
                    <a:pt x="293" y="102"/>
                    <a:pt x="293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584" y="580"/>
              <a:ext cx="3879" cy="3644"/>
            </a:xfrm>
            <a:custGeom>
              <a:avLst/>
              <a:gdLst>
                <a:gd name="T0" fmla="*/ 1044 w 2711"/>
                <a:gd name="T1" fmla="*/ 280 h 2547"/>
                <a:gd name="T2" fmla="*/ 780 w 2711"/>
                <a:gd name="T3" fmla="*/ 583 h 2547"/>
                <a:gd name="T4" fmla="*/ 0 w 2711"/>
                <a:gd name="T5" fmla="*/ 933 h 2547"/>
                <a:gd name="T6" fmla="*/ 407 w 2711"/>
                <a:gd name="T7" fmla="*/ 1572 h 2547"/>
                <a:gd name="T8" fmla="*/ 309 w 2711"/>
                <a:gd name="T9" fmla="*/ 1937 h 2547"/>
                <a:gd name="T10" fmla="*/ 918 w 2711"/>
                <a:gd name="T11" fmla="*/ 1954 h 2547"/>
                <a:gd name="T12" fmla="*/ 1402 w 2711"/>
                <a:gd name="T13" fmla="*/ 2411 h 2547"/>
                <a:gd name="T14" fmla="*/ 1572 w 2711"/>
                <a:gd name="T15" fmla="*/ 2279 h 2547"/>
                <a:gd name="T16" fmla="*/ 2013 w 2711"/>
                <a:gd name="T17" fmla="*/ 2536 h 2547"/>
                <a:gd name="T18" fmla="*/ 2365 w 2711"/>
                <a:gd name="T19" fmla="*/ 1816 h 2547"/>
                <a:gd name="T20" fmla="*/ 2711 w 2711"/>
                <a:gd name="T21" fmla="*/ 1850 h 2547"/>
                <a:gd name="T22" fmla="*/ 2597 w 2711"/>
                <a:gd name="T23" fmla="*/ 1501 h 2547"/>
                <a:gd name="T24" fmla="*/ 2221 w 2711"/>
                <a:gd name="T25" fmla="*/ 993 h 2547"/>
                <a:gd name="T26" fmla="*/ 2311 w 2711"/>
                <a:gd name="T27" fmla="*/ 825 h 2547"/>
                <a:gd name="T28" fmla="*/ 2221 w 2711"/>
                <a:gd name="T29" fmla="*/ 735 h 2547"/>
                <a:gd name="T30" fmla="*/ 2115 w 2711"/>
                <a:gd name="T31" fmla="*/ 770 h 2547"/>
                <a:gd name="T32" fmla="*/ 1882 w 2711"/>
                <a:gd name="T33" fmla="*/ 228 h 2547"/>
                <a:gd name="T34" fmla="*/ 1637 w 2711"/>
                <a:gd name="T35" fmla="*/ 2411 h 2547"/>
                <a:gd name="T36" fmla="*/ 1538 w 2711"/>
                <a:gd name="T37" fmla="*/ 2312 h 2547"/>
                <a:gd name="T38" fmla="*/ 1143 w 2711"/>
                <a:gd name="T39" fmla="*/ 1212 h 2547"/>
                <a:gd name="T40" fmla="*/ 1389 w 2711"/>
                <a:gd name="T41" fmla="*/ 1458 h 2547"/>
                <a:gd name="T42" fmla="*/ 1123 w 2711"/>
                <a:gd name="T43" fmla="*/ 1432 h 2547"/>
                <a:gd name="T44" fmla="*/ 1115 w 2711"/>
                <a:gd name="T45" fmla="*/ 868 h 2547"/>
                <a:gd name="T46" fmla="*/ 1025 w 2711"/>
                <a:gd name="T47" fmla="*/ 778 h 2547"/>
                <a:gd name="T48" fmla="*/ 973 w 2711"/>
                <a:gd name="T49" fmla="*/ 1190 h 2547"/>
                <a:gd name="T50" fmla="*/ 1038 w 2711"/>
                <a:gd name="T51" fmla="*/ 1125 h 2547"/>
                <a:gd name="T52" fmla="*/ 1269 w 2711"/>
                <a:gd name="T53" fmla="*/ 647 h 2547"/>
                <a:gd name="T54" fmla="*/ 1324 w 2711"/>
                <a:gd name="T55" fmla="*/ 55 h 2547"/>
                <a:gd name="T56" fmla="*/ 1098 w 2711"/>
                <a:gd name="T57" fmla="*/ 280 h 2547"/>
                <a:gd name="T58" fmla="*/ 1134 w 2711"/>
                <a:gd name="T59" fmla="*/ 583 h 2547"/>
                <a:gd name="T60" fmla="*/ 836 w 2711"/>
                <a:gd name="T61" fmla="*/ 647 h 2547"/>
                <a:gd name="T62" fmla="*/ 62 w 2711"/>
                <a:gd name="T63" fmla="*/ 933 h 2547"/>
                <a:gd name="T64" fmla="*/ 467 w 2711"/>
                <a:gd name="T65" fmla="*/ 1337 h 2547"/>
                <a:gd name="T66" fmla="*/ 676 w 2711"/>
                <a:gd name="T67" fmla="*/ 1526 h 2547"/>
                <a:gd name="T68" fmla="*/ 560 w 2711"/>
                <a:gd name="T69" fmla="*/ 1410 h 2547"/>
                <a:gd name="T70" fmla="*/ 309 w 2711"/>
                <a:gd name="T71" fmla="*/ 1600 h 2547"/>
                <a:gd name="T72" fmla="*/ 698 w 2711"/>
                <a:gd name="T73" fmla="*/ 2052 h 2547"/>
                <a:gd name="T74" fmla="*/ 891 w 2711"/>
                <a:gd name="T75" fmla="*/ 1860 h 2547"/>
                <a:gd name="T76" fmla="*/ 954 w 2711"/>
                <a:gd name="T77" fmla="*/ 1914 h 2547"/>
                <a:gd name="T78" fmla="*/ 1345 w 2711"/>
                <a:gd name="T79" fmla="*/ 2306 h 2547"/>
                <a:gd name="T80" fmla="*/ 1728 w 2711"/>
                <a:gd name="T81" fmla="*/ 2215 h 2547"/>
                <a:gd name="T82" fmla="*/ 2674 w 2711"/>
                <a:gd name="T83" fmla="*/ 1850 h 2547"/>
                <a:gd name="T84" fmla="*/ 2536 w 2711"/>
                <a:gd name="T85" fmla="*/ 1713 h 2547"/>
                <a:gd name="T86" fmla="*/ 2674 w 2711"/>
                <a:gd name="T87" fmla="*/ 1608 h 2547"/>
                <a:gd name="T88" fmla="*/ 2563 w 2711"/>
                <a:gd name="T89" fmla="*/ 1677 h 2547"/>
                <a:gd name="T90" fmla="*/ 2597 w 2711"/>
                <a:gd name="T91" fmla="*/ 1530 h 2547"/>
                <a:gd name="T92" fmla="*/ 1650 w 2711"/>
                <a:gd name="T93" fmla="*/ 1442 h 2547"/>
                <a:gd name="T94" fmla="*/ 2183 w 2711"/>
                <a:gd name="T95" fmla="*/ 965 h 2547"/>
                <a:gd name="T96" fmla="*/ 2273 w 2711"/>
                <a:gd name="T97" fmla="*/ 875 h 2547"/>
                <a:gd name="T98" fmla="*/ 2376 w 2711"/>
                <a:gd name="T99" fmla="*/ 735 h 2547"/>
                <a:gd name="T100" fmla="*/ 2311 w 2711"/>
                <a:gd name="T101" fmla="*/ 670 h 2547"/>
                <a:gd name="T102" fmla="*/ 1445 w 2711"/>
                <a:gd name="T103" fmla="*/ 708 h 2547"/>
                <a:gd name="T104" fmla="*/ 1838 w 2711"/>
                <a:gd name="T105" fmla="*/ 228 h 2547"/>
                <a:gd name="T106" fmla="*/ 1722 w 2711"/>
                <a:gd name="T107" fmla="*/ 112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11" h="2547">
                  <a:moveTo>
                    <a:pt x="1577" y="161"/>
                  </a:moveTo>
                  <a:cubicBezTo>
                    <a:pt x="1532" y="66"/>
                    <a:pt x="1436" y="0"/>
                    <a:pt x="1324" y="0"/>
                  </a:cubicBezTo>
                  <a:cubicBezTo>
                    <a:pt x="1169" y="0"/>
                    <a:pt x="1044" y="125"/>
                    <a:pt x="1044" y="280"/>
                  </a:cubicBezTo>
                  <a:cubicBezTo>
                    <a:pt x="1044" y="327"/>
                    <a:pt x="1056" y="372"/>
                    <a:pt x="1076" y="411"/>
                  </a:cubicBezTo>
                  <a:cubicBezTo>
                    <a:pt x="1047" y="394"/>
                    <a:pt x="1014" y="385"/>
                    <a:pt x="978" y="385"/>
                  </a:cubicBezTo>
                  <a:cubicBezTo>
                    <a:pt x="868" y="385"/>
                    <a:pt x="780" y="474"/>
                    <a:pt x="780" y="583"/>
                  </a:cubicBezTo>
                  <a:cubicBezTo>
                    <a:pt x="780" y="584"/>
                    <a:pt x="780" y="585"/>
                    <a:pt x="780" y="587"/>
                  </a:cubicBezTo>
                  <a:cubicBezTo>
                    <a:pt x="697" y="512"/>
                    <a:pt x="587" y="466"/>
                    <a:pt x="467" y="466"/>
                  </a:cubicBezTo>
                  <a:cubicBezTo>
                    <a:pt x="209" y="466"/>
                    <a:pt x="0" y="675"/>
                    <a:pt x="0" y="933"/>
                  </a:cubicBezTo>
                  <a:cubicBezTo>
                    <a:pt x="0" y="1189"/>
                    <a:pt x="207" y="1397"/>
                    <a:pt x="462" y="1399"/>
                  </a:cubicBezTo>
                  <a:cubicBezTo>
                    <a:pt x="425" y="1429"/>
                    <a:pt x="400" y="1474"/>
                    <a:pt x="400" y="1526"/>
                  </a:cubicBezTo>
                  <a:cubicBezTo>
                    <a:pt x="400" y="1542"/>
                    <a:pt x="403" y="1557"/>
                    <a:pt x="407" y="1572"/>
                  </a:cubicBezTo>
                  <a:cubicBezTo>
                    <a:pt x="378" y="1555"/>
                    <a:pt x="345" y="1546"/>
                    <a:pt x="309" y="1546"/>
                  </a:cubicBezTo>
                  <a:cubicBezTo>
                    <a:pt x="201" y="1546"/>
                    <a:pt x="114" y="1633"/>
                    <a:pt x="114" y="1741"/>
                  </a:cubicBezTo>
                  <a:cubicBezTo>
                    <a:pt x="114" y="1849"/>
                    <a:pt x="201" y="1937"/>
                    <a:pt x="309" y="1937"/>
                  </a:cubicBezTo>
                  <a:cubicBezTo>
                    <a:pt x="369" y="1937"/>
                    <a:pt x="423" y="1910"/>
                    <a:pt x="459" y="1867"/>
                  </a:cubicBezTo>
                  <a:cubicBezTo>
                    <a:pt x="463" y="1996"/>
                    <a:pt x="568" y="2099"/>
                    <a:pt x="698" y="2099"/>
                  </a:cubicBezTo>
                  <a:cubicBezTo>
                    <a:pt x="796" y="2099"/>
                    <a:pt x="881" y="2039"/>
                    <a:pt x="918" y="1954"/>
                  </a:cubicBezTo>
                  <a:cubicBezTo>
                    <a:pt x="938" y="2173"/>
                    <a:pt x="1122" y="2344"/>
                    <a:pt x="1345" y="2344"/>
                  </a:cubicBezTo>
                  <a:cubicBezTo>
                    <a:pt x="1372" y="2344"/>
                    <a:pt x="1398" y="2341"/>
                    <a:pt x="1424" y="2337"/>
                  </a:cubicBezTo>
                  <a:cubicBezTo>
                    <a:pt x="1410" y="2358"/>
                    <a:pt x="1402" y="2384"/>
                    <a:pt x="1402" y="2411"/>
                  </a:cubicBezTo>
                  <a:cubicBezTo>
                    <a:pt x="1402" y="2486"/>
                    <a:pt x="1463" y="2547"/>
                    <a:pt x="1538" y="2547"/>
                  </a:cubicBezTo>
                  <a:cubicBezTo>
                    <a:pt x="1613" y="2547"/>
                    <a:pt x="1674" y="2486"/>
                    <a:pt x="1674" y="2411"/>
                  </a:cubicBezTo>
                  <a:cubicBezTo>
                    <a:pt x="1674" y="2347"/>
                    <a:pt x="1631" y="2294"/>
                    <a:pt x="1572" y="2279"/>
                  </a:cubicBezTo>
                  <a:cubicBezTo>
                    <a:pt x="1620" y="2249"/>
                    <a:pt x="1662" y="2210"/>
                    <a:pt x="1695" y="2163"/>
                  </a:cubicBezTo>
                  <a:cubicBezTo>
                    <a:pt x="1692" y="2180"/>
                    <a:pt x="1691" y="2197"/>
                    <a:pt x="1691" y="2215"/>
                  </a:cubicBezTo>
                  <a:cubicBezTo>
                    <a:pt x="1691" y="2392"/>
                    <a:pt x="1835" y="2536"/>
                    <a:pt x="2013" y="2536"/>
                  </a:cubicBezTo>
                  <a:cubicBezTo>
                    <a:pt x="2190" y="2536"/>
                    <a:pt x="2334" y="2392"/>
                    <a:pt x="2334" y="2215"/>
                  </a:cubicBezTo>
                  <a:cubicBezTo>
                    <a:pt x="2334" y="2074"/>
                    <a:pt x="2244" y="1955"/>
                    <a:pt x="2118" y="1911"/>
                  </a:cubicBezTo>
                  <a:cubicBezTo>
                    <a:pt x="2211" y="1903"/>
                    <a:pt x="2295" y="1869"/>
                    <a:pt x="2365" y="1816"/>
                  </a:cubicBezTo>
                  <a:cubicBezTo>
                    <a:pt x="2363" y="1827"/>
                    <a:pt x="2362" y="1839"/>
                    <a:pt x="2362" y="1850"/>
                  </a:cubicBezTo>
                  <a:cubicBezTo>
                    <a:pt x="2362" y="1947"/>
                    <a:pt x="2440" y="2025"/>
                    <a:pt x="2536" y="2025"/>
                  </a:cubicBezTo>
                  <a:cubicBezTo>
                    <a:pt x="2633" y="2025"/>
                    <a:pt x="2711" y="1947"/>
                    <a:pt x="2711" y="1850"/>
                  </a:cubicBezTo>
                  <a:cubicBezTo>
                    <a:pt x="2711" y="1791"/>
                    <a:pt x="2682" y="1739"/>
                    <a:pt x="2637" y="1707"/>
                  </a:cubicBezTo>
                  <a:cubicBezTo>
                    <a:pt x="2676" y="1691"/>
                    <a:pt x="2704" y="1653"/>
                    <a:pt x="2704" y="1608"/>
                  </a:cubicBezTo>
                  <a:cubicBezTo>
                    <a:pt x="2704" y="1548"/>
                    <a:pt x="2656" y="1501"/>
                    <a:pt x="2597" y="1501"/>
                  </a:cubicBezTo>
                  <a:cubicBezTo>
                    <a:pt x="2578" y="1501"/>
                    <a:pt x="2560" y="1505"/>
                    <a:pt x="2545" y="1514"/>
                  </a:cubicBezTo>
                  <a:cubicBezTo>
                    <a:pt x="2548" y="1491"/>
                    <a:pt x="2550" y="1467"/>
                    <a:pt x="2550" y="1442"/>
                  </a:cubicBezTo>
                  <a:cubicBezTo>
                    <a:pt x="2550" y="1232"/>
                    <a:pt x="2412" y="1053"/>
                    <a:pt x="2221" y="993"/>
                  </a:cubicBezTo>
                  <a:cubicBezTo>
                    <a:pt x="2271" y="977"/>
                    <a:pt x="2308" y="930"/>
                    <a:pt x="2308" y="875"/>
                  </a:cubicBezTo>
                  <a:cubicBezTo>
                    <a:pt x="2308" y="856"/>
                    <a:pt x="2304" y="839"/>
                    <a:pt x="2296" y="823"/>
                  </a:cubicBezTo>
                  <a:cubicBezTo>
                    <a:pt x="2301" y="824"/>
                    <a:pt x="2306" y="825"/>
                    <a:pt x="2311" y="825"/>
                  </a:cubicBezTo>
                  <a:cubicBezTo>
                    <a:pt x="2361" y="825"/>
                    <a:pt x="2401" y="784"/>
                    <a:pt x="2401" y="735"/>
                  </a:cubicBezTo>
                  <a:cubicBezTo>
                    <a:pt x="2401" y="685"/>
                    <a:pt x="2361" y="645"/>
                    <a:pt x="2311" y="645"/>
                  </a:cubicBezTo>
                  <a:cubicBezTo>
                    <a:pt x="2262" y="645"/>
                    <a:pt x="2221" y="685"/>
                    <a:pt x="2221" y="735"/>
                  </a:cubicBezTo>
                  <a:cubicBezTo>
                    <a:pt x="2221" y="743"/>
                    <a:pt x="2222" y="750"/>
                    <a:pt x="2224" y="757"/>
                  </a:cubicBezTo>
                  <a:cubicBezTo>
                    <a:pt x="2211" y="753"/>
                    <a:pt x="2197" y="750"/>
                    <a:pt x="2183" y="750"/>
                  </a:cubicBezTo>
                  <a:cubicBezTo>
                    <a:pt x="2158" y="750"/>
                    <a:pt x="2135" y="757"/>
                    <a:pt x="2115" y="770"/>
                  </a:cubicBezTo>
                  <a:cubicBezTo>
                    <a:pt x="2119" y="750"/>
                    <a:pt x="2121" y="729"/>
                    <a:pt x="2121" y="708"/>
                  </a:cubicBezTo>
                  <a:cubicBezTo>
                    <a:pt x="2121" y="530"/>
                    <a:pt x="1989" y="382"/>
                    <a:pt x="1817" y="356"/>
                  </a:cubicBezTo>
                  <a:cubicBezTo>
                    <a:pt x="1857" y="327"/>
                    <a:pt x="1882" y="280"/>
                    <a:pt x="1882" y="228"/>
                  </a:cubicBezTo>
                  <a:cubicBezTo>
                    <a:pt x="1882" y="139"/>
                    <a:pt x="1810" y="68"/>
                    <a:pt x="1722" y="68"/>
                  </a:cubicBezTo>
                  <a:cubicBezTo>
                    <a:pt x="1658" y="68"/>
                    <a:pt x="1602" y="106"/>
                    <a:pt x="1577" y="161"/>
                  </a:cubicBezTo>
                  <a:close/>
                  <a:moveTo>
                    <a:pt x="1637" y="2411"/>
                  </a:moveTo>
                  <a:cubicBezTo>
                    <a:pt x="1637" y="2466"/>
                    <a:pt x="1592" y="2510"/>
                    <a:pt x="1538" y="2510"/>
                  </a:cubicBezTo>
                  <a:cubicBezTo>
                    <a:pt x="1483" y="2510"/>
                    <a:pt x="1439" y="2466"/>
                    <a:pt x="1439" y="2411"/>
                  </a:cubicBezTo>
                  <a:cubicBezTo>
                    <a:pt x="1439" y="2356"/>
                    <a:pt x="1483" y="2312"/>
                    <a:pt x="1538" y="2312"/>
                  </a:cubicBezTo>
                  <a:cubicBezTo>
                    <a:pt x="1592" y="2312"/>
                    <a:pt x="1637" y="2356"/>
                    <a:pt x="1637" y="2411"/>
                  </a:cubicBezTo>
                  <a:close/>
                  <a:moveTo>
                    <a:pt x="1389" y="1458"/>
                  </a:moveTo>
                  <a:cubicBezTo>
                    <a:pt x="1253" y="1458"/>
                    <a:pt x="1143" y="1348"/>
                    <a:pt x="1143" y="1212"/>
                  </a:cubicBezTo>
                  <a:cubicBezTo>
                    <a:pt x="1143" y="1076"/>
                    <a:pt x="1253" y="966"/>
                    <a:pt x="1389" y="966"/>
                  </a:cubicBezTo>
                  <a:cubicBezTo>
                    <a:pt x="1525" y="966"/>
                    <a:pt x="1635" y="1076"/>
                    <a:pt x="1635" y="1212"/>
                  </a:cubicBezTo>
                  <a:cubicBezTo>
                    <a:pt x="1635" y="1348"/>
                    <a:pt x="1525" y="1458"/>
                    <a:pt x="1389" y="1458"/>
                  </a:cubicBezTo>
                  <a:close/>
                  <a:moveTo>
                    <a:pt x="732" y="1432"/>
                  </a:moveTo>
                  <a:cubicBezTo>
                    <a:pt x="732" y="1324"/>
                    <a:pt x="819" y="1237"/>
                    <a:pt x="927" y="1237"/>
                  </a:cubicBezTo>
                  <a:cubicBezTo>
                    <a:pt x="1035" y="1237"/>
                    <a:pt x="1123" y="1324"/>
                    <a:pt x="1123" y="1432"/>
                  </a:cubicBezTo>
                  <a:cubicBezTo>
                    <a:pt x="1123" y="1540"/>
                    <a:pt x="1035" y="1628"/>
                    <a:pt x="927" y="1628"/>
                  </a:cubicBezTo>
                  <a:cubicBezTo>
                    <a:pt x="819" y="1628"/>
                    <a:pt x="732" y="1540"/>
                    <a:pt x="732" y="1432"/>
                  </a:cubicBezTo>
                  <a:close/>
                  <a:moveTo>
                    <a:pt x="1115" y="868"/>
                  </a:moveTo>
                  <a:cubicBezTo>
                    <a:pt x="1115" y="918"/>
                    <a:pt x="1074" y="959"/>
                    <a:pt x="1025" y="959"/>
                  </a:cubicBezTo>
                  <a:cubicBezTo>
                    <a:pt x="975" y="959"/>
                    <a:pt x="934" y="918"/>
                    <a:pt x="934" y="868"/>
                  </a:cubicBezTo>
                  <a:cubicBezTo>
                    <a:pt x="934" y="818"/>
                    <a:pt x="975" y="778"/>
                    <a:pt x="1025" y="778"/>
                  </a:cubicBezTo>
                  <a:cubicBezTo>
                    <a:pt x="1074" y="778"/>
                    <a:pt x="1115" y="818"/>
                    <a:pt x="1115" y="868"/>
                  </a:cubicBezTo>
                  <a:close/>
                  <a:moveTo>
                    <a:pt x="1038" y="1125"/>
                  </a:moveTo>
                  <a:cubicBezTo>
                    <a:pt x="1038" y="1161"/>
                    <a:pt x="1009" y="1190"/>
                    <a:pt x="973" y="1190"/>
                  </a:cubicBezTo>
                  <a:cubicBezTo>
                    <a:pt x="937" y="1190"/>
                    <a:pt x="908" y="1161"/>
                    <a:pt x="908" y="1125"/>
                  </a:cubicBezTo>
                  <a:cubicBezTo>
                    <a:pt x="908" y="1089"/>
                    <a:pt x="937" y="1060"/>
                    <a:pt x="973" y="1060"/>
                  </a:cubicBezTo>
                  <a:cubicBezTo>
                    <a:pt x="1009" y="1060"/>
                    <a:pt x="1038" y="1089"/>
                    <a:pt x="1038" y="1125"/>
                  </a:cubicBezTo>
                  <a:close/>
                  <a:moveTo>
                    <a:pt x="1269" y="893"/>
                  </a:moveTo>
                  <a:cubicBezTo>
                    <a:pt x="1201" y="893"/>
                    <a:pt x="1146" y="838"/>
                    <a:pt x="1146" y="770"/>
                  </a:cubicBezTo>
                  <a:cubicBezTo>
                    <a:pt x="1146" y="702"/>
                    <a:pt x="1201" y="647"/>
                    <a:pt x="1269" y="647"/>
                  </a:cubicBezTo>
                  <a:cubicBezTo>
                    <a:pt x="1337" y="647"/>
                    <a:pt x="1392" y="702"/>
                    <a:pt x="1392" y="770"/>
                  </a:cubicBezTo>
                  <a:cubicBezTo>
                    <a:pt x="1392" y="838"/>
                    <a:pt x="1337" y="893"/>
                    <a:pt x="1269" y="893"/>
                  </a:cubicBezTo>
                  <a:close/>
                  <a:moveTo>
                    <a:pt x="1324" y="55"/>
                  </a:moveTo>
                  <a:cubicBezTo>
                    <a:pt x="1448" y="55"/>
                    <a:pt x="1549" y="156"/>
                    <a:pt x="1549" y="280"/>
                  </a:cubicBezTo>
                  <a:cubicBezTo>
                    <a:pt x="1549" y="405"/>
                    <a:pt x="1448" y="505"/>
                    <a:pt x="1324" y="505"/>
                  </a:cubicBezTo>
                  <a:cubicBezTo>
                    <a:pt x="1199" y="505"/>
                    <a:pt x="1098" y="405"/>
                    <a:pt x="1098" y="280"/>
                  </a:cubicBezTo>
                  <a:cubicBezTo>
                    <a:pt x="1098" y="156"/>
                    <a:pt x="1199" y="55"/>
                    <a:pt x="1324" y="55"/>
                  </a:cubicBezTo>
                  <a:close/>
                  <a:moveTo>
                    <a:pt x="978" y="427"/>
                  </a:moveTo>
                  <a:cubicBezTo>
                    <a:pt x="1064" y="427"/>
                    <a:pt x="1134" y="497"/>
                    <a:pt x="1134" y="583"/>
                  </a:cubicBezTo>
                  <a:cubicBezTo>
                    <a:pt x="1134" y="669"/>
                    <a:pt x="1064" y="739"/>
                    <a:pt x="978" y="739"/>
                  </a:cubicBezTo>
                  <a:cubicBezTo>
                    <a:pt x="934" y="739"/>
                    <a:pt x="895" y="721"/>
                    <a:pt x="867" y="692"/>
                  </a:cubicBezTo>
                  <a:cubicBezTo>
                    <a:pt x="857" y="677"/>
                    <a:pt x="847" y="662"/>
                    <a:pt x="836" y="647"/>
                  </a:cubicBezTo>
                  <a:cubicBezTo>
                    <a:pt x="827" y="628"/>
                    <a:pt x="822" y="606"/>
                    <a:pt x="822" y="583"/>
                  </a:cubicBezTo>
                  <a:cubicBezTo>
                    <a:pt x="822" y="497"/>
                    <a:pt x="892" y="427"/>
                    <a:pt x="978" y="427"/>
                  </a:cubicBezTo>
                  <a:close/>
                  <a:moveTo>
                    <a:pt x="62" y="933"/>
                  </a:moveTo>
                  <a:cubicBezTo>
                    <a:pt x="62" y="709"/>
                    <a:pt x="243" y="528"/>
                    <a:pt x="467" y="528"/>
                  </a:cubicBezTo>
                  <a:cubicBezTo>
                    <a:pt x="690" y="528"/>
                    <a:pt x="871" y="709"/>
                    <a:pt x="871" y="933"/>
                  </a:cubicBezTo>
                  <a:cubicBezTo>
                    <a:pt x="871" y="1156"/>
                    <a:pt x="690" y="1337"/>
                    <a:pt x="467" y="1337"/>
                  </a:cubicBezTo>
                  <a:cubicBezTo>
                    <a:pt x="243" y="1337"/>
                    <a:pt x="62" y="1156"/>
                    <a:pt x="62" y="933"/>
                  </a:cubicBezTo>
                  <a:close/>
                  <a:moveTo>
                    <a:pt x="560" y="1410"/>
                  </a:moveTo>
                  <a:cubicBezTo>
                    <a:pt x="624" y="1410"/>
                    <a:pt x="676" y="1462"/>
                    <a:pt x="676" y="1526"/>
                  </a:cubicBezTo>
                  <a:cubicBezTo>
                    <a:pt x="676" y="1590"/>
                    <a:pt x="624" y="1641"/>
                    <a:pt x="560" y="1641"/>
                  </a:cubicBezTo>
                  <a:cubicBezTo>
                    <a:pt x="496" y="1641"/>
                    <a:pt x="444" y="1590"/>
                    <a:pt x="444" y="1526"/>
                  </a:cubicBezTo>
                  <a:cubicBezTo>
                    <a:pt x="444" y="1462"/>
                    <a:pt x="496" y="1410"/>
                    <a:pt x="560" y="1410"/>
                  </a:cubicBezTo>
                  <a:close/>
                  <a:moveTo>
                    <a:pt x="309" y="1883"/>
                  </a:moveTo>
                  <a:cubicBezTo>
                    <a:pt x="231" y="1883"/>
                    <a:pt x="168" y="1819"/>
                    <a:pt x="168" y="1741"/>
                  </a:cubicBezTo>
                  <a:cubicBezTo>
                    <a:pt x="168" y="1663"/>
                    <a:pt x="231" y="1600"/>
                    <a:pt x="309" y="1600"/>
                  </a:cubicBezTo>
                  <a:cubicBezTo>
                    <a:pt x="388" y="1600"/>
                    <a:pt x="451" y="1663"/>
                    <a:pt x="451" y="1741"/>
                  </a:cubicBezTo>
                  <a:cubicBezTo>
                    <a:pt x="451" y="1819"/>
                    <a:pt x="388" y="1883"/>
                    <a:pt x="309" y="1883"/>
                  </a:cubicBezTo>
                  <a:close/>
                  <a:moveTo>
                    <a:pt x="698" y="2052"/>
                  </a:moveTo>
                  <a:cubicBezTo>
                    <a:pt x="592" y="2052"/>
                    <a:pt x="505" y="1966"/>
                    <a:pt x="505" y="1860"/>
                  </a:cubicBezTo>
                  <a:cubicBezTo>
                    <a:pt x="505" y="1754"/>
                    <a:pt x="592" y="1667"/>
                    <a:pt x="698" y="1667"/>
                  </a:cubicBezTo>
                  <a:cubicBezTo>
                    <a:pt x="804" y="1667"/>
                    <a:pt x="891" y="1754"/>
                    <a:pt x="891" y="1860"/>
                  </a:cubicBezTo>
                  <a:cubicBezTo>
                    <a:pt x="891" y="1966"/>
                    <a:pt x="804" y="2052"/>
                    <a:pt x="698" y="2052"/>
                  </a:cubicBezTo>
                  <a:close/>
                  <a:moveTo>
                    <a:pt x="1345" y="2306"/>
                  </a:moveTo>
                  <a:cubicBezTo>
                    <a:pt x="1129" y="2306"/>
                    <a:pt x="954" y="2131"/>
                    <a:pt x="954" y="1914"/>
                  </a:cubicBezTo>
                  <a:cubicBezTo>
                    <a:pt x="954" y="1698"/>
                    <a:pt x="1129" y="1523"/>
                    <a:pt x="1345" y="1523"/>
                  </a:cubicBezTo>
                  <a:cubicBezTo>
                    <a:pt x="1561" y="1523"/>
                    <a:pt x="1737" y="1698"/>
                    <a:pt x="1737" y="1914"/>
                  </a:cubicBezTo>
                  <a:cubicBezTo>
                    <a:pt x="1737" y="2131"/>
                    <a:pt x="1561" y="2306"/>
                    <a:pt x="1345" y="2306"/>
                  </a:cubicBezTo>
                  <a:close/>
                  <a:moveTo>
                    <a:pt x="2298" y="2215"/>
                  </a:moveTo>
                  <a:cubicBezTo>
                    <a:pt x="2298" y="2372"/>
                    <a:pt x="2170" y="2500"/>
                    <a:pt x="2013" y="2500"/>
                  </a:cubicBezTo>
                  <a:cubicBezTo>
                    <a:pt x="1855" y="2500"/>
                    <a:pt x="1728" y="2372"/>
                    <a:pt x="1728" y="2215"/>
                  </a:cubicBezTo>
                  <a:cubicBezTo>
                    <a:pt x="1728" y="2057"/>
                    <a:pt x="1855" y="1930"/>
                    <a:pt x="2013" y="1930"/>
                  </a:cubicBezTo>
                  <a:cubicBezTo>
                    <a:pt x="2170" y="1930"/>
                    <a:pt x="2298" y="2057"/>
                    <a:pt x="2298" y="2215"/>
                  </a:cubicBezTo>
                  <a:close/>
                  <a:moveTo>
                    <a:pt x="2674" y="1850"/>
                  </a:moveTo>
                  <a:cubicBezTo>
                    <a:pt x="2674" y="1926"/>
                    <a:pt x="2612" y="1988"/>
                    <a:pt x="2536" y="1988"/>
                  </a:cubicBezTo>
                  <a:cubicBezTo>
                    <a:pt x="2461" y="1988"/>
                    <a:pt x="2399" y="1926"/>
                    <a:pt x="2399" y="1850"/>
                  </a:cubicBezTo>
                  <a:cubicBezTo>
                    <a:pt x="2399" y="1774"/>
                    <a:pt x="2461" y="1713"/>
                    <a:pt x="2536" y="1713"/>
                  </a:cubicBezTo>
                  <a:cubicBezTo>
                    <a:pt x="2612" y="1713"/>
                    <a:pt x="2674" y="1774"/>
                    <a:pt x="2674" y="1850"/>
                  </a:cubicBezTo>
                  <a:close/>
                  <a:moveTo>
                    <a:pt x="2597" y="1530"/>
                  </a:moveTo>
                  <a:cubicBezTo>
                    <a:pt x="2639" y="1530"/>
                    <a:pt x="2674" y="1565"/>
                    <a:pt x="2674" y="1608"/>
                  </a:cubicBezTo>
                  <a:cubicBezTo>
                    <a:pt x="2674" y="1650"/>
                    <a:pt x="2639" y="1685"/>
                    <a:pt x="2597" y="1685"/>
                  </a:cubicBezTo>
                  <a:cubicBezTo>
                    <a:pt x="2596" y="1685"/>
                    <a:pt x="2595" y="1685"/>
                    <a:pt x="2594" y="1685"/>
                  </a:cubicBezTo>
                  <a:cubicBezTo>
                    <a:pt x="2584" y="1682"/>
                    <a:pt x="2574" y="1679"/>
                    <a:pt x="2563" y="1677"/>
                  </a:cubicBezTo>
                  <a:cubicBezTo>
                    <a:pt x="2538" y="1665"/>
                    <a:pt x="2520" y="1640"/>
                    <a:pt x="2519" y="1610"/>
                  </a:cubicBezTo>
                  <a:cubicBezTo>
                    <a:pt x="2525" y="1594"/>
                    <a:pt x="2531" y="1578"/>
                    <a:pt x="2535" y="1561"/>
                  </a:cubicBezTo>
                  <a:cubicBezTo>
                    <a:pt x="2549" y="1542"/>
                    <a:pt x="2571" y="1530"/>
                    <a:pt x="2597" y="1530"/>
                  </a:cubicBezTo>
                  <a:close/>
                  <a:moveTo>
                    <a:pt x="2509" y="1442"/>
                  </a:moveTo>
                  <a:cubicBezTo>
                    <a:pt x="2509" y="1679"/>
                    <a:pt x="2317" y="1872"/>
                    <a:pt x="2080" y="1872"/>
                  </a:cubicBezTo>
                  <a:cubicBezTo>
                    <a:pt x="1843" y="1872"/>
                    <a:pt x="1650" y="1679"/>
                    <a:pt x="1650" y="1442"/>
                  </a:cubicBezTo>
                  <a:cubicBezTo>
                    <a:pt x="1650" y="1205"/>
                    <a:pt x="1843" y="1013"/>
                    <a:pt x="2080" y="1013"/>
                  </a:cubicBezTo>
                  <a:cubicBezTo>
                    <a:pt x="2317" y="1013"/>
                    <a:pt x="2509" y="1205"/>
                    <a:pt x="2509" y="1442"/>
                  </a:cubicBezTo>
                  <a:close/>
                  <a:moveTo>
                    <a:pt x="2183" y="965"/>
                  </a:moveTo>
                  <a:cubicBezTo>
                    <a:pt x="2133" y="965"/>
                    <a:pt x="2093" y="925"/>
                    <a:pt x="2093" y="875"/>
                  </a:cubicBezTo>
                  <a:cubicBezTo>
                    <a:pt x="2093" y="825"/>
                    <a:pt x="2133" y="784"/>
                    <a:pt x="2183" y="784"/>
                  </a:cubicBezTo>
                  <a:cubicBezTo>
                    <a:pt x="2233" y="784"/>
                    <a:pt x="2273" y="825"/>
                    <a:pt x="2273" y="875"/>
                  </a:cubicBezTo>
                  <a:cubicBezTo>
                    <a:pt x="2273" y="925"/>
                    <a:pt x="2233" y="965"/>
                    <a:pt x="2183" y="965"/>
                  </a:cubicBezTo>
                  <a:close/>
                  <a:moveTo>
                    <a:pt x="2311" y="670"/>
                  </a:moveTo>
                  <a:cubicBezTo>
                    <a:pt x="2347" y="670"/>
                    <a:pt x="2376" y="699"/>
                    <a:pt x="2376" y="735"/>
                  </a:cubicBezTo>
                  <a:cubicBezTo>
                    <a:pt x="2376" y="771"/>
                    <a:pt x="2347" y="800"/>
                    <a:pt x="2311" y="800"/>
                  </a:cubicBezTo>
                  <a:cubicBezTo>
                    <a:pt x="2275" y="800"/>
                    <a:pt x="2246" y="771"/>
                    <a:pt x="2246" y="735"/>
                  </a:cubicBezTo>
                  <a:cubicBezTo>
                    <a:pt x="2246" y="699"/>
                    <a:pt x="2275" y="670"/>
                    <a:pt x="2311" y="670"/>
                  </a:cubicBezTo>
                  <a:close/>
                  <a:moveTo>
                    <a:pt x="2083" y="708"/>
                  </a:moveTo>
                  <a:cubicBezTo>
                    <a:pt x="2083" y="885"/>
                    <a:pt x="1940" y="1028"/>
                    <a:pt x="1764" y="1028"/>
                  </a:cubicBezTo>
                  <a:cubicBezTo>
                    <a:pt x="1588" y="1028"/>
                    <a:pt x="1445" y="885"/>
                    <a:pt x="1445" y="708"/>
                  </a:cubicBezTo>
                  <a:cubicBezTo>
                    <a:pt x="1445" y="532"/>
                    <a:pt x="1588" y="389"/>
                    <a:pt x="1764" y="389"/>
                  </a:cubicBezTo>
                  <a:cubicBezTo>
                    <a:pt x="1940" y="389"/>
                    <a:pt x="2083" y="532"/>
                    <a:pt x="2083" y="708"/>
                  </a:cubicBezTo>
                  <a:close/>
                  <a:moveTo>
                    <a:pt x="1838" y="228"/>
                  </a:moveTo>
                  <a:cubicBezTo>
                    <a:pt x="1838" y="291"/>
                    <a:pt x="1786" y="343"/>
                    <a:pt x="1722" y="343"/>
                  </a:cubicBezTo>
                  <a:cubicBezTo>
                    <a:pt x="1658" y="343"/>
                    <a:pt x="1607" y="291"/>
                    <a:pt x="1607" y="228"/>
                  </a:cubicBezTo>
                  <a:cubicBezTo>
                    <a:pt x="1607" y="164"/>
                    <a:pt x="1658" y="112"/>
                    <a:pt x="1722" y="112"/>
                  </a:cubicBezTo>
                  <a:cubicBezTo>
                    <a:pt x="1786" y="112"/>
                    <a:pt x="1838" y="164"/>
                    <a:pt x="183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558165" y="2256595"/>
            <a:ext cx="1419225" cy="141922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6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3450135" y="3067051"/>
            <a:ext cx="1464765" cy="146476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7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3060700" y="1994817"/>
            <a:ext cx="1113207" cy="1113207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8" name="图片占位符 4"/>
          <p:cNvSpPr>
            <a:spLocks noGrp="1"/>
          </p:cNvSpPr>
          <p:nvPr>
            <p:ph type="pic" sz="quarter" idx="15" hasCustomPrompt="1"/>
          </p:nvPr>
        </p:nvSpPr>
        <p:spPr>
          <a:xfrm>
            <a:off x="1375410" y="4267006"/>
            <a:ext cx="692150" cy="69215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962475" y="3237281"/>
            <a:ext cx="6558013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953861" y="4155563"/>
            <a:ext cx="6566351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84086" y="458977"/>
            <a:ext cx="3668250" cy="4847210"/>
            <a:chOff x="10659270" y="609600"/>
            <a:chExt cx="1092870" cy="1444114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1352055" y="812147"/>
              <a:ext cx="289240" cy="28864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11079424" y="609600"/>
              <a:ext cx="403121" cy="40229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0659270" y="755231"/>
              <a:ext cx="566895" cy="5657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0844994" y="1148431"/>
              <a:ext cx="907146" cy="9052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9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592334" y="2349312"/>
            <a:ext cx="2875142" cy="2875142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897291"/>
            <a:ext cx="5426076" cy="1063417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5" y="433456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464543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6438900" y="1352550"/>
            <a:ext cx="4684342" cy="4400550"/>
            <a:chOff x="1584" y="580"/>
            <a:chExt cx="3879" cy="3644"/>
          </a:xfrm>
          <a:solidFill>
            <a:schemeClr val="accent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581" y="830"/>
              <a:ext cx="487" cy="486"/>
            </a:xfrm>
            <a:custGeom>
              <a:avLst/>
              <a:gdLst>
                <a:gd name="T0" fmla="*/ 0 w 340"/>
                <a:gd name="T1" fmla="*/ 170 h 340"/>
                <a:gd name="T2" fmla="*/ 170 w 340"/>
                <a:gd name="T3" fmla="*/ 340 h 340"/>
                <a:gd name="T4" fmla="*/ 340 w 340"/>
                <a:gd name="T5" fmla="*/ 170 h 340"/>
                <a:gd name="T6" fmla="*/ 170 w 340"/>
                <a:gd name="T7" fmla="*/ 0 h 340"/>
                <a:gd name="T8" fmla="*/ 0 w 340"/>
                <a:gd name="T9" fmla="*/ 170 h 340"/>
                <a:gd name="T10" fmla="*/ 293 w 340"/>
                <a:gd name="T11" fmla="*/ 170 h 340"/>
                <a:gd name="T12" fmla="*/ 170 w 340"/>
                <a:gd name="T13" fmla="*/ 293 h 340"/>
                <a:gd name="T14" fmla="*/ 47 w 340"/>
                <a:gd name="T15" fmla="*/ 170 h 340"/>
                <a:gd name="T16" fmla="*/ 170 w 340"/>
                <a:gd name="T17" fmla="*/ 47 h 340"/>
                <a:gd name="T18" fmla="*/ 293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170"/>
                  </a:move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lose/>
                  <a:moveTo>
                    <a:pt x="293" y="170"/>
                  </a:moveTo>
                  <a:cubicBezTo>
                    <a:pt x="293" y="238"/>
                    <a:pt x="238" y="293"/>
                    <a:pt x="170" y="293"/>
                  </a:cubicBezTo>
                  <a:cubicBezTo>
                    <a:pt x="102" y="293"/>
                    <a:pt x="47" y="238"/>
                    <a:pt x="47" y="170"/>
                  </a:cubicBezTo>
                  <a:cubicBezTo>
                    <a:pt x="47" y="102"/>
                    <a:pt x="102" y="47"/>
                    <a:pt x="170" y="47"/>
                  </a:cubicBezTo>
                  <a:cubicBezTo>
                    <a:pt x="238" y="47"/>
                    <a:pt x="293" y="102"/>
                    <a:pt x="293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584" y="580"/>
              <a:ext cx="3879" cy="3644"/>
            </a:xfrm>
            <a:custGeom>
              <a:avLst/>
              <a:gdLst>
                <a:gd name="T0" fmla="*/ 1044 w 2711"/>
                <a:gd name="T1" fmla="*/ 280 h 2547"/>
                <a:gd name="T2" fmla="*/ 780 w 2711"/>
                <a:gd name="T3" fmla="*/ 583 h 2547"/>
                <a:gd name="T4" fmla="*/ 0 w 2711"/>
                <a:gd name="T5" fmla="*/ 933 h 2547"/>
                <a:gd name="T6" fmla="*/ 407 w 2711"/>
                <a:gd name="T7" fmla="*/ 1572 h 2547"/>
                <a:gd name="T8" fmla="*/ 309 w 2711"/>
                <a:gd name="T9" fmla="*/ 1937 h 2547"/>
                <a:gd name="T10" fmla="*/ 918 w 2711"/>
                <a:gd name="T11" fmla="*/ 1954 h 2547"/>
                <a:gd name="T12" fmla="*/ 1402 w 2711"/>
                <a:gd name="T13" fmla="*/ 2411 h 2547"/>
                <a:gd name="T14" fmla="*/ 1572 w 2711"/>
                <a:gd name="T15" fmla="*/ 2279 h 2547"/>
                <a:gd name="T16" fmla="*/ 2013 w 2711"/>
                <a:gd name="T17" fmla="*/ 2536 h 2547"/>
                <a:gd name="T18" fmla="*/ 2365 w 2711"/>
                <a:gd name="T19" fmla="*/ 1816 h 2547"/>
                <a:gd name="T20" fmla="*/ 2711 w 2711"/>
                <a:gd name="T21" fmla="*/ 1850 h 2547"/>
                <a:gd name="T22" fmla="*/ 2597 w 2711"/>
                <a:gd name="T23" fmla="*/ 1501 h 2547"/>
                <a:gd name="T24" fmla="*/ 2221 w 2711"/>
                <a:gd name="T25" fmla="*/ 993 h 2547"/>
                <a:gd name="T26" fmla="*/ 2311 w 2711"/>
                <a:gd name="T27" fmla="*/ 825 h 2547"/>
                <a:gd name="T28" fmla="*/ 2221 w 2711"/>
                <a:gd name="T29" fmla="*/ 735 h 2547"/>
                <a:gd name="T30" fmla="*/ 2115 w 2711"/>
                <a:gd name="T31" fmla="*/ 770 h 2547"/>
                <a:gd name="T32" fmla="*/ 1882 w 2711"/>
                <a:gd name="T33" fmla="*/ 228 h 2547"/>
                <a:gd name="T34" fmla="*/ 1637 w 2711"/>
                <a:gd name="T35" fmla="*/ 2411 h 2547"/>
                <a:gd name="T36" fmla="*/ 1538 w 2711"/>
                <a:gd name="T37" fmla="*/ 2312 h 2547"/>
                <a:gd name="T38" fmla="*/ 1143 w 2711"/>
                <a:gd name="T39" fmla="*/ 1212 h 2547"/>
                <a:gd name="T40" fmla="*/ 1389 w 2711"/>
                <a:gd name="T41" fmla="*/ 1458 h 2547"/>
                <a:gd name="T42" fmla="*/ 1123 w 2711"/>
                <a:gd name="T43" fmla="*/ 1432 h 2547"/>
                <a:gd name="T44" fmla="*/ 1115 w 2711"/>
                <a:gd name="T45" fmla="*/ 868 h 2547"/>
                <a:gd name="T46" fmla="*/ 1025 w 2711"/>
                <a:gd name="T47" fmla="*/ 778 h 2547"/>
                <a:gd name="T48" fmla="*/ 973 w 2711"/>
                <a:gd name="T49" fmla="*/ 1190 h 2547"/>
                <a:gd name="T50" fmla="*/ 1038 w 2711"/>
                <a:gd name="T51" fmla="*/ 1125 h 2547"/>
                <a:gd name="T52" fmla="*/ 1269 w 2711"/>
                <a:gd name="T53" fmla="*/ 647 h 2547"/>
                <a:gd name="T54" fmla="*/ 1324 w 2711"/>
                <a:gd name="T55" fmla="*/ 55 h 2547"/>
                <a:gd name="T56" fmla="*/ 1098 w 2711"/>
                <a:gd name="T57" fmla="*/ 280 h 2547"/>
                <a:gd name="T58" fmla="*/ 1134 w 2711"/>
                <a:gd name="T59" fmla="*/ 583 h 2547"/>
                <a:gd name="T60" fmla="*/ 836 w 2711"/>
                <a:gd name="T61" fmla="*/ 647 h 2547"/>
                <a:gd name="T62" fmla="*/ 62 w 2711"/>
                <a:gd name="T63" fmla="*/ 933 h 2547"/>
                <a:gd name="T64" fmla="*/ 467 w 2711"/>
                <a:gd name="T65" fmla="*/ 1337 h 2547"/>
                <a:gd name="T66" fmla="*/ 676 w 2711"/>
                <a:gd name="T67" fmla="*/ 1526 h 2547"/>
                <a:gd name="T68" fmla="*/ 560 w 2711"/>
                <a:gd name="T69" fmla="*/ 1410 h 2547"/>
                <a:gd name="T70" fmla="*/ 309 w 2711"/>
                <a:gd name="T71" fmla="*/ 1600 h 2547"/>
                <a:gd name="T72" fmla="*/ 698 w 2711"/>
                <a:gd name="T73" fmla="*/ 2052 h 2547"/>
                <a:gd name="T74" fmla="*/ 891 w 2711"/>
                <a:gd name="T75" fmla="*/ 1860 h 2547"/>
                <a:gd name="T76" fmla="*/ 954 w 2711"/>
                <a:gd name="T77" fmla="*/ 1914 h 2547"/>
                <a:gd name="T78" fmla="*/ 1345 w 2711"/>
                <a:gd name="T79" fmla="*/ 2306 h 2547"/>
                <a:gd name="T80" fmla="*/ 1728 w 2711"/>
                <a:gd name="T81" fmla="*/ 2215 h 2547"/>
                <a:gd name="T82" fmla="*/ 2674 w 2711"/>
                <a:gd name="T83" fmla="*/ 1850 h 2547"/>
                <a:gd name="T84" fmla="*/ 2536 w 2711"/>
                <a:gd name="T85" fmla="*/ 1713 h 2547"/>
                <a:gd name="T86" fmla="*/ 2674 w 2711"/>
                <a:gd name="T87" fmla="*/ 1608 h 2547"/>
                <a:gd name="T88" fmla="*/ 2563 w 2711"/>
                <a:gd name="T89" fmla="*/ 1677 h 2547"/>
                <a:gd name="T90" fmla="*/ 2597 w 2711"/>
                <a:gd name="T91" fmla="*/ 1530 h 2547"/>
                <a:gd name="T92" fmla="*/ 1650 w 2711"/>
                <a:gd name="T93" fmla="*/ 1442 h 2547"/>
                <a:gd name="T94" fmla="*/ 2183 w 2711"/>
                <a:gd name="T95" fmla="*/ 965 h 2547"/>
                <a:gd name="T96" fmla="*/ 2273 w 2711"/>
                <a:gd name="T97" fmla="*/ 875 h 2547"/>
                <a:gd name="T98" fmla="*/ 2376 w 2711"/>
                <a:gd name="T99" fmla="*/ 735 h 2547"/>
                <a:gd name="T100" fmla="*/ 2311 w 2711"/>
                <a:gd name="T101" fmla="*/ 670 h 2547"/>
                <a:gd name="T102" fmla="*/ 1445 w 2711"/>
                <a:gd name="T103" fmla="*/ 708 h 2547"/>
                <a:gd name="T104" fmla="*/ 1838 w 2711"/>
                <a:gd name="T105" fmla="*/ 228 h 2547"/>
                <a:gd name="T106" fmla="*/ 1722 w 2711"/>
                <a:gd name="T107" fmla="*/ 112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11" h="2547">
                  <a:moveTo>
                    <a:pt x="1577" y="161"/>
                  </a:moveTo>
                  <a:cubicBezTo>
                    <a:pt x="1532" y="66"/>
                    <a:pt x="1436" y="0"/>
                    <a:pt x="1324" y="0"/>
                  </a:cubicBezTo>
                  <a:cubicBezTo>
                    <a:pt x="1169" y="0"/>
                    <a:pt x="1044" y="125"/>
                    <a:pt x="1044" y="280"/>
                  </a:cubicBezTo>
                  <a:cubicBezTo>
                    <a:pt x="1044" y="327"/>
                    <a:pt x="1056" y="372"/>
                    <a:pt x="1076" y="411"/>
                  </a:cubicBezTo>
                  <a:cubicBezTo>
                    <a:pt x="1047" y="394"/>
                    <a:pt x="1014" y="385"/>
                    <a:pt x="978" y="385"/>
                  </a:cubicBezTo>
                  <a:cubicBezTo>
                    <a:pt x="868" y="385"/>
                    <a:pt x="780" y="474"/>
                    <a:pt x="780" y="583"/>
                  </a:cubicBezTo>
                  <a:cubicBezTo>
                    <a:pt x="780" y="584"/>
                    <a:pt x="780" y="585"/>
                    <a:pt x="780" y="587"/>
                  </a:cubicBezTo>
                  <a:cubicBezTo>
                    <a:pt x="697" y="512"/>
                    <a:pt x="587" y="466"/>
                    <a:pt x="467" y="466"/>
                  </a:cubicBezTo>
                  <a:cubicBezTo>
                    <a:pt x="209" y="466"/>
                    <a:pt x="0" y="675"/>
                    <a:pt x="0" y="933"/>
                  </a:cubicBezTo>
                  <a:cubicBezTo>
                    <a:pt x="0" y="1189"/>
                    <a:pt x="207" y="1397"/>
                    <a:pt x="462" y="1399"/>
                  </a:cubicBezTo>
                  <a:cubicBezTo>
                    <a:pt x="425" y="1429"/>
                    <a:pt x="400" y="1474"/>
                    <a:pt x="400" y="1526"/>
                  </a:cubicBezTo>
                  <a:cubicBezTo>
                    <a:pt x="400" y="1542"/>
                    <a:pt x="403" y="1557"/>
                    <a:pt x="407" y="1572"/>
                  </a:cubicBezTo>
                  <a:cubicBezTo>
                    <a:pt x="378" y="1555"/>
                    <a:pt x="345" y="1546"/>
                    <a:pt x="309" y="1546"/>
                  </a:cubicBezTo>
                  <a:cubicBezTo>
                    <a:pt x="201" y="1546"/>
                    <a:pt x="114" y="1633"/>
                    <a:pt x="114" y="1741"/>
                  </a:cubicBezTo>
                  <a:cubicBezTo>
                    <a:pt x="114" y="1849"/>
                    <a:pt x="201" y="1937"/>
                    <a:pt x="309" y="1937"/>
                  </a:cubicBezTo>
                  <a:cubicBezTo>
                    <a:pt x="369" y="1937"/>
                    <a:pt x="423" y="1910"/>
                    <a:pt x="459" y="1867"/>
                  </a:cubicBezTo>
                  <a:cubicBezTo>
                    <a:pt x="463" y="1996"/>
                    <a:pt x="568" y="2099"/>
                    <a:pt x="698" y="2099"/>
                  </a:cubicBezTo>
                  <a:cubicBezTo>
                    <a:pt x="796" y="2099"/>
                    <a:pt x="881" y="2039"/>
                    <a:pt x="918" y="1954"/>
                  </a:cubicBezTo>
                  <a:cubicBezTo>
                    <a:pt x="938" y="2173"/>
                    <a:pt x="1122" y="2344"/>
                    <a:pt x="1345" y="2344"/>
                  </a:cubicBezTo>
                  <a:cubicBezTo>
                    <a:pt x="1372" y="2344"/>
                    <a:pt x="1398" y="2341"/>
                    <a:pt x="1424" y="2337"/>
                  </a:cubicBezTo>
                  <a:cubicBezTo>
                    <a:pt x="1410" y="2358"/>
                    <a:pt x="1402" y="2384"/>
                    <a:pt x="1402" y="2411"/>
                  </a:cubicBezTo>
                  <a:cubicBezTo>
                    <a:pt x="1402" y="2486"/>
                    <a:pt x="1463" y="2547"/>
                    <a:pt x="1538" y="2547"/>
                  </a:cubicBezTo>
                  <a:cubicBezTo>
                    <a:pt x="1613" y="2547"/>
                    <a:pt x="1674" y="2486"/>
                    <a:pt x="1674" y="2411"/>
                  </a:cubicBezTo>
                  <a:cubicBezTo>
                    <a:pt x="1674" y="2347"/>
                    <a:pt x="1631" y="2294"/>
                    <a:pt x="1572" y="2279"/>
                  </a:cubicBezTo>
                  <a:cubicBezTo>
                    <a:pt x="1620" y="2249"/>
                    <a:pt x="1662" y="2210"/>
                    <a:pt x="1695" y="2163"/>
                  </a:cubicBezTo>
                  <a:cubicBezTo>
                    <a:pt x="1692" y="2180"/>
                    <a:pt x="1691" y="2197"/>
                    <a:pt x="1691" y="2215"/>
                  </a:cubicBezTo>
                  <a:cubicBezTo>
                    <a:pt x="1691" y="2392"/>
                    <a:pt x="1835" y="2536"/>
                    <a:pt x="2013" y="2536"/>
                  </a:cubicBezTo>
                  <a:cubicBezTo>
                    <a:pt x="2190" y="2536"/>
                    <a:pt x="2334" y="2392"/>
                    <a:pt x="2334" y="2215"/>
                  </a:cubicBezTo>
                  <a:cubicBezTo>
                    <a:pt x="2334" y="2074"/>
                    <a:pt x="2244" y="1955"/>
                    <a:pt x="2118" y="1911"/>
                  </a:cubicBezTo>
                  <a:cubicBezTo>
                    <a:pt x="2211" y="1903"/>
                    <a:pt x="2295" y="1869"/>
                    <a:pt x="2365" y="1816"/>
                  </a:cubicBezTo>
                  <a:cubicBezTo>
                    <a:pt x="2363" y="1827"/>
                    <a:pt x="2362" y="1839"/>
                    <a:pt x="2362" y="1850"/>
                  </a:cubicBezTo>
                  <a:cubicBezTo>
                    <a:pt x="2362" y="1947"/>
                    <a:pt x="2440" y="2025"/>
                    <a:pt x="2536" y="2025"/>
                  </a:cubicBezTo>
                  <a:cubicBezTo>
                    <a:pt x="2633" y="2025"/>
                    <a:pt x="2711" y="1947"/>
                    <a:pt x="2711" y="1850"/>
                  </a:cubicBezTo>
                  <a:cubicBezTo>
                    <a:pt x="2711" y="1791"/>
                    <a:pt x="2682" y="1739"/>
                    <a:pt x="2637" y="1707"/>
                  </a:cubicBezTo>
                  <a:cubicBezTo>
                    <a:pt x="2676" y="1691"/>
                    <a:pt x="2704" y="1653"/>
                    <a:pt x="2704" y="1608"/>
                  </a:cubicBezTo>
                  <a:cubicBezTo>
                    <a:pt x="2704" y="1548"/>
                    <a:pt x="2656" y="1501"/>
                    <a:pt x="2597" y="1501"/>
                  </a:cubicBezTo>
                  <a:cubicBezTo>
                    <a:pt x="2578" y="1501"/>
                    <a:pt x="2560" y="1505"/>
                    <a:pt x="2545" y="1514"/>
                  </a:cubicBezTo>
                  <a:cubicBezTo>
                    <a:pt x="2548" y="1491"/>
                    <a:pt x="2550" y="1467"/>
                    <a:pt x="2550" y="1442"/>
                  </a:cubicBezTo>
                  <a:cubicBezTo>
                    <a:pt x="2550" y="1232"/>
                    <a:pt x="2412" y="1053"/>
                    <a:pt x="2221" y="993"/>
                  </a:cubicBezTo>
                  <a:cubicBezTo>
                    <a:pt x="2271" y="977"/>
                    <a:pt x="2308" y="930"/>
                    <a:pt x="2308" y="875"/>
                  </a:cubicBezTo>
                  <a:cubicBezTo>
                    <a:pt x="2308" y="856"/>
                    <a:pt x="2304" y="839"/>
                    <a:pt x="2296" y="823"/>
                  </a:cubicBezTo>
                  <a:cubicBezTo>
                    <a:pt x="2301" y="824"/>
                    <a:pt x="2306" y="825"/>
                    <a:pt x="2311" y="825"/>
                  </a:cubicBezTo>
                  <a:cubicBezTo>
                    <a:pt x="2361" y="825"/>
                    <a:pt x="2401" y="784"/>
                    <a:pt x="2401" y="735"/>
                  </a:cubicBezTo>
                  <a:cubicBezTo>
                    <a:pt x="2401" y="685"/>
                    <a:pt x="2361" y="645"/>
                    <a:pt x="2311" y="645"/>
                  </a:cubicBezTo>
                  <a:cubicBezTo>
                    <a:pt x="2262" y="645"/>
                    <a:pt x="2221" y="685"/>
                    <a:pt x="2221" y="735"/>
                  </a:cubicBezTo>
                  <a:cubicBezTo>
                    <a:pt x="2221" y="743"/>
                    <a:pt x="2222" y="750"/>
                    <a:pt x="2224" y="757"/>
                  </a:cubicBezTo>
                  <a:cubicBezTo>
                    <a:pt x="2211" y="753"/>
                    <a:pt x="2197" y="750"/>
                    <a:pt x="2183" y="750"/>
                  </a:cubicBezTo>
                  <a:cubicBezTo>
                    <a:pt x="2158" y="750"/>
                    <a:pt x="2135" y="757"/>
                    <a:pt x="2115" y="770"/>
                  </a:cubicBezTo>
                  <a:cubicBezTo>
                    <a:pt x="2119" y="750"/>
                    <a:pt x="2121" y="729"/>
                    <a:pt x="2121" y="708"/>
                  </a:cubicBezTo>
                  <a:cubicBezTo>
                    <a:pt x="2121" y="530"/>
                    <a:pt x="1989" y="382"/>
                    <a:pt x="1817" y="356"/>
                  </a:cubicBezTo>
                  <a:cubicBezTo>
                    <a:pt x="1857" y="327"/>
                    <a:pt x="1882" y="280"/>
                    <a:pt x="1882" y="228"/>
                  </a:cubicBezTo>
                  <a:cubicBezTo>
                    <a:pt x="1882" y="139"/>
                    <a:pt x="1810" y="68"/>
                    <a:pt x="1722" y="68"/>
                  </a:cubicBezTo>
                  <a:cubicBezTo>
                    <a:pt x="1658" y="68"/>
                    <a:pt x="1602" y="106"/>
                    <a:pt x="1577" y="161"/>
                  </a:cubicBezTo>
                  <a:close/>
                  <a:moveTo>
                    <a:pt x="1637" y="2411"/>
                  </a:moveTo>
                  <a:cubicBezTo>
                    <a:pt x="1637" y="2466"/>
                    <a:pt x="1592" y="2510"/>
                    <a:pt x="1538" y="2510"/>
                  </a:cubicBezTo>
                  <a:cubicBezTo>
                    <a:pt x="1483" y="2510"/>
                    <a:pt x="1439" y="2466"/>
                    <a:pt x="1439" y="2411"/>
                  </a:cubicBezTo>
                  <a:cubicBezTo>
                    <a:pt x="1439" y="2356"/>
                    <a:pt x="1483" y="2312"/>
                    <a:pt x="1538" y="2312"/>
                  </a:cubicBezTo>
                  <a:cubicBezTo>
                    <a:pt x="1592" y="2312"/>
                    <a:pt x="1637" y="2356"/>
                    <a:pt x="1637" y="2411"/>
                  </a:cubicBezTo>
                  <a:close/>
                  <a:moveTo>
                    <a:pt x="1389" y="1458"/>
                  </a:moveTo>
                  <a:cubicBezTo>
                    <a:pt x="1253" y="1458"/>
                    <a:pt x="1143" y="1348"/>
                    <a:pt x="1143" y="1212"/>
                  </a:cubicBezTo>
                  <a:cubicBezTo>
                    <a:pt x="1143" y="1076"/>
                    <a:pt x="1253" y="966"/>
                    <a:pt x="1389" y="966"/>
                  </a:cubicBezTo>
                  <a:cubicBezTo>
                    <a:pt x="1525" y="966"/>
                    <a:pt x="1635" y="1076"/>
                    <a:pt x="1635" y="1212"/>
                  </a:cubicBezTo>
                  <a:cubicBezTo>
                    <a:pt x="1635" y="1348"/>
                    <a:pt x="1525" y="1458"/>
                    <a:pt x="1389" y="1458"/>
                  </a:cubicBezTo>
                  <a:close/>
                  <a:moveTo>
                    <a:pt x="732" y="1432"/>
                  </a:moveTo>
                  <a:cubicBezTo>
                    <a:pt x="732" y="1324"/>
                    <a:pt x="819" y="1237"/>
                    <a:pt x="927" y="1237"/>
                  </a:cubicBezTo>
                  <a:cubicBezTo>
                    <a:pt x="1035" y="1237"/>
                    <a:pt x="1123" y="1324"/>
                    <a:pt x="1123" y="1432"/>
                  </a:cubicBezTo>
                  <a:cubicBezTo>
                    <a:pt x="1123" y="1540"/>
                    <a:pt x="1035" y="1628"/>
                    <a:pt x="927" y="1628"/>
                  </a:cubicBezTo>
                  <a:cubicBezTo>
                    <a:pt x="819" y="1628"/>
                    <a:pt x="732" y="1540"/>
                    <a:pt x="732" y="1432"/>
                  </a:cubicBezTo>
                  <a:close/>
                  <a:moveTo>
                    <a:pt x="1115" y="868"/>
                  </a:moveTo>
                  <a:cubicBezTo>
                    <a:pt x="1115" y="918"/>
                    <a:pt x="1074" y="959"/>
                    <a:pt x="1025" y="959"/>
                  </a:cubicBezTo>
                  <a:cubicBezTo>
                    <a:pt x="975" y="959"/>
                    <a:pt x="934" y="918"/>
                    <a:pt x="934" y="868"/>
                  </a:cubicBezTo>
                  <a:cubicBezTo>
                    <a:pt x="934" y="818"/>
                    <a:pt x="975" y="778"/>
                    <a:pt x="1025" y="778"/>
                  </a:cubicBezTo>
                  <a:cubicBezTo>
                    <a:pt x="1074" y="778"/>
                    <a:pt x="1115" y="818"/>
                    <a:pt x="1115" y="868"/>
                  </a:cubicBezTo>
                  <a:close/>
                  <a:moveTo>
                    <a:pt x="1038" y="1125"/>
                  </a:moveTo>
                  <a:cubicBezTo>
                    <a:pt x="1038" y="1161"/>
                    <a:pt x="1009" y="1190"/>
                    <a:pt x="973" y="1190"/>
                  </a:cubicBezTo>
                  <a:cubicBezTo>
                    <a:pt x="937" y="1190"/>
                    <a:pt x="908" y="1161"/>
                    <a:pt x="908" y="1125"/>
                  </a:cubicBezTo>
                  <a:cubicBezTo>
                    <a:pt x="908" y="1089"/>
                    <a:pt x="937" y="1060"/>
                    <a:pt x="973" y="1060"/>
                  </a:cubicBezTo>
                  <a:cubicBezTo>
                    <a:pt x="1009" y="1060"/>
                    <a:pt x="1038" y="1089"/>
                    <a:pt x="1038" y="1125"/>
                  </a:cubicBezTo>
                  <a:close/>
                  <a:moveTo>
                    <a:pt x="1269" y="893"/>
                  </a:moveTo>
                  <a:cubicBezTo>
                    <a:pt x="1201" y="893"/>
                    <a:pt x="1146" y="838"/>
                    <a:pt x="1146" y="770"/>
                  </a:cubicBezTo>
                  <a:cubicBezTo>
                    <a:pt x="1146" y="702"/>
                    <a:pt x="1201" y="647"/>
                    <a:pt x="1269" y="647"/>
                  </a:cubicBezTo>
                  <a:cubicBezTo>
                    <a:pt x="1337" y="647"/>
                    <a:pt x="1392" y="702"/>
                    <a:pt x="1392" y="770"/>
                  </a:cubicBezTo>
                  <a:cubicBezTo>
                    <a:pt x="1392" y="838"/>
                    <a:pt x="1337" y="893"/>
                    <a:pt x="1269" y="893"/>
                  </a:cubicBezTo>
                  <a:close/>
                  <a:moveTo>
                    <a:pt x="1324" y="55"/>
                  </a:moveTo>
                  <a:cubicBezTo>
                    <a:pt x="1448" y="55"/>
                    <a:pt x="1549" y="156"/>
                    <a:pt x="1549" y="280"/>
                  </a:cubicBezTo>
                  <a:cubicBezTo>
                    <a:pt x="1549" y="405"/>
                    <a:pt x="1448" y="505"/>
                    <a:pt x="1324" y="505"/>
                  </a:cubicBezTo>
                  <a:cubicBezTo>
                    <a:pt x="1199" y="505"/>
                    <a:pt x="1098" y="405"/>
                    <a:pt x="1098" y="280"/>
                  </a:cubicBezTo>
                  <a:cubicBezTo>
                    <a:pt x="1098" y="156"/>
                    <a:pt x="1199" y="55"/>
                    <a:pt x="1324" y="55"/>
                  </a:cubicBezTo>
                  <a:close/>
                  <a:moveTo>
                    <a:pt x="978" y="427"/>
                  </a:moveTo>
                  <a:cubicBezTo>
                    <a:pt x="1064" y="427"/>
                    <a:pt x="1134" y="497"/>
                    <a:pt x="1134" y="583"/>
                  </a:cubicBezTo>
                  <a:cubicBezTo>
                    <a:pt x="1134" y="669"/>
                    <a:pt x="1064" y="739"/>
                    <a:pt x="978" y="739"/>
                  </a:cubicBezTo>
                  <a:cubicBezTo>
                    <a:pt x="934" y="739"/>
                    <a:pt x="895" y="721"/>
                    <a:pt x="867" y="692"/>
                  </a:cubicBezTo>
                  <a:cubicBezTo>
                    <a:pt x="857" y="677"/>
                    <a:pt x="847" y="662"/>
                    <a:pt x="836" y="647"/>
                  </a:cubicBezTo>
                  <a:cubicBezTo>
                    <a:pt x="827" y="628"/>
                    <a:pt x="822" y="606"/>
                    <a:pt x="822" y="583"/>
                  </a:cubicBezTo>
                  <a:cubicBezTo>
                    <a:pt x="822" y="497"/>
                    <a:pt x="892" y="427"/>
                    <a:pt x="978" y="427"/>
                  </a:cubicBezTo>
                  <a:close/>
                  <a:moveTo>
                    <a:pt x="62" y="933"/>
                  </a:moveTo>
                  <a:cubicBezTo>
                    <a:pt x="62" y="709"/>
                    <a:pt x="243" y="528"/>
                    <a:pt x="467" y="528"/>
                  </a:cubicBezTo>
                  <a:cubicBezTo>
                    <a:pt x="690" y="528"/>
                    <a:pt x="871" y="709"/>
                    <a:pt x="871" y="933"/>
                  </a:cubicBezTo>
                  <a:cubicBezTo>
                    <a:pt x="871" y="1156"/>
                    <a:pt x="690" y="1337"/>
                    <a:pt x="467" y="1337"/>
                  </a:cubicBezTo>
                  <a:cubicBezTo>
                    <a:pt x="243" y="1337"/>
                    <a:pt x="62" y="1156"/>
                    <a:pt x="62" y="933"/>
                  </a:cubicBezTo>
                  <a:close/>
                  <a:moveTo>
                    <a:pt x="560" y="1410"/>
                  </a:moveTo>
                  <a:cubicBezTo>
                    <a:pt x="624" y="1410"/>
                    <a:pt x="676" y="1462"/>
                    <a:pt x="676" y="1526"/>
                  </a:cubicBezTo>
                  <a:cubicBezTo>
                    <a:pt x="676" y="1590"/>
                    <a:pt x="624" y="1641"/>
                    <a:pt x="560" y="1641"/>
                  </a:cubicBezTo>
                  <a:cubicBezTo>
                    <a:pt x="496" y="1641"/>
                    <a:pt x="444" y="1590"/>
                    <a:pt x="444" y="1526"/>
                  </a:cubicBezTo>
                  <a:cubicBezTo>
                    <a:pt x="444" y="1462"/>
                    <a:pt x="496" y="1410"/>
                    <a:pt x="560" y="1410"/>
                  </a:cubicBezTo>
                  <a:close/>
                  <a:moveTo>
                    <a:pt x="309" y="1883"/>
                  </a:moveTo>
                  <a:cubicBezTo>
                    <a:pt x="231" y="1883"/>
                    <a:pt x="168" y="1819"/>
                    <a:pt x="168" y="1741"/>
                  </a:cubicBezTo>
                  <a:cubicBezTo>
                    <a:pt x="168" y="1663"/>
                    <a:pt x="231" y="1600"/>
                    <a:pt x="309" y="1600"/>
                  </a:cubicBezTo>
                  <a:cubicBezTo>
                    <a:pt x="388" y="1600"/>
                    <a:pt x="451" y="1663"/>
                    <a:pt x="451" y="1741"/>
                  </a:cubicBezTo>
                  <a:cubicBezTo>
                    <a:pt x="451" y="1819"/>
                    <a:pt x="388" y="1883"/>
                    <a:pt x="309" y="1883"/>
                  </a:cubicBezTo>
                  <a:close/>
                  <a:moveTo>
                    <a:pt x="698" y="2052"/>
                  </a:moveTo>
                  <a:cubicBezTo>
                    <a:pt x="592" y="2052"/>
                    <a:pt x="505" y="1966"/>
                    <a:pt x="505" y="1860"/>
                  </a:cubicBezTo>
                  <a:cubicBezTo>
                    <a:pt x="505" y="1754"/>
                    <a:pt x="592" y="1667"/>
                    <a:pt x="698" y="1667"/>
                  </a:cubicBezTo>
                  <a:cubicBezTo>
                    <a:pt x="804" y="1667"/>
                    <a:pt x="891" y="1754"/>
                    <a:pt x="891" y="1860"/>
                  </a:cubicBezTo>
                  <a:cubicBezTo>
                    <a:pt x="891" y="1966"/>
                    <a:pt x="804" y="2052"/>
                    <a:pt x="698" y="2052"/>
                  </a:cubicBezTo>
                  <a:close/>
                  <a:moveTo>
                    <a:pt x="1345" y="2306"/>
                  </a:moveTo>
                  <a:cubicBezTo>
                    <a:pt x="1129" y="2306"/>
                    <a:pt x="954" y="2131"/>
                    <a:pt x="954" y="1914"/>
                  </a:cubicBezTo>
                  <a:cubicBezTo>
                    <a:pt x="954" y="1698"/>
                    <a:pt x="1129" y="1523"/>
                    <a:pt x="1345" y="1523"/>
                  </a:cubicBezTo>
                  <a:cubicBezTo>
                    <a:pt x="1561" y="1523"/>
                    <a:pt x="1737" y="1698"/>
                    <a:pt x="1737" y="1914"/>
                  </a:cubicBezTo>
                  <a:cubicBezTo>
                    <a:pt x="1737" y="2131"/>
                    <a:pt x="1561" y="2306"/>
                    <a:pt x="1345" y="2306"/>
                  </a:cubicBezTo>
                  <a:close/>
                  <a:moveTo>
                    <a:pt x="2298" y="2215"/>
                  </a:moveTo>
                  <a:cubicBezTo>
                    <a:pt x="2298" y="2372"/>
                    <a:pt x="2170" y="2500"/>
                    <a:pt x="2013" y="2500"/>
                  </a:cubicBezTo>
                  <a:cubicBezTo>
                    <a:pt x="1855" y="2500"/>
                    <a:pt x="1728" y="2372"/>
                    <a:pt x="1728" y="2215"/>
                  </a:cubicBezTo>
                  <a:cubicBezTo>
                    <a:pt x="1728" y="2057"/>
                    <a:pt x="1855" y="1930"/>
                    <a:pt x="2013" y="1930"/>
                  </a:cubicBezTo>
                  <a:cubicBezTo>
                    <a:pt x="2170" y="1930"/>
                    <a:pt x="2298" y="2057"/>
                    <a:pt x="2298" y="2215"/>
                  </a:cubicBezTo>
                  <a:close/>
                  <a:moveTo>
                    <a:pt x="2674" y="1850"/>
                  </a:moveTo>
                  <a:cubicBezTo>
                    <a:pt x="2674" y="1926"/>
                    <a:pt x="2612" y="1988"/>
                    <a:pt x="2536" y="1988"/>
                  </a:cubicBezTo>
                  <a:cubicBezTo>
                    <a:pt x="2461" y="1988"/>
                    <a:pt x="2399" y="1926"/>
                    <a:pt x="2399" y="1850"/>
                  </a:cubicBezTo>
                  <a:cubicBezTo>
                    <a:pt x="2399" y="1774"/>
                    <a:pt x="2461" y="1713"/>
                    <a:pt x="2536" y="1713"/>
                  </a:cubicBezTo>
                  <a:cubicBezTo>
                    <a:pt x="2612" y="1713"/>
                    <a:pt x="2674" y="1774"/>
                    <a:pt x="2674" y="1850"/>
                  </a:cubicBezTo>
                  <a:close/>
                  <a:moveTo>
                    <a:pt x="2597" y="1530"/>
                  </a:moveTo>
                  <a:cubicBezTo>
                    <a:pt x="2639" y="1530"/>
                    <a:pt x="2674" y="1565"/>
                    <a:pt x="2674" y="1608"/>
                  </a:cubicBezTo>
                  <a:cubicBezTo>
                    <a:pt x="2674" y="1650"/>
                    <a:pt x="2639" y="1685"/>
                    <a:pt x="2597" y="1685"/>
                  </a:cubicBezTo>
                  <a:cubicBezTo>
                    <a:pt x="2596" y="1685"/>
                    <a:pt x="2595" y="1685"/>
                    <a:pt x="2594" y="1685"/>
                  </a:cubicBezTo>
                  <a:cubicBezTo>
                    <a:pt x="2584" y="1682"/>
                    <a:pt x="2574" y="1679"/>
                    <a:pt x="2563" y="1677"/>
                  </a:cubicBezTo>
                  <a:cubicBezTo>
                    <a:pt x="2538" y="1665"/>
                    <a:pt x="2520" y="1640"/>
                    <a:pt x="2519" y="1610"/>
                  </a:cubicBezTo>
                  <a:cubicBezTo>
                    <a:pt x="2525" y="1594"/>
                    <a:pt x="2531" y="1578"/>
                    <a:pt x="2535" y="1561"/>
                  </a:cubicBezTo>
                  <a:cubicBezTo>
                    <a:pt x="2549" y="1542"/>
                    <a:pt x="2571" y="1530"/>
                    <a:pt x="2597" y="1530"/>
                  </a:cubicBezTo>
                  <a:close/>
                  <a:moveTo>
                    <a:pt x="2509" y="1442"/>
                  </a:moveTo>
                  <a:cubicBezTo>
                    <a:pt x="2509" y="1679"/>
                    <a:pt x="2317" y="1872"/>
                    <a:pt x="2080" y="1872"/>
                  </a:cubicBezTo>
                  <a:cubicBezTo>
                    <a:pt x="1843" y="1872"/>
                    <a:pt x="1650" y="1679"/>
                    <a:pt x="1650" y="1442"/>
                  </a:cubicBezTo>
                  <a:cubicBezTo>
                    <a:pt x="1650" y="1205"/>
                    <a:pt x="1843" y="1013"/>
                    <a:pt x="2080" y="1013"/>
                  </a:cubicBezTo>
                  <a:cubicBezTo>
                    <a:pt x="2317" y="1013"/>
                    <a:pt x="2509" y="1205"/>
                    <a:pt x="2509" y="1442"/>
                  </a:cubicBezTo>
                  <a:close/>
                  <a:moveTo>
                    <a:pt x="2183" y="965"/>
                  </a:moveTo>
                  <a:cubicBezTo>
                    <a:pt x="2133" y="965"/>
                    <a:pt x="2093" y="925"/>
                    <a:pt x="2093" y="875"/>
                  </a:cubicBezTo>
                  <a:cubicBezTo>
                    <a:pt x="2093" y="825"/>
                    <a:pt x="2133" y="784"/>
                    <a:pt x="2183" y="784"/>
                  </a:cubicBezTo>
                  <a:cubicBezTo>
                    <a:pt x="2233" y="784"/>
                    <a:pt x="2273" y="825"/>
                    <a:pt x="2273" y="875"/>
                  </a:cubicBezTo>
                  <a:cubicBezTo>
                    <a:pt x="2273" y="925"/>
                    <a:pt x="2233" y="965"/>
                    <a:pt x="2183" y="965"/>
                  </a:cubicBezTo>
                  <a:close/>
                  <a:moveTo>
                    <a:pt x="2311" y="670"/>
                  </a:moveTo>
                  <a:cubicBezTo>
                    <a:pt x="2347" y="670"/>
                    <a:pt x="2376" y="699"/>
                    <a:pt x="2376" y="735"/>
                  </a:cubicBezTo>
                  <a:cubicBezTo>
                    <a:pt x="2376" y="771"/>
                    <a:pt x="2347" y="800"/>
                    <a:pt x="2311" y="800"/>
                  </a:cubicBezTo>
                  <a:cubicBezTo>
                    <a:pt x="2275" y="800"/>
                    <a:pt x="2246" y="771"/>
                    <a:pt x="2246" y="735"/>
                  </a:cubicBezTo>
                  <a:cubicBezTo>
                    <a:pt x="2246" y="699"/>
                    <a:pt x="2275" y="670"/>
                    <a:pt x="2311" y="670"/>
                  </a:cubicBezTo>
                  <a:close/>
                  <a:moveTo>
                    <a:pt x="2083" y="708"/>
                  </a:moveTo>
                  <a:cubicBezTo>
                    <a:pt x="2083" y="885"/>
                    <a:pt x="1940" y="1028"/>
                    <a:pt x="1764" y="1028"/>
                  </a:cubicBezTo>
                  <a:cubicBezTo>
                    <a:pt x="1588" y="1028"/>
                    <a:pt x="1445" y="885"/>
                    <a:pt x="1445" y="708"/>
                  </a:cubicBezTo>
                  <a:cubicBezTo>
                    <a:pt x="1445" y="532"/>
                    <a:pt x="1588" y="389"/>
                    <a:pt x="1764" y="389"/>
                  </a:cubicBezTo>
                  <a:cubicBezTo>
                    <a:pt x="1940" y="389"/>
                    <a:pt x="2083" y="532"/>
                    <a:pt x="2083" y="708"/>
                  </a:cubicBezTo>
                  <a:close/>
                  <a:moveTo>
                    <a:pt x="1838" y="228"/>
                  </a:moveTo>
                  <a:cubicBezTo>
                    <a:pt x="1838" y="291"/>
                    <a:pt x="1786" y="343"/>
                    <a:pt x="1722" y="343"/>
                  </a:cubicBezTo>
                  <a:cubicBezTo>
                    <a:pt x="1658" y="343"/>
                    <a:pt x="1607" y="291"/>
                    <a:pt x="1607" y="228"/>
                  </a:cubicBezTo>
                  <a:cubicBezTo>
                    <a:pt x="1607" y="164"/>
                    <a:pt x="1658" y="112"/>
                    <a:pt x="1722" y="112"/>
                  </a:cubicBezTo>
                  <a:cubicBezTo>
                    <a:pt x="1786" y="112"/>
                    <a:pt x="1838" y="164"/>
                    <a:pt x="183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6463665" y="2256595"/>
            <a:ext cx="1419225" cy="141922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9355635" y="3067051"/>
            <a:ext cx="1464765" cy="146476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0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8966200" y="1994817"/>
            <a:ext cx="1113207" cy="1113207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1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7280910" y="4267006"/>
            <a:ext cx="692150" cy="69215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16450" y="3608756"/>
            <a:ext cx="6558013" cy="895350"/>
          </a:xfrm>
        </p:spPr>
        <p:txBody>
          <a:bodyPr/>
          <a:lstStyle/>
          <a:p>
            <a:r>
              <a:rPr lang="en-US" sz="3600"/>
              <a:t>Project Risk Management</a:t>
            </a:r>
            <a:endParaRPr lang="en-US" sz="3600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sp>
        <p:nvSpPr>
          <p:cNvPr id="9" name="文本框 8"/>
          <p:cNvSpPr txBox="1"/>
          <p:nvPr/>
        </p:nvSpPr>
        <p:spPr>
          <a:xfrm>
            <a:off x="5072484" y="2661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016414" y="3608778"/>
            <a:ext cx="47513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SWOT Analyse</a:t>
            </a:r>
            <a:endParaRPr 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1200" smtClean="0"/>
            </a:fld>
            <a:endParaRPr lang="zh-CN" altLang="en-US" sz="1200" smtClean="0"/>
          </a:p>
        </p:txBody>
      </p:sp>
      <p:sp>
        <p:nvSpPr>
          <p:cNvPr id="6" name="íṥľíḓè"/>
          <p:cNvSpPr/>
          <p:nvPr/>
        </p:nvSpPr>
        <p:spPr>
          <a:xfrm>
            <a:off x="6981190" y="4181475"/>
            <a:ext cx="1157605" cy="563245"/>
          </a:xfrm>
          <a:prstGeom prst="rect">
            <a:avLst/>
          </a:prstGeom>
          <a:solidFill>
            <a:srgbClr val="E6E7EA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000"/>
          </a:p>
        </p:txBody>
      </p:sp>
      <p:sp>
        <p:nvSpPr>
          <p:cNvPr id="7" name="íṧļiďé"/>
          <p:cNvSpPr/>
          <p:nvPr/>
        </p:nvSpPr>
        <p:spPr>
          <a:xfrm>
            <a:off x="3733800" y="4181475"/>
            <a:ext cx="1157605" cy="563245"/>
          </a:xfrm>
          <a:prstGeom prst="rect">
            <a:avLst/>
          </a:prstGeom>
          <a:solidFill>
            <a:srgbClr val="E6E7EA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000"/>
          </a:p>
        </p:txBody>
      </p:sp>
      <p:sp>
        <p:nvSpPr>
          <p:cNvPr id="8" name="íšlidê"/>
          <p:cNvSpPr/>
          <p:nvPr/>
        </p:nvSpPr>
        <p:spPr>
          <a:xfrm>
            <a:off x="6981190" y="2055495"/>
            <a:ext cx="1157605" cy="563245"/>
          </a:xfrm>
          <a:prstGeom prst="rect">
            <a:avLst/>
          </a:prstGeom>
          <a:solidFill>
            <a:srgbClr val="E6E7EA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000"/>
          </a:p>
        </p:txBody>
      </p:sp>
      <p:sp>
        <p:nvSpPr>
          <p:cNvPr id="9" name="îśľiḓe"/>
          <p:cNvSpPr/>
          <p:nvPr/>
        </p:nvSpPr>
        <p:spPr>
          <a:xfrm>
            <a:off x="3733800" y="2058670"/>
            <a:ext cx="1157605" cy="563245"/>
          </a:xfrm>
          <a:prstGeom prst="rect">
            <a:avLst/>
          </a:prstGeom>
          <a:solidFill>
            <a:srgbClr val="E6E7EA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000"/>
          </a:p>
        </p:txBody>
      </p:sp>
      <p:sp>
        <p:nvSpPr>
          <p:cNvPr id="10" name="îṡḷïďê"/>
          <p:cNvSpPr/>
          <p:nvPr/>
        </p:nvSpPr>
        <p:spPr>
          <a:xfrm flipH="1" flipV="1">
            <a:off x="5126990" y="2610485"/>
            <a:ext cx="395605" cy="395605"/>
          </a:xfrm>
          <a:prstGeom prst="line">
            <a:avLst/>
          </a:prstGeom>
          <a:ln w="3175">
            <a:solidFill>
              <a:srgbClr val="A6AAA9"/>
            </a:solidFill>
            <a:miter lim="400000"/>
          </a:ln>
        </p:spPr>
        <p:txBody>
          <a:bodyPr anchor="ctr"/>
          <a:lstStyle/>
          <a:p>
            <a:pPr algn="ctr"/>
          </a:p>
        </p:txBody>
      </p:sp>
      <p:sp>
        <p:nvSpPr>
          <p:cNvPr id="11" name="ïş1íďê"/>
          <p:cNvSpPr/>
          <p:nvPr/>
        </p:nvSpPr>
        <p:spPr>
          <a:xfrm flipV="1">
            <a:off x="6319520" y="2609215"/>
            <a:ext cx="395605" cy="395605"/>
          </a:xfrm>
          <a:prstGeom prst="line">
            <a:avLst/>
          </a:prstGeom>
          <a:ln w="3175">
            <a:solidFill>
              <a:srgbClr val="A6AAA9"/>
            </a:solidFill>
            <a:miter lim="400000"/>
          </a:ln>
        </p:spPr>
        <p:txBody>
          <a:bodyPr anchor="ctr"/>
          <a:lstStyle/>
          <a:p>
            <a:pPr algn="ctr"/>
          </a:p>
        </p:txBody>
      </p:sp>
      <p:sp>
        <p:nvSpPr>
          <p:cNvPr id="12" name="î$ľîḓé"/>
          <p:cNvSpPr/>
          <p:nvPr/>
        </p:nvSpPr>
        <p:spPr>
          <a:xfrm>
            <a:off x="6320790" y="3802380"/>
            <a:ext cx="395605" cy="395605"/>
          </a:xfrm>
          <a:prstGeom prst="line">
            <a:avLst/>
          </a:prstGeom>
          <a:ln w="3175">
            <a:solidFill>
              <a:srgbClr val="A6AAA9"/>
            </a:solidFill>
            <a:miter lim="400000"/>
          </a:ln>
        </p:spPr>
        <p:txBody>
          <a:bodyPr anchor="ctr"/>
          <a:lstStyle/>
          <a:p>
            <a:pPr algn="ctr"/>
          </a:p>
        </p:txBody>
      </p:sp>
      <p:sp>
        <p:nvSpPr>
          <p:cNvPr id="13" name="îšḷíďê"/>
          <p:cNvSpPr/>
          <p:nvPr/>
        </p:nvSpPr>
        <p:spPr>
          <a:xfrm flipH="1">
            <a:off x="5127625" y="3803015"/>
            <a:ext cx="395605" cy="395605"/>
          </a:xfrm>
          <a:prstGeom prst="line">
            <a:avLst/>
          </a:prstGeom>
          <a:ln w="3175">
            <a:solidFill>
              <a:srgbClr val="A6AAA9"/>
            </a:solidFill>
            <a:miter lim="400000"/>
          </a:ln>
        </p:spPr>
        <p:txBody>
          <a:bodyPr anchor="ctr"/>
          <a:lstStyle/>
          <a:p>
            <a:pPr algn="ctr"/>
          </a:p>
        </p:txBody>
      </p:sp>
      <p:grpSp>
        <p:nvGrpSpPr>
          <p:cNvPr id="14" name="ïs1íďê"/>
          <p:cNvGrpSpPr/>
          <p:nvPr/>
        </p:nvGrpSpPr>
        <p:grpSpPr>
          <a:xfrm rot="0">
            <a:off x="5074920" y="2557145"/>
            <a:ext cx="1692910" cy="1692910"/>
            <a:chOff x="701214" y="701214"/>
            <a:chExt cx="3385762" cy="3385762"/>
          </a:xfrm>
          <a:solidFill>
            <a:schemeClr val="accent1"/>
          </a:solidFill>
        </p:grpSpPr>
        <p:sp>
          <p:nvSpPr>
            <p:cNvPr id="53" name="iṩ1íḓê"/>
            <p:cNvSpPr/>
            <p:nvPr/>
          </p:nvSpPr>
          <p:spPr>
            <a:xfrm rot="18900000">
              <a:off x="701214" y="701214"/>
              <a:ext cx="3385762" cy="338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000"/>
            </a:p>
          </p:txBody>
        </p:sp>
        <p:sp>
          <p:nvSpPr>
            <p:cNvPr id="54" name="îśḷiḑè"/>
            <p:cNvSpPr/>
            <p:nvPr/>
          </p:nvSpPr>
          <p:spPr>
            <a:xfrm>
              <a:off x="817200" y="1756119"/>
              <a:ext cx="3214951" cy="126761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anchor="ctr">
              <a:norm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</a:rPr>
                <a:t>SWOT</a:t>
              </a:r>
              <a:endParaRPr 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îṥľíḓé"/>
          <p:cNvGrpSpPr/>
          <p:nvPr/>
        </p:nvGrpSpPr>
        <p:grpSpPr>
          <a:xfrm rot="0">
            <a:off x="4482465" y="1964690"/>
            <a:ext cx="755015" cy="755015"/>
            <a:chOff x="312825" y="312825"/>
            <a:chExt cx="1510458" cy="1510458"/>
          </a:xfrm>
          <a:solidFill>
            <a:schemeClr val="tx2"/>
          </a:solidFill>
        </p:grpSpPr>
        <p:sp>
          <p:nvSpPr>
            <p:cNvPr id="51" name="îṣḷïḍê"/>
            <p:cNvSpPr/>
            <p:nvPr/>
          </p:nvSpPr>
          <p:spPr>
            <a:xfrm rot="18900000">
              <a:off x="312825" y="312825"/>
              <a:ext cx="1510458" cy="151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000"/>
            </a:p>
          </p:txBody>
        </p:sp>
        <p:sp>
          <p:nvSpPr>
            <p:cNvPr id="52" name="îsḻíḑê"/>
            <p:cNvSpPr/>
            <p:nvPr/>
          </p:nvSpPr>
          <p:spPr>
            <a:xfrm>
              <a:off x="449977" y="576095"/>
              <a:ext cx="1236154" cy="9815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anchor="ctr">
              <a:norm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îšľîḑê"/>
          <p:cNvGrpSpPr/>
          <p:nvPr/>
        </p:nvGrpSpPr>
        <p:grpSpPr>
          <a:xfrm rot="0">
            <a:off x="6604635" y="1964690"/>
            <a:ext cx="755015" cy="755015"/>
            <a:chOff x="312825" y="312825"/>
            <a:chExt cx="1510458" cy="1510458"/>
          </a:xfrm>
          <a:solidFill>
            <a:schemeClr val="tx2"/>
          </a:solidFill>
        </p:grpSpPr>
        <p:sp>
          <p:nvSpPr>
            <p:cNvPr id="49" name="îSļîḑê"/>
            <p:cNvSpPr/>
            <p:nvPr/>
          </p:nvSpPr>
          <p:spPr>
            <a:xfrm rot="18900000">
              <a:off x="312825" y="312825"/>
              <a:ext cx="1510458" cy="151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000"/>
            </a:p>
          </p:txBody>
        </p:sp>
        <p:sp>
          <p:nvSpPr>
            <p:cNvPr id="50" name="íṡļiḓé"/>
            <p:cNvSpPr/>
            <p:nvPr/>
          </p:nvSpPr>
          <p:spPr>
            <a:xfrm>
              <a:off x="448150" y="576096"/>
              <a:ext cx="1236153" cy="9815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anchor="ctr">
              <a:norm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W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iṥḷïḍè"/>
          <p:cNvGrpSpPr/>
          <p:nvPr/>
        </p:nvGrpSpPr>
        <p:grpSpPr>
          <a:xfrm rot="0">
            <a:off x="6604635" y="4086860"/>
            <a:ext cx="755015" cy="755015"/>
            <a:chOff x="312825" y="312825"/>
            <a:chExt cx="1510458" cy="1510458"/>
          </a:xfrm>
          <a:solidFill>
            <a:schemeClr val="tx2"/>
          </a:solidFill>
        </p:grpSpPr>
        <p:sp>
          <p:nvSpPr>
            <p:cNvPr id="47" name="ïśliḑé"/>
            <p:cNvSpPr/>
            <p:nvPr/>
          </p:nvSpPr>
          <p:spPr>
            <a:xfrm rot="18900000">
              <a:off x="312825" y="312825"/>
              <a:ext cx="1510458" cy="151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000"/>
            </a:p>
          </p:txBody>
        </p:sp>
        <p:sp>
          <p:nvSpPr>
            <p:cNvPr id="48" name="iṡļïde"/>
            <p:cNvSpPr/>
            <p:nvPr/>
          </p:nvSpPr>
          <p:spPr>
            <a:xfrm>
              <a:off x="448148" y="573760"/>
              <a:ext cx="1236153" cy="981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anchor="ctr">
              <a:norm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O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íṥ1ïde"/>
          <p:cNvGrpSpPr/>
          <p:nvPr/>
        </p:nvGrpSpPr>
        <p:grpSpPr>
          <a:xfrm rot="0">
            <a:off x="4482465" y="4086860"/>
            <a:ext cx="755015" cy="755015"/>
            <a:chOff x="312825" y="312825"/>
            <a:chExt cx="1510458" cy="1510458"/>
          </a:xfrm>
          <a:solidFill>
            <a:schemeClr val="tx2"/>
          </a:solidFill>
        </p:grpSpPr>
        <p:sp>
          <p:nvSpPr>
            <p:cNvPr id="45" name="ïŝļïḓê"/>
            <p:cNvSpPr/>
            <p:nvPr/>
          </p:nvSpPr>
          <p:spPr>
            <a:xfrm rot="18900000">
              <a:off x="312825" y="312825"/>
              <a:ext cx="1510458" cy="151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000"/>
            </a:p>
          </p:txBody>
        </p:sp>
        <p:sp>
          <p:nvSpPr>
            <p:cNvPr id="46" name="ïŝḷiďé"/>
            <p:cNvSpPr/>
            <p:nvPr/>
          </p:nvSpPr>
          <p:spPr>
            <a:xfrm>
              <a:off x="449976" y="573758"/>
              <a:ext cx="1236153" cy="9815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anchor="ctr">
              <a:norm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T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îšľiḓè"/>
          <p:cNvGrpSpPr/>
          <p:nvPr/>
        </p:nvGrpSpPr>
        <p:grpSpPr>
          <a:xfrm rot="0">
            <a:off x="3458845" y="2044700"/>
            <a:ext cx="562610" cy="562610"/>
            <a:chOff x="683975" y="1866715"/>
            <a:chExt cx="577851" cy="577851"/>
          </a:xfrm>
        </p:grpSpPr>
        <p:sp>
          <p:nvSpPr>
            <p:cNvPr id="43" name="íšḷïďe"/>
            <p:cNvSpPr/>
            <p:nvPr/>
          </p:nvSpPr>
          <p:spPr>
            <a:xfrm>
              <a:off x="683975" y="1866715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defRPr sz="3200"/>
              </a:pPr>
              <a:endParaRPr sz="1800"/>
            </a:p>
          </p:txBody>
        </p:sp>
        <p:sp>
          <p:nvSpPr>
            <p:cNvPr id="44" name="ïṣḻíde"/>
            <p:cNvSpPr/>
            <p:nvPr/>
          </p:nvSpPr>
          <p:spPr>
            <a:xfrm>
              <a:off x="831997" y="2024253"/>
              <a:ext cx="281804" cy="262772"/>
            </a:xfrm>
            <a:custGeom>
              <a:avLst/>
              <a:gdLst>
                <a:gd name="T0" fmla="*/ 3958 w 4630"/>
                <a:gd name="T1" fmla="*/ 1193 h 4324"/>
                <a:gd name="T2" fmla="*/ 3772 w 4630"/>
                <a:gd name="T3" fmla="*/ 1223 h 4324"/>
                <a:gd name="T4" fmla="*/ 3358 w 4630"/>
                <a:gd name="T5" fmla="*/ 1778 h 4324"/>
                <a:gd name="T6" fmla="*/ 3055 w 4630"/>
                <a:gd name="T7" fmla="*/ 1876 h 4324"/>
                <a:gd name="T8" fmla="*/ 2515 w 4630"/>
                <a:gd name="T9" fmla="*/ 1484 h 4324"/>
                <a:gd name="T10" fmla="*/ 2515 w 4630"/>
                <a:gd name="T11" fmla="*/ 1166 h 4324"/>
                <a:gd name="T12" fmla="*/ 2915 w 4630"/>
                <a:gd name="T13" fmla="*/ 600 h 4324"/>
                <a:gd name="T14" fmla="*/ 2315 w 4630"/>
                <a:gd name="T15" fmla="*/ 0 h 4324"/>
                <a:gd name="T16" fmla="*/ 1715 w 4630"/>
                <a:gd name="T17" fmla="*/ 600 h 4324"/>
                <a:gd name="T18" fmla="*/ 2115 w 4630"/>
                <a:gd name="T19" fmla="*/ 1166 h 4324"/>
                <a:gd name="T20" fmla="*/ 2115 w 4630"/>
                <a:gd name="T21" fmla="*/ 1484 h 4324"/>
                <a:gd name="T22" fmla="*/ 1575 w 4630"/>
                <a:gd name="T23" fmla="*/ 1877 h 4324"/>
                <a:gd name="T24" fmla="*/ 1273 w 4630"/>
                <a:gd name="T25" fmla="*/ 1778 h 4324"/>
                <a:gd name="T26" fmla="*/ 858 w 4630"/>
                <a:gd name="T27" fmla="*/ 1223 h 4324"/>
                <a:gd name="T28" fmla="*/ 673 w 4630"/>
                <a:gd name="T29" fmla="*/ 1193 h 4324"/>
                <a:gd name="T30" fmla="*/ 102 w 4630"/>
                <a:gd name="T31" fmla="*/ 1608 h 4324"/>
                <a:gd name="T32" fmla="*/ 488 w 4630"/>
                <a:gd name="T33" fmla="*/ 2364 h 4324"/>
                <a:gd name="T34" fmla="*/ 673 w 4630"/>
                <a:gd name="T35" fmla="*/ 2394 h 4324"/>
                <a:gd name="T36" fmla="*/ 1149 w 4630"/>
                <a:gd name="T37" fmla="*/ 2159 h 4324"/>
                <a:gd name="T38" fmla="*/ 1452 w 4630"/>
                <a:gd name="T39" fmla="*/ 2258 h 4324"/>
                <a:gd name="T40" fmla="*/ 1449 w 4630"/>
                <a:gd name="T41" fmla="*/ 2327 h 4324"/>
                <a:gd name="T42" fmla="*/ 1658 w 4630"/>
                <a:gd name="T43" fmla="*/ 2891 h 4324"/>
                <a:gd name="T44" fmla="*/ 1471 w 4630"/>
                <a:gd name="T45" fmla="*/ 3149 h 4324"/>
                <a:gd name="T46" fmla="*/ 1301 w 4630"/>
                <a:gd name="T47" fmla="*/ 3124 h 4324"/>
                <a:gd name="T48" fmla="*/ 815 w 4630"/>
                <a:gd name="T49" fmla="*/ 3371 h 4324"/>
                <a:gd name="T50" fmla="*/ 948 w 4630"/>
                <a:gd name="T51" fmla="*/ 4209 h 4324"/>
                <a:gd name="T52" fmla="*/ 1300 w 4630"/>
                <a:gd name="T53" fmla="*/ 4324 h 4324"/>
                <a:gd name="T54" fmla="*/ 1786 w 4630"/>
                <a:gd name="T55" fmla="*/ 4077 h 4324"/>
                <a:gd name="T56" fmla="*/ 1795 w 4630"/>
                <a:gd name="T57" fmla="*/ 3384 h 4324"/>
                <a:gd name="T58" fmla="*/ 1981 w 4630"/>
                <a:gd name="T59" fmla="*/ 3127 h 4324"/>
                <a:gd name="T60" fmla="*/ 2315 w 4630"/>
                <a:gd name="T61" fmla="*/ 3194 h 4324"/>
                <a:gd name="T62" fmla="*/ 2647 w 4630"/>
                <a:gd name="T63" fmla="*/ 3127 h 4324"/>
                <a:gd name="T64" fmla="*/ 2836 w 4630"/>
                <a:gd name="T65" fmla="*/ 3385 h 4324"/>
                <a:gd name="T66" fmla="*/ 2845 w 4630"/>
                <a:gd name="T67" fmla="*/ 4077 h 4324"/>
                <a:gd name="T68" fmla="*/ 3331 w 4630"/>
                <a:gd name="T69" fmla="*/ 4324 h 4324"/>
                <a:gd name="T70" fmla="*/ 3331 w 4630"/>
                <a:gd name="T71" fmla="*/ 4324 h 4324"/>
                <a:gd name="T72" fmla="*/ 3683 w 4630"/>
                <a:gd name="T73" fmla="*/ 4209 h 4324"/>
                <a:gd name="T74" fmla="*/ 3816 w 4630"/>
                <a:gd name="T75" fmla="*/ 3371 h 4324"/>
                <a:gd name="T76" fmla="*/ 3330 w 4630"/>
                <a:gd name="T77" fmla="*/ 3124 h 4324"/>
                <a:gd name="T78" fmla="*/ 3159 w 4630"/>
                <a:gd name="T79" fmla="*/ 3149 h 4324"/>
                <a:gd name="T80" fmla="*/ 2971 w 4630"/>
                <a:gd name="T81" fmla="*/ 2893 h 4324"/>
                <a:gd name="T82" fmla="*/ 3182 w 4630"/>
                <a:gd name="T83" fmla="*/ 2327 h 4324"/>
                <a:gd name="T84" fmla="*/ 3179 w 4630"/>
                <a:gd name="T85" fmla="*/ 2257 h 4324"/>
                <a:gd name="T86" fmla="*/ 3481 w 4630"/>
                <a:gd name="T87" fmla="*/ 2159 h 4324"/>
                <a:gd name="T88" fmla="*/ 3957 w 4630"/>
                <a:gd name="T89" fmla="*/ 2394 h 4324"/>
                <a:gd name="T90" fmla="*/ 3957 w 4630"/>
                <a:gd name="T91" fmla="*/ 2394 h 4324"/>
                <a:gd name="T92" fmla="*/ 4143 w 4630"/>
                <a:gd name="T93" fmla="*/ 2364 h 4324"/>
                <a:gd name="T94" fmla="*/ 4528 w 4630"/>
                <a:gd name="T95" fmla="*/ 1608 h 4324"/>
                <a:gd name="T96" fmla="*/ 3958 w 4630"/>
                <a:gd name="T97" fmla="*/ 1193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30" h="4324">
                  <a:moveTo>
                    <a:pt x="3958" y="1193"/>
                  </a:moveTo>
                  <a:cubicBezTo>
                    <a:pt x="3895" y="1193"/>
                    <a:pt x="3832" y="1203"/>
                    <a:pt x="3772" y="1223"/>
                  </a:cubicBezTo>
                  <a:cubicBezTo>
                    <a:pt x="3524" y="1304"/>
                    <a:pt x="3364" y="1531"/>
                    <a:pt x="3358" y="1778"/>
                  </a:cubicBezTo>
                  <a:lnTo>
                    <a:pt x="3055" y="1876"/>
                  </a:lnTo>
                  <a:cubicBezTo>
                    <a:pt x="2936" y="1682"/>
                    <a:pt x="2743" y="1538"/>
                    <a:pt x="2515" y="1484"/>
                  </a:cubicBezTo>
                  <a:lnTo>
                    <a:pt x="2515" y="1166"/>
                  </a:lnTo>
                  <a:cubicBezTo>
                    <a:pt x="2748" y="1083"/>
                    <a:pt x="2915" y="861"/>
                    <a:pt x="2915" y="600"/>
                  </a:cubicBezTo>
                  <a:cubicBezTo>
                    <a:pt x="2915" y="270"/>
                    <a:pt x="2646" y="0"/>
                    <a:pt x="2315" y="0"/>
                  </a:cubicBezTo>
                  <a:cubicBezTo>
                    <a:pt x="1984" y="0"/>
                    <a:pt x="1715" y="270"/>
                    <a:pt x="1715" y="600"/>
                  </a:cubicBezTo>
                  <a:cubicBezTo>
                    <a:pt x="1715" y="861"/>
                    <a:pt x="1882" y="1083"/>
                    <a:pt x="2115" y="1166"/>
                  </a:cubicBezTo>
                  <a:lnTo>
                    <a:pt x="2115" y="1484"/>
                  </a:lnTo>
                  <a:cubicBezTo>
                    <a:pt x="1887" y="1538"/>
                    <a:pt x="1694" y="1682"/>
                    <a:pt x="1575" y="1877"/>
                  </a:cubicBezTo>
                  <a:lnTo>
                    <a:pt x="1273" y="1778"/>
                  </a:lnTo>
                  <a:cubicBezTo>
                    <a:pt x="1266" y="1531"/>
                    <a:pt x="1107" y="1304"/>
                    <a:pt x="858" y="1223"/>
                  </a:cubicBezTo>
                  <a:cubicBezTo>
                    <a:pt x="798" y="1203"/>
                    <a:pt x="736" y="1193"/>
                    <a:pt x="673" y="1193"/>
                  </a:cubicBezTo>
                  <a:cubicBezTo>
                    <a:pt x="412" y="1193"/>
                    <a:pt x="183" y="1360"/>
                    <a:pt x="102" y="1608"/>
                  </a:cubicBezTo>
                  <a:cubicBezTo>
                    <a:pt x="0" y="1923"/>
                    <a:pt x="173" y="2262"/>
                    <a:pt x="488" y="2364"/>
                  </a:cubicBezTo>
                  <a:cubicBezTo>
                    <a:pt x="548" y="2384"/>
                    <a:pt x="610" y="2394"/>
                    <a:pt x="673" y="2394"/>
                  </a:cubicBezTo>
                  <a:cubicBezTo>
                    <a:pt x="864" y="2394"/>
                    <a:pt x="1038" y="2304"/>
                    <a:pt x="1149" y="2159"/>
                  </a:cubicBezTo>
                  <a:lnTo>
                    <a:pt x="1452" y="2258"/>
                  </a:lnTo>
                  <a:cubicBezTo>
                    <a:pt x="1450" y="2281"/>
                    <a:pt x="1449" y="2304"/>
                    <a:pt x="1449" y="2327"/>
                  </a:cubicBezTo>
                  <a:cubicBezTo>
                    <a:pt x="1449" y="2542"/>
                    <a:pt x="1528" y="2740"/>
                    <a:pt x="1658" y="2891"/>
                  </a:cubicBezTo>
                  <a:lnTo>
                    <a:pt x="1471" y="3149"/>
                  </a:lnTo>
                  <a:cubicBezTo>
                    <a:pt x="1416" y="3132"/>
                    <a:pt x="1359" y="3124"/>
                    <a:pt x="1301" y="3124"/>
                  </a:cubicBezTo>
                  <a:cubicBezTo>
                    <a:pt x="1109" y="3124"/>
                    <a:pt x="927" y="3216"/>
                    <a:pt x="815" y="3371"/>
                  </a:cubicBezTo>
                  <a:cubicBezTo>
                    <a:pt x="620" y="3639"/>
                    <a:pt x="680" y="4015"/>
                    <a:pt x="948" y="4209"/>
                  </a:cubicBezTo>
                  <a:cubicBezTo>
                    <a:pt x="1051" y="4284"/>
                    <a:pt x="1173" y="4324"/>
                    <a:pt x="1300" y="4324"/>
                  </a:cubicBezTo>
                  <a:cubicBezTo>
                    <a:pt x="1492" y="4324"/>
                    <a:pt x="1673" y="4232"/>
                    <a:pt x="1786" y="4077"/>
                  </a:cubicBezTo>
                  <a:cubicBezTo>
                    <a:pt x="1939" y="3866"/>
                    <a:pt x="1934" y="3588"/>
                    <a:pt x="1795" y="3384"/>
                  </a:cubicBezTo>
                  <a:lnTo>
                    <a:pt x="1981" y="3127"/>
                  </a:lnTo>
                  <a:cubicBezTo>
                    <a:pt x="2084" y="3170"/>
                    <a:pt x="2197" y="3194"/>
                    <a:pt x="2315" y="3194"/>
                  </a:cubicBezTo>
                  <a:cubicBezTo>
                    <a:pt x="2433" y="3194"/>
                    <a:pt x="2545" y="3170"/>
                    <a:pt x="2647" y="3127"/>
                  </a:cubicBezTo>
                  <a:lnTo>
                    <a:pt x="2836" y="3385"/>
                  </a:lnTo>
                  <a:cubicBezTo>
                    <a:pt x="2696" y="3588"/>
                    <a:pt x="2692" y="3866"/>
                    <a:pt x="2845" y="4077"/>
                  </a:cubicBezTo>
                  <a:cubicBezTo>
                    <a:pt x="2957" y="4232"/>
                    <a:pt x="3139" y="4324"/>
                    <a:pt x="3331" y="4324"/>
                  </a:cubicBezTo>
                  <a:lnTo>
                    <a:pt x="3331" y="4324"/>
                  </a:lnTo>
                  <a:cubicBezTo>
                    <a:pt x="3458" y="4324"/>
                    <a:pt x="3580" y="4284"/>
                    <a:pt x="3683" y="4209"/>
                  </a:cubicBezTo>
                  <a:cubicBezTo>
                    <a:pt x="3951" y="4015"/>
                    <a:pt x="4010" y="3639"/>
                    <a:pt x="3816" y="3371"/>
                  </a:cubicBezTo>
                  <a:cubicBezTo>
                    <a:pt x="3703" y="3216"/>
                    <a:pt x="3522" y="3124"/>
                    <a:pt x="3330" y="3124"/>
                  </a:cubicBezTo>
                  <a:cubicBezTo>
                    <a:pt x="3271" y="3124"/>
                    <a:pt x="3214" y="3133"/>
                    <a:pt x="3159" y="3149"/>
                  </a:cubicBezTo>
                  <a:lnTo>
                    <a:pt x="2971" y="2893"/>
                  </a:lnTo>
                  <a:cubicBezTo>
                    <a:pt x="3102" y="2741"/>
                    <a:pt x="3182" y="2543"/>
                    <a:pt x="3182" y="2327"/>
                  </a:cubicBezTo>
                  <a:cubicBezTo>
                    <a:pt x="3182" y="2303"/>
                    <a:pt x="3181" y="2280"/>
                    <a:pt x="3179" y="2257"/>
                  </a:cubicBezTo>
                  <a:lnTo>
                    <a:pt x="3481" y="2159"/>
                  </a:lnTo>
                  <a:cubicBezTo>
                    <a:pt x="3592" y="2304"/>
                    <a:pt x="3766" y="2394"/>
                    <a:pt x="3957" y="2394"/>
                  </a:cubicBezTo>
                  <a:lnTo>
                    <a:pt x="3957" y="2394"/>
                  </a:lnTo>
                  <a:cubicBezTo>
                    <a:pt x="4020" y="2394"/>
                    <a:pt x="4083" y="2384"/>
                    <a:pt x="4143" y="2364"/>
                  </a:cubicBezTo>
                  <a:cubicBezTo>
                    <a:pt x="4458" y="2262"/>
                    <a:pt x="4630" y="1923"/>
                    <a:pt x="4528" y="1608"/>
                  </a:cubicBezTo>
                  <a:cubicBezTo>
                    <a:pt x="4447" y="1360"/>
                    <a:pt x="4218" y="1193"/>
                    <a:pt x="3958" y="119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600"/>
            </a:p>
          </p:txBody>
        </p:sp>
      </p:grpSp>
      <p:grpSp>
        <p:nvGrpSpPr>
          <p:cNvPr id="20" name="íšḻíḑê"/>
          <p:cNvGrpSpPr/>
          <p:nvPr/>
        </p:nvGrpSpPr>
        <p:grpSpPr>
          <a:xfrm rot="0">
            <a:off x="3458845" y="4197985"/>
            <a:ext cx="562610" cy="562610"/>
            <a:chOff x="683975" y="1866715"/>
            <a:chExt cx="577851" cy="577851"/>
          </a:xfrm>
        </p:grpSpPr>
        <p:sp>
          <p:nvSpPr>
            <p:cNvPr id="41" name="îṩľiḋè"/>
            <p:cNvSpPr/>
            <p:nvPr/>
          </p:nvSpPr>
          <p:spPr>
            <a:xfrm>
              <a:off x="683975" y="1866715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defRPr sz="3200"/>
              </a:pPr>
              <a:endParaRPr sz="1800"/>
            </a:p>
          </p:txBody>
        </p:sp>
        <p:sp>
          <p:nvSpPr>
            <p:cNvPr id="42" name="íṣ1îďê"/>
            <p:cNvSpPr/>
            <p:nvPr/>
          </p:nvSpPr>
          <p:spPr>
            <a:xfrm>
              <a:off x="831997" y="2024253"/>
              <a:ext cx="281804" cy="262772"/>
            </a:xfrm>
            <a:custGeom>
              <a:avLst/>
              <a:gdLst>
                <a:gd name="T0" fmla="*/ 3958 w 4630"/>
                <a:gd name="T1" fmla="*/ 1193 h 4324"/>
                <a:gd name="T2" fmla="*/ 3772 w 4630"/>
                <a:gd name="T3" fmla="*/ 1223 h 4324"/>
                <a:gd name="T4" fmla="*/ 3358 w 4630"/>
                <a:gd name="T5" fmla="*/ 1778 h 4324"/>
                <a:gd name="T6" fmla="*/ 3055 w 4630"/>
                <a:gd name="T7" fmla="*/ 1876 h 4324"/>
                <a:gd name="T8" fmla="*/ 2515 w 4630"/>
                <a:gd name="T9" fmla="*/ 1484 h 4324"/>
                <a:gd name="T10" fmla="*/ 2515 w 4630"/>
                <a:gd name="T11" fmla="*/ 1166 h 4324"/>
                <a:gd name="T12" fmla="*/ 2915 w 4630"/>
                <a:gd name="T13" fmla="*/ 600 h 4324"/>
                <a:gd name="T14" fmla="*/ 2315 w 4630"/>
                <a:gd name="T15" fmla="*/ 0 h 4324"/>
                <a:gd name="T16" fmla="*/ 1715 w 4630"/>
                <a:gd name="T17" fmla="*/ 600 h 4324"/>
                <a:gd name="T18" fmla="*/ 2115 w 4630"/>
                <a:gd name="T19" fmla="*/ 1166 h 4324"/>
                <a:gd name="T20" fmla="*/ 2115 w 4630"/>
                <a:gd name="T21" fmla="*/ 1484 h 4324"/>
                <a:gd name="T22" fmla="*/ 1575 w 4630"/>
                <a:gd name="T23" fmla="*/ 1877 h 4324"/>
                <a:gd name="T24" fmla="*/ 1273 w 4630"/>
                <a:gd name="T25" fmla="*/ 1778 h 4324"/>
                <a:gd name="T26" fmla="*/ 858 w 4630"/>
                <a:gd name="T27" fmla="*/ 1223 h 4324"/>
                <a:gd name="T28" fmla="*/ 673 w 4630"/>
                <a:gd name="T29" fmla="*/ 1193 h 4324"/>
                <a:gd name="T30" fmla="*/ 102 w 4630"/>
                <a:gd name="T31" fmla="*/ 1608 h 4324"/>
                <a:gd name="T32" fmla="*/ 488 w 4630"/>
                <a:gd name="T33" fmla="*/ 2364 h 4324"/>
                <a:gd name="T34" fmla="*/ 673 w 4630"/>
                <a:gd name="T35" fmla="*/ 2394 h 4324"/>
                <a:gd name="T36" fmla="*/ 1149 w 4630"/>
                <a:gd name="T37" fmla="*/ 2159 h 4324"/>
                <a:gd name="T38" fmla="*/ 1452 w 4630"/>
                <a:gd name="T39" fmla="*/ 2258 h 4324"/>
                <a:gd name="T40" fmla="*/ 1449 w 4630"/>
                <a:gd name="T41" fmla="*/ 2327 h 4324"/>
                <a:gd name="T42" fmla="*/ 1658 w 4630"/>
                <a:gd name="T43" fmla="*/ 2891 h 4324"/>
                <a:gd name="T44" fmla="*/ 1471 w 4630"/>
                <a:gd name="T45" fmla="*/ 3149 h 4324"/>
                <a:gd name="T46" fmla="*/ 1301 w 4630"/>
                <a:gd name="T47" fmla="*/ 3124 h 4324"/>
                <a:gd name="T48" fmla="*/ 815 w 4630"/>
                <a:gd name="T49" fmla="*/ 3371 h 4324"/>
                <a:gd name="T50" fmla="*/ 948 w 4630"/>
                <a:gd name="T51" fmla="*/ 4209 h 4324"/>
                <a:gd name="T52" fmla="*/ 1300 w 4630"/>
                <a:gd name="T53" fmla="*/ 4324 h 4324"/>
                <a:gd name="T54" fmla="*/ 1786 w 4630"/>
                <a:gd name="T55" fmla="*/ 4077 h 4324"/>
                <a:gd name="T56" fmla="*/ 1795 w 4630"/>
                <a:gd name="T57" fmla="*/ 3384 h 4324"/>
                <a:gd name="T58" fmla="*/ 1981 w 4630"/>
                <a:gd name="T59" fmla="*/ 3127 h 4324"/>
                <a:gd name="T60" fmla="*/ 2315 w 4630"/>
                <a:gd name="T61" fmla="*/ 3194 h 4324"/>
                <a:gd name="T62" fmla="*/ 2647 w 4630"/>
                <a:gd name="T63" fmla="*/ 3127 h 4324"/>
                <a:gd name="T64" fmla="*/ 2836 w 4630"/>
                <a:gd name="T65" fmla="*/ 3385 h 4324"/>
                <a:gd name="T66" fmla="*/ 2845 w 4630"/>
                <a:gd name="T67" fmla="*/ 4077 h 4324"/>
                <a:gd name="T68" fmla="*/ 3331 w 4630"/>
                <a:gd name="T69" fmla="*/ 4324 h 4324"/>
                <a:gd name="T70" fmla="*/ 3331 w 4630"/>
                <a:gd name="T71" fmla="*/ 4324 h 4324"/>
                <a:gd name="T72" fmla="*/ 3683 w 4630"/>
                <a:gd name="T73" fmla="*/ 4209 h 4324"/>
                <a:gd name="T74" fmla="*/ 3816 w 4630"/>
                <a:gd name="T75" fmla="*/ 3371 h 4324"/>
                <a:gd name="T76" fmla="*/ 3330 w 4630"/>
                <a:gd name="T77" fmla="*/ 3124 h 4324"/>
                <a:gd name="T78" fmla="*/ 3159 w 4630"/>
                <a:gd name="T79" fmla="*/ 3149 h 4324"/>
                <a:gd name="T80" fmla="*/ 2971 w 4630"/>
                <a:gd name="T81" fmla="*/ 2893 h 4324"/>
                <a:gd name="T82" fmla="*/ 3182 w 4630"/>
                <a:gd name="T83" fmla="*/ 2327 h 4324"/>
                <a:gd name="T84" fmla="*/ 3179 w 4630"/>
                <a:gd name="T85" fmla="*/ 2257 h 4324"/>
                <a:gd name="T86" fmla="*/ 3481 w 4630"/>
                <a:gd name="T87" fmla="*/ 2159 h 4324"/>
                <a:gd name="T88" fmla="*/ 3957 w 4630"/>
                <a:gd name="T89" fmla="*/ 2394 h 4324"/>
                <a:gd name="T90" fmla="*/ 3957 w 4630"/>
                <a:gd name="T91" fmla="*/ 2394 h 4324"/>
                <a:gd name="T92" fmla="*/ 4143 w 4630"/>
                <a:gd name="T93" fmla="*/ 2364 h 4324"/>
                <a:gd name="T94" fmla="*/ 4528 w 4630"/>
                <a:gd name="T95" fmla="*/ 1608 h 4324"/>
                <a:gd name="T96" fmla="*/ 3958 w 4630"/>
                <a:gd name="T97" fmla="*/ 1193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30" h="4324">
                  <a:moveTo>
                    <a:pt x="3958" y="1193"/>
                  </a:moveTo>
                  <a:cubicBezTo>
                    <a:pt x="3895" y="1193"/>
                    <a:pt x="3832" y="1203"/>
                    <a:pt x="3772" y="1223"/>
                  </a:cubicBezTo>
                  <a:cubicBezTo>
                    <a:pt x="3524" y="1304"/>
                    <a:pt x="3364" y="1531"/>
                    <a:pt x="3358" y="1778"/>
                  </a:cubicBezTo>
                  <a:lnTo>
                    <a:pt x="3055" y="1876"/>
                  </a:lnTo>
                  <a:cubicBezTo>
                    <a:pt x="2936" y="1682"/>
                    <a:pt x="2743" y="1538"/>
                    <a:pt x="2515" y="1484"/>
                  </a:cubicBezTo>
                  <a:lnTo>
                    <a:pt x="2515" y="1166"/>
                  </a:lnTo>
                  <a:cubicBezTo>
                    <a:pt x="2748" y="1083"/>
                    <a:pt x="2915" y="861"/>
                    <a:pt x="2915" y="600"/>
                  </a:cubicBezTo>
                  <a:cubicBezTo>
                    <a:pt x="2915" y="270"/>
                    <a:pt x="2646" y="0"/>
                    <a:pt x="2315" y="0"/>
                  </a:cubicBezTo>
                  <a:cubicBezTo>
                    <a:pt x="1984" y="0"/>
                    <a:pt x="1715" y="270"/>
                    <a:pt x="1715" y="600"/>
                  </a:cubicBezTo>
                  <a:cubicBezTo>
                    <a:pt x="1715" y="861"/>
                    <a:pt x="1882" y="1083"/>
                    <a:pt x="2115" y="1166"/>
                  </a:cubicBezTo>
                  <a:lnTo>
                    <a:pt x="2115" y="1484"/>
                  </a:lnTo>
                  <a:cubicBezTo>
                    <a:pt x="1887" y="1538"/>
                    <a:pt x="1694" y="1682"/>
                    <a:pt x="1575" y="1877"/>
                  </a:cubicBezTo>
                  <a:lnTo>
                    <a:pt x="1273" y="1778"/>
                  </a:lnTo>
                  <a:cubicBezTo>
                    <a:pt x="1266" y="1531"/>
                    <a:pt x="1107" y="1304"/>
                    <a:pt x="858" y="1223"/>
                  </a:cubicBezTo>
                  <a:cubicBezTo>
                    <a:pt x="798" y="1203"/>
                    <a:pt x="736" y="1193"/>
                    <a:pt x="673" y="1193"/>
                  </a:cubicBezTo>
                  <a:cubicBezTo>
                    <a:pt x="412" y="1193"/>
                    <a:pt x="183" y="1360"/>
                    <a:pt x="102" y="1608"/>
                  </a:cubicBezTo>
                  <a:cubicBezTo>
                    <a:pt x="0" y="1923"/>
                    <a:pt x="173" y="2262"/>
                    <a:pt x="488" y="2364"/>
                  </a:cubicBezTo>
                  <a:cubicBezTo>
                    <a:pt x="548" y="2384"/>
                    <a:pt x="610" y="2394"/>
                    <a:pt x="673" y="2394"/>
                  </a:cubicBezTo>
                  <a:cubicBezTo>
                    <a:pt x="864" y="2394"/>
                    <a:pt x="1038" y="2304"/>
                    <a:pt x="1149" y="2159"/>
                  </a:cubicBezTo>
                  <a:lnTo>
                    <a:pt x="1452" y="2258"/>
                  </a:lnTo>
                  <a:cubicBezTo>
                    <a:pt x="1450" y="2281"/>
                    <a:pt x="1449" y="2304"/>
                    <a:pt x="1449" y="2327"/>
                  </a:cubicBezTo>
                  <a:cubicBezTo>
                    <a:pt x="1449" y="2542"/>
                    <a:pt x="1528" y="2740"/>
                    <a:pt x="1658" y="2891"/>
                  </a:cubicBezTo>
                  <a:lnTo>
                    <a:pt x="1471" y="3149"/>
                  </a:lnTo>
                  <a:cubicBezTo>
                    <a:pt x="1416" y="3132"/>
                    <a:pt x="1359" y="3124"/>
                    <a:pt x="1301" y="3124"/>
                  </a:cubicBezTo>
                  <a:cubicBezTo>
                    <a:pt x="1109" y="3124"/>
                    <a:pt x="927" y="3216"/>
                    <a:pt x="815" y="3371"/>
                  </a:cubicBezTo>
                  <a:cubicBezTo>
                    <a:pt x="620" y="3639"/>
                    <a:pt x="680" y="4015"/>
                    <a:pt x="948" y="4209"/>
                  </a:cubicBezTo>
                  <a:cubicBezTo>
                    <a:pt x="1051" y="4284"/>
                    <a:pt x="1173" y="4324"/>
                    <a:pt x="1300" y="4324"/>
                  </a:cubicBezTo>
                  <a:cubicBezTo>
                    <a:pt x="1492" y="4324"/>
                    <a:pt x="1673" y="4232"/>
                    <a:pt x="1786" y="4077"/>
                  </a:cubicBezTo>
                  <a:cubicBezTo>
                    <a:pt x="1939" y="3866"/>
                    <a:pt x="1934" y="3588"/>
                    <a:pt x="1795" y="3384"/>
                  </a:cubicBezTo>
                  <a:lnTo>
                    <a:pt x="1981" y="3127"/>
                  </a:lnTo>
                  <a:cubicBezTo>
                    <a:pt x="2084" y="3170"/>
                    <a:pt x="2197" y="3194"/>
                    <a:pt x="2315" y="3194"/>
                  </a:cubicBezTo>
                  <a:cubicBezTo>
                    <a:pt x="2433" y="3194"/>
                    <a:pt x="2545" y="3170"/>
                    <a:pt x="2647" y="3127"/>
                  </a:cubicBezTo>
                  <a:lnTo>
                    <a:pt x="2836" y="3385"/>
                  </a:lnTo>
                  <a:cubicBezTo>
                    <a:pt x="2696" y="3588"/>
                    <a:pt x="2692" y="3866"/>
                    <a:pt x="2845" y="4077"/>
                  </a:cubicBezTo>
                  <a:cubicBezTo>
                    <a:pt x="2957" y="4232"/>
                    <a:pt x="3139" y="4324"/>
                    <a:pt x="3331" y="4324"/>
                  </a:cubicBezTo>
                  <a:lnTo>
                    <a:pt x="3331" y="4324"/>
                  </a:lnTo>
                  <a:cubicBezTo>
                    <a:pt x="3458" y="4324"/>
                    <a:pt x="3580" y="4284"/>
                    <a:pt x="3683" y="4209"/>
                  </a:cubicBezTo>
                  <a:cubicBezTo>
                    <a:pt x="3951" y="4015"/>
                    <a:pt x="4010" y="3639"/>
                    <a:pt x="3816" y="3371"/>
                  </a:cubicBezTo>
                  <a:cubicBezTo>
                    <a:pt x="3703" y="3216"/>
                    <a:pt x="3522" y="3124"/>
                    <a:pt x="3330" y="3124"/>
                  </a:cubicBezTo>
                  <a:cubicBezTo>
                    <a:pt x="3271" y="3124"/>
                    <a:pt x="3214" y="3133"/>
                    <a:pt x="3159" y="3149"/>
                  </a:cubicBezTo>
                  <a:lnTo>
                    <a:pt x="2971" y="2893"/>
                  </a:lnTo>
                  <a:cubicBezTo>
                    <a:pt x="3102" y="2741"/>
                    <a:pt x="3182" y="2543"/>
                    <a:pt x="3182" y="2327"/>
                  </a:cubicBezTo>
                  <a:cubicBezTo>
                    <a:pt x="3182" y="2303"/>
                    <a:pt x="3181" y="2280"/>
                    <a:pt x="3179" y="2257"/>
                  </a:cubicBezTo>
                  <a:lnTo>
                    <a:pt x="3481" y="2159"/>
                  </a:lnTo>
                  <a:cubicBezTo>
                    <a:pt x="3592" y="2304"/>
                    <a:pt x="3766" y="2394"/>
                    <a:pt x="3957" y="2394"/>
                  </a:cubicBezTo>
                  <a:lnTo>
                    <a:pt x="3957" y="2394"/>
                  </a:lnTo>
                  <a:cubicBezTo>
                    <a:pt x="4020" y="2394"/>
                    <a:pt x="4083" y="2384"/>
                    <a:pt x="4143" y="2364"/>
                  </a:cubicBezTo>
                  <a:cubicBezTo>
                    <a:pt x="4458" y="2262"/>
                    <a:pt x="4630" y="1923"/>
                    <a:pt x="4528" y="1608"/>
                  </a:cubicBezTo>
                  <a:cubicBezTo>
                    <a:pt x="4447" y="1360"/>
                    <a:pt x="4218" y="1193"/>
                    <a:pt x="3958" y="119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600"/>
            </a:p>
          </p:txBody>
        </p:sp>
      </p:grpSp>
      <p:grpSp>
        <p:nvGrpSpPr>
          <p:cNvPr id="21" name="iśľiḑe"/>
          <p:cNvGrpSpPr/>
          <p:nvPr/>
        </p:nvGrpSpPr>
        <p:grpSpPr>
          <a:xfrm rot="0">
            <a:off x="7841615" y="2044700"/>
            <a:ext cx="562610" cy="562610"/>
            <a:chOff x="683975" y="1866715"/>
            <a:chExt cx="577851" cy="577851"/>
          </a:xfrm>
        </p:grpSpPr>
        <p:sp>
          <p:nvSpPr>
            <p:cNvPr id="39" name="íṩļïdê"/>
            <p:cNvSpPr/>
            <p:nvPr/>
          </p:nvSpPr>
          <p:spPr>
            <a:xfrm>
              <a:off x="683975" y="1866715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defRPr sz="3200"/>
              </a:pPr>
              <a:endParaRPr sz="1800"/>
            </a:p>
          </p:txBody>
        </p:sp>
        <p:sp>
          <p:nvSpPr>
            <p:cNvPr id="40" name="îṣľîḓé"/>
            <p:cNvSpPr/>
            <p:nvPr/>
          </p:nvSpPr>
          <p:spPr>
            <a:xfrm>
              <a:off x="831997" y="2024253"/>
              <a:ext cx="281804" cy="262772"/>
            </a:xfrm>
            <a:custGeom>
              <a:avLst/>
              <a:gdLst>
                <a:gd name="T0" fmla="*/ 3958 w 4630"/>
                <a:gd name="T1" fmla="*/ 1193 h 4324"/>
                <a:gd name="T2" fmla="*/ 3772 w 4630"/>
                <a:gd name="T3" fmla="*/ 1223 h 4324"/>
                <a:gd name="T4" fmla="*/ 3358 w 4630"/>
                <a:gd name="T5" fmla="*/ 1778 h 4324"/>
                <a:gd name="T6" fmla="*/ 3055 w 4630"/>
                <a:gd name="T7" fmla="*/ 1876 h 4324"/>
                <a:gd name="T8" fmla="*/ 2515 w 4630"/>
                <a:gd name="T9" fmla="*/ 1484 h 4324"/>
                <a:gd name="T10" fmla="*/ 2515 w 4630"/>
                <a:gd name="T11" fmla="*/ 1166 h 4324"/>
                <a:gd name="T12" fmla="*/ 2915 w 4630"/>
                <a:gd name="T13" fmla="*/ 600 h 4324"/>
                <a:gd name="T14" fmla="*/ 2315 w 4630"/>
                <a:gd name="T15" fmla="*/ 0 h 4324"/>
                <a:gd name="T16" fmla="*/ 1715 w 4630"/>
                <a:gd name="T17" fmla="*/ 600 h 4324"/>
                <a:gd name="T18" fmla="*/ 2115 w 4630"/>
                <a:gd name="T19" fmla="*/ 1166 h 4324"/>
                <a:gd name="T20" fmla="*/ 2115 w 4630"/>
                <a:gd name="T21" fmla="*/ 1484 h 4324"/>
                <a:gd name="T22" fmla="*/ 1575 w 4630"/>
                <a:gd name="T23" fmla="*/ 1877 h 4324"/>
                <a:gd name="T24" fmla="*/ 1273 w 4630"/>
                <a:gd name="T25" fmla="*/ 1778 h 4324"/>
                <a:gd name="T26" fmla="*/ 858 w 4630"/>
                <a:gd name="T27" fmla="*/ 1223 h 4324"/>
                <a:gd name="T28" fmla="*/ 673 w 4630"/>
                <a:gd name="T29" fmla="*/ 1193 h 4324"/>
                <a:gd name="T30" fmla="*/ 102 w 4630"/>
                <a:gd name="T31" fmla="*/ 1608 h 4324"/>
                <a:gd name="T32" fmla="*/ 488 w 4630"/>
                <a:gd name="T33" fmla="*/ 2364 h 4324"/>
                <a:gd name="T34" fmla="*/ 673 w 4630"/>
                <a:gd name="T35" fmla="*/ 2394 h 4324"/>
                <a:gd name="T36" fmla="*/ 1149 w 4630"/>
                <a:gd name="T37" fmla="*/ 2159 h 4324"/>
                <a:gd name="T38" fmla="*/ 1452 w 4630"/>
                <a:gd name="T39" fmla="*/ 2258 h 4324"/>
                <a:gd name="T40" fmla="*/ 1449 w 4630"/>
                <a:gd name="T41" fmla="*/ 2327 h 4324"/>
                <a:gd name="T42" fmla="*/ 1658 w 4630"/>
                <a:gd name="T43" fmla="*/ 2891 h 4324"/>
                <a:gd name="T44" fmla="*/ 1471 w 4630"/>
                <a:gd name="T45" fmla="*/ 3149 h 4324"/>
                <a:gd name="T46" fmla="*/ 1301 w 4630"/>
                <a:gd name="T47" fmla="*/ 3124 h 4324"/>
                <a:gd name="T48" fmla="*/ 815 w 4630"/>
                <a:gd name="T49" fmla="*/ 3371 h 4324"/>
                <a:gd name="T50" fmla="*/ 948 w 4630"/>
                <a:gd name="T51" fmla="*/ 4209 h 4324"/>
                <a:gd name="T52" fmla="*/ 1300 w 4630"/>
                <a:gd name="T53" fmla="*/ 4324 h 4324"/>
                <a:gd name="T54" fmla="*/ 1786 w 4630"/>
                <a:gd name="T55" fmla="*/ 4077 h 4324"/>
                <a:gd name="T56" fmla="*/ 1795 w 4630"/>
                <a:gd name="T57" fmla="*/ 3384 h 4324"/>
                <a:gd name="T58" fmla="*/ 1981 w 4630"/>
                <a:gd name="T59" fmla="*/ 3127 h 4324"/>
                <a:gd name="T60" fmla="*/ 2315 w 4630"/>
                <a:gd name="T61" fmla="*/ 3194 h 4324"/>
                <a:gd name="T62" fmla="*/ 2647 w 4630"/>
                <a:gd name="T63" fmla="*/ 3127 h 4324"/>
                <a:gd name="T64" fmla="*/ 2836 w 4630"/>
                <a:gd name="T65" fmla="*/ 3385 h 4324"/>
                <a:gd name="T66" fmla="*/ 2845 w 4630"/>
                <a:gd name="T67" fmla="*/ 4077 h 4324"/>
                <a:gd name="T68" fmla="*/ 3331 w 4630"/>
                <a:gd name="T69" fmla="*/ 4324 h 4324"/>
                <a:gd name="T70" fmla="*/ 3331 w 4630"/>
                <a:gd name="T71" fmla="*/ 4324 h 4324"/>
                <a:gd name="T72" fmla="*/ 3683 w 4630"/>
                <a:gd name="T73" fmla="*/ 4209 h 4324"/>
                <a:gd name="T74" fmla="*/ 3816 w 4630"/>
                <a:gd name="T75" fmla="*/ 3371 h 4324"/>
                <a:gd name="T76" fmla="*/ 3330 w 4630"/>
                <a:gd name="T77" fmla="*/ 3124 h 4324"/>
                <a:gd name="T78" fmla="*/ 3159 w 4630"/>
                <a:gd name="T79" fmla="*/ 3149 h 4324"/>
                <a:gd name="T80" fmla="*/ 2971 w 4630"/>
                <a:gd name="T81" fmla="*/ 2893 h 4324"/>
                <a:gd name="T82" fmla="*/ 3182 w 4630"/>
                <a:gd name="T83" fmla="*/ 2327 h 4324"/>
                <a:gd name="T84" fmla="*/ 3179 w 4630"/>
                <a:gd name="T85" fmla="*/ 2257 h 4324"/>
                <a:gd name="T86" fmla="*/ 3481 w 4630"/>
                <a:gd name="T87" fmla="*/ 2159 h 4324"/>
                <a:gd name="T88" fmla="*/ 3957 w 4630"/>
                <a:gd name="T89" fmla="*/ 2394 h 4324"/>
                <a:gd name="T90" fmla="*/ 3957 w 4630"/>
                <a:gd name="T91" fmla="*/ 2394 h 4324"/>
                <a:gd name="T92" fmla="*/ 4143 w 4630"/>
                <a:gd name="T93" fmla="*/ 2364 h 4324"/>
                <a:gd name="T94" fmla="*/ 4528 w 4630"/>
                <a:gd name="T95" fmla="*/ 1608 h 4324"/>
                <a:gd name="T96" fmla="*/ 3958 w 4630"/>
                <a:gd name="T97" fmla="*/ 1193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30" h="4324">
                  <a:moveTo>
                    <a:pt x="3958" y="1193"/>
                  </a:moveTo>
                  <a:cubicBezTo>
                    <a:pt x="3895" y="1193"/>
                    <a:pt x="3832" y="1203"/>
                    <a:pt x="3772" y="1223"/>
                  </a:cubicBezTo>
                  <a:cubicBezTo>
                    <a:pt x="3524" y="1304"/>
                    <a:pt x="3364" y="1531"/>
                    <a:pt x="3358" y="1778"/>
                  </a:cubicBezTo>
                  <a:lnTo>
                    <a:pt x="3055" y="1876"/>
                  </a:lnTo>
                  <a:cubicBezTo>
                    <a:pt x="2936" y="1682"/>
                    <a:pt x="2743" y="1538"/>
                    <a:pt x="2515" y="1484"/>
                  </a:cubicBezTo>
                  <a:lnTo>
                    <a:pt x="2515" y="1166"/>
                  </a:lnTo>
                  <a:cubicBezTo>
                    <a:pt x="2748" y="1083"/>
                    <a:pt x="2915" y="861"/>
                    <a:pt x="2915" y="600"/>
                  </a:cubicBezTo>
                  <a:cubicBezTo>
                    <a:pt x="2915" y="270"/>
                    <a:pt x="2646" y="0"/>
                    <a:pt x="2315" y="0"/>
                  </a:cubicBezTo>
                  <a:cubicBezTo>
                    <a:pt x="1984" y="0"/>
                    <a:pt x="1715" y="270"/>
                    <a:pt x="1715" y="600"/>
                  </a:cubicBezTo>
                  <a:cubicBezTo>
                    <a:pt x="1715" y="861"/>
                    <a:pt x="1882" y="1083"/>
                    <a:pt x="2115" y="1166"/>
                  </a:cubicBezTo>
                  <a:lnTo>
                    <a:pt x="2115" y="1484"/>
                  </a:lnTo>
                  <a:cubicBezTo>
                    <a:pt x="1887" y="1538"/>
                    <a:pt x="1694" y="1682"/>
                    <a:pt x="1575" y="1877"/>
                  </a:cubicBezTo>
                  <a:lnTo>
                    <a:pt x="1273" y="1778"/>
                  </a:lnTo>
                  <a:cubicBezTo>
                    <a:pt x="1266" y="1531"/>
                    <a:pt x="1107" y="1304"/>
                    <a:pt x="858" y="1223"/>
                  </a:cubicBezTo>
                  <a:cubicBezTo>
                    <a:pt x="798" y="1203"/>
                    <a:pt x="736" y="1193"/>
                    <a:pt x="673" y="1193"/>
                  </a:cubicBezTo>
                  <a:cubicBezTo>
                    <a:pt x="412" y="1193"/>
                    <a:pt x="183" y="1360"/>
                    <a:pt x="102" y="1608"/>
                  </a:cubicBezTo>
                  <a:cubicBezTo>
                    <a:pt x="0" y="1923"/>
                    <a:pt x="173" y="2262"/>
                    <a:pt x="488" y="2364"/>
                  </a:cubicBezTo>
                  <a:cubicBezTo>
                    <a:pt x="548" y="2384"/>
                    <a:pt x="610" y="2394"/>
                    <a:pt x="673" y="2394"/>
                  </a:cubicBezTo>
                  <a:cubicBezTo>
                    <a:pt x="864" y="2394"/>
                    <a:pt x="1038" y="2304"/>
                    <a:pt x="1149" y="2159"/>
                  </a:cubicBezTo>
                  <a:lnTo>
                    <a:pt x="1452" y="2258"/>
                  </a:lnTo>
                  <a:cubicBezTo>
                    <a:pt x="1450" y="2281"/>
                    <a:pt x="1449" y="2304"/>
                    <a:pt x="1449" y="2327"/>
                  </a:cubicBezTo>
                  <a:cubicBezTo>
                    <a:pt x="1449" y="2542"/>
                    <a:pt x="1528" y="2740"/>
                    <a:pt x="1658" y="2891"/>
                  </a:cubicBezTo>
                  <a:lnTo>
                    <a:pt x="1471" y="3149"/>
                  </a:lnTo>
                  <a:cubicBezTo>
                    <a:pt x="1416" y="3132"/>
                    <a:pt x="1359" y="3124"/>
                    <a:pt x="1301" y="3124"/>
                  </a:cubicBezTo>
                  <a:cubicBezTo>
                    <a:pt x="1109" y="3124"/>
                    <a:pt x="927" y="3216"/>
                    <a:pt x="815" y="3371"/>
                  </a:cubicBezTo>
                  <a:cubicBezTo>
                    <a:pt x="620" y="3639"/>
                    <a:pt x="680" y="4015"/>
                    <a:pt x="948" y="4209"/>
                  </a:cubicBezTo>
                  <a:cubicBezTo>
                    <a:pt x="1051" y="4284"/>
                    <a:pt x="1173" y="4324"/>
                    <a:pt x="1300" y="4324"/>
                  </a:cubicBezTo>
                  <a:cubicBezTo>
                    <a:pt x="1492" y="4324"/>
                    <a:pt x="1673" y="4232"/>
                    <a:pt x="1786" y="4077"/>
                  </a:cubicBezTo>
                  <a:cubicBezTo>
                    <a:pt x="1939" y="3866"/>
                    <a:pt x="1934" y="3588"/>
                    <a:pt x="1795" y="3384"/>
                  </a:cubicBezTo>
                  <a:lnTo>
                    <a:pt x="1981" y="3127"/>
                  </a:lnTo>
                  <a:cubicBezTo>
                    <a:pt x="2084" y="3170"/>
                    <a:pt x="2197" y="3194"/>
                    <a:pt x="2315" y="3194"/>
                  </a:cubicBezTo>
                  <a:cubicBezTo>
                    <a:pt x="2433" y="3194"/>
                    <a:pt x="2545" y="3170"/>
                    <a:pt x="2647" y="3127"/>
                  </a:cubicBezTo>
                  <a:lnTo>
                    <a:pt x="2836" y="3385"/>
                  </a:lnTo>
                  <a:cubicBezTo>
                    <a:pt x="2696" y="3588"/>
                    <a:pt x="2692" y="3866"/>
                    <a:pt x="2845" y="4077"/>
                  </a:cubicBezTo>
                  <a:cubicBezTo>
                    <a:pt x="2957" y="4232"/>
                    <a:pt x="3139" y="4324"/>
                    <a:pt x="3331" y="4324"/>
                  </a:cubicBezTo>
                  <a:lnTo>
                    <a:pt x="3331" y="4324"/>
                  </a:lnTo>
                  <a:cubicBezTo>
                    <a:pt x="3458" y="4324"/>
                    <a:pt x="3580" y="4284"/>
                    <a:pt x="3683" y="4209"/>
                  </a:cubicBezTo>
                  <a:cubicBezTo>
                    <a:pt x="3951" y="4015"/>
                    <a:pt x="4010" y="3639"/>
                    <a:pt x="3816" y="3371"/>
                  </a:cubicBezTo>
                  <a:cubicBezTo>
                    <a:pt x="3703" y="3216"/>
                    <a:pt x="3522" y="3124"/>
                    <a:pt x="3330" y="3124"/>
                  </a:cubicBezTo>
                  <a:cubicBezTo>
                    <a:pt x="3271" y="3124"/>
                    <a:pt x="3214" y="3133"/>
                    <a:pt x="3159" y="3149"/>
                  </a:cubicBezTo>
                  <a:lnTo>
                    <a:pt x="2971" y="2893"/>
                  </a:lnTo>
                  <a:cubicBezTo>
                    <a:pt x="3102" y="2741"/>
                    <a:pt x="3182" y="2543"/>
                    <a:pt x="3182" y="2327"/>
                  </a:cubicBezTo>
                  <a:cubicBezTo>
                    <a:pt x="3182" y="2303"/>
                    <a:pt x="3181" y="2280"/>
                    <a:pt x="3179" y="2257"/>
                  </a:cubicBezTo>
                  <a:lnTo>
                    <a:pt x="3481" y="2159"/>
                  </a:lnTo>
                  <a:cubicBezTo>
                    <a:pt x="3592" y="2304"/>
                    <a:pt x="3766" y="2394"/>
                    <a:pt x="3957" y="2394"/>
                  </a:cubicBezTo>
                  <a:lnTo>
                    <a:pt x="3957" y="2394"/>
                  </a:lnTo>
                  <a:cubicBezTo>
                    <a:pt x="4020" y="2394"/>
                    <a:pt x="4083" y="2384"/>
                    <a:pt x="4143" y="2364"/>
                  </a:cubicBezTo>
                  <a:cubicBezTo>
                    <a:pt x="4458" y="2262"/>
                    <a:pt x="4630" y="1923"/>
                    <a:pt x="4528" y="1608"/>
                  </a:cubicBezTo>
                  <a:cubicBezTo>
                    <a:pt x="4447" y="1360"/>
                    <a:pt x="4218" y="1193"/>
                    <a:pt x="3958" y="119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600"/>
            </a:p>
          </p:txBody>
        </p:sp>
      </p:grpSp>
      <p:grpSp>
        <p:nvGrpSpPr>
          <p:cNvPr id="22" name="îsľîďe"/>
          <p:cNvGrpSpPr/>
          <p:nvPr/>
        </p:nvGrpSpPr>
        <p:grpSpPr>
          <a:xfrm rot="0">
            <a:off x="7841615" y="4197985"/>
            <a:ext cx="562610" cy="562610"/>
            <a:chOff x="683975" y="1866715"/>
            <a:chExt cx="577851" cy="577851"/>
          </a:xfrm>
        </p:grpSpPr>
        <p:sp>
          <p:nvSpPr>
            <p:cNvPr id="37" name="ïsľíďè"/>
            <p:cNvSpPr/>
            <p:nvPr/>
          </p:nvSpPr>
          <p:spPr>
            <a:xfrm>
              <a:off x="683975" y="1866715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defRPr sz="3200"/>
              </a:pPr>
              <a:endParaRPr sz="1800"/>
            </a:p>
          </p:txBody>
        </p:sp>
        <p:sp>
          <p:nvSpPr>
            <p:cNvPr id="38" name="iṥḷîdè"/>
            <p:cNvSpPr/>
            <p:nvPr/>
          </p:nvSpPr>
          <p:spPr>
            <a:xfrm>
              <a:off x="831997" y="2024253"/>
              <a:ext cx="281804" cy="262772"/>
            </a:xfrm>
            <a:custGeom>
              <a:avLst/>
              <a:gdLst>
                <a:gd name="T0" fmla="*/ 3958 w 4630"/>
                <a:gd name="T1" fmla="*/ 1193 h 4324"/>
                <a:gd name="T2" fmla="*/ 3772 w 4630"/>
                <a:gd name="T3" fmla="*/ 1223 h 4324"/>
                <a:gd name="T4" fmla="*/ 3358 w 4630"/>
                <a:gd name="T5" fmla="*/ 1778 h 4324"/>
                <a:gd name="T6" fmla="*/ 3055 w 4630"/>
                <a:gd name="T7" fmla="*/ 1876 h 4324"/>
                <a:gd name="T8" fmla="*/ 2515 w 4630"/>
                <a:gd name="T9" fmla="*/ 1484 h 4324"/>
                <a:gd name="T10" fmla="*/ 2515 w 4630"/>
                <a:gd name="T11" fmla="*/ 1166 h 4324"/>
                <a:gd name="T12" fmla="*/ 2915 w 4630"/>
                <a:gd name="T13" fmla="*/ 600 h 4324"/>
                <a:gd name="T14" fmla="*/ 2315 w 4630"/>
                <a:gd name="T15" fmla="*/ 0 h 4324"/>
                <a:gd name="T16" fmla="*/ 1715 w 4630"/>
                <a:gd name="T17" fmla="*/ 600 h 4324"/>
                <a:gd name="T18" fmla="*/ 2115 w 4630"/>
                <a:gd name="T19" fmla="*/ 1166 h 4324"/>
                <a:gd name="T20" fmla="*/ 2115 w 4630"/>
                <a:gd name="T21" fmla="*/ 1484 h 4324"/>
                <a:gd name="T22" fmla="*/ 1575 w 4630"/>
                <a:gd name="T23" fmla="*/ 1877 h 4324"/>
                <a:gd name="T24" fmla="*/ 1273 w 4630"/>
                <a:gd name="T25" fmla="*/ 1778 h 4324"/>
                <a:gd name="T26" fmla="*/ 858 w 4630"/>
                <a:gd name="T27" fmla="*/ 1223 h 4324"/>
                <a:gd name="T28" fmla="*/ 673 w 4630"/>
                <a:gd name="T29" fmla="*/ 1193 h 4324"/>
                <a:gd name="T30" fmla="*/ 102 w 4630"/>
                <a:gd name="T31" fmla="*/ 1608 h 4324"/>
                <a:gd name="T32" fmla="*/ 488 w 4630"/>
                <a:gd name="T33" fmla="*/ 2364 h 4324"/>
                <a:gd name="T34" fmla="*/ 673 w 4630"/>
                <a:gd name="T35" fmla="*/ 2394 h 4324"/>
                <a:gd name="T36" fmla="*/ 1149 w 4630"/>
                <a:gd name="T37" fmla="*/ 2159 h 4324"/>
                <a:gd name="T38" fmla="*/ 1452 w 4630"/>
                <a:gd name="T39" fmla="*/ 2258 h 4324"/>
                <a:gd name="T40" fmla="*/ 1449 w 4630"/>
                <a:gd name="T41" fmla="*/ 2327 h 4324"/>
                <a:gd name="T42" fmla="*/ 1658 w 4630"/>
                <a:gd name="T43" fmla="*/ 2891 h 4324"/>
                <a:gd name="T44" fmla="*/ 1471 w 4630"/>
                <a:gd name="T45" fmla="*/ 3149 h 4324"/>
                <a:gd name="T46" fmla="*/ 1301 w 4630"/>
                <a:gd name="T47" fmla="*/ 3124 h 4324"/>
                <a:gd name="T48" fmla="*/ 815 w 4630"/>
                <a:gd name="T49" fmla="*/ 3371 h 4324"/>
                <a:gd name="T50" fmla="*/ 948 w 4630"/>
                <a:gd name="T51" fmla="*/ 4209 h 4324"/>
                <a:gd name="T52" fmla="*/ 1300 w 4630"/>
                <a:gd name="T53" fmla="*/ 4324 h 4324"/>
                <a:gd name="T54" fmla="*/ 1786 w 4630"/>
                <a:gd name="T55" fmla="*/ 4077 h 4324"/>
                <a:gd name="T56" fmla="*/ 1795 w 4630"/>
                <a:gd name="T57" fmla="*/ 3384 h 4324"/>
                <a:gd name="T58" fmla="*/ 1981 w 4630"/>
                <a:gd name="T59" fmla="*/ 3127 h 4324"/>
                <a:gd name="T60" fmla="*/ 2315 w 4630"/>
                <a:gd name="T61" fmla="*/ 3194 h 4324"/>
                <a:gd name="T62" fmla="*/ 2647 w 4630"/>
                <a:gd name="T63" fmla="*/ 3127 h 4324"/>
                <a:gd name="T64" fmla="*/ 2836 w 4630"/>
                <a:gd name="T65" fmla="*/ 3385 h 4324"/>
                <a:gd name="T66" fmla="*/ 2845 w 4630"/>
                <a:gd name="T67" fmla="*/ 4077 h 4324"/>
                <a:gd name="T68" fmla="*/ 3331 w 4630"/>
                <a:gd name="T69" fmla="*/ 4324 h 4324"/>
                <a:gd name="T70" fmla="*/ 3331 w 4630"/>
                <a:gd name="T71" fmla="*/ 4324 h 4324"/>
                <a:gd name="T72" fmla="*/ 3683 w 4630"/>
                <a:gd name="T73" fmla="*/ 4209 h 4324"/>
                <a:gd name="T74" fmla="*/ 3816 w 4630"/>
                <a:gd name="T75" fmla="*/ 3371 h 4324"/>
                <a:gd name="T76" fmla="*/ 3330 w 4630"/>
                <a:gd name="T77" fmla="*/ 3124 h 4324"/>
                <a:gd name="T78" fmla="*/ 3159 w 4630"/>
                <a:gd name="T79" fmla="*/ 3149 h 4324"/>
                <a:gd name="T80" fmla="*/ 2971 w 4630"/>
                <a:gd name="T81" fmla="*/ 2893 h 4324"/>
                <a:gd name="T82" fmla="*/ 3182 w 4630"/>
                <a:gd name="T83" fmla="*/ 2327 h 4324"/>
                <a:gd name="T84" fmla="*/ 3179 w 4630"/>
                <a:gd name="T85" fmla="*/ 2257 h 4324"/>
                <a:gd name="T86" fmla="*/ 3481 w 4630"/>
                <a:gd name="T87" fmla="*/ 2159 h 4324"/>
                <a:gd name="T88" fmla="*/ 3957 w 4630"/>
                <a:gd name="T89" fmla="*/ 2394 h 4324"/>
                <a:gd name="T90" fmla="*/ 3957 w 4630"/>
                <a:gd name="T91" fmla="*/ 2394 h 4324"/>
                <a:gd name="T92" fmla="*/ 4143 w 4630"/>
                <a:gd name="T93" fmla="*/ 2364 h 4324"/>
                <a:gd name="T94" fmla="*/ 4528 w 4630"/>
                <a:gd name="T95" fmla="*/ 1608 h 4324"/>
                <a:gd name="T96" fmla="*/ 3958 w 4630"/>
                <a:gd name="T97" fmla="*/ 1193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30" h="4324">
                  <a:moveTo>
                    <a:pt x="3958" y="1193"/>
                  </a:moveTo>
                  <a:cubicBezTo>
                    <a:pt x="3895" y="1193"/>
                    <a:pt x="3832" y="1203"/>
                    <a:pt x="3772" y="1223"/>
                  </a:cubicBezTo>
                  <a:cubicBezTo>
                    <a:pt x="3524" y="1304"/>
                    <a:pt x="3364" y="1531"/>
                    <a:pt x="3358" y="1778"/>
                  </a:cubicBezTo>
                  <a:lnTo>
                    <a:pt x="3055" y="1876"/>
                  </a:lnTo>
                  <a:cubicBezTo>
                    <a:pt x="2936" y="1682"/>
                    <a:pt x="2743" y="1538"/>
                    <a:pt x="2515" y="1484"/>
                  </a:cubicBezTo>
                  <a:lnTo>
                    <a:pt x="2515" y="1166"/>
                  </a:lnTo>
                  <a:cubicBezTo>
                    <a:pt x="2748" y="1083"/>
                    <a:pt x="2915" y="861"/>
                    <a:pt x="2915" y="600"/>
                  </a:cubicBezTo>
                  <a:cubicBezTo>
                    <a:pt x="2915" y="270"/>
                    <a:pt x="2646" y="0"/>
                    <a:pt x="2315" y="0"/>
                  </a:cubicBezTo>
                  <a:cubicBezTo>
                    <a:pt x="1984" y="0"/>
                    <a:pt x="1715" y="270"/>
                    <a:pt x="1715" y="600"/>
                  </a:cubicBezTo>
                  <a:cubicBezTo>
                    <a:pt x="1715" y="861"/>
                    <a:pt x="1882" y="1083"/>
                    <a:pt x="2115" y="1166"/>
                  </a:cubicBezTo>
                  <a:lnTo>
                    <a:pt x="2115" y="1484"/>
                  </a:lnTo>
                  <a:cubicBezTo>
                    <a:pt x="1887" y="1538"/>
                    <a:pt x="1694" y="1682"/>
                    <a:pt x="1575" y="1877"/>
                  </a:cubicBezTo>
                  <a:lnTo>
                    <a:pt x="1273" y="1778"/>
                  </a:lnTo>
                  <a:cubicBezTo>
                    <a:pt x="1266" y="1531"/>
                    <a:pt x="1107" y="1304"/>
                    <a:pt x="858" y="1223"/>
                  </a:cubicBezTo>
                  <a:cubicBezTo>
                    <a:pt x="798" y="1203"/>
                    <a:pt x="736" y="1193"/>
                    <a:pt x="673" y="1193"/>
                  </a:cubicBezTo>
                  <a:cubicBezTo>
                    <a:pt x="412" y="1193"/>
                    <a:pt x="183" y="1360"/>
                    <a:pt x="102" y="1608"/>
                  </a:cubicBezTo>
                  <a:cubicBezTo>
                    <a:pt x="0" y="1923"/>
                    <a:pt x="173" y="2262"/>
                    <a:pt x="488" y="2364"/>
                  </a:cubicBezTo>
                  <a:cubicBezTo>
                    <a:pt x="548" y="2384"/>
                    <a:pt x="610" y="2394"/>
                    <a:pt x="673" y="2394"/>
                  </a:cubicBezTo>
                  <a:cubicBezTo>
                    <a:pt x="864" y="2394"/>
                    <a:pt x="1038" y="2304"/>
                    <a:pt x="1149" y="2159"/>
                  </a:cubicBezTo>
                  <a:lnTo>
                    <a:pt x="1452" y="2258"/>
                  </a:lnTo>
                  <a:cubicBezTo>
                    <a:pt x="1450" y="2281"/>
                    <a:pt x="1449" y="2304"/>
                    <a:pt x="1449" y="2327"/>
                  </a:cubicBezTo>
                  <a:cubicBezTo>
                    <a:pt x="1449" y="2542"/>
                    <a:pt x="1528" y="2740"/>
                    <a:pt x="1658" y="2891"/>
                  </a:cubicBezTo>
                  <a:lnTo>
                    <a:pt x="1471" y="3149"/>
                  </a:lnTo>
                  <a:cubicBezTo>
                    <a:pt x="1416" y="3132"/>
                    <a:pt x="1359" y="3124"/>
                    <a:pt x="1301" y="3124"/>
                  </a:cubicBezTo>
                  <a:cubicBezTo>
                    <a:pt x="1109" y="3124"/>
                    <a:pt x="927" y="3216"/>
                    <a:pt x="815" y="3371"/>
                  </a:cubicBezTo>
                  <a:cubicBezTo>
                    <a:pt x="620" y="3639"/>
                    <a:pt x="680" y="4015"/>
                    <a:pt x="948" y="4209"/>
                  </a:cubicBezTo>
                  <a:cubicBezTo>
                    <a:pt x="1051" y="4284"/>
                    <a:pt x="1173" y="4324"/>
                    <a:pt x="1300" y="4324"/>
                  </a:cubicBezTo>
                  <a:cubicBezTo>
                    <a:pt x="1492" y="4324"/>
                    <a:pt x="1673" y="4232"/>
                    <a:pt x="1786" y="4077"/>
                  </a:cubicBezTo>
                  <a:cubicBezTo>
                    <a:pt x="1939" y="3866"/>
                    <a:pt x="1934" y="3588"/>
                    <a:pt x="1795" y="3384"/>
                  </a:cubicBezTo>
                  <a:lnTo>
                    <a:pt x="1981" y="3127"/>
                  </a:lnTo>
                  <a:cubicBezTo>
                    <a:pt x="2084" y="3170"/>
                    <a:pt x="2197" y="3194"/>
                    <a:pt x="2315" y="3194"/>
                  </a:cubicBezTo>
                  <a:cubicBezTo>
                    <a:pt x="2433" y="3194"/>
                    <a:pt x="2545" y="3170"/>
                    <a:pt x="2647" y="3127"/>
                  </a:cubicBezTo>
                  <a:lnTo>
                    <a:pt x="2836" y="3385"/>
                  </a:lnTo>
                  <a:cubicBezTo>
                    <a:pt x="2696" y="3588"/>
                    <a:pt x="2692" y="3866"/>
                    <a:pt x="2845" y="4077"/>
                  </a:cubicBezTo>
                  <a:cubicBezTo>
                    <a:pt x="2957" y="4232"/>
                    <a:pt x="3139" y="4324"/>
                    <a:pt x="3331" y="4324"/>
                  </a:cubicBezTo>
                  <a:lnTo>
                    <a:pt x="3331" y="4324"/>
                  </a:lnTo>
                  <a:cubicBezTo>
                    <a:pt x="3458" y="4324"/>
                    <a:pt x="3580" y="4284"/>
                    <a:pt x="3683" y="4209"/>
                  </a:cubicBezTo>
                  <a:cubicBezTo>
                    <a:pt x="3951" y="4015"/>
                    <a:pt x="4010" y="3639"/>
                    <a:pt x="3816" y="3371"/>
                  </a:cubicBezTo>
                  <a:cubicBezTo>
                    <a:pt x="3703" y="3216"/>
                    <a:pt x="3522" y="3124"/>
                    <a:pt x="3330" y="3124"/>
                  </a:cubicBezTo>
                  <a:cubicBezTo>
                    <a:pt x="3271" y="3124"/>
                    <a:pt x="3214" y="3133"/>
                    <a:pt x="3159" y="3149"/>
                  </a:cubicBezTo>
                  <a:lnTo>
                    <a:pt x="2971" y="2893"/>
                  </a:lnTo>
                  <a:cubicBezTo>
                    <a:pt x="3102" y="2741"/>
                    <a:pt x="3182" y="2543"/>
                    <a:pt x="3182" y="2327"/>
                  </a:cubicBezTo>
                  <a:cubicBezTo>
                    <a:pt x="3182" y="2303"/>
                    <a:pt x="3181" y="2280"/>
                    <a:pt x="3179" y="2257"/>
                  </a:cubicBezTo>
                  <a:lnTo>
                    <a:pt x="3481" y="2159"/>
                  </a:lnTo>
                  <a:cubicBezTo>
                    <a:pt x="3592" y="2304"/>
                    <a:pt x="3766" y="2394"/>
                    <a:pt x="3957" y="2394"/>
                  </a:cubicBezTo>
                  <a:lnTo>
                    <a:pt x="3957" y="2394"/>
                  </a:lnTo>
                  <a:cubicBezTo>
                    <a:pt x="4020" y="2394"/>
                    <a:pt x="4083" y="2384"/>
                    <a:pt x="4143" y="2364"/>
                  </a:cubicBezTo>
                  <a:cubicBezTo>
                    <a:pt x="4458" y="2262"/>
                    <a:pt x="4630" y="1923"/>
                    <a:pt x="4528" y="1608"/>
                  </a:cubicBezTo>
                  <a:cubicBezTo>
                    <a:pt x="4447" y="1360"/>
                    <a:pt x="4218" y="1193"/>
                    <a:pt x="3958" y="119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600"/>
            </a:p>
          </p:txBody>
        </p:sp>
      </p:grpSp>
      <p:grpSp>
        <p:nvGrpSpPr>
          <p:cNvPr id="23" name="ïSḷîďè"/>
          <p:cNvGrpSpPr/>
          <p:nvPr/>
        </p:nvGrpSpPr>
        <p:grpSpPr>
          <a:xfrm rot="0">
            <a:off x="718820" y="1647825"/>
            <a:ext cx="3176270" cy="1885950"/>
            <a:chOff x="719137" y="2442364"/>
            <a:chExt cx="5376847" cy="1885657"/>
          </a:xfrm>
        </p:grpSpPr>
        <p:sp>
          <p:nvSpPr>
            <p:cNvPr id="35" name="íṣľîḓè"/>
            <p:cNvSpPr/>
            <p:nvPr/>
          </p:nvSpPr>
          <p:spPr bwMode="auto">
            <a:xfrm>
              <a:off x="719137" y="2884255"/>
              <a:ext cx="5376847" cy="14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Enough Budget</a:t>
              </a: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More Options</a:t>
              </a: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Experts of Auto%Plane</a:t>
              </a: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Potential Market</a:t>
              </a:r>
              <a:endParaRPr lang="en-US" altLang="zh-CN" sz="1600" dirty="0"/>
            </a:p>
          </p:txBody>
        </p:sp>
        <p:sp>
          <p:nvSpPr>
            <p:cNvPr id="36" name="îṧḻïḑè"/>
            <p:cNvSpPr txBox="1"/>
            <p:nvPr/>
          </p:nvSpPr>
          <p:spPr bwMode="auto">
            <a:xfrm>
              <a:off x="719137" y="2442364"/>
              <a:ext cx="5376847" cy="5504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/>
                <a:t>Strength</a:t>
              </a:r>
              <a:endParaRPr lang="en-US" altLang="zh-CN" sz="3200" b="1" dirty="0"/>
            </a:p>
          </p:txBody>
        </p:sp>
      </p:grpSp>
      <p:grpSp>
        <p:nvGrpSpPr>
          <p:cNvPr id="24" name="ïšľiḑê"/>
          <p:cNvGrpSpPr/>
          <p:nvPr/>
        </p:nvGrpSpPr>
        <p:grpSpPr>
          <a:xfrm rot="0">
            <a:off x="718820" y="3992881"/>
            <a:ext cx="4004945" cy="2129791"/>
            <a:chOff x="719137" y="2570923"/>
            <a:chExt cx="6779643" cy="1249813"/>
          </a:xfrm>
        </p:grpSpPr>
        <p:sp>
          <p:nvSpPr>
            <p:cNvPr id="33" name="î$ľïḑè"/>
            <p:cNvSpPr/>
            <p:nvPr/>
          </p:nvSpPr>
          <p:spPr bwMode="auto">
            <a:xfrm>
              <a:off x="719137" y="2884308"/>
              <a:ext cx="6779643" cy="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Complicated Management</a:t>
              </a: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More Strict Certification Standards</a:t>
              </a: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More Pressures From Other Companies</a:t>
              </a: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Other Unknown&amp;Unstable Factors</a:t>
              </a: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600" dirty="0"/>
            </a:p>
          </p:txBody>
        </p:sp>
        <p:sp>
          <p:nvSpPr>
            <p:cNvPr id="34" name="îsḷïḋe"/>
            <p:cNvSpPr txBox="1"/>
            <p:nvPr/>
          </p:nvSpPr>
          <p:spPr bwMode="auto">
            <a:xfrm>
              <a:off x="719137" y="2570923"/>
              <a:ext cx="5376847" cy="31263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/>
                <a:t>Threat</a:t>
              </a:r>
              <a:endParaRPr lang="en-US" altLang="zh-CN" sz="3200" b="1" dirty="0"/>
            </a:p>
          </p:txBody>
        </p:sp>
      </p:grpSp>
      <p:grpSp>
        <p:nvGrpSpPr>
          <p:cNvPr id="25" name="íṥliḋê"/>
          <p:cNvGrpSpPr/>
          <p:nvPr/>
        </p:nvGrpSpPr>
        <p:grpSpPr>
          <a:xfrm rot="0">
            <a:off x="8345170" y="1647825"/>
            <a:ext cx="3176270" cy="1886585"/>
            <a:chOff x="719137" y="2442364"/>
            <a:chExt cx="5376847" cy="1886292"/>
          </a:xfrm>
        </p:grpSpPr>
        <p:sp>
          <p:nvSpPr>
            <p:cNvPr id="31" name="ïSḷîḍè"/>
            <p:cNvSpPr/>
            <p:nvPr/>
          </p:nvSpPr>
          <p:spPr bwMode="auto">
            <a:xfrm>
              <a:off x="719137" y="2884255"/>
              <a:ext cx="5376847" cy="1444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l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Insufficient Exp Of Flying Car</a:t>
              </a:r>
              <a:endParaRPr lang="en-US" altLang="zh-CN" sz="1600" dirty="0"/>
            </a:p>
            <a:p>
              <a:pPr marL="171450" indent="-171450" algn="l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Lack Of Airworthiness Experts </a:t>
              </a:r>
              <a:endParaRPr lang="en-US" altLang="zh-CN" sz="1600" dirty="0"/>
            </a:p>
            <a:p>
              <a:pPr marL="171450" indent="-171450" algn="l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600" dirty="0"/>
            </a:p>
          </p:txBody>
        </p:sp>
        <p:sp>
          <p:nvSpPr>
            <p:cNvPr id="32" name="iṧľiḍé"/>
            <p:cNvSpPr txBox="1"/>
            <p:nvPr/>
          </p:nvSpPr>
          <p:spPr bwMode="auto">
            <a:xfrm>
              <a:off x="719137" y="2442364"/>
              <a:ext cx="537684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/>
                <a:t>Weakness</a:t>
              </a:r>
              <a:endParaRPr lang="en-US" altLang="zh-CN" sz="3200" b="1" dirty="0"/>
            </a:p>
          </p:txBody>
        </p:sp>
      </p:grpSp>
      <p:grpSp>
        <p:nvGrpSpPr>
          <p:cNvPr id="26" name="ïṣḻïḓe"/>
          <p:cNvGrpSpPr/>
          <p:nvPr/>
        </p:nvGrpSpPr>
        <p:grpSpPr>
          <a:xfrm rot="0">
            <a:off x="8319770" y="3992880"/>
            <a:ext cx="3562350" cy="2129154"/>
            <a:chOff x="676139" y="2570957"/>
            <a:chExt cx="6030411" cy="1249777"/>
          </a:xfrm>
        </p:grpSpPr>
        <p:sp>
          <p:nvSpPr>
            <p:cNvPr id="29" name="î$ḻidê"/>
            <p:cNvSpPr/>
            <p:nvPr/>
          </p:nvSpPr>
          <p:spPr bwMode="auto">
            <a:xfrm>
              <a:off x="676139" y="2884426"/>
              <a:ext cx="6030411" cy="936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l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Make A Breakthrough</a:t>
              </a:r>
              <a:endParaRPr lang="en-US" altLang="zh-CN" sz="1600" dirty="0"/>
            </a:p>
            <a:p>
              <a:pPr marL="171450" indent="-171450" algn="l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Supported By Other Companies</a:t>
              </a:r>
              <a:endParaRPr lang="en-US" altLang="zh-CN" sz="1600" dirty="0"/>
            </a:p>
            <a:p>
              <a:pPr marL="171450" indent="-171450" algn="l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Become A Leader </a:t>
              </a:r>
              <a:endParaRPr lang="en-US" altLang="zh-CN" sz="1600" dirty="0"/>
            </a:p>
          </p:txBody>
        </p:sp>
        <p:sp>
          <p:nvSpPr>
            <p:cNvPr id="30" name="îsľïḑé"/>
            <p:cNvSpPr txBox="1"/>
            <p:nvPr/>
          </p:nvSpPr>
          <p:spPr bwMode="auto">
            <a:xfrm>
              <a:off x="719137" y="2570957"/>
              <a:ext cx="5376847" cy="3130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/>
                <a:t>Opportunities</a:t>
              </a:r>
              <a:endParaRPr lang="en-US" altLang="zh-CN" sz="3200" b="1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669925" y="3802380"/>
            <a:ext cx="312356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345170" y="3802380"/>
            <a:ext cx="312356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4020" y="1070610"/>
            <a:ext cx="113722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Risk Matrix</a:t>
            </a:r>
            <a:endParaRPr 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1200" smtClean="0"/>
            </a:fld>
            <a:endParaRPr lang="zh-CN" altLang="en-US" sz="1200" smtClean="0"/>
          </a:p>
        </p:txBody>
      </p:sp>
      <p:pic>
        <p:nvPicPr>
          <p:cNvPr id="5" name="图片 4" descr="深度截图_选择区域_201903240922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811020"/>
            <a:ext cx="10058400" cy="2720340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66165" y="5313045"/>
            <a:ext cx="9905365" cy="459740"/>
            <a:chOff x="1691" y="7857"/>
            <a:chExt cx="15599" cy="724"/>
          </a:xfrm>
        </p:grpSpPr>
        <p:sp>
          <p:nvSpPr>
            <p:cNvPr id="55" name="文本框 54"/>
            <p:cNvSpPr txBox="1"/>
            <p:nvPr/>
          </p:nvSpPr>
          <p:spPr>
            <a:xfrm>
              <a:off x="1691" y="7857"/>
              <a:ext cx="45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/>
                <a:t>Main Risks</a:t>
              </a:r>
              <a:endParaRPr lang="en-US" altLang="zh-CN" sz="24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2790" y="7857"/>
              <a:ext cx="45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400"/>
                <a:t>Additional Risks</a:t>
              </a:r>
              <a:endParaRPr lang="en-US" altLang="zh-CN" sz="2400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414020" y="1070610"/>
            <a:ext cx="113722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Main Risks</a:t>
            </a:r>
            <a:endParaRPr lang="en-US" altLang="zh-CN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2" name="iṥľïḋê"/>
          <p:cNvSpPr txBox="1"/>
          <p:nvPr/>
        </p:nvSpPr>
        <p:spPr bwMode="auto">
          <a:xfrm>
            <a:off x="224155" y="3167380"/>
            <a:ext cx="2912745" cy="136906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txBody>
          <a:bodyPr wrap="squar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0" algn="l" fontAlgn="auto">
              <a:lnSpc>
                <a:spcPct val="120000"/>
              </a:lnSpc>
              <a:buAutoNum type="arabicPeriod"/>
            </a:pPr>
            <a:r>
              <a:rPr lang="en-US" altLang="zh-CN" sz="1600" dirty="0"/>
              <a:t> Use advance Tech&amp;Material</a:t>
            </a:r>
            <a:endParaRPr lang="en-US" altLang="zh-CN" sz="1600" dirty="0"/>
          </a:p>
          <a:p>
            <a:pPr indent="0" algn="l" fontAlgn="auto">
              <a:lnSpc>
                <a:spcPct val="120000"/>
              </a:lnSpc>
              <a:buAutoNum type="arabicPeriod"/>
            </a:pPr>
            <a:r>
              <a:rPr lang="en-US" altLang="zh-CN" sz="1600" dirty="0"/>
              <a:t> Optimize load factor</a:t>
            </a:r>
            <a:endParaRPr lang="en-US" altLang="zh-CN" sz="1600" dirty="0"/>
          </a:p>
          <a:p>
            <a:pPr indent="0" algn="l" fontAlgn="auto">
              <a:lnSpc>
                <a:spcPct val="120000"/>
              </a:lnSpc>
              <a:buAutoNum type="arabicPeriod"/>
            </a:pPr>
            <a:r>
              <a:rPr lang="en-US" altLang="zh-CN" sz="1600" dirty="0"/>
              <a:t> Better structure design</a:t>
            </a:r>
            <a:endParaRPr lang="en-US" altLang="zh-CN" sz="1600" dirty="0"/>
          </a:p>
        </p:txBody>
      </p:sp>
      <p:sp>
        <p:nvSpPr>
          <p:cNvPr id="20" name="iṩ1ïḑè"/>
          <p:cNvSpPr txBox="1"/>
          <p:nvPr/>
        </p:nvSpPr>
        <p:spPr bwMode="auto">
          <a:xfrm>
            <a:off x="3136900" y="1237615"/>
            <a:ext cx="3446780" cy="159893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</a:ln>
        </p:spPr>
        <p:txBody>
          <a:bodyPr wrap="squar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lnSpc>
                <a:spcPct val="120000"/>
              </a:lnSpc>
              <a:buAutoNum type="arabicPeriod"/>
            </a:pPr>
            <a:r>
              <a:rPr lang="en-US" altLang="zh-CN" sz="1600" dirty="0"/>
              <a:t> Make a clear D-C-P timetable</a:t>
            </a:r>
            <a:endParaRPr lang="en-US" altLang="zh-CN" sz="1600" dirty="0"/>
          </a:p>
          <a:p>
            <a:pPr algn="l">
              <a:lnSpc>
                <a:spcPct val="120000"/>
              </a:lnSpc>
              <a:buAutoNum type="arabicPeriod"/>
            </a:pPr>
            <a:r>
              <a:rPr lang="en-US" altLang="zh-CN" sz="1600" dirty="0"/>
              <a:t> Use simulator to test &amp;verify</a:t>
            </a:r>
            <a:endParaRPr lang="en-US" altLang="zh-CN" sz="1600" dirty="0"/>
          </a:p>
          <a:p>
            <a:pPr algn="l">
              <a:lnSpc>
                <a:spcPct val="120000"/>
              </a:lnSpc>
              <a:buAutoNum type="arabicPeriod"/>
            </a:pPr>
            <a:r>
              <a:rPr lang="en-US" altLang="zh-CN" sz="1600" dirty="0"/>
              <a:t> Engineers&amp;designers think twice</a:t>
            </a:r>
            <a:endParaRPr lang="en-US" altLang="zh-CN" sz="1600" dirty="0"/>
          </a:p>
          <a:p>
            <a:pPr algn="l">
              <a:lnSpc>
                <a:spcPct val="120000"/>
              </a:lnSpc>
              <a:buAutoNum type="arabicPeriod"/>
            </a:pPr>
            <a:r>
              <a:rPr lang="en-US" altLang="zh-CN" sz="1600" dirty="0"/>
              <a:t> Refer to the similar products</a:t>
            </a:r>
            <a:endParaRPr lang="en-US" altLang="zh-CN" sz="1600" dirty="0"/>
          </a:p>
        </p:txBody>
      </p:sp>
      <p:sp>
        <p:nvSpPr>
          <p:cNvPr id="16" name="ïṧlïḓè"/>
          <p:cNvSpPr txBox="1"/>
          <p:nvPr/>
        </p:nvSpPr>
        <p:spPr bwMode="auto">
          <a:xfrm>
            <a:off x="7126605" y="1251585"/>
            <a:ext cx="3042285" cy="135001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txBody>
          <a:bodyPr wrap="squar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lnSpc>
                <a:spcPct val="120000"/>
              </a:lnSpc>
              <a:buAutoNum type="arabicPeriod"/>
            </a:pPr>
            <a:r>
              <a:rPr lang="en-US" altLang="zh-CN" sz="1600" dirty="0"/>
              <a:t> Request airspace</a:t>
            </a:r>
            <a:endParaRPr lang="en-US" altLang="zh-CN" sz="1600" dirty="0"/>
          </a:p>
          <a:p>
            <a:pPr algn="l">
              <a:lnSpc>
                <a:spcPct val="120000"/>
              </a:lnSpc>
              <a:buAutoNum type="arabicPeriod"/>
            </a:pPr>
            <a:r>
              <a:rPr lang="en-US" altLang="zh-CN" sz="1600" dirty="0"/>
              <a:t> Make advertisements</a:t>
            </a:r>
            <a:endParaRPr lang="en-US" altLang="zh-CN" sz="1600" dirty="0"/>
          </a:p>
          <a:p>
            <a:pPr algn="l">
              <a:lnSpc>
                <a:spcPct val="120000"/>
              </a:lnSpc>
              <a:buAutoNum type="arabicPeriod"/>
            </a:pPr>
            <a:r>
              <a:rPr lang="en-US" altLang="zh-CN" sz="1600" dirty="0"/>
              <a:t> Organize test activities</a:t>
            </a:r>
            <a:endParaRPr lang="en-US" altLang="zh-CN" sz="1600" dirty="0"/>
          </a:p>
        </p:txBody>
      </p:sp>
      <p:sp>
        <p:nvSpPr>
          <p:cNvPr id="49" name="ïṧlïḓè"/>
          <p:cNvSpPr txBox="1"/>
          <p:nvPr/>
        </p:nvSpPr>
        <p:spPr bwMode="auto">
          <a:xfrm>
            <a:off x="8708390" y="2892425"/>
            <a:ext cx="3359785" cy="147383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txBody>
          <a:bodyPr wrap="square" lIns="0" tIns="0" rIns="0" bIns="0" anchor="ctr" anchorCtr="1"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l">
              <a:lnSpc>
                <a:spcPct val="120000"/>
              </a:lnSpc>
              <a:buAutoNum type="arabicPeriod"/>
            </a:pPr>
            <a:r>
              <a:rPr lang="en-US" altLang="zh-CN" sz="1600" dirty="0"/>
              <a:t>Cooperate with the Gov.</a:t>
            </a:r>
            <a:endParaRPr lang="en-US" altLang="zh-CN" sz="1600" dirty="0"/>
          </a:p>
          <a:p>
            <a:pPr algn="l">
              <a:lnSpc>
                <a:spcPct val="120000"/>
              </a:lnSpc>
              <a:buAutoNum type="arabicPeriod"/>
            </a:pPr>
            <a:r>
              <a:rPr lang="en-US" altLang="zh-CN" sz="1600" dirty="0"/>
              <a:t>Cooperate with other companies</a:t>
            </a:r>
            <a:endParaRPr lang="en-US" altLang="zh-CN" sz="1600" dirty="0"/>
          </a:p>
          <a:p>
            <a:pPr algn="l">
              <a:lnSpc>
                <a:spcPct val="120000"/>
              </a:lnSpc>
              <a:buAutoNum type="arabicPeriod"/>
            </a:pPr>
            <a:r>
              <a:rPr lang="en-US" altLang="zh-CN" sz="1600" dirty="0"/>
              <a:t>Decrease the performance level</a:t>
            </a:r>
            <a:endParaRPr lang="en-US" altLang="zh-CN" sz="1600" dirty="0"/>
          </a:p>
          <a:p>
            <a:pPr algn="l">
              <a:lnSpc>
                <a:spcPct val="120000"/>
              </a:lnSpc>
              <a:buAutoNum type="arabicPeriod"/>
            </a:pPr>
            <a:r>
              <a:rPr lang="en-US" altLang="zh-CN" sz="1600" dirty="0"/>
              <a:t>Loan to banks</a:t>
            </a:r>
            <a:endParaRPr lang="en-US" altLang="zh-CN" sz="1600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545715" y="3185160"/>
            <a:ext cx="6967220" cy="7352665"/>
            <a:chOff x="5009" y="5016"/>
            <a:chExt cx="10972" cy="11579"/>
          </a:xfrm>
        </p:grpSpPr>
        <p:sp>
          <p:nvSpPr>
            <p:cNvPr id="44" name="弧形 43"/>
            <p:cNvSpPr/>
            <p:nvPr/>
          </p:nvSpPr>
          <p:spPr>
            <a:xfrm rot="1440000">
              <a:off x="5101" y="5357"/>
              <a:ext cx="10880" cy="10834"/>
            </a:xfrm>
            <a:prstGeom prst="arc">
              <a:avLst>
                <a:gd name="adj1" fmla="val 15611916"/>
                <a:gd name="adj2" fmla="val 1868627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>
            <a:xfrm rot="3240000">
              <a:off x="4893" y="5508"/>
              <a:ext cx="11579" cy="10594"/>
            </a:xfrm>
            <a:prstGeom prst="arc">
              <a:avLst>
                <a:gd name="adj1" fmla="val 16890032"/>
                <a:gd name="adj2" fmla="val 1835494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弧形 41"/>
            <p:cNvSpPr/>
            <p:nvPr/>
          </p:nvSpPr>
          <p:spPr>
            <a:xfrm rot="21360000">
              <a:off x="5009" y="5353"/>
              <a:ext cx="10880" cy="10773"/>
            </a:xfrm>
            <a:prstGeom prst="arc">
              <a:avLst>
                <a:gd name="adj1" fmla="val 13950606"/>
                <a:gd name="adj2" fmla="val 1730394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16200000">
              <a:off x="4977" y="5414"/>
              <a:ext cx="10880" cy="10773"/>
            </a:xfrm>
            <a:prstGeom prst="arc">
              <a:avLst>
                <a:gd name="adj1" fmla="val 16200000"/>
                <a:gd name="adj2" fmla="val 19100033"/>
              </a:avLst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ïSḻïďé"/>
            <p:cNvSpPr txBox="1"/>
            <p:nvPr/>
          </p:nvSpPr>
          <p:spPr>
            <a:xfrm>
              <a:off x="5524" y="9354"/>
              <a:ext cx="3214" cy="1257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Tech.&amp;Design Risks</a:t>
              </a:r>
              <a:endParaRPr lang="en-US" sz="1600" dirty="0">
                <a:solidFill>
                  <a:schemeClr val="bg2"/>
                </a:solidFill>
              </a:endParaRPr>
            </a:p>
            <a:p>
              <a:pPr algn="ctr"/>
              <a:r>
                <a:rPr lang="en-US" altLang="zh-CN" sz="1600" b="1" dirty="0">
                  <a:sym typeface="+mn-ea"/>
                </a:rPr>
                <a:t>Strength vs Weight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19" name="îSliḑé"/>
            <p:cNvSpPr txBox="1"/>
            <p:nvPr/>
          </p:nvSpPr>
          <p:spPr>
            <a:xfrm>
              <a:off x="7758" y="6438"/>
              <a:ext cx="3217" cy="1137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Certification Risk</a:t>
              </a:r>
              <a:endParaRPr lang="en-US" sz="1600" dirty="0">
                <a:solidFill>
                  <a:schemeClr val="bg2"/>
                </a:solidFill>
              </a:endParaRPr>
            </a:p>
            <a:p>
              <a:pPr algn="ctr"/>
              <a:r>
                <a:rPr lang="en-US" altLang="zh-CN" sz="1600" b="1" dirty="0">
                  <a:sym typeface="+mn-ea"/>
                </a:rPr>
                <a:t>Long Time</a:t>
              </a:r>
              <a:endParaRPr lang="en-US" altLang="zh-CN" sz="1600" b="1" dirty="0"/>
            </a:p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15" name="íš1íḋè"/>
            <p:cNvSpPr txBox="1"/>
            <p:nvPr/>
          </p:nvSpPr>
          <p:spPr>
            <a:xfrm>
              <a:off x="11527" y="7307"/>
              <a:ext cx="3033" cy="1397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2"/>
                  </a:solidFill>
                </a:rPr>
                <a:t>Market Risk</a:t>
              </a:r>
              <a:endParaRPr lang="en-US" altLang="zh-CN" sz="1600" dirty="0">
                <a:solidFill>
                  <a:schemeClr val="bg2"/>
                </a:solidFill>
              </a:endParaRP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Not Popular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No Airspace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íš1íḋè"/>
            <p:cNvSpPr txBox="1"/>
            <p:nvPr/>
          </p:nvSpPr>
          <p:spPr>
            <a:xfrm>
              <a:off x="13046" y="9797"/>
              <a:ext cx="2758" cy="927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none" lIns="46990" tIns="46990" rIns="46990" bIns="46990">
              <a:noAutofit/>
            </a:bodyPr>
            <a:p>
              <a:pPr algn="ctr"/>
              <a:r>
                <a:rPr lang="en-US" altLang="zh-CN" sz="1600" dirty="0">
                  <a:solidFill>
                    <a:schemeClr val="bg2"/>
                  </a:solidFill>
                </a:rPr>
                <a:t>Budget Risk</a:t>
              </a:r>
              <a:endParaRPr lang="en-US" altLang="zh-CN" sz="1600" dirty="0">
                <a:solidFill>
                  <a:schemeClr val="bg2"/>
                </a:solidFill>
              </a:endParaRPr>
            </a:p>
            <a:p>
              <a:pPr algn="ctr"/>
              <a:r>
                <a:rPr lang="en-US" altLang="zh-CN" sz="1400" b="1" dirty="0">
                  <a:sym typeface="+mn-ea"/>
                </a:rPr>
                <a:t>Run Out Of Budget</a:t>
              </a:r>
              <a:endParaRPr lang="en-US" altLang="zh-CN" sz="1600" b="1" dirty="0"/>
            </a:p>
            <a:p>
              <a:pPr algn="ctr"/>
              <a:endParaRPr lang="en-US" altLang="zh-CN" sz="1600" dirty="0">
                <a:solidFill>
                  <a:schemeClr val="bg2"/>
                </a:solidFill>
              </a:endParaRPr>
            </a:p>
          </p:txBody>
        </p:sp>
        <p:sp>
          <p:nvSpPr>
            <p:cNvPr id="52" name="饼形 51"/>
            <p:cNvSpPr/>
            <p:nvPr/>
          </p:nvSpPr>
          <p:spPr>
            <a:xfrm flipV="1">
              <a:off x="9498" y="9680"/>
              <a:ext cx="2368" cy="2251"/>
            </a:xfrm>
            <a:prstGeom prst="pie">
              <a:avLst>
                <a:gd name="adj1" fmla="val 21517266"/>
                <a:gd name="adj2" fmla="val 107756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肘形连接符 54"/>
          <p:cNvCxnSpPr/>
          <p:nvPr/>
        </p:nvCxnSpPr>
        <p:spPr>
          <a:xfrm rot="5400000" flipV="1">
            <a:off x="1062355" y="4841875"/>
            <a:ext cx="1802765" cy="11918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 rot="5400000" flipV="1">
            <a:off x="4502150" y="3206115"/>
            <a:ext cx="715010" cy="3175"/>
          </a:xfrm>
          <a:prstGeom prst="bentConnector3">
            <a:avLst>
              <a:gd name="adj1" fmla="val 50000"/>
            </a:avLst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5400000">
            <a:off x="7282180" y="3268980"/>
            <a:ext cx="1341120" cy="3175"/>
          </a:xfrm>
          <a:prstGeom prst="bentConnector3">
            <a:avLst>
              <a:gd name="adj1" fmla="val 50047"/>
            </a:avLst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5400000">
            <a:off x="9079865" y="4810125"/>
            <a:ext cx="1795780" cy="907415"/>
          </a:xfrm>
          <a:prstGeom prst="bentConnector3">
            <a:avLst>
              <a:gd name="adj1" fmla="val 98249"/>
            </a:avLst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14020" y="1070610"/>
            <a:ext cx="113722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244475" y="2549525"/>
            <a:ext cx="3072765" cy="3765550"/>
            <a:chOff x="854" y="3608"/>
            <a:chExt cx="4839" cy="5930"/>
          </a:xfrm>
        </p:grpSpPr>
        <p:grpSp>
          <p:nvGrpSpPr>
            <p:cNvPr id="62" name="组合 61"/>
            <p:cNvGrpSpPr/>
            <p:nvPr/>
          </p:nvGrpSpPr>
          <p:grpSpPr>
            <a:xfrm>
              <a:off x="854" y="3608"/>
              <a:ext cx="4839" cy="5930"/>
              <a:chOff x="854" y="3608"/>
              <a:chExt cx="4839" cy="5930"/>
            </a:xfrm>
          </p:grpSpPr>
          <p:sp>
            <p:nvSpPr>
              <p:cNvPr id="7" name="íṧḻîḍe"/>
              <p:cNvSpPr/>
              <p:nvPr/>
            </p:nvSpPr>
            <p:spPr bwMode="auto">
              <a:xfrm>
                <a:off x="1167" y="4734"/>
                <a:ext cx="4522" cy="48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4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 rot="0">
                <a:off x="854" y="3608"/>
                <a:ext cx="4839" cy="1586"/>
                <a:chOff x="1786" y="3608"/>
                <a:chExt cx="4839" cy="1586"/>
              </a:xfrm>
            </p:grpSpPr>
            <p:sp>
              <p:nvSpPr>
                <p:cNvPr id="6" name="î$ḻîḑê"/>
                <p:cNvSpPr/>
                <p:nvPr/>
              </p:nvSpPr>
              <p:spPr bwMode="auto">
                <a:xfrm>
                  <a:off x="1791" y="3608"/>
                  <a:ext cx="4834" cy="121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>
                      <a:solidFill>
                        <a:schemeClr val="bg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Management</a:t>
                  </a:r>
                  <a:endParaRPr lang="en-US" altLang="zh-CN" sz="2400" b="1" dirty="0"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8" name="ïs1ïḑê"/>
                <p:cNvSpPr/>
                <p:nvPr/>
              </p:nvSpPr>
              <p:spPr bwMode="auto">
                <a:xfrm>
                  <a:off x="1786" y="4800"/>
                  <a:ext cx="337" cy="394"/>
                </a:xfrm>
                <a:custGeom>
                  <a:avLst/>
                  <a:gdLst>
                    <a:gd name="T0" fmla="*/ 0 w 21600"/>
                    <a:gd name="T1" fmla="*/ 0 h 21600"/>
                    <a:gd name="T2" fmla="*/ 1422400 w 21600"/>
                    <a:gd name="T3" fmla="*/ 0 h 21600"/>
                    <a:gd name="T4" fmla="*/ 1422400 w 21600"/>
                    <a:gd name="T5" fmla="*/ 143510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1444" y="8680"/>
                <a:ext cx="3979" cy="858"/>
                <a:chOff x="2418" y="8400"/>
                <a:chExt cx="2693" cy="798"/>
              </a:xfrm>
            </p:grpSpPr>
            <p:sp>
              <p:nvSpPr>
                <p:cNvPr id="9" name="îŝľíde"/>
                <p:cNvSpPr/>
                <p:nvPr/>
              </p:nvSpPr>
              <p:spPr bwMode="auto">
                <a:xfrm>
                  <a:off x="2418" y="8400"/>
                  <a:ext cx="2693" cy="798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noFill/>
                  <a:miter lim="800000"/>
                </a:ln>
              </p:spPr>
              <p:txBody>
                <a:bodyPr wrap="none" lIns="0" tIns="0" rIns="0" bIns="0" anchor="ctr">
                  <a:normAutofit/>
                </a:bodyPr>
                <a:lstStyle/>
                <a:p>
                  <a:pPr lvl="0" algn="ctr"/>
                  <a:endParaRPr lang="zh-CN" altLang="en-US" sz="200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9" name="ïṣḻïḍe"/>
                <p:cNvSpPr/>
                <p:nvPr/>
              </p:nvSpPr>
              <p:spPr bwMode="auto">
                <a:xfrm>
                  <a:off x="3526" y="8523"/>
                  <a:ext cx="374" cy="553"/>
                </a:xfrm>
                <a:custGeom>
                  <a:avLst/>
                  <a:gdLst>
                    <a:gd name="T0" fmla="*/ 44 w 88"/>
                    <a:gd name="T1" fmla="*/ 0 h 128"/>
                    <a:gd name="T2" fmla="*/ 0 w 88"/>
                    <a:gd name="T3" fmla="*/ 44 h 128"/>
                    <a:gd name="T4" fmla="*/ 20 w 88"/>
                    <a:gd name="T5" fmla="*/ 92 h 128"/>
                    <a:gd name="T6" fmla="*/ 44 w 88"/>
                    <a:gd name="T7" fmla="*/ 128 h 128"/>
                    <a:gd name="T8" fmla="*/ 68 w 88"/>
                    <a:gd name="T9" fmla="*/ 92 h 128"/>
                    <a:gd name="T10" fmla="*/ 88 w 88"/>
                    <a:gd name="T11" fmla="*/ 44 h 128"/>
                    <a:gd name="T12" fmla="*/ 44 w 88"/>
                    <a:gd name="T13" fmla="*/ 0 h 128"/>
                    <a:gd name="T14" fmla="*/ 54 w 88"/>
                    <a:gd name="T15" fmla="*/ 109 h 128"/>
                    <a:gd name="T16" fmla="*/ 35 w 88"/>
                    <a:gd name="T17" fmla="*/ 111 h 128"/>
                    <a:gd name="T18" fmla="*/ 32 w 88"/>
                    <a:gd name="T19" fmla="*/ 104 h 128"/>
                    <a:gd name="T20" fmla="*/ 32 w 88"/>
                    <a:gd name="T21" fmla="*/ 103 h 128"/>
                    <a:gd name="T22" fmla="*/ 57 w 88"/>
                    <a:gd name="T23" fmla="*/ 100 h 128"/>
                    <a:gd name="T24" fmla="*/ 56 w 88"/>
                    <a:gd name="T25" fmla="*/ 104 h 128"/>
                    <a:gd name="T26" fmla="*/ 54 w 88"/>
                    <a:gd name="T27" fmla="*/ 109 h 128"/>
                    <a:gd name="T28" fmla="*/ 31 w 88"/>
                    <a:gd name="T29" fmla="*/ 100 h 128"/>
                    <a:gd name="T30" fmla="*/ 28 w 88"/>
                    <a:gd name="T31" fmla="*/ 92 h 128"/>
                    <a:gd name="T32" fmla="*/ 60 w 88"/>
                    <a:gd name="T33" fmla="*/ 92 h 128"/>
                    <a:gd name="T34" fmla="*/ 58 w 88"/>
                    <a:gd name="T35" fmla="*/ 96 h 128"/>
                    <a:gd name="T36" fmla="*/ 31 w 88"/>
                    <a:gd name="T37" fmla="*/ 100 h 128"/>
                    <a:gd name="T38" fmla="*/ 44 w 88"/>
                    <a:gd name="T39" fmla="*/ 120 h 128"/>
                    <a:gd name="T40" fmla="*/ 36 w 88"/>
                    <a:gd name="T41" fmla="*/ 115 h 128"/>
                    <a:gd name="T42" fmla="*/ 53 w 88"/>
                    <a:gd name="T43" fmla="*/ 113 h 128"/>
                    <a:gd name="T44" fmla="*/ 44 w 88"/>
                    <a:gd name="T45" fmla="*/ 120 h 128"/>
                    <a:gd name="T46" fmla="*/ 63 w 88"/>
                    <a:gd name="T47" fmla="*/ 84 h 128"/>
                    <a:gd name="T48" fmla="*/ 25 w 88"/>
                    <a:gd name="T49" fmla="*/ 84 h 128"/>
                    <a:gd name="T50" fmla="*/ 19 w 88"/>
                    <a:gd name="T51" fmla="*/ 71 h 128"/>
                    <a:gd name="T52" fmla="*/ 8 w 88"/>
                    <a:gd name="T53" fmla="*/ 44 h 128"/>
                    <a:gd name="T54" fmla="*/ 44 w 88"/>
                    <a:gd name="T55" fmla="*/ 8 h 128"/>
                    <a:gd name="T56" fmla="*/ 80 w 88"/>
                    <a:gd name="T57" fmla="*/ 44 h 128"/>
                    <a:gd name="T58" fmla="*/ 69 w 88"/>
                    <a:gd name="T59" fmla="*/ 71 h 128"/>
                    <a:gd name="T60" fmla="*/ 63 w 88"/>
                    <a:gd name="T61" fmla="*/ 84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8" h="128">
                      <a:moveTo>
                        <a:pt x="44" y="0"/>
                      </a:moveTo>
                      <a:cubicBezTo>
                        <a:pt x="20" y="0"/>
                        <a:pt x="0" y="20"/>
                        <a:pt x="0" y="44"/>
                      </a:cubicBezTo>
                      <a:cubicBezTo>
                        <a:pt x="0" y="60"/>
                        <a:pt x="15" y="77"/>
                        <a:pt x="20" y="92"/>
                      </a:cubicBezTo>
                      <a:cubicBezTo>
                        <a:pt x="28" y="115"/>
                        <a:pt x="27" y="128"/>
                        <a:pt x="44" y="128"/>
                      </a:cubicBezTo>
                      <a:cubicBezTo>
                        <a:pt x="61" y="128"/>
                        <a:pt x="60" y="115"/>
                        <a:pt x="68" y="92"/>
                      </a:cubicBezTo>
                      <a:cubicBezTo>
                        <a:pt x="73" y="77"/>
                        <a:pt x="88" y="60"/>
                        <a:pt x="88" y="44"/>
                      </a:cubicBezTo>
                      <a:cubicBezTo>
                        <a:pt x="88" y="20"/>
                        <a:pt x="68" y="0"/>
                        <a:pt x="44" y="0"/>
                      </a:cubicBezTo>
                      <a:close/>
                      <a:moveTo>
                        <a:pt x="54" y="109"/>
                      </a:moveTo>
                      <a:cubicBezTo>
                        <a:pt x="35" y="111"/>
                        <a:pt x="35" y="111"/>
                        <a:pt x="35" y="111"/>
                      </a:cubicBezTo>
                      <a:cubicBezTo>
                        <a:pt x="34" y="109"/>
                        <a:pt x="33" y="107"/>
                        <a:pt x="32" y="104"/>
                      </a:cubicBezTo>
                      <a:cubicBezTo>
                        <a:pt x="32" y="104"/>
                        <a:pt x="32" y="104"/>
                        <a:pt x="32" y="103"/>
                      </a:cubicBezTo>
                      <a:cubicBezTo>
                        <a:pt x="57" y="100"/>
                        <a:pt x="57" y="100"/>
                        <a:pt x="57" y="100"/>
                      </a:cubicBezTo>
                      <a:cubicBezTo>
                        <a:pt x="57" y="102"/>
                        <a:pt x="56" y="103"/>
                        <a:pt x="56" y="104"/>
                      </a:cubicBezTo>
                      <a:cubicBezTo>
                        <a:pt x="55" y="106"/>
                        <a:pt x="55" y="107"/>
                        <a:pt x="54" y="109"/>
                      </a:cubicBezTo>
                      <a:close/>
                      <a:moveTo>
                        <a:pt x="31" y="100"/>
                      </a:moveTo>
                      <a:cubicBezTo>
                        <a:pt x="30" y="97"/>
                        <a:pt x="29" y="95"/>
                        <a:pt x="28" y="92"/>
                      </a:cubicBezTo>
                      <a:cubicBezTo>
                        <a:pt x="60" y="92"/>
                        <a:pt x="60" y="92"/>
                        <a:pt x="60" y="92"/>
                      </a:cubicBezTo>
                      <a:cubicBezTo>
                        <a:pt x="59" y="93"/>
                        <a:pt x="59" y="95"/>
                        <a:pt x="58" y="96"/>
                      </a:cubicBezTo>
                      <a:lnTo>
                        <a:pt x="31" y="100"/>
                      </a:lnTo>
                      <a:close/>
                      <a:moveTo>
                        <a:pt x="44" y="120"/>
                      </a:moveTo>
                      <a:cubicBezTo>
                        <a:pt x="40" y="120"/>
                        <a:pt x="38" y="120"/>
                        <a:pt x="36" y="115"/>
                      </a:cubicBezTo>
                      <a:cubicBezTo>
                        <a:pt x="53" y="113"/>
                        <a:pt x="53" y="113"/>
                        <a:pt x="53" y="113"/>
                      </a:cubicBezTo>
                      <a:cubicBezTo>
                        <a:pt x="51" y="119"/>
                        <a:pt x="49" y="120"/>
                        <a:pt x="44" y="120"/>
                      </a:cubicBezTo>
                      <a:close/>
                      <a:moveTo>
                        <a:pt x="63" y="84"/>
                      </a:moveTo>
                      <a:cubicBezTo>
                        <a:pt x="25" y="84"/>
                        <a:pt x="25" y="84"/>
                        <a:pt x="25" y="84"/>
                      </a:cubicBezTo>
                      <a:cubicBezTo>
                        <a:pt x="23" y="80"/>
                        <a:pt x="21" y="75"/>
                        <a:pt x="19" y="71"/>
                      </a:cubicBezTo>
                      <a:cubicBezTo>
                        <a:pt x="13" y="62"/>
                        <a:pt x="8" y="52"/>
                        <a:pt x="8" y="44"/>
                      </a:cubicBezTo>
                      <a:cubicBezTo>
                        <a:pt x="8" y="24"/>
                        <a:pt x="24" y="8"/>
                        <a:pt x="44" y="8"/>
                      </a:cubicBezTo>
                      <a:cubicBezTo>
                        <a:pt x="64" y="8"/>
                        <a:pt x="80" y="24"/>
                        <a:pt x="80" y="44"/>
                      </a:cubicBezTo>
                      <a:cubicBezTo>
                        <a:pt x="80" y="52"/>
                        <a:pt x="75" y="62"/>
                        <a:pt x="69" y="71"/>
                      </a:cubicBezTo>
                      <a:cubicBezTo>
                        <a:pt x="67" y="75"/>
                        <a:pt x="65" y="80"/>
                        <a:pt x="63" y="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sp>
          <p:nvSpPr>
            <p:cNvPr id="44" name="îSḻïdè"/>
            <p:cNvSpPr/>
            <p:nvPr/>
          </p:nvSpPr>
          <p:spPr bwMode="auto">
            <a:xfrm>
              <a:off x="1443" y="5226"/>
              <a:ext cx="4245" cy="2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 algn="l">
                <a:lnSpc>
                  <a:spcPct val="120000"/>
                </a:lnSpc>
                <a:buAutoNum type="arabicPeriod"/>
              </a:pPr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Arbitrate from overall interests</a:t>
              </a:r>
              <a:endParaRPr lang="en-US" altLang="zh-CN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l">
                <a:lnSpc>
                  <a:spcPct val="120000"/>
                </a:lnSpc>
                <a:buAutoNum type="arabicPeriod"/>
              </a:pPr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Executives need authorization</a:t>
              </a:r>
              <a:endParaRPr lang="en-US" altLang="zh-CN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Additional Risks</a:t>
            </a:r>
            <a:endParaRPr lang="en-US" altLang="zh-CN" sz="3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599821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040233" y="2279015"/>
            <a:ext cx="3093232" cy="3826510"/>
            <a:chOff x="5012" y="3210"/>
            <a:chExt cx="4523" cy="6026"/>
          </a:xfrm>
        </p:grpSpPr>
        <p:grpSp>
          <p:nvGrpSpPr>
            <p:cNvPr id="58" name="组合 57"/>
            <p:cNvGrpSpPr/>
            <p:nvPr/>
          </p:nvGrpSpPr>
          <p:grpSpPr>
            <a:xfrm>
              <a:off x="5012" y="3210"/>
              <a:ext cx="4522" cy="1631"/>
              <a:chOff x="5012" y="3210"/>
              <a:chExt cx="4522" cy="1631"/>
            </a:xfrm>
          </p:grpSpPr>
          <p:sp>
            <p:nvSpPr>
              <p:cNvPr id="11" name="íṡ1iḍê"/>
              <p:cNvSpPr/>
              <p:nvPr/>
            </p:nvSpPr>
            <p:spPr bwMode="auto">
              <a:xfrm>
                <a:off x="5012" y="4389"/>
                <a:ext cx="435" cy="452"/>
              </a:xfrm>
              <a:custGeom>
                <a:avLst/>
                <a:gdLst>
                  <a:gd name="T0" fmla="*/ 0 w 21600"/>
                  <a:gd name="T1" fmla="*/ 0 h 21600"/>
                  <a:gd name="T2" fmla="*/ 1422400 w 21600"/>
                  <a:gd name="T3" fmla="*/ 0 h 21600"/>
                  <a:gd name="T4" fmla="*/ 1422400 w 21600"/>
                  <a:gd name="T5" fmla="*/ 143510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" name="îṣ1îḑê"/>
              <p:cNvSpPr/>
              <p:nvPr/>
            </p:nvSpPr>
            <p:spPr bwMode="auto">
              <a:xfrm>
                <a:off x="5028" y="3210"/>
                <a:ext cx="4506" cy="1245"/>
              </a:xfrm>
              <a:prstGeom prst="rect">
                <a:avLst/>
              </a:prstGeom>
              <a:solidFill>
                <a:schemeClr val="accent2"/>
              </a:solidFill>
              <a:ln w="25400">
                <a:noFill/>
                <a:miter lim="800000"/>
              </a:ln>
            </p:spPr>
            <p:txBody>
              <a:bodyPr anchor="ctr">
                <a:noAutofit/>
              </a:bodyPr>
              <a:lstStyle/>
              <a:p>
                <a:pPr algn="l"/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Implementation      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5429" y="4432"/>
              <a:ext cx="4106" cy="4804"/>
              <a:chOff x="5472" y="4427"/>
              <a:chExt cx="3721" cy="4464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5472" y="4427"/>
                <a:ext cx="3721" cy="4464"/>
                <a:chOff x="5030" y="4427"/>
                <a:chExt cx="3721" cy="4464"/>
              </a:xfrm>
            </p:grpSpPr>
            <p:sp>
              <p:nvSpPr>
                <p:cNvPr id="13" name="iṡ1íḓè"/>
                <p:cNvSpPr/>
                <p:nvPr/>
              </p:nvSpPr>
              <p:spPr bwMode="auto">
                <a:xfrm>
                  <a:off x="5030" y="4427"/>
                  <a:ext cx="3721" cy="446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4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" name="î$ļîḋè"/>
                <p:cNvSpPr/>
                <p:nvPr/>
              </p:nvSpPr>
              <p:spPr bwMode="auto">
                <a:xfrm>
                  <a:off x="5174" y="8001"/>
                  <a:ext cx="3431" cy="798"/>
                </a:xfrm>
                <a:prstGeom prst="rect">
                  <a:avLst/>
                </a:prstGeom>
                <a:solidFill>
                  <a:schemeClr val="accent2"/>
                </a:solidFill>
                <a:ln w="25400">
                  <a:noFill/>
                  <a:miter lim="800000"/>
                </a:ln>
              </p:spPr>
              <p:txBody>
                <a:bodyPr wrap="none" lIns="0" tIns="0" rIns="0" bIns="0" anchor="ctr">
                  <a:normAutofit/>
                </a:bodyPr>
                <a:lstStyle/>
                <a:p>
                  <a:pPr algn="ctr"/>
                  <a:endParaRPr lang="zh-CN" altLang="en-US" sz="200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2" name="iSļîḋe"/>
                <p:cNvSpPr/>
                <p:nvPr/>
              </p:nvSpPr>
              <p:spPr bwMode="auto">
                <a:xfrm>
                  <a:off x="5173" y="4709"/>
                  <a:ext cx="3578" cy="30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342900" indent="-342900" algn="l">
                    <a:lnSpc>
                      <a:spcPct val="120000"/>
                    </a:lnSpc>
                    <a:buAutoNum type="arabicPeriod"/>
                  </a:pPr>
                  <a:r>
                    <a:rPr lang="en-US" altLang="zh-CN" dirty="0">
                      <a:latin typeface="Times New Roman" panose="02020603050405020304" charset="0"/>
                      <a:cs typeface="Times New Roman" panose="02020603050405020304" charset="0"/>
                    </a:rPr>
                    <a:t>Unique design-     production timeline</a:t>
                  </a:r>
                  <a:endParaRPr lang="en-US" altLang="zh-CN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marL="342900" indent="-342900" algn="l">
                    <a:lnSpc>
                      <a:spcPct val="120000"/>
                    </a:lnSpc>
                    <a:buAutoNum type="arabicPeriod"/>
                  </a:pPr>
                  <a:r>
                    <a:rPr lang="en-US" altLang="zh-CN" dirty="0">
                      <a:latin typeface="Times New Roman" panose="02020603050405020304" charset="0"/>
                      <a:cs typeface="Times New Roman" panose="02020603050405020304" charset="0"/>
                    </a:rPr>
                    <a:t>Build a clear Comm&amp;Sync system</a:t>
                  </a:r>
                  <a:endParaRPr lang="en-US" altLang="zh-CN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marL="342900" indent="-342900" algn="l">
                    <a:lnSpc>
                      <a:spcPct val="120000"/>
                    </a:lnSpc>
                    <a:buAutoNum type="arabicPeriod"/>
                  </a:pPr>
                  <a:r>
                    <a:rPr lang="en-US" altLang="zh-CN" dirty="0">
                      <a:latin typeface="Times New Roman" panose="02020603050405020304" charset="0"/>
                      <a:cs typeface="Times New Roman" panose="02020603050405020304" charset="0"/>
                    </a:rPr>
                    <a:t>Make a clear holiday arrangement</a:t>
                  </a:r>
                  <a:endParaRPr lang="en-US" altLang="zh-CN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marL="342900" indent="-342900" algn="l">
                    <a:lnSpc>
                      <a:spcPct val="120000"/>
                    </a:lnSpc>
                    <a:buAutoNum type="arabicPeriod"/>
                  </a:pPr>
                  <a:endParaRPr lang="en-US" altLang="zh-CN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27" name="íṩ1iḑe"/>
              <p:cNvSpPr/>
              <p:nvPr/>
            </p:nvSpPr>
            <p:spPr bwMode="auto">
              <a:xfrm>
                <a:off x="7083" y="8142"/>
                <a:ext cx="499" cy="515"/>
              </a:xfrm>
              <a:custGeom>
                <a:avLst/>
                <a:gdLst>
                  <a:gd name="T0" fmla="*/ 10800 w 21600"/>
                  <a:gd name="T1" fmla="*/ 10789 h 21579"/>
                  <a:gd name="T2" fmla="*/ 10800 w 21600"/>
                  <a:gd name="T3" fmla="*/ 10789 h 21579"/>
                  <a:gd name="T4" fmla="*/ 10800 w 21600"/>
                  <a:gd name="T5" fmla="*/ 10789 h 21579"/>
                  <a:gd name="T6" fmla="*/ 10800 w 21600"/>
                  <a:gd name="T7" fmla="*/ 10789 h 21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579">
                    <a:moveTo>
                      <a:pt x="21599" y="9391"/>
                    </a:moveTo>
                    <a:cubicBezTo>
                      <a:pt x="21599" y="9887"/>
                      <a:pt x="21472" y="10321"/>
                      <a:pt x="21218" y="10697"/>
                    </a:cubicBezTo>
                    <a:cubicBezTo>
                      <a:pt x="20963" y="11072"/>
                      <a:pt x="20647" y="11313"/>
                      <a:pt x="20263" y="11427"/>
                    </a:cubicBezTo>
                    <a:lnTo>
                      <a:pt x="20263" y="16610"/>
                    </a:lnTo>
                    <a:cubicBezTo>
                      <a:pt x="20263" y="17200"/>
                      <a:pt x="20087" y="17708"/>
                      <a:pt x="19729" y="18128"/>
                    </a:cubicBezTo>
                    <a:cubicBezTo>
                      <a:pt x="19374" y="18550"/>
                      <a:pt x="18951" y="18758"/>
                      <a:pt x="18459" y="18758"/>
                    </a:cubicBezTo>
                    <a:cubicBezTo>
                      <a:pt x="17927" y="18122"/>
                      <a:pt x="17286" y="17505"/>
                      <a:pt x="16537" y="16904"/>
                    </a:cubicBezTo>
                    <a:cubicBezTo>
                      <a:pt x="15785" y="16305"/>
                      <a:pt x="14980" y="15756"/>
                      <a:pt x="14116" y="15254"/>
                    </a:cubicBezTo>
                    <a:cubicBezTo>
                      <a:pt x="13254" y="14755"/>
                      <a:pt x="12363" y="14324"/>
                      <a:pt x="11449" y="13969"/>
                    </a:cubicBezTo>
                    <a:cubicBezTo>
                      <a:pt x="10536" y="13614"/>
                      <a:pt x="9648" y="13379"/>
                      <a:pt x="8788" y="13267"/>
                    </a:cubicBezTo>
                    <a:cubicBezTo>
                      <a:pt x="8453" y="13379"/>
                      <a:pt x="8179" y="13564"/>
                      <a:pt x="7968" y="13828"/>
                    </a:cubicBezTo>
                    <a:cubicBezTo>
                      <a:pt x="7758" y="14092"/>
                      <a:pt x="7613" y="14386"/>
                      <a:pt x="7535" y="14706"/>
                    </a:cubicBezTo>
                    <a:cubicBezTo>
                      <a:pt x="7457" y="15028"/>
                      <a:pt x="7449" y="15360"/>
                      <a:pt x="7510" y="15698"/>
                    </a:cubicBezTo>
                    <a:cubicBezTo>
                      <a:pt x="7574" y="16035"/>
                      <a:pt x="7719" y="16340"/>
                      <a:pt x="7946" y="16610"/>
                    </a:cubicBezTo>
                    <a:cubicBezTo>
                      <a:pt x="7750" y="16992"/>
                      <a:pt x="7660" y="17347"/>
                      <a:pt x="7677" y="17673"/>
                    </a:cubicBezTo>
                    <a:cubicBezTo>
                      <a:pt x="7692" y="17993"/>
                      <a:pt x="7772" y="18307"/>
                      <a:pt x="7917" y="18606"/>
                    </a:cubicBezTo>
                    <a:cubicBezTo>
                      <a:pt x="8059" y="18908"/>
                      <a:pt x="8255" y="19193"/>
                      <a:pt x="8497" y="19469"/>
                    </a:cubicBezTo>
                    <a:cubicBezTo>
                      <a:pt x="8737" y="19745"/>
                      <a:pt x="8996" y="20021"/>
                      <a:pt x="9271" y="20291"/>
                    </a:cubicBezTo>
                    <a:cubicBezTo>
                      <a:pt x="9114" y="20696"/>
                      <a:pt x="8842" y="21001"/>
                      <a:pt x="8455" y="21212"/>
                    </a:cubicBezTo>
                    <a:cubicBezTo>
                      <a:pt x="8069" y="21423"/>
                      <a:pt x="7655" y="21541"/>
                      <a:pt x="7212" y="21570"/>
                    </a:cubicBezTo>
                    <a:cubicBezTo>
                      <a:pt x="6771" y="21599"/>
                      <a:pt x="6340" y="21550"/>
                      <a:pt x="5917" y="21423"/>
                    </a:cubicBezTo>
                    <a:cubicBezTo>
                      <a:pt x="5496" y="21294"/>
                      <a:pt x="5163" y="21092"/>
                      <a:pt x="4923" y="20810"/>
                    </a:cubicBezTo>
                    <a:cubicBezTo>
                      <a:pt x="4781" y="20241"/>
                      <a:pt x="4624" y="19657"/>
                      <a:pt x="4453" y="19055"/>
                    </a:cubicBezTo>
                    <a:cubicBezTo>
                      <a:pt x="4281" y="18453"/>
                      <a:pt x="4139" y="17843"/>
                      <a:pt x="4032" y="17224"/>
                    </a:cubicBezTo>
                    <a:cubicBezTo>
                      <a:pt x="3921" y="16599"/>
                      <a:pt x="3868" y="15953"/>
                      <a:pt x="3868" y="15281"/>
                    </a:cubicBezTo>
                    <a:cubicBezTo>
                      <a:pt x="3868" y="14615"/>
                      <a:pt x="3961" y="13905"/>
                      <a:pt x="4149" y="13153"/>
                    </a:cubicBezTo>
                    <a:lnTo>
                      <a:pt x="1804" y="13153"/>
                    </a:lnTo>
                    <a:cubicBezTo>
                      <a:pt x="1312" y="13153"/>
                      <a:pt x="888" y="12945"/>
                      <a:pt x="533" y="12522"/>
                    </a:cubicBezTo>
                    <a:cubicBezTo>
                      <a:pt x="176" y="12100"/>
                      <a:pt x="0" y="11592"/>
                      <a:pt x="0" y="10990"/>
                    </a:cubicBezTo>
                    <a:lnTo>
                      <a:pt x="0" y="7774"/>
                    </a:lnTo>
                    <a:cubicBezTo>
                      <a:pt x="0" y="7184"/>
                      <a:pt x="176" y="6676"/>
                      <a:pt x="526" y="6245"/>
                    </a:cubicBezTo>
                    <a:cubicBezTo>
                      <a:pt x="878" y="5819"/>
                      <a:pt x="1304" y="5605"/>
                      <a:pt x="1804" y="5605"/>
                    </a:cubicBezTo>
                    <a:lnTo>
                      <a:pt x="7652" y="5605"/>
                    </a:lnTo>
                    <a:cubicBezTo>
                      <a:pt x="8551" y="5605"/>
                      <a:pt x="9508" y="5449"/>
                      <a:pt x="10524" y="5135"/>
                    </a:cubicBezTo>
                    <a:cubicBezTo>
                      <a:pt x="11540" y="4821"/>
                      <a:pt x="12536" y="4399"/>
                      <a:pt x="13511" y="3873"/>
                    </a:cubicBezTo>
                    <a:cubicBezTo>
                      <a:pt x="14488" y="3342"/>
                      <a:pt x="15408" y="2744"/>
                      <a:pt x="16272" y="2071"/>
                    </a:cubicBezTo>
                    <a:cubicBezTo>
                      <a:pt x="17134" y="1405"/>
                      <a:pt x="17864" y="713"/>
                      <a:pt x="18459" y="0"/>
                    </a:cubicBezTo>
                    <a:cubicBezTo>
                      <a:pt x="18951" y="0"/>
                      <a:pt x="19374" y="214"/>
                      <a:pt x="19729" y="633"/>
                    </a:cubicBezTo>
                    <a:cubicBezTo>
                      <a:pt x="20087" y="1056"/>
                      <a:pt x="20263" y="1567"/>
                      <a:pt x="20263" y="2165"/>
                    </a:cubicBezTo>
                    <a:lnTo>
                      <a:pt x="20263" y="7334"/>
                    </a:lnTo>
                    <a:cubicBezTo>
                      <a:pt x="20647" y="7445"/>
                      <a:pt x="20963" y="7692"/>
                      <a:pt x="21218" y="8070"/>
                    </a:cubicBezTo>
                    <a:cubicBezTo>
                      <a:pt x="21472" y="8454"/>
                      <a:pt x="21599" y="8895"/>
                      <a:pt x="21599" y="9391"/>
                    </a:cubicBezTo>
                    <a:moveTo>
                      <a:pt x="18459" y="2855"/>
                    </a:moveTo>
                    <a:cubicBezTo>
                      <a:pt x="17864" y="3407"/>
                      <a:pt x="17215" y="3941"/>
                      <a:pt x="16512" y="4451"/>
                    </a:cubicBezTo>
                    <a:cubicBezTo>
                      <a:pt x="15810" y="4962"/>
                      <a:pt x="15065" y="5423"/>
                      <a:pt x="14280" y="5834"/>
                    </a:cubicBezTo>
                    <a:cubicBezTo>
                      <a:pt x="13494" y="6245"/>
                      <a:pt x="12693" y="6609"/>
                      <a:pt x="11878" y="6923"/>
                    </a:cubicBezTo>
                    <a:cubicBezTo>
                      <a:pt x="11060" y="7237"/>
                      <a:pt x="10255" y="7462"/>
                      <a:pt x="9457" y="7603"/>
                    </a:cubicBezTo>
                    <a:lnTo>
                      <a:pt x="9457" y="11172"/>
                    </a:lnTo>
                    <a:cubicBezTo>
                      <a:pt x="10255" y="11325"/>
                      <a:pt x="11060" y="11554"/>
                      <a:pt x="11878" y="11862"/>
                    </a:cubicBezTo>
                    <a:cubicBezTo>
                      <a:pt x="12693" y="12170"/>
                      <a:pt x="13494" y="12537"/>
                      <a:pt x="14280" y="12956"/>
                    </a:cubicBezTo>
                    <a:cubicBezTo>
                      <a:pt x="15065" y="13379"/>
                      <a:pt x="15812" y="13843"/>
                      <a:pt x="16524" y="14347"/>
                    </a:cubicBezTo>
                    <a:cubicBezTo>
                      <a:pt x="17234" y="14855"/>
                      <a:pt x="17881" y="15380"/>
                      <a:pt x="18459" y="15920"/>
                    </a:cubicBezTo>
                    <a:lnTo>
                      <a:pt x="18459" y="28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5844540" y="1990725"/>
            <a:ext cx="3134316" cy="3797300"/>
            <a:chOff x="9381" y="2784"/>
            <a:chExt cx="4936" cy="5980"/>
          </a:xfrm>
        </p:grpSpPr>
        <p:grpSp>
          <p:nvGrpSpPr>
            <p:cNvPr id="51" name="组合 50"/>
            <p:cNvGrpSpPr/>
            <p:nvPr/>
          </p:nvGrpSpPr>
          <p:grpSpPr>
            <a:xfrm rot="0">
              <a:off x="9381" y="2784"/>
              <a:ext cx="4936" cy="5980"/>
              <a:chOff x="9051" y="2806"/>
              <a:chExt cx="4474" cy="5556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9051" y="2806"/>
                <a:ext cx="4330" cy="1573"/>
                <a:chOff x="8875" y="2916"/>
                <a:chExt cx="4330" cy="1573"/>
              </a:xfrm>
            </p:grpSpPr>
            <p:sp>
              <p:nvSpPr>
                <p:cNvPr id="15" name="îslïdé"/>
                <p:cNvSpPr/>
                <p:nvPr/>
              </p:nvSpPr>
              <p:spPr bwMode="auto">
                <a:xfrm>
                  <a:off x="8880" y="3986"/>
                  <a:ext cx="421" cy="503"/>
                </a:xfrm>
                <a:custGeom>
                  <a:avLst/>
                  <a:gdLst>
                    <a:gd name="T0" fmla="*/ 0 w 21600"/>
                    <a:gd name="T1" fmla="*/ 0 h 21600"/>
                    <a:gd name="T2" fmla="*/ 1422400 w 21600"/>
                    <a:gd name="T3" fmla="*/ 0 h 21600"/>
                    <a:gd name="T4" fmla="*/ 1422400 w 21600"/>
                    <a:gd name="T5" fmla="*/ 143510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" name="îṥḷiḋe"/>
                <p:cNvSpPr/>
                <p:nvPr/>
              </p:nvSpPr>
              <p:spPr bwMode="auto">
                <a:xfrm>
                  <a:off x="8875" y="2916"/>
                  <a:ext cx="4330" cy="1092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400" b="1">
                      <a:solidFill>
                        <a:schemeClr val="bg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Worker</a:t>
                  </a:r>
                  <a:endParaRPr lang="en-US" altLang="zh-CN" sz="2400" b="1" dirty="0"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9463" y="3898"/>
                <a:ext cx="4062" cy="4464"/>
                <a:chOff x="9661" y="4008"/>
                <a:chExt cx="4062" cy="4464"/>
              </a:xfrm>
            </p:grpSpPr>
            <p:sp>
              <p:nvSpPr>
                <p:cNvPr id="17" name="ïŝḷiḋê"/>
                <p:cNvSpPr/>
                <p:nvPr/>
              </p:nvSpPr>
              <p:spPr bwMode="auto">
                <a:xfrm>
                  <a:off x="9661" y="4008"/>
                  <a:ext cx="3931" cy="446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4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8" name="ïSlîḋé"/>
                <p:cNvSpPr/>
                <p:nvPr/>
              </p:nvSpPr>
              <p:spPr bwMode="auto">
                <a:xfrm>
                  <a:off x="9764" y="7615"/>
                  <a:ext cx="3715" cy="798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noFill/>
                  <a:miter lim="800000"/>
                </a:ln>
              </p:spPr>
              <p:txBody>
                <a:bodyPr wrap="none" lIns="0" tIns="0" rIns="0" bIns="0" anchor="ctr">
                  <a:normAutofit/>
                </a:bodyPr>
                <a:lstStyle/>
                <a:p>
                  <a:pPr algn="ctr"/>
                  <a:endParaRPr lang="zh-CN" altLang="en-US" sz="200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0" name="ísḷíďè"/>
                <p:cNvSpPr/>
                <p:nvPr/>
              </p:nvSpPr>
              <p:spPr bwMode="auto">
                <a:xfrm>
                  <a:off x="9701" y="4250"/>
                  <a:ext cx="4022" cy="3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342900" indent="-342900" algn="l">
                    <a:lnSpc>
                      <a:spcPct val="130000"/>
                    </a:lnSpc>
                    <a:buAutoNum type="arabicPeriod"/>
                  </a:pPr>
                  <a:r>
                    <a:rPr lang="en-US" altLang="zh-CN" dirty="0">
                      <a:latin typeface="Times New Roman" panose="02020603050405020304" charset="0"/>
                      <a:cs typeface="Times New Roman" panose="02020603050405020304" charset="0"/>
                    </a:rPr>
                    <a:t>Build reward-punishment system</a:t>
                  </a:r>
                  <a:endParaRPr lang="en-US" altLang="zh-CN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marL="342900" indent="-342900" algn="l">
                    <a:lnSpc>
                      <a:spcPct val="130000"/>
                    </a:lnSpc>
                    <a:buAutoNum type="arabicPeriod"/>
                  </a:pPr>
                  <a:r>
                    <a:rPr lang="en-US" altLang="zh-CN" dirty="0">
                      <a:latin typeface="Times New Roman" panose="02020603050405020304" charset="0"/>
                      <a:cs typeface="Times New Roman" panose="02020603050405020304" charset="0"/>
                    </a:rPr>
                    <a:t>Dismiss&amp;reorganize the team</a:t>
                  </a:r>
                  <a:endParaRPr lang="en-US" altLang="zh-CN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marL="342900" indent="-342900" algn="l">
                    <a:lnSpc>
                      <a:spcPct val="130000"/>
                    </a:lnSpc>
                    <a:buAutoNum type="arabicPeriod"/>
                  </a:pPr>
                  <a:r>
                    <a:rPr lang="en-US" altLang="zh-CN" dirty="0">
                      <a:latin typeface="Times New Roman" panose="02020603050405020304" charset="0"/>
                      <a:cs typeface="Times New Roman" panose="02020603050405020304" charset="0"/>
                    </a:rPr>
                    <a:t>Announce regularly the implementation </a:t>
                  </a:r>
                  <a:r>
                    <a:rPr lang="en-US" altLang="zh-CN" dirty="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progress </a:t>
                  </a:r>
                  <a:endParaRPr lang="en-US" altLang="zh-CN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sp>
          <p:nvSpPr>
            <p:cNvPr id="28" name="íšļiḋê"/>
            <p:cNvSpPr/>
            <p:nvPr/>
          </p:nvSpPr>
          <p:spPr bwMode="auto">
            <a:xfrm>
              <a:off x="11680" y="8014"/>
              <a:ext cx="571" cy="514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30" name="ísļîḓè"/>
          <p:cNvSpPr/>
          <p:nvPr/>
        </p:nvSpPr>
        <p:spPr bwMode="auto">
          <a:xfrm>
            <a:off x="9721215" y="5081905"/>
            <a:ext cx="346710" cy="3479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3"/>
                  <a:pt x="21317" y="13699"/>
                  <a:pt x="20760" y="15009"/>
                </a:cubicBezTo>
                <a:cubicBezTo>
                  <a:pt x="20201" y="16320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0"/>
                  <a:pt x="847" y="15009"/>
                </a:cubicBezTo>
                <a:cubicBezTo>
                  <a:pt x="282" y="13699"/>
                  <a:pt x="0" y="12293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8164" y="8812"/>
                </a:moveTo>
                <a:cubicBezTo>
                  <a:pt x="18288" y="8688"/>
                  <a:pt x="18353" y="8532"/>
                  <a:pt x="18359" y="8354"/>
                </a:cubicBezTo>
                <a:cubicBezTo>
                  <a:pt x="18362" y="8171"/>
                  <a:pt x="18299" y="8021"/>
                  <a:pt x="18164" y="7894"/>
                </a:cubicBezTo>
                <a:lnTo>
                  <a:pt x="16757" y="6448"/>
                </a:lnTo>
                <a:cubicBezTo>
                  <a:pt x="16613" y="6321"/>
                  <a:pt x="16454" y="6259"/>
                  <a:pt x="16276" y="6259"/>
                </a:cubicBezTo>
                <a:cubicBezTo>
                  <a:pt x="16099" y="6259"/>
                  <a:pt x="15946" y="6321"/>
                  <a:pt x="15810" y="6448"/>
                </a:cubicBezTo>
                <a:lnTo>
                  <a:pt x="9696" y="12570"/>
                </a:lnTo>
                <a:cubicBezTo>
                  <a:pt x="9569" y="12697"/>
                  <a:pt x="9416" y="12759"/>
                  <a:pt x="9244" y="12759"/>
                </a:cubicBezTo>
                <a:cubicBezTo>
                  <a:pt x="9069" y="12759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8"/>
                  <a:pt x="5506" y="9393"/>
                  <a:pt x="5334" y="9393"/>
                </a:cubicBezTo>
                <a:cubicBezTo>
                  <a:pt x="5156" y="9393"/>
                  <a:pt x="4995" y="9458"/>
                  <a:pt x="4839" y="9583"/>
                </a:cubicBezTo>
                <a:lnTo>
                  <a:pt x="3432" y="11014"/>
                </a:lnTo>
                <a:cubicBezTo>
                  <a:pt x="3305" y="11141"/>
                  <a:pt x="3246" y="11297"/>
                  <a:pt x="3246" y="11474"/>
                </a:cubicBezTo>
                <a:cubicBezTo>
                  <a:pt x="3246" y="11655"/>
                  <a:pt x="3305" y="11810"/>
                  <a:pt x="3432" y="11935"/>
                </a:cubicBezTo>
                <a:lnTo>
                  <a:pt x="7747" y="16249"/>
                </a:lnTo>
                <a:cubicBezTo>
                  <a:pt x="7874" y="16373"/>
                  <a:pt x="8043" y="16483"/>
                  <a:pt x="8261" y="16579"/>
                </a:cubicBezTo>
                <a:cubicBezTo>
                  <a:pt x="8478" y="16673"/>
                  <a:pt x="8676" y="16720"/>
                  <a:pt x="8857" y="16720"/>
                </a:cubicBezTo>
                <a:lnTo>
                  <a:pt x="9617" y="16720"/>
                </a:lnTo>
                <a:cubicBezTo>
                  <a:pt x="9795" y="16720"/>
                  <a:pt x="9993" y="16675"/>
                  <a:pt x="10205" y="16585"/>
                </a:cubicBezTo>
                <a:cubicBezTo>
                  <a:pt x="10417" y="16495"/>
                  <a:pt x="10592" y="16382"/>
                  <a:pt x="10727" y="16249"/>
                </a:cubicBezTo>
                <a:lnTo>
                  <a:pt x="18164" y="8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8593455" y="1671320"/>
            <a:ext cx="3515835" cy="3850307"/>
            <a:chOff x="12023" y="2220"/>
            <a:chExt cx="5018" cy="5634"/>
          </a:xfrm>
        </p:grpSpPr>
        <p:grpSp>
          <p:nvGrpSpPr>
            <p:cNvPr id="49" name="组合 48"/>
            <p:cNvGrpSpPr/>
            <p:nvPr/>
          </p:nvGrpSpPr>
          <p:grpSpPr>
            <a:xfrm>
              <a:off x="12023" y="2220"/>
              <a:ext cx="5018" cy="5634"/>
              <a:chOff x="12122" y="2391"/>
              <a:chExt cx="5018" cy="5634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2122" y="2391"/>
                <a:ext cx="5018" cy="1552"/>
                <a:chOff x="12122" y="2391"/>
                <a:chExt cx="5018" cy="1552"/>
              </a:xfrm>
            </p:grpSpPr>
            <p:sp>
              <p:nvSpPr>
                <p:cNvPr id="24" name="ísḻîďê"/>
                <p:cNvSpPr/>
                <p:nvPr/>
              </p:nvSpPr>
              <p:spPr bwMode="auto">
                <a:xfrm>
                  <a:off x="12122" y="3541"/>
                  <a:ext cx="405" cy="402"/>
                </a:xfrm>
                <a:custGeom>
                  <a:avLst/>
                  <a:gdLst>
                    <a:gd name="T0" fmla="*/ 0 w 21600"/>
                    <a:gd name="T1" fmla="*/ 0 h 21600"/>
                    <a:gd name="T2" fmla="*/ 1422400 w 21600"/>
                    <a:gd name="T3" fmla="*/ 0 h 21600"/>
                    <a:gd name="T4" fmla="*/ 1422400 w 21600"/>
                    <a:gd name="T5" fmla="*/ 143510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3" name="îṡḻîďè"/>
                <p:cNvSpPr/>
                <p:nvPr/>
              </p:nvSpPr>
              <p:spPr bwMode="auto">
                <a:xfrm>
                  <a:off x="12165" y="2391"/>
                  <a:ext cx="4975" cy="1388"/>
                </a:xfrm>
                <a:prstGeom prst="rightArrow">
                  <a:avLst>
                    <a:gd name="adj1" fmla="val 69463"/>
                    <a:gd name="adj2" fmla="val 28319"/>
                  </a:avLst>
                </a:prstGeom>
                <a:solidFill>
                  <a:schemeClr val="accent5"/>
                </a:solidFill>
                <a:ln w="25400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CN" sz="2400" b="1">
                      <a:solidFill>
                        <a:schemeClr val="bg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Production</a:t>
                  </a:r>
                  <a:endParaRPr lang="en-US" altLang="zh-CN" sz="2400" b="1" dirty="0"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2527" y="3561"/>
                <a:ext cx="4067" cy="4464"/>
                <a:chOff x="12197" y="3517"/>
                <a:chExt cx="4067" cy="4464"/>
              </a:xfrm>
            </p:grpSpPr>
            <p:sp>
              <p:nvSpPr>
                <p:cNvPr id="25" name="îṣľïdè"/>
                <p:cNvSpPr/>
                <p:nvPr/>
              </p:nvSpPr>
              <p:spPr bwMode="auto">
                <a:xfrm>
                  <a:off x="12197" y="3517"/>
                  <a:ext cx="4007" cy="446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4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6" name="ïsľíḍé"/>
                <p:cNvSpPr/>
                <p:nvPr/>
              </p:nvSpPr>
              <p:spPr bwMode="auto">
                <a:xfrm>
                  <a:off x="12342" y="7152"/>
                  <a:ext cx="3679" cy="798"/>
                </a:xfrm>
                <a:prstGeom prst="rect">
                  <a:avLst/>
                </a:prstGeom>
                <a:solidFill>
                  <a:schemeClr val="accent5"/>
                </a:solidFill>
                <a:ln w="25400">
                  <a:noFill/>
                  <a:miter lim="800000"/>
                </a:ln>
              </p:spPr>
              <p:txBody>
                <a:bodyPr wrap="none" lIns="0" tIns="0" rIns="0" bIns="0" anchor="ctr">
                  <a:normAutofit/>
                </a:bodyPr>
                <a:lstStyle/>
                <a:p>
                  <a:pPr algn="ctr"/>
                  <a:endParaRPr lang="zh-CN" altLang="en-US" sz="2000" dirty="0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6" name="îṧḻîḋè"/>
                <p:cNvSpPr/>
                <p:nvPr/>
              </p:nvSpPr>
              <p:spPr bwMode="auto">
                <a:xfrm>
                  <a:off x="12380" y="3735"/>
                  <a:ext cx="3884" cy="3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342900" indent="-342900" algn="l">
                    <a:lnSpc>
                      <a:spcPct val="130000"/>
                    </a:lnSpc>
                    <a:buAutoNum type="arabicPeriod"/>
                  </a:pPr>
                  <a:r>
                    <a:rPr lang="en-US" altLang="zh-CN" dirty="0">
                      <a:latin typeface="Times New Roman" panose="02020603050405020304" charset="0"/>
                      <a:cs typeface="Times New Roman" panose="02020603050405020304" charset="0"/>
                    </a:rPr>
                    <a:t>Send quality checkers and a progress monitors</a:t>
                  </a:r>
                  <a:endParaRPr lang="en-US" altLang="zh-CN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marL="342900" indent="-342900" algn="l">
                    <a:lnSpc>
                      <a:spcPct val="130000"/>
                    </a:lnSpc>
                    <a:buAutoNum type="arabicPeriod"/>
                  </a:pPr>
                  <a:r>
                    <a:rPr lang="en-US" altLang="zh-CN" dirty="0">
                      <a:latin typeface="Times New Roman" panose="02020603050405020304" charset="0"/>
                      <a:cs typeface="Times New Roman" panose="02020603050405020304" charset="0"/>
                    </a:rPr>
                    <a:t>Hire qualified translators</a:t>
                  </a:r>
                  <a:endParaRPr lang="en-US" altLang="zh-CN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marL="342900" indent="-342900" algn="l">
                    <a:lnSpc>
                      <a:spcPct val="130000"/>
                    </a:lnSpc>
                    <a:buAutoNum type="arabicPeriod"/>
                  </a:pPr>
                  <a:endParaRPr lang="en-US" altLang="zh-CN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sp>
          <p:nvSpPr>
            <p:cNvPr id="10" name="îšľîdé"/>
            <p:cNvSpPr/>
            <p:nvPr/>
          </p:nvSpPr>
          <p:spPr bwMode="auto">
            <a:xfrm>
              <a:off x="14196" y="7146"/>
              <a:ext cx="471" cy="4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414020" y="1070610"/>
            <a:ext cx="113722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276AA"/>
      </a:accent1>
      <a:accent2>
        <a:srgbClr val="26588B"/>
      </a:accent2>
      <a:accent3>
        <a:srgbClr val="023C63"/>
      </a:accent3>
      <a:accent4>
        <a:srgbClr val="2D9B62"/>
      </a:accent4>
      <a:accent5>
        <a:srgbClr val="8C8C8C"/>
      </a:accent5>
      <a:accent6>
        <a:srgbClr val="6B6B6B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1313</Words>
  <Application>WPS 演示</Application>
  <PresentationFormat>宽屏</PresentationFormat>
  <Paragraphs>118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Segoe UI Light</vt:lpstr>
      <vt:lpstr>微软雅黑</vt:lpstr>
      <vt:lpstr>Impact</vt:lpstr>
      <vt:lpstr>Times New Roman</vt:lpstr>
      <vt:lpstr>Arial Unicode MS</vt:lpstr>
      <vt:lpstr>Calibri</vt:lpstr>
      <vt:lpstr>Simplex</vt:lpstr>
      <vt:lpstr>主题5</vt:lpstr>
      <vt:lpstr>OfficePLUS</vt:lpstr>
      <vt:lpstr>Risk Management</vt:lpstr>
      <vt:lpstr>SWOT Analyse</vt:lpstr>
      <vt:lpstr>Risk Matrix</vt:lpstr>
      <vt:lpstr>Main Risks</vt:lpstr>
      <vt:lpstr>Additional Risks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hu-tom</cp:lastModifiedBy>
  <cp:revision>51</cp:revision>
  <cp:lastPrinted>2019-03-24T03:40:40Z</cp:lastPrinted>
  <dcterms:created xsi:type="dcterms:W3CDTF">2019-03-24T03:40:40Z</dcterms:created>
  <dcterms:modified xsi:type="dcterms:W3CDTF">2019-03-24T03:40:40Z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2018-11-06T07:54:46.0303480Z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2052-10.1.0.6758</vt:lpwstr>
  </property>
</Properties>
</file>