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2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6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1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7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7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2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8E6B-3BA6-4649-91FC-C5983194C1D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6BF0-4C48-4966-B27B-2196EF92B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1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79882"/>
              </p:ext>
            </p:extLst>
          </p:nvPr>
        </p:nvGraphicFramePr>
        <p:xfrm>
          <a:off x="1935711" y="997620"/>
          <a:ext cx="8127999" cy="466637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81671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45956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4069842"/>
                    </a:ext>
                  </a:extLst>
                </a:gridCol>
              </a:tblGrid>
              <a:tr h="15554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49107"/>
                  </a:ext>
                </a:extLst>
              </a:tr>
              <a:tr h="15554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00097"/>
                  </a:ext>
                </a:extLst>
              </a:tr>
              <a:tr h="1555458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6371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 rot="16200000">
            <a:off x="-171259" y="2988138"/>
            <a:ext cx="25426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of Influence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5711" y="5022453"/>
            <a:ext cx="12620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Tesla Motors</a:t>
            </a:r>
          </a:p>
          <a:p>
            <a:r>
              <a:rPr lang="en-US" altLang="zh-CN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5711" y="4722933"/>
            <a:ext cx="19880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Ford Motor Company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35711" y="4437893"/>
            <a:ext cx="14814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General Motors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4998" y="4120979"/>
            <a:ext cx="27943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American Car Companies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3043" y="3146141"/>
            <a:ext cx="23182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Boeing Company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7952" y="1414923"/>
            <a:ext cx="32084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National Aeronautics and Space Administration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7458814" y="1091757"/>
            <a:ext cx="25129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Civil</a:t>
            </a:r>
            <a:r>
              <a:rPr lang="en-US" altLang="zh-CN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Aviation Administration of China</a:t>
            </a:r>
            <a:endParaRPr lang="zh-CN" altLang="en-US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26599" y="1832225"/>
            <a:ext cx="29773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French Aviation Administration</a:t>
            </a:r>
            <a:endParaRPr lang="zh-CN" altLang="en-US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26599" y="3146141"/>
            <a:ext cx="29773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Airbus</a:t>
            </a:r>
            <a:endParaRPr lang="zh-CN" altLang="en-US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45207" y="4058236"/>
            <a:ext cx="349377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b="0" cap="none" spc="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Chinese and French Car Companies</a:t>
            </a:r>
            <a:endParaRPr lang="zh-CN" altLang="en-US" b="0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5023" y="4605870"/>
            <a:ext cx="8018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Citroen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45207" y="4853176"/>
            <a:ext cx="12406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Wolkswagen</a:t>
            </a:r>
            <a:endParaRPr lang="en-US" altLang="zh-C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43022" y="1553422"/>
            <a:ext cx="21403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Railway Department</a:t>
            </a:r>
            <a:endParaRPr lang="zh-CN" altLang="en-U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64069" y="3146141"/>
            <a:ext cx="928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Airlines</a:t>
            </a:r>
            <a:endParaRPr lang="zh-CN" altLang="en-U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1952" y="4605870"/>
            <a:ext cx="23326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Company</a:t>
            </a:r>
            <a:endParaRPr lang="zh-CN" altLang="en-U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57881" y="6351986"/>
            <a:ext cx="1106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56955" y="29187"/>
            <a:ext cx="25426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for Project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316844" y="709520"/>
            <a:ext cx="11292" cy="56274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316844" y="6328762"/>
            <a:ext cx="9388468" cy="81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31398" y="566919"/>
            <a:ext cx="19415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Opposed to project</a:t>
            </a:r>
            <a:endParaRPr lang="zh-CN" altLang="en-US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48328" y="573816"/>
            <a:ext cx="21339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Supporters of project</a:t>
            </a:r>
            <a:endParaRPr lang="zh-CN" altLang="en-US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60833" y="592599"/>
            <a:ext cx="23349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Indifferent or uncertain</a:t>
            </a:r>
            <a:endParaRPr lang="zh-CN" altLang="en-US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 rot="16200000">
            <a:off x="1338164" y="1585373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CN" altLang="en-US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 rot="16200000">
            <a:off x="1173566" y="3105737"/>
            <a:ext cx="9669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endParaRPr lang="zh-CN" altLang="en-US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 rot="16200000">
            <a:off x="1328676" y="4634002"/>
            <a:ext cx="65671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CN" altLang="en-US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54588" y="5744293"/>
            <a:ext cx="1095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Blockers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4919" y="5764312"/>
            <a:ext cx="1746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Floating Voters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39462" y="5753238"/>
            <a:ext cx="13516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Champions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64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8</cp:revision>
  <dcterms:created xsi:type="dcterms:W3CDTF">2019-03-23T01:52:52Z</dcterms:created>
  <dcterms:modified xsi:type="dcterms:W3CDTF">2019-03-23T03:03:55Z</dcterms:modified>
</cp:coreProperties>
</file>