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58" r:id="rId3"/>
    <p:sldId id="304" r:id="rId4"/>
    <p:sldId id="276" r:id="rId5"/>
    <p:sldId id="305" r:id="rId6"/>
    <p:sldId id="307" r:id="rId7"/>
    <p:sldId id="306" r:id="rId8"/>
    <p:sldId id="281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C63"/>
    <a:srgbClr val="2D9B62"/>
    <a:srgbClr val="26588B"/>
    <a:srgbClr val="4276AA"/>
    <a:srgbClr val="A20000"/>
    <a:srgbClr val="A40000"/>
    <a:srgbClr val="9E0000"/>
    <a:srgbClr val="C7450B"/>
    <a:srgbClr val="E24E0C"/>
    <a:srgbClr val="DC6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2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祖国的花朵" userId="e5b1ea1338e2808f" providerId="LiveId" clId="{52B21417-8FA9-40C9-B086-3AA1E9C5E97C}"/>
    <pc:docChg chg="delSld">
      <pc:chgData name="祖国的花朵" userId="e5b1ea1338e2808f" providerId="LiveId" clId="{52B21417-8FA9-40C9-B086-3AA1E9C5E97C}" dt="2018-02-05T03:09:24.905" v="5" actId="2696"/>
      <pc:docMkLst>
        <pc:docMk/>
      </pc:docMkLst>
      <pc:sldChg chg="del">
        <pc:chgData name="祖国的花朵" userId="e5b1ea1338e2808f" providerId="LiveId" clId="{52B21417-8FA9-40C9-B086-3AA1E9C5E97C}" dt="2018-02-05T03:09:24.896" v="4" actId="2696"/>
        <pc:sldMkLst>
          <pc:docMk/>
          <pc:sldMk cId="3964850045" sldId="262"/>
        </pc:sldMkLst>
      </pc:sldChg>
      <pc:sldChg chg="del">
        <pc:chgData name="祖国的花朵" userId="e5b1ea1338e2808f" providerId="LiveId" clId="{52B21417-8FA9-40C9-B086-3AA1E9C5E97C}" dt="2018-02-05T03:09:24.861" v="0" actId="2696"/>
        <pc:sldMkLst>
          <pc:docMk/>
          <pc:sldMk cId="421116698" sldId="263"/>
        </pc:sldMkLst>
      </pc:sldChg>
      <pc:sldChg chg="del">
        <pc:chgData name="祖国的花朵" userId="e5b1ea1338e2808f" providerId="LiveId" clId="{52B21417-8FA9-40C9-B086-3AA1E9C5E97C}" dt="2018-02-05T03:09:24.870" v="1" actId="2696"/>
        <pc:sldMkLst>
          <pc:docMk/>
          <pc:sldMk cId="1293452542" sldId="264"/>
        </pc:sldMkLst>
      </pc:sldChg>
      <pc:sldChg chg="del">
        <pc:chgData name="祖国的花朵" userId="e5b1ea1338e2808f" providerId="LiveId" clId="{52B21417-8FA9-40C9-B086-3AA1E9C5E97C}" dt="2018-02-05T03:09:24.877" v="2" actId="2696"/>
        <pc:sldMkLst>
          <pc:docMk/>
          <pc:sldMk cId="3549919198" sldId="265"/>
        </pc:sldMkLst>
      </pc:sldChg>
      <pc:sldChg chg="del">
        <pc:chgData name="祖国的花朵" userId="e5b1ea1338e2808f" providerId="LiveId" clId="{52B21417-8FA9-40C9-B086-3AA1E9C5E97C}" dt="2018-02-05T03:09:24.886" v="3" actId="2696"/>
        <pc:sldMkLst>
          <pc:docMk/>
          <pc:sldMk cId="563727837" sldId="266"/>
        </pc:sldMkLst>
      </pc:sldChg>
      <pc:sldChg chg="del">
        <pc:chgData name="祖国的花朵" userId="e5b1ea1338e2808f" providerId="LiveId" clId="{52B21417-8FA9-40C9-B086-3AA1E9C5E97C}" dt="2018-02-05T03:09:24.905" v="5" actId="2696"/>
        <pc:sldMkLst>
          <pc:docMk/>
          <pc:sldMk cId="419418619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006825" y="3430235"/>
            <a:ext cx="5513663" cy="4810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06825" y="2044578"/>
            <a:ext cx="5513663" cy="1351049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06825" y="45316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06825" y="4811020"/>
            <a:ext cx="551366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631E3FB-2E94-4606-939B-44F294F6B4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334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50F5054-C557-43AE-92DC-5484E6BF3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DEFCDAE-58C6-402C-A4A1-471E8B58C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图片占位符 4">
            <a:extLst>
              <a:ext uri="{FF2B5EF4-FFF2-40B4-BE49-F238E27FC236}">
                <a16:creationId xmlns:a16="http://schemas.microsoft.com/office/drawing/2014/main" id="{F8D8A76B-CFE6-4768-875E-9563A43C04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81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6" name="图片占位符 4">
            <a:extLst>
              <a:ext uri="{FF2B5EF4-FFF2-40B4-BE49-F238E27FC236}">
                <a16:creationId xmlns:a16="http://schemas.microsoft.com/office/drawing/2014/main" id="{4786C9CF-565C-4D7D-8256-D1AA9410E9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501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7" name="图片占位符 4">
            <a:extLst>
              <a:ext uri="{FF2B5EF4-FFF2-40B4-BE49-F238E27FC236}">
                <a16:creationId xmlns:a16="http://schemas.microsoft.com/office/drawing/2014/main" id="{315EF6A1-48DA-44EF-B5D9-96C10E5A57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607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8" name="图片占位符 4">
            <a:extLst>
              <a:ext uri="{FF2B5EF4-FFF2-40B4-BE49-F238E27FC236}">
                <a16:creationId xmlns:a16="http://schemas.microsoft.com/office/drawing/2014/main" id="{00DC8B24-CC7E-4298-9A8E-A9C3B47A0C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754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962475" y="3237281"/>
            <a:ext cx="6558013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953861" y="4155563"/>
            <a:ext cx="6566351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1F13E5-FC76-47FA-A165-B206BF336AE9}"/>
              </a:ext>
            </a:extLst>
          </p:cNvPr>
          <p:cNvGrpSpPr/>
          <p:nvPr userDrawn="1"/>
        </p:nvGrpSpPr>
        <p:grpSpPr>
          <a:xfrm>
            <a:off x="884086" y="458977"/>
            <a:ext cx="3668250" cy="4847210"/>
            <a:chOff x="10659270" y="609600"/>
            <a:chExt cx="1092870" cy="144411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AC5BE90-BBF5-4678-90C9-111351DD8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52055" y="812147"/>
              <a:ext cx="289240" cy="28864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B126BA7-2F7A-433C-807E-911100D5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79424" y="609600"/>
              <a:ext cx="403121" cy="40229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3070F03-8270-4B0D-AB75-D6E983C4F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9270" y="755231"/>
              <a:ext cx="566895" cy="56573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3E42B6D-62CA-4261-B465-B1B8474C1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4994" y="1148431"/>
              <a:ext cx="907146" cy="9052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B48A473C-3B60-4F8B-A9AF-AEEE55D45E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92334" y="2349312"/>
            <a:ext cx="2875142" cy="2875142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2897291"/>
            <a:ext cx="5426076" cy="1063417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9925" y="433456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9925" y="464543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5DAB4-CB6B-46C0-BF33-B85526C606D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438900" y="1352550"/>
            <a:ext cx="4684342" cy="4400550"/>
            <a:chOff x="1584" y="580"/>
            <a:chExt cx="3879" cy="3644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E432CAC-0D9B-4FDC-9B2E-8F3C9EA39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1" y="830"/>
              <a:ext cx="487" cy="486"/>
            </a:xfrm>
            <a:custGeom>
              <a:avLst/>
              <a:gdLst>
                <a:gd name="T0" fmla="*/ 0 w 340"/>
                <a:gd name="T1" fmla="*/ 170 h 340"/>
                <a:gd name="T2" fmla="*/ 170 w 340"/>
                <a:gd name="T3" fmla="*/ 340 h 340"/>
                <a:gd name="T4" fmla="*/ 340 w 340"/>
                <a:gd name="T5" fmla="*/ 170 h 340"/>
                <a:gd name="T6" fmla="*/ 170 w 340"/>
                <a:gd name="T7" fmla="*/ 0 h 340"/>
                <a:gd name="T8" fmla="*/ 0 w 340"/>
                <a:gd name="T9" fmla="*/ 170 h 340"/>
                <a:gd name="T10" fmla="*/ 293 w 340"/>
                <a:gd name="T11" fmla="*/ 170 h 340"/>
                <a:gd name="T12" fmla="*/ 170 w 340"/>
                <a:gd name="T13" fmla="*/ 293 h 340"/>
                <a:gd name="T14" fmla="*/ 47 w 340"/>
                <a:gd name="T15" fmla="*/ 170 h 340"/>
                <a:gd name="T16" fmla="*/ 170 w 340"/>
                <a:gd name="T17" fmla="*/ 47 h 340"/>
                <a:gd name="T18" fmla="*/ 293 w 340"/>
                <a:gd name="T1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170"/>
                  </a:move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76"/>
                    <a:pt x="264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lose/>
                  <a:moveTo>
                    <a:pt x="293" y="170"/>
                  </a:moveTo>
                  <a:cubicBezTo>
                    <a:pt x="293" y="238"/>
                    <a:pt x="238" y="293"/>
                    <a:pt x="170" y="293"/>
                  </a:cubicBezTo>
                  <a:cubicBezTo>
                    <a:pt x="102" y="293"/>
                    <a:pt x="47" y="238"/>
                    <a:pt x="47" y="170"/>
                  </a:cubicBezTo>
                  <a:cubicBezTo>
                    <a:pt x="47" y="102"/>
                    <a:pt x="102" y="47"/>
                    <a:pt x="170" y="47"/>
                  </a:cubicBezTo>
                  <a:cubicBezTo>
                    <a:pt x="238" y="47"/>
                    <a:pt x="293" y="102"/>
                    <a:pt x="293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B4F624B-B0EB-4185-B613-DC61B39A5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4" y="580"/>
              <a:ext cx="3879" cy="3644"/>
            </a:xfrm>
            <a:custGeom>
              <a:avLst/>
              <a:gdLst>
                <a:gd name="T0" fmla="*/ 1044 w 2711"/>
                <a:gd name="T1" fmla="*/ 280 h 2547"/>
                <a:gd name="T2" fmla="*/ 780 w 2711"/>
                <a:gd name="T3" fmla="*/ 583 h 2547"/>
                <a:gd name="T4" fmla="*/ 0 w 2711"/>
                <a:gd name="T5" fmla="*/ 933 h 2547"/>
                <a:gd name="T6" fmla="*/ 407 w 2711"/>
                <a:gd name="T7" fmla="*/ 1572 h 2547"/>
                <a:gd name="T8" fmla="*/ 309 w 2711"/>
                <a:gd name="T9" fmla="*/ 1937 h 2547"/>
                <a:gd name="T10" fmla="*/ 918 w 2711"/>
                <a:gd name="T11" fmla="*/ 1954 h 2547"/>
                <a:gd name="T12" fmla="*/ 1402 w 2711"/>
                <a:gd name="T13" fmla="*/ 2411 h 2547"/>
                <a:gd name="T14" fmla="*/ 1572 w 2711"/>
                <a:gd name="T15" fmla="*/ 2279 h 2547"/>
                <a:gd name="T16" fmla="*/ 2013 w 2711"/>
                <a:gd name="T17" fmla="*/ 2536 h 2547"/>
                <a:gd name="T18" fmla="*/ 2365 w 2711"/>
                <a:gd name="T19" fmla="*/ 1816 h 2547"/>
                <a:gd name="T20" fmla="*/ 2711 w 2711"/>
                <a:gd name="T21" fmla="*/ 1850 h 2547"/>
                <a:gd name="T22" fmla="*/ 2597 w 2711"/>
                <a:gd name="T23" fmla="*/ 1501 h 2547"/>
                <a:gd name="T24" fmla="*/ 2221 w 2711"/>
                <a:gd name="T25" fmla="*/ 993 h 2547"/>
                <a:gd name="T26" fmla="*/ 2311 w 2711"/>
                <a:gd name="T27" fmla="*/ 825 h 2547"/>
                <a:gd name="T28" fmla="*/ 2221 w 2711"/>
                <a:gd name="T29" fmla="*/ 735 h 2547"/>
                <a:gd name="T30" fmla="*/ 2115 w 2711"/>
                <a:gd name="T31" fmla="*/ 770 h 2547"/>
                <a:gd name="T32" fmla="*/ 1882 w 2711"/>
                <a:gd name="T33" fmla="*/ 228 h 2547"/>
                <a:gd name="T34" fmla="*/ 1637 w 2711"/>
                <a:gd name="T35" fmla="*/ 2411 h 2547"/>
                <a:gd name="T36" fmla="*/ 1538 w 2711"/>
                <a:gd name="T37" fmla="*/ 2312 h 2547"/>
                <a:gd name="T38" fmla="*/ 1143 w 2711"/>
                <a:gd name="T39" fmla="*/ 1212 h 2547"/>
                <a:gd name="T40" fmla="*/ 1389 w 2711"/>
                <a:gd name="T41" fmla="*/ 1458 h 2547"/>
                <a:gd name="T42" fmla="*/ 1123 w 2711"/>
                <a:gd name="T43" fmla="*/ 1432 h 2547"/>
                <a:gd name="T44" fmla="*/ 1115 w 2711"/>
                <a:gd name="T45" fmla="*/ 868 h 2547"/>
                <a:gd name="T46" fmla="*/ 1025 w 2711"/>
                <a:gd name="T47" fmla="*/ 778 h 2547"/>
                <a:gd name="T48" fmla="*/ 973 w 2711"/>
                <a:gd name="T49" fmla="*/ 1190 h 2547"/>
                <a:gd name="T50" fmla="*/ 1038 w 2711"/>
                <a:gd name="T51" fmla="*/ 1125 h 2547"/>
                <a:gd name="T52" fmla="*/ 1269 w 2711"/>
                <a:gd name="T53" fmla="*/ 647 h 2547"/>
                <a:gd name="T54" fmla="*/ 1324 w 2711"/>
                <a:gd name="T55" fmla="*/ 55 h 2547"/>
                <a:gd name="T56" fmla="*/ 1098 w 2711"/>
                <a:gd name="T57" fmla="*/ 280 h 2547"/>
                <a:gd name="T58" fmla="*/ 1134 w 2711"/>
                <a:gd name="T59" fmla="*/ 583 h 2547"/>
                <a:gd name="T60" fmla="*/ 836 w 2711"/>
                <a:gd name="T61" fmla="*/ 647 h 2547"/>
                <a:gd name="T62" fmla="*/ 62 w 2711"/>
                <a:gd name="T63" fmla="*/ 933 h 2547"/>
                <a:gd name="T64" fmla="*/ 467 w 2711"/>
                <a:gd name="T65" fmla="*/ 1337 h 2547"/>
                <a:gd name="T66" fmla="*/ 676 w 2711"/>
                <a:gd name="T67" fmla="*/ 1526 h 2547"/>
                <a:gd name="T68" fmla="*/ 560 w 2711"/>
                <a:gd name="T69" fmla="*/ 1410 h 2547"/>
                <a:gd name="T70" fmla="*/ 309 w 2711"/>
                <a:gd name="T71" fmla="*/ 1600 h 2547"/>
                <a:gd name="T72" fmla="*/ 698 w 2711"/>
                <a:gd name="T73" fmla="*/ 2052 h 2547"/>
                <a:gd name="T74" fmla="*/ 891 w 2711"/>
                <a:gd name="T75" fmla="*/ 1860 h 2547"/>
                <a:gd name="T76" fmla="*/ 954 w 2711"/>
                <a:gd name="T77" fmla="*/ 1914 h 2547"/>
                <a:gd name="T78" fmla="*/ 1345 w 2711"/>
                <a:gd name="T79" fmla="*/ 2306 h 2547"/>
                <a:gd name="T80" fmla="*/ 1728 w 2711"/>
                <a:gd name="T81" fmla="*/ 2215 h 2547"/>
                <a:gd name="T82" fmla="*/ 2674 w 2711"/>
                <a:gd name="T83" fmla="*/ 1850 h 2547"/>
                <a:gd name="T84" fmla="*/ 2536 w 2711"/>
                <a:gd name="T85" fmla="*/ 1713 h 2547"/>
                <a:gd name="T86" fmla="*/ 2674 w 2711"/>
                <a:gd name="T87" fmla="*/ 1608 h 2547"/>
                <a:gd name="T88" fmla="*/ 2563 w 2711"/>
                <a:gd name="T89" fmla="*/ 1677 h 2547"/>
                <a:gd name="T90" fmla="*/ 2597 w 2711"/>
                <a:gd name="T91" fmla="*/ 1530 h 2547"/>
                <a:gd name="T92" fmla="*/ 1650 w 2711"/>
                <a:gd name="T93" fmla="*/ 1442 h 2547"/>
                <a:gd name="T94" fmla="*/ 2183 w 2711"/>
                <a:gd name="T95" fmla="*/ 965 h 2547"/>
                <a:gd name="T96" fmla="*/ 2273 w 2711"/>
                <a:gd name="T97" fmla="*/ 875 h 2547"/>
                <a:gd name="T98" fmla="*/ 2376 w 2711"/>
                <a:gd name="T99" fmla="*/ 735 h 2547"/>
                <a:gd name="T100" fmla="*/ 2311 w 2711"/>
                <a:gd name="T101" fmla="*/ 670 h 2547"/>
                <a:gd name="T102" fmla="*/ 1445 w 2711"/>
                <a:gd name="T103" fmla="*/ 708 h 2547"/>
                <a:gd name="T104" fmla="*/ 1838 w 2711"/>
                <a:gd name="T105" fmla="*/ 228 h 2547"/>
                <a:gd name="T106" fmla="*/ 1722 w 2711"/>
                <a:gd name="T107" fmla="*/ 112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11" h="2547">
                  <a:moveTo>
                    <a:pt x="1577" y="161"/>
                  </a:moveTo>
                  <a:cubicBezTo>
                    <a:pt x="1532" y="66"/>
                    <a:pt x="1436" y="0"/>
                    <a:pt x="1324" y="0"/>
                  </a:cubicBezTo>
                  <a:cubicBezTo>
                    <a:pt x="1169" y="0"/>
                    <a:pt x="1044" y="125"/>
                    <a:pt x="1044" y="280"/>
                  </a:cubicBezTo>
                  <a:cubicBezTo>
                    <a:pt x="1044" y="327"/>
                    <a:pt x="1056" y="372"/>
                    <a:pt x="1076" y="411"/>
                  </a:cubicBezTo>
                  <a:cubicBezTo>
                    <a:pt x="1047" y="394"/>
                    <a:pt x="1014" y="385"/>
                    <a:pt x="978" y="385"/>
                  </a:cubicBezTo>
                  <a:cubicBezTo>
                    <a:pt x="868" y="385"/>
                    <a:pt x="780" y="474"/>
                    <a:pt x="780" y="583"/>
                  </a:cubicBezTo>
                  <a:cubicBezTo>
                    <a:pt x="780" y="584"/>
                    <a:pt x="780" y="585"/>
                    <a:pt x="780" y="587"/>
                  </a:cubicBezTo>
                  <a:cubicBezTo>
                    <a:pt x="697" y="512"/>
                    <a:pt x="587" y="466"/>
                    <a:pt x="467" y="466"/>
                  </a:cubicBezTo>
                  <a:cubicBezTo>
                    <a:pt x="209" y="466"/>
                    <a:pt x="0" y="675"/>
                    <a:pt x="0" y="933"/>
                  </a:cubicBezTo>
                  <a:cubicBezTo>
                    <a:pt x="0" y="1189"/>
                    <a:pt x="207" y="1397"/>
                    <a:pt x="462" y="1399"/>
                  </a:cubicBezTo>
                  <a:cubicBezTo>
                    <a:pt x="425" y="1429"/>
                    <a:pt x="400" y="1474"/>
                    <a:pt x="400" y="1526"/>
                  </a:cubicBezTo>
                  <a:cubicBezTo>
                    <a:pt x="400" y="1542"/>
                    <a:pt x="403" y="1557"/>
                    <a:pt x="407" y="1572"/>
                  </a:cubicBezTo>
                  <a:cubicBezTo>
                    <a:pt x="378" y="1555"/>
                    <a:pt x="345" y="1546"/>
                    <a:pt x="309" y="1546"/>
                  </a:cubicBezTo>
                  <a:cubicBezTo>
                    <a:pt x="201" y="1546"/>
                    <a:pt x="114" y="1633"/>
                    <a:pt x="114" y="1741"/>
                  </a:cubicBezTo>
                  <a:cubicBezTo>
                    <a:pt x="114" y="1849"/>
                    <a:pt x="201" y="1937"/>
                    <a:pt x="309" y="1937"/>
                  </a:cubicBezTo>
                  <a:cubicBezTo>
                    <a:pt x="369" y="1937"/>
                    <a:pt x="423" y="1910"/>
                    <a:pt x="459" y="1867"/>
                  </a:cubicBezTo>
                  <a:cubicBezTo>
                    <a:pt x="463" y="1996"/>
                    <a:pt x="568" y="2099"/>
                    <a:pt x="698" y="2099"/>
                  </a:cubicBezTo>
                  <a:cubicBezTo>
                    <a:pt x="796" y="2099"/>
                    <a:pt x="881" y="2039"/>
                    <a:pt x="918" y="1954"/>
                  </a:cubicBezTo>
                  <a:cubicBezTo>
                    <a:pt x="938" y="2173"/>
                    <a:pt x="1122" y="2344"/>
                    <a:pt x="1345" y="2344"/>
                  </a:cubicBezTo>
                  <a:cubicBezTo>
                    <a:pt x="1372" y="2344"/>
                    <a:pt x="1398" y="2341"/>
                    <a:pt x="1424" y="2337"/>
                  </a:cubicBezTo>
                  <a:cubicBezTo>
                    <a:pt x="1410" y="2358"/>
                    <a:pt x="1402" y="2384"/>
                    <a:pt x="1402" y="2411"/>
                  </a:cubicBezTo>
                  <a:cubicBezTo>
                    <a:pt x="1402" y="2486"/>
                    <a:pt x="1463" y="2547"/>
                    <a:pt x="1538" y="2547"/>
                  </a:cubicBezTo>
                  <a:cubicBezTo>
                    <a:pt x="1613" y="2547"/>
                    <a:pt x="1674" y="2486"/>
                    <a:pt x="1674" y="2411"/>
                  </a:cubicBezTo>
                  <a:cubicBezTo>
                    <a:pt x="1674" y="2347"/>
                    <a:pt x="1631" y="2294"/>
                    <a:pt x="1572" y="2279"/>
                  </a:cubicBezTo>
                  <a:cubicBezTo>
                    <a:pt x="1620" y="2249"/>
                    <a:pt x="1662" y="2210"/>
                    <a:pt x="1695" y="2163"/>
                  </a:cubicBezTo>
                  <a:cubicBezTo>
                    <a:pt x="1692" y="2180"/>
                    <a:pt x="1691" y="2197"/>
                    <a:pt x="1691" y="2215"/>
                  </a:cubicBezTo>
                  <a:cubicBezTo>
                    <a:pt x="1691" y="2392"/>
                    <a:pt x="1835" y="2536"/>
                    <a:pt x="2013" y="2536"/>
                  </a:cubicBezTo>
                  <a:cubicBezTo>
                    <a:pt x="2190" y="2536"/>
                    <a:pt x="2334" y="2392"/>
                    <a:pt x="2334" y="2215"/>
                  </a:cubicBezTo>
                  <a:cubicBezTo>
                    <a:pt x="2334" y="2074"/>
                    <a:pt x="2244" y="1955"/>
                    <a:pt x="2118" y="1911"/>
                  </a:cubicBezTo>
                  <a:cubicBezTo>
                    <a:pt x="2211" y="1903"/>
                    <a:pt x="2295" y="1869"/>
                    <a:pt x="2365" y="1816"/>
                  </a:cubicBezTo>
                  <a:cubicBezTo>
                    <a:pt x="2363" y="1827"/>
                    <a:pt x="2362" y="1839"/>
                    <a:pt x="2362" y="1850"/>
                  </a:cubicBezTo>
                  <a:cubicBezTo>
                    <a:pt x="2362" y="1947"/>
                    <a:pt x="2440" y="2025"/>
                    <a:pt x="2536" y="2025"/>
                  </a:cubicBezTo>
                  <a:cubicBezTo>
                    <a:pt x="2633" y="2025"/>
                    <a:pt x="2711" y="1947"/>
                    <a:pt x="2711" y="1850"/>
                  </a:cubicBezTo>
                  <a:cubicBezTo>
                    <a:pt x="2711" y="1791"/>
                    <a:pt x="2682" y="1739"/>
                    <a:pt x="2637" y="1707"/>
                  </a:cubicBezTo>
                  <a:cubicBezTo>
                    <a:pt x="2676" y="1691"/>
                    <a:pt x="2704" y="1653"/>
                    <a:pt x="2704" y="1608"/>
                  </a:cubicBezTo>
                  <a:cubicBezTo>
                    <a:pt x="2704" y="1548"/>
                    <a:pt x="2656" y="1501"/>
                    <a:pt x="2597" y="1501"/>
                  </a:cubicBezTo>
                  <a:cubicBezTo>
                    <a:pt x="2578" y="1501"/>
                    <a:pt x="2560" y="1505"/>
                    <a:pt x="2545" y="1514"/>
                  </a:cubicBezTo>
                  <a:cubicBezTo>
                    <a:pt x="2548" y="1491"/>
                    <a:pt x="2550" y="1467"/>
                    <a:pt x="2550" y="1442"/>
                  </a:cubicBezTo>
                  <a:cubicBezTo>
                    <a:pt x="2550" y="1232"/>
                    <a:pt x="2412" y="1053"/>
                    <a:pt x="2221" y="993"/>
                  </a:cubicBezTo>
                  <a:cubicBezTo>
                    <a:pt x="2271" y="977"/>
                    <a:pt x="2308" y="930"/>
                    <a:pt x="2308" y="875"/>
                  </a:cubicBezTo>
                  <a:cubicBezTo>
                    <a:pt x="2308" y="856"/>
                    <a:pt x="2304" y="839"/>
                    <a:pt x="2296" y="823"/>
                  </a:cubicBezTo>
                  <a:cubicBezTo>
                    <a:pt x="2301" y="824"/>
                    <a:pt x="2306" y="825"/>
                    <a:pt x="2311" y="825"/>
                  </a:cubicBezTo>
                  <a:cubicBezTo>
                    <a:pt x="2361" y="825"/>
                    <a:pt x="2401" y="784"/>
                    <a:pt x="2401" y="735"/>
                  </a:cubicBezTo>
                  <a:cubicBezTo>
                    <a:pt x="2401" y="685"/>
                    <a:pt x="2361" y="645"/>
                    <a:pt x="2311" y="645"/>
                  </a:cubicBezTo>
                  <a:cubicBezTo>
                    <a:pt x="2262" y="645"/>
                    <a:pt x="2221" y="685"/>
                    <a:pt x="2221" y="735"/>
                  </a:cubicBezTo>
                  <a:cubicBezTo>
                    <a:pt x="2221" y="743"/>
                    <a:pt x="2222" y="750"/>
                    <a:pt x="2224" y="757"/>
                  </a:cubicBezTo>
                  <a:cubicBezTo>
                    <a:pt x="2211" y="753"/>
                    <a:pt x="2197" y="750"/>
                    <a:pt x="2183" y="750"/>
                  </a:cubicBezTo>
                  <a:cubicBezTo>
                    <a:pt x="2158" y="750"/>
                    <a:pt x="2135" y="757"/>
                    <a:pt x="2115" y="770"/>
                  </a:cubicBezTo>
                  <a:cubicBezTo>
                    <a:pt x="2119" y="750"/>
                    <a:pt x="2121" y="729"/>
                    <a:pt x="2121" y="708"/>
                  </a:cubicBezTo>
                  <a:cubicBezTo>
                    <a:pt x="2121" y="530"/>
                    <a:pt x="1989" y="382"/>
                    <a:pt x="1817" y="356"/>
                  </a:cubicBezTo>
                  <a:cubicBezTo>
                    <a:pt x="1857" y="327"/>
                    <a:pt x="1882" y="280"/>
                    <a:pt x="1882" y="228"/>
                  </a:cubicBezTo>
                  <a:cubicBezTo>
                    <a:pt x="1882" y="139"/>
                    <a:pt x="1810" y="68"/>
                    <a:pt x="1722" y="68"/>
                  </a:cubicBezTo>
                  <a:cubicBezTo>
                    <a:pt x="1658" y="68"/>
                    <a:pt x="1602" y="106"/>
                    <a:pt x="1577" y="161"/>
                  </a:cubicBezTo>
                  <a:close/>
                  <a:moveTo>
                    <a:pt x="1637" y="2411"/>
                  </a:moveTo>
                  <a:cubicBezTo>
                    <a:pt x="1637" y="2466"/>
                    <a:pt x="1592" y="2510"/>
                    <a:pt x="1538" y="2510"/>
                  </a:cubicBezTo>
                  <a:cubicBezTo>
                    <a:pt x="1483" y="2510"/>
                    <a:pt x="1439" y="2466"/>
                    <a:pt x="1439" y="2411"/>
                  </a:cubicBezTo>
                  <a:cubicBezTo>
                    <a:pt x="1439" y="2356"/>
                    <a:pt x="1483" y="2312"/>
                    <a:pt x="1538" y="2312"/>
                  </a:cubicBezTo>
                  <a:cubicBezTo>
                    <a:pt x="1592" y="2312"/>
                    <a:pt x="1637" y="2356"/>
                    <a:pt x="1637" y="2411"/>
                  </a:cubicBezTo>
                  <a:close/>
                  <a:moveTo>
                    <a:pt x="1389" y="1458"/>
                  </a:moveTo>
                  <a:cubicBezTo>
                    <a:pt x="1253" y="1458"/>
                    <a:pt x="1143" y="1348"/>
                    <a:pt x="1143" y="1212"/>
                  </a:cubicBezTo>
                  <a:cubicBezTo>
                    <a:pt x="1143" y="1076"/>
                    <a:pt x="1253" y="966"/>
                    <a:pt x="1389" y="966"/>
                  </a:cubicBezTo>
                  <a:cubicBezTo>
                    <a:pt x="1525" y="966"/>
                    <a:pt x="1635" y="1076"/>
                    <a:pt x="1635" y="1212"/>
                  </a:cubicBezTo>
                  <a:cubicBezTo>
                    <a:pt x="1635" y="1348"/>
                    <a:pt x="1525" y="1458"/>
                    <a:pt x="1389" y="1458"/>
                  </a:cubicBezTo>
                  <a:close/>
                  <a:moveTo>
                    <a:pt x="732" y="1432"/>
                  </a:moveTo>
                  <a:cubicBezTo>
                    <a:pt x="732" y="1324"/>
                    <a:pt x="819" y="1237"/>
                    <a:pt x="927" y="1237"/>
                  </a:cubicBezTo>
                  <a:cubicBezTo>
                    <a:pt x="1035" y="1237"/>
                    <a:pt x="1123" y="1324"/>
                    <a:pt x="1123" y="1432"/>
                  </a:cubicBezTo>
                  <a:cubicBezTo>
                    <a:pt x="1123" y="1540"/>
                    <a:pt x="1035" y="1628"/>
                    <a:pt x="927" y="1628"/>
                  </a:cubicBezTo>
                  <a:cubicBezTo>
                    <a:pt x="819" y="1628"/>
                    <a:pt x="732" y="1540"/>
                    <a:pt x="732" y="1432"/>
                  </a:cubicBezTo>
                  <a:close/>
                  <a:moveTo>
                    <a:pt x="1115" y="868"/>
                  </a:moveTo>
                  <a:cubicBezTo>
                    <a:pt x="1115" y="918"/>
                    <a:pt x="1074" y="959"/>
                    <a:pt x="1025" y="959"/>
                  </a:cubicBezTo>
                  <a:cubicBezTo>
                    <a:pt x="975" y="959"/>
                    <a:pt x="934" y="918"/>
                    <a:pt x="934" y="868"/>
                  </a:cubicBezTo>
                  <a:cubicBezTo>
                    <a:pt x="934" y="818"/>
                    <a:pt x="975" y="778"/>
                    <a:pt x="1025" y="778"/>
                  </a:cubicBezTo>
                  <a:cubicBezTo>
                    <a:pt x="1074" y="778"/>
                    <a:pt x="1115" y="818"/>
                    <a:pt x="1115" y="868"/>
                  </a:cubicBezTo>
                  <a:close/>
                  <a:moveTo>
                    <a:pt x="1038" y="1125"/>
                  </a:moveTo>
                  <a:cubicBezTo>
                    <a:pt x="1038" y="1161"/>
                    <a:pt x="1009" y="1190"/>
                    <a:pt x="973" y="1190"/>
                  </a:cubicBezTo>
                  <a:cubicBezTo>
                    <a:pt x="937" y="1190"/>
                    <a:pt x="908" y="1161"/>
                    <a:pt x="908" y="1125"/>
                  </a:cubicBezTo>
                  <a:cubicBezTo>
                    <a:pt x="908" y="1089"/>
                    <a:pt x="937" y="1060"/>
                    <a:pt x="973" y="1060"/>
                  </a:cubicBezTo>
                  <a:cubicBezTo>
                    <a:pt x="1009" y="1060"/>
                    <a:pt x="1038" y="1089"/>
                    <a:pt x="1038" y="1125"/>
                  </a:cubicBezTo>
                  <a:close/>
                  <a:moveTo>
                    <a:pt x="1269" y="893"/>
                  </a:moveTo>
                  <a:cubicBezTo>
                    <a:pt x="1201" y="893"/>
                    <a:pt x="1146" y="838"/>
                    <a:pt x="1146" y="770"/>
                  </a:cubicBezTo>
                  <a:cubicBezTo>
                    <a:pt x="1146" y="702"/>
                    <a:pt x="1201" y="647"/>
                    <a:pt x="1269" y="647"/>
                  </a:cubicBezTo>
                  <a:cubicBezTo>
                    <a:pt x="1337" y="647"/>
                    <a:pt x="1392" y="702"/>
                    <a:pt x="1392" y="770"/>
                  </a:cubicBezTo>
                  <a:cubicBezTo>
                    <a:pt x="1392" y="838"/>
                    <a:pt x="1337" y="893"/>
                    <a:pt x="1269" y="893"/>
                  </a:cubicBezTo>
                  <a:close/>
                  <a:moveTo>
                    <a:pt x="1324" y="55"/>
                  </a:moveTo>
                  <a:cubicBezTo>
                    <a:pt x="1448" y="55"/>
                    <a:pt x="1549" y="156"/>
                    <a:pt x="1549" y="280"/>
                  </a:cubicBezTo>
                  <a:cubicBezTo>
                    <a:pt x="1549" y="405"/>
                    <a:pt x="1448" y="505"/>
                    <a:pt x="1324" y="505"/>
                  </a:cubicBezTo>
                  <a:cubicBezTo>
                    <a:pt x="1199" y="505"/>
                    <a:pt x="1098" y="405"/>
                    <a:pt x="1098" y="280"/>
                  </a:cubicBezTo>
                  <a:cubicBezTo>
                    <a:pt x="1098" y="156"/>
                    <a:pt x="1199" y="55"/>
                    <a:pt x="1324" y="55"/>
                  </a:cubicBezTo>
                  <a:close/>
                  <a:moveTo>
                    <a:pt x="978" y="427"/>
                  </a:moveTo>
                  <a:cubicBezTo>
                    <a:pt x="1064" y="427"/>
                    <a:pt x="1134" y="497"/>
                    <a:pt x="1134" y="583"/>
                  </a:cubicBezTo>
                  <a:cubicBezTo>
                    <a:pt x="1134" y="669"/>
                    <a:pt x="1064" y="739"/>
                    <a:pt x="978" y="739"/>
                  </a:cubicBezTo>
                  <a:cubicBezTo>
                    <a:pt x="934" y="739"/>
                    <a:pt x="895" y="721"/>
                    <a:pt x="867" y="692"/>
                  </a:cubicBezTo>
                  <a:cubicBezTo>
                    <a:pt x="857" y="677"/>
                    <a:pt x="847" y="662"/>
                    <a:pt x="836" y="647"/>
                  </a:cubicBezTo>
                  <a:cubicBezTo>
                    <a:pt x="827" y="628"/>
                    <a:pt x="822" y="606"/>
                    <a:pt x="822" y="583"/>
                  </a:cubicBezTo>
                  <a:cubicBezTo>
                    <a:pt x="822" y="497"/>
                    <a:pt x="892" y="427"/>
                    <a:pt x="978" y="427"/>
                  </a:cubicBezTo>
                  <a:close/>
                  <a:moveTo>
                    <a:pt x="62" y="933"/>
                  </a:moveTo>
                  <a:cubicBezTo>
                    <a:pt x="62" y="709"/>
                    <a:pt x="243" y="528"/>
                    <a:pt x="467" y="528"/>
                  </a:cubicBezTo>
                  <a:cubicBezTo>
                    <a:pt x="690" y="528"/>
                    <a:pt x="871" y="709"/>
                    <a:pt x="871" y="933"/>
                  </a:cubicBezTo>
                  <a:cubicBezTo>
                    <a:pt x="871" y="1156"/>
                    <a:pt x="690" y="1337"/>
                    <a:pt x="467" y="1337"/>
                  </a:cubicBezTo>
                  <a:cubicBezTo>
                    <a:pt x="243" y="1337"/>
                    <a:pt x="62" y="1156"/>
                    <a:pt x="62" y="933"/>
                  </a:cubicBezTo>
                  <a:close/>
                  <a:moveTo>
                    <a:pt x="560" y="1410"/>
                  </a:moveTo>
                  <a:cubicBezTo>
                    <a:pt x="624" y="1410"/>
                    <a:pt x="676" y="1462"/>
                    <a:pt x="676" y="1526"/>
                  </a:cubicBezTo>
                  <a:cubicBezTo>
                    <a:pt x="676" y="1590"/>
                    <a:pt x="624" y="1641"/>
                    <a:pt x="560" y="1641"/>
                  </a:cubicBezTo>
                  <a:cubicBezTo>
                    <a:pt x="496" y="1641"/>
                    <a:pt x="444" y="1590"/>
                    <a:pt x="444" y="1526"/>
                  </a:cubicBezTo>
                  <a:cubicBezTo>
                    <a:pt x="444" y="1462"/>
                    <a:pt x="496" y="1410"/>
                    <a:pt x="560" y="1410"/>
                  </a:cubicBezTo>
                  <a:close/>
                  <a:moveTo>
                    <a:pt x="309" y="1883"/>
                  </a:moveTo>
                  <a:cubicBezTo>
                    <a:pt x="231" y="1883"/>
                    <a:pt x="168" y="1819"/>
                    <a:pt x="168" y="1741"/>
                  </a:cubicBezTo>
                  <a:cubicBezTo>
                    <a:pt x="168" y="1663"/>
                    <a:pt x="231" y="1600"/>
                    <a:pt x="309" y="1600"/>
                  </a:cubicBezTo>
                  <a:cubicBezTo>
                    <a:pt x="388" y="1600"/>
                    <a:pt x="451" y="1663"/>
                    <a:pt x="451" y="1741"/>
                  </a:cubicBezTo>
                  <a:cubicBezTo>
                    <a:pt x="451" y="1819"/>
                    <a:pt x="388" y="1883"/>
                    <a:pt x="309" y="1883"/>
                  </a:cubicBezTo>
                  <a:close/>
                  <a:moveTo>
                    <a:pt x="698" y="2052"/>
                  </a:moveTo>
                  <a:cubicBezTo>
                    <a:pt x="592" y="2052"/>
                    <a:pt x="505" y="1966"/>
                    <a:pt x="505" y="1860"/>
                  </a:cubicBezTo>
                  <a:cubicBezTo>
                    <a:pt x="505" y="1754"/>
                    <a:pt x="592" y="1667"/>
                    <a:pt x="698" y="1667"/>
                  </a:cubicBezTo>
                  <a:cubicBezTo>
                    <a:pt x="804" y="1667"/>
                    <a:pt x="891" y="1754"/>
                    <a:pt x="891" y="1860"/>
                  </a:cubicBezTo>
                  <a:cubicBezTo>
                    <a:pt x="891" y="1966"/>
                    <a:pt x="804" y="2052"/>
                    <a:pt x="698" y="2052"/>
                  </a:cubicBezTo>
                  <a:close/>
                  <a:moveTo>
                    <a:pt x="1345" y="2306"/>
                  </a:moveTo>
                  <a:cubicBezTo>
                    <a:pt x="1129" y="2306"/>
                    <a:pt x="954" y="2131"/>
                    <a:pt x="954" y="1914"/>
                  </a:cubicBezTo>
                  <a:cubicBezTo>
                    <a:pt x="954" y="1698"/>
                    <a:pt x="1129" y="1523"/>
                    <a:pt x="1345" y="1523"/>
                  </a:cubicBezTo>
                  <a:cubicBezTo>
                    <a:pt x="1561" y="1523"/>
                    <a:pt x="1737" y="1698"/>
                    <a:pt x="1737" y="1914"/>
                  </a:cubicBezTo>
                  <a:cubicBezTo>
                    <a:pt x="1737" y="2131"/>
                    <a:pt x="1561" y="2306"/>
                    <a:pt x="1345" y="2306"/>
                  </a:cubicBezTo>
                  <a:close/>
                  <a:moveTo>
                    <a:pt x="2298" y="2215"/>
                  </a:moveTo>
                  <a:cubicBezTo>
                    <a:pt x="2298" y="2372"/>
                    <a:pt x="2170" y="2500"/>
                    <a:pt x="2013" y="2500"/>
                  </a:cubicBezTo>
                  <a:cubicBezTo>
                    <a:pt x="1855" y="2500"/>
                    <a:pt x="1728" y="2372"/>
                    <a:pt x="1728" y="2215"/>
                  </a:cubicBezTo>
                  <a:cubicBezTo>
                    <a:pt x="1728" y="2057"/>
                    <a:pt x="1855" y="1930"/>
                    <a:pt x="2013" y="1930"/>
                  </a:cubicBezTo>
                  <a:cubicBezTo>
                    <a:pt x="2170" y="1930"/>
                    <a:pt x="2298" y="2057"/>
                    <a:pt x="2298" y="2215"/>
                  </a:cubicBezTo>
                  <a:close/>
                  <a:moveTo>
                    <a:pt x="2674" y="1850"/>
                  </a:moveTo>
                  <a:cubicBezTo>
                    <a:pt x="2674" y="1926"/>
                    <a:pt x="2612" y="1988"/>
                    <a:pt x="2536" y="1988"/>
                  </a:cubicBezTo>
                  <a:cubicBezTo>
                    <a:pt x="2461" y="1988"/>
                    <a:pt x="2399" y="1926"/>
                    <a:pt x="2399" y="1850"/>
                  </a:cubicBezTo>
                  <a:cubicBezTo>
                    <a:pt x="2399" y="1774"/>
                    <a:pt x="2461" y="1713"/>
                    <a:pt x="2536" y="1713"/>
                  </a:cubicBezTo>
                  <a:cubicBezTo>
                    <a:pt x="2612" y="1713"/>
                    <a:pt x="2674" y="1774"/>
                    <a:pt x="2674" y="1850"/>
                  </a:cubicBezTo>
                  <a:close/>
                  <a:moveTo>
                    <a:pt x="2597" y="1530"/>
                  </a:moveTo>
                  <a:cubicBezTo>
                    <a:pt x="2639" y="1530"/>
                    <a:pt x="2674" y="1565"/>
                    <a:pt x="2674" y="1608"/>
                  </a:cubicBezTo>
                  <a:cubicBezTo>
                    <a:pt x="2674" y="1650"/>
                    <a:pt x="2639" y="1685"/>
                    <a:pt x="2597" y="1685"/>
                  </a:cubicBezTo>
                  <a:cubicBezTo>
                    <a:pt x="2596" y="1685"/>
                    <a:pt x="2595" y="1685"/>
                    <a:pt x="2594" y="1685"/>
                  </a:cubicBezTo>
                  <a:cubicBezTo>
                    <a:pt x="2584" y="1682"/>
                    <a:pt x="2574" y="1679"/>
                    <a:pt x="2563" y="1677"/>
                  </a:cubicBezTo>
                  <a:cubicBezTo>
                    <a:pt x="2538" y="1665"/>
                    <a:pt x="2520" y="1640"/>
                    <a:pt x="2519" y="1610"/>
                  </a:cubicBezTo>
                  <a:cubicBezTo>
                    <a:pt x="2525" y="1594"/>
                    <a:pt x="2531" y="1578"/>
                    <a:pt x="2535" y="1561"/>
                  </a:cubicBezTo>
                  <a:cubicBezTo>
                    <a:pt x="2549" y="1542"/>
                    <a:pt x="2571" y="1530"/>
                    <a:pt x="2597" y="1530"/>
                  </a:cubicBezTo>
                  <a:close/>
                  <a:moveTo>
                    <a:pt x="2509" y="1442"/>
                  </a:moveTo>
                  <a:cubicBezTo>
                    <a:pt x="2509" y="1679"/>
                    <a:pt x="2317" y="1872"/>
                    <a:pt x="2080" y="1872"/>
                  </a:cubicBezTo>
                  <a:cubicBezTo>
                    <a:pt x="1843" y="1872"/>
                    <a:pt x="1650" y="1679"/>
                    <a:pt x="1650" y="1442"/>
                  </a:cubicBezTo>
                  <a:cubicBezTo>
                    <a:pt x="1650" y="1205"/>
                    <a:pt x="1843" y="1013"/>
                    <a:pt x="2080" y="1013"/>
                  </a:cubicBezTo>
                  <a:cubicBezTo>
                    <a:pt x="2317" y="1013"/>
                    <a:pt x="2509" y="1205"/>
                    <a:pt x="2509" y="1442"/>
                  </a:cubicBezTo>
                  <a:close/>
                  <a:moveTo>
                    <a:pt x="2183" y="965"/>
                  </a:moveTo>
                  <a:cubicBezTo>
                    <a:pt x="2133" y="965"/>
                    <a:pt x="2093" y="925"/>
                    <a:pt x="2093" y="875"/>
                  </a:cubicBezTo>
                  <a:cubicBezTo>
                    <a:pt x="2093" y="825"/>
                    <a:pt x="2133" y="784"/>
                    <a:pt x="2183" y="784"/>
                  </a:cubicBezTo>
                  <a:cubicBezTo>
                    <a:pt x="2233" y="784"/>
                    <a:pt x="2273" y="825"/>
                    <a:pt x="2273" y="875"/>
                  </a:cubicBezTo>
                  <a:cubicBezTo>
                    <a:pt x="2273" y="925"/>
                    <a:pt x="2233" y="965"/>
                    <a:pt x="2183" y="965"/>
                  </a:cubicBezTo>
                  <a:close/>
                  <a:moveTo>
                    <a:pt x="2311" y="670"/>
                  </a:moveTo>
                  <a:cubicBezTo>
                    <a:pt x="2347" y="670"/>
                    <a:pt x="2376" y="699"/>
                    <a:pt x="2376" y="735"/>
                  </a:cubicBezTo>
                  <a:cubicBezTo>
                    <a:pt x="2376" y="771"/>
                    <a:pt x="2347" y="800"/>
                    <a:pt x="2311" y="800"/>
                  </a:cubicBezTo>
                  <a:cubicBezTo>
                    <a:pt x="2275" y="800"/>
                    <a:pt x="2246" y="771"/>
                    <a:pt x="2246" y="735"/>
                  </a:cubicBezTo>
                  <a:cubicBezTo>
                    <a:pt x="2246" y="699"/>
                    <a:pt x="2275" y="670"/>
                    <a:pt x="2311" y="670"/>
                  </a:cubicBezTo>
                  <a:close/>
                  <a:moveTo>
                    <a:pt x="2083" y="708"/>
                  </a:moveTo>
                  <a:cubicBezTo>
                    <a:pt x="2083" y="885"/>
                    <a:pt x="1940" y="1028"/>
                    <a:pt x="1764" y="1028"/>
                  </a:cubicBezTo>
                  <a:cubicBezTo>
                    <a:pt x="1588" y="1028"/>
                    <a:pt x="1445" y="885"/>
                    <a:pt x="1445" y="708"/>
                  </a:cubicBezTo>
                  <a:cubicBezTo>
                    <a:pt x="1445" y="532"/>
                    <a:pt x="1588" y="389"/>
                    <a:pt x="1764" y="389"/>
                  </a:cubicBezTo>
                  <a:cubicBezTo>
                    <a:pt x="1940" y="389"/>
                    <a:pt x="2083" y="532"/>
                    <a:pt x="2083" y="708"/>
                  </a:cubicBezTo>
                  <a:close/>
                  <a:moveTo>
                    <a:pt x="1838" y="228"/>
                  </a:moveTo>
                  <a:cubicBezTo>
                    <a:pt x="1838" y="291"/>
                    <a:pt x="1786" y="343"/>
                    <a:pt x="1722" y="343"/>
                  </a:cubicBezTo>
                  <a:cubicBezTo>
                    <a:pt x="1658" y="343"/>
                    <a:pt x="1607" y="291"/>
                    <a:pt x="1607" y="228"/>
                  </a:cubicBezTo>
                  <a:cubicBezTo>
                    <a:pt x="1607" y="164"/>
                    <a:pt x="1658" y="112"/>
                    <a:pt x="1722" y="112"/>
                  </a:cubicBezTo>
                  <a:cubicBezTo>
                    <a:pt x="1786" y="112"/>
                    <a:pt x="1838" y="164"/>
                    <a:pt x="1838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80D70EF6-C8F0-4C3B-B9EC-26E3A1150B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63665" y="2256595"/>
            <a:ext cx="1419225" cy="141922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9" name="图片占位符 4">
            <a:extLst>
              <a:ext uri="{FF2B5EF4-FFF2-40B4-BE49-F238E27FC236}">
                <a16:creationId xmlns:a16="http://schemas.microsoft.com/office/drawing/2014/main" id="{69B6811F-3B0B-4CDE-992D-61032CA667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55635" y="3067051"/>
            <a:ext cx="1464765" cy="1464765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19C8E766-9E4E-4ECB-8DA2-D37761A876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6200" y="1994817"/>
            <a:ext cx="1113207" cy="1113207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4BB0527-C435-4126-9D2B-65BCA7DD281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80910" y="4267006"/>
            <a:ext cx="692150" cy="692150"/>
          </a:xfrm>
          <a:prstGeom prst="ellipse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3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963B2B6D-4544-4357-9DFE-146E97F85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072484" y="266160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138B57-BED9-4093-8A72-1DC824FBB8CC}"/>
              </a:ext>
            </a:extLst>
          </p:cNvPr>
          <p:cNvCxnSpPr/>
          <p:nvPr/>
        </p:nvCxnSpPr>
        <p:spPr>
          <a:xfrm>
            <a:off x="5016414" y="3608778"/>
            <a:ext cx="475138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8D9E74B-22B0-4B68-8BCD-37754CB24F72}"/>
              </a:ext>
            </a:extLst>
          </p:cNvPr>
          <p:cNvSpPr/>
          <p:nvPr/>
        </p:nvSpPr>
        <p:spPr>
          <a:xfrm>
            <a:off x="2606210" y="1417744"/>
            <a:ext cx="1164000" cy="508000"/>
          </a:xfrm>
          <a:prstGeom prst="roundRect">
            <a:avLst/>
          </a:prstGeom>
          <a:solidFill>
            <a:srgbClr val="4276AA"/>
          </a:solidFill>
          <a:ln>
            <a:solidFill>
              <a:srgbClr val="427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40237" y="1477946"/>
            <a:ext cx="4783178" cy="3146792"/>
            <a:chOff x="2640237" y="1477946"/>
            <a:chExt cx="4783178" cy="3146792"/>
          </a:xfrm>
        </p:grpSpPr>
        <p:sp>
          <p:nvSpPr>
            <p:cNvPr id="33" name="ís1idê"/>
            <p:cNvSpPr/>
            <p:nvPr/>
          </p:nvSpPr>
          <p:spPr bwMode="auto">
            <a:xfrm>
              <a:off x="4357779" y="3507465"/>
              <a:ext cx="354331" cy="36000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$ľïḍê"/>
            <p:cNvSpPr/>
            <p:nvPr/>
          </p:nvSpPr>
          <p:spPr bwMode="auto">
            <a:xfrm>
              <a:off x="7080976" y="3530591"/>
              <a:ext cx="342439" cy="360000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şlíďê"/>
            <p:cNvSpPr/>
            <p:nvPr/>
          </p:nvSpPr>
          <p:spPr bwMode="auto">
            <a:xfrm>
              <a:off x="5659657" y="4264738"/>
              <a:ext cx="280630" cy="360000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ṡ1í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640237" y="147794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bg1"/>
                  </a:solidFill>
                </a:rPr>
                <a:t>Purpose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iSļiḍê">
            <a:extLst>
              <a:ext uri="{FF2B5EF4-FFF2-40B4-BE49-F238E27FC236}">
                <a16:creationId xmlns:a16="http://schemas.microsoft.com/office/drawing/2014/main" id="{05AE9AC1-11F4-4F74-8747-EDD4EBB8B924}"/>
              </a:ext>
            </a:extLst>
          </p:cNvPr>
          <p:cNvSpPr/>
          <p:nvPr/>
        </p:nvSpPr>
        <p:spPr bwMode="auto">
          <a:xfrm>
            <a:off x="2640237" y="1890919"/>
            <a:ext cx="2735629" cy="9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Promote industry’s development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Make airplane commonplace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Perpetuate company</a:t>
            </a:r>
          </a:p>
        </p:txBody>
      </p:sp>
    </p:spTree>
    <p:extLst>
      <p:ext uri="{BB962C8B-B14F-4D97-AF65-F5344CB8AC3E}">
        <p14:creationId xmlns:p14="http://schemas.microsoft.com/office/powerpoint/2010/main" val="28577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8C6CBF2-C14B-4ABD-AFEE-39BC4770DC38}"/>
              </a:ext>
            </a:extLst>
          </p:cNvPr>
          <p:cNvSpPr/>
          <p:nvPr/>
        </p:nvSpPr>
        <p:spPr>
          <a:xfrm>
            <a:off x="7935997" y="1666288"/>
            <a:ext cx="1622868" cy="468928"/>
          </a:xfrm>
          <a:prstGeom prst="roundRect">
            <a:avLst/>
          </a:prstGeom>
          <a:solidFill>
            <a:srgbClr val="26588B"/>
          </a:solidFill>
          <a:ln>
            <a:solidFill>
              <a:srgbClr val="2658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640237" y="1477946"/>
            <a:ext cx="6945370" cy="3146792"/>
            <a:chOff x="2640237" y="1477946"/>
            <a:chExt cx="6945370" cy="3146792"/>
          </a:xfrm>
        </p:grpSpPr>
        <p:sp>
          <p:nvSpPr>
            <p:cNvPr id="33" name="ís1idê"/>
            <p:cNvSpPr/>
            <p:nvPr/>
          </p:nvSpPr>
          <p:spPr bwMode="auto">
            <a:xfrm>
              <a:off x="4357779" y="3507465"/>
              <a:ext cx="354331" cy="36000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iSļïḋé"/>
            <p:cNvGrpSpPr/>
            <p:nvPr/>
          </p:nvGrpSpPr>
          <p:grpSpPr>
            <a:xfrm>
              <a:off x="6414731" y="3037186"/>
              <a:ext cx="1548058" cy="1346811"/>
              <a:chOff x="6414731" y="3001614"/>
              <a:chExt cx="1548058" cy="1346811"/>
            </a:xfrm>
          </p:grpSpPr>
          <p:sp>
            <p:nvSpPr>
              <p:cNvPr id="30" name="ïṩḻîḍe"/>
              <p:cNvSpPr/>
              <p:nvPr/>
            </p:nvSpPr>
            <p:spPr>
              <a:xfrm>
                <a:off x="6414731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ḍê"/>
              <p:cNvSpPr/>
              <p:nvPr/>
            </p:nvSpPr>
            <p:spPr bwMode="auto">
              <a:xfrm>
                <a:off x="7080976" y="3495019"/>
                <a:ext cx="342439" cy="360000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íşlíďê"/>
            <p:cNvSpPr/>
            <p:nvPr/>
          </p:nvSpPr>
          <p:spPr bwMode="auto">
            <a:xfrm>
              <a:off x="5659657" y="4264738"/>
              <a:ext cx="280630" cy="360000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7962789" y="2099905"/>
              <a:ext cx="1622818" cy="1610687"/>
            </a:xfrm>
            <a:prstGeom prst="bentConnector3">
              <a:avLst>
                <a:gd name="adj1" fmla="val 114087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ṡ1í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640237" y="147794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Purpose</a:t>
              </a:r>
              <a:endParaRPr lang="en-US" altLang="zh-CN" sz="1800" b="1" dirty="0"/>
            </a:p>
          </p:txBody>
        </p:sp>
        <p:sp>
          <p:nvSpPr>
            <p:cNvPr id="21" name="ïŝľî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24060" y="170695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Background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iSļiḍê">
            <a:extLst>
              <a:ext uri="{FF2B5EF4-FFF2-40B4-BE49-F238E27FC236}">
                <a16:creationId xmlns:a16="http://schemas.microsoft.com/office/drawing/2014/main" id="{38181F58-FB5D-4CB1-91BD-C13257167547}"/>
              </a:ext>
            </a:extLst>
          </p:cNvPr>
          <p:cNvSpPr/>
          <p:nvPr/>
        </p:nvSpPr>
        <p:spPr bwMode="auto">
          <a:xfrm>
            <a:off x="7737403" y="2156494"/>
            <a:ext cx="3466482" cy="127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Aircraft + Car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Strong &amp; Light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Worse road performance</a:t>
            </a:r>
          </a:p>
          <a:p>
            <a:pPr>
              <a:lnSpc>
                <a:spcPct val="130000"/>
              </a:lnSpc>
            </a:pPr>
            <a:r>
              <a:rPr lang="en-US" altLang="zh-CN" sz="1400" dirty="0"/>
              <a:t>Lower fuel efficiency </a:t>
            </a:r>
          </a:p>
          <a:p>
            <a:pPr>
              <a:lnSpc>
                <a:spcPct val="13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724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BC00D0A-5566-4A63-AA18-393807E80D2D}"/>
              </a:ext>
            </a:extLst>
          </p:cNvPr>
          <p:cNvSpPr/>
          <p:nvPr/>
        </p:nvSpPr>
        <p:spPr>
          <a:xfrm>
            <a:off x="2637474" y="5065100"/>
            <a:ext cx="1210916" cy="445396"/>
          </a:xfrm>
          <a:prstGeom prst="roundRect">
            <a:avLst/>
          </a:prstGeom>
          <a:solidFill>
            <a:srgbClr val="2D9B62"/>
          </a:solidFill>
          <a:ln>
            <a:solidFill>
              <a:srgbClr val="2D9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06394" y="1477946"/>
            <a:ext cx="6979213" cy="4003651"/>
            <a:chOff x="2606394" y="1477946"/>
            <a:chExt cx="6979213" cy="4003651"/>
          </a:xfrm>
        </p:grpSpPr>
        <p:grpSp>
          <p:nvGrpSpPr>
            <p:cNvPr id="6" name="îśḷîdè"/>
            <p:cNvGrpSpPr/>
            <p:nvPr/>
          </p:nvGrpSpPr>
          <p:grpSpPr>
            <a:xfrm>
              <a:off x="3731650" y="3037186"/>
              <a:ext cx="1548058" cy="1346811"/>
              <a:chOff x="3731650" y="3001614"/>
              <a:chExt cx="1548058" cy="1346811"/>
            </a:xfrm>
          </p:grpSpPr>
          <p:sp>
            <p:nvSpPr>
              <p:cNvPr id="32" name="íṥ1iḍè"/>
              <p:cNvSpPr/>
              <p:nvPr/>
            </p:nvSpPr>
            <p:spPr>
              <a:xfrm>
                <a:off x="3731650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1idê"/>
              <p:cNvSpPr/>
              <p:nvPr/>
            </p:nvSpPr>
            <p:spPr bwMode="auto">
              <a:xfrm>
                <a:off x="4357779" y="3471893"/>
                <a:ext cx="354331" cy="360000"/>
              </a:xfrm>
              <a:custGeom>
                <a:avLst/>
                <a:gdLst>
                  <a:gd name="T0" fmla="*/ 49 w 125"/>
                  <a:gd name="T1" fmla="*/ 16 h 127"/>
                  <a:gd name="T2" fmla="*/ 36 w 125"/>
                  <a:gd name="T3" fmla="*/ 18 h 127"/>
                  <a:gd name="T4" fmla="*/ 25 w 125"/>
                  <a:gd name="T5" fmla="*/ 26 h 127"/>
                  <a:gd name="T6" fmla="*/ 18 w 125"/>
                  <a:gd name="T7" fmla="*/ 37 h 127"/>
                  <a:gd name="T8" fmla="*/ 15 w 125"/>
                  <a:gd name="T9" fmla="*/ 50 h 127"/>
                  <a:gd name="T10" fmla="*/ 18 w 125"/>
                  <a:gd name="T11" fmla="*/ 64 h 127"/>
                  <a:gd name="T12" fmla="*/ 25 w 125"/>
                  <a:gd name="T13" fmla="*/ 75 h 127"/>
                  <a:gd name="T14" fmla="*/ 36 w 125"/>
                  <a:gd name="T15" fmla="*/ 81 h 127"/>
                  <a:gd name="T16" fmla="*/ 49 w 125"/>
                  <a:gd name="T17" fmla="*/ 85 h 127"/>
                  <a:gd name="T18" fmla="*/ 63 w 125"/>
                  <a:gd name="T19" fmla="*/ 81 h 127"/>
                  <a:gd name="T20" fmla="*/ 73 w 125"/>
                  <a:gd name="T21" fmla="*/ 75 h 127"/>
                  <a:gd name="T22" fmla="*/ 81 w 125"/>
                  <a:gd name="T23" fmla="*/ 64 h 127"/>
                  <a:gd name="T24" fmla="*/ 84 w 125"/>
                  <a:gd name="T25" fmla="*/ 50 h 127"/>
                  <a:gd name="T26" fmla="*/ 81 w 125"/>
                  <a:gd name="T27" fmla="*/ 37 h 127"/>
                  <a:gd name="T28" fmla="*/ 73 w 125"/>
                  <a:gd name="T29" fmla="*/ 26 h 127"/>
                  <a:gd name="T30" fmla="*/ 63 w 125"/>
                  <a:gd name="T31" fmla="*/ 18 h 127"/>
                  <a:gd name="T32" fmla="*/ 49 w 125"/>
                  <a:gd name="T33" fmla="*/ 16 h 127"/>
                  <a:gd name="T34" fmla="*/ 49 w 125"/>
                  <a:gd name="T35" fmla="*/ 0 h 127"/>
                  <a:gd name="T36" fmla="*/ 68 w 125"/>
                  <a:gd name="T37" fmla="*/ 4 h 127"/>
                  <a:gd name="T38" fmla="*/ 85 w 125"/>
                  <a:gd name="T39" fmla="*/ 16 h 127"/>
                  <a:gd name="T40" fmla="*/ 95 w 125"/>
                  <a:gd name="T41" fmla="*/ 31 h 127"/>
                  <a:gd name="T42" fmla="*/ 99 w 125"/>
                  <a:gd name="T43" fmla="*/ 50 h 127"/>
                  <a:gd name="T44" fmla="*/ 97 w 125"/>
                  <a:gd name="T45" fmla="*/ 64 h 127"/>
                  <a:gd name="T46" fmla="*/ 91 w 125"/>
                  <a:gd name="T47" fmla="*/ 77 h 127"/>
                  <a:gd name="T48" fmla="*/ 91 w 125"/>
                  <a:gd name="T49" fmla="*/ 78 h 127"/>
                  <a:gd name="T50" fmla="*/ 122 w 125"/>
                  <a:gd name="T51" fmla="*/ 109 h 127"/>
                  <a:gd name="T52" fmla="*/ 124 w 125"/>
                  <a:gd name="T53" fmla="*/ 113 h 127"/>
                  <a:gd name="T54" fmla="*/ 125 w 125"/>
                  <a:gd name="T55" fmla="*/ 116 h 127"/>
                  <a:gd name="T56" fmla="*/ 124 w 125"/>
                  <a:gd name="T57" fmla="*/ 120 h 127"/>
                  <a:gd name="T58" fmla="*/ 122 w 125"/>
                  <a:gd name="T59" fmla="*/ 123 h 127"/>
                  <a:gd name="T60" fmla="*/ 119 w 125"/>
                  <a:gd name="T61" fmla="*/ 126 h 127"/>
                  <a:gd name="T62" fmla="*/ 115 w 125"/>
                  <a:gd name="T63" fmla="*/ 127 h 127"/>
                  <a:gd name="T64" fmla="*/ 111 w 125"/>
                  <a:gd name="T65" fmla="*/ 126 h 127"/>
                  <a:gd name="T66" fmla="*/ 107 w 125"/>
                  <a:gd name="T67" fmla="*/ 123 h 127"/>
                  <a:gd name="T68" fmla="*/ 77 w 125"/>
                  <a:gd name="T69" fmla="*/ 93 h 127"/>
                  <a:gd name="T70" fmla="*/ 76 w 125"/>
                  <a:gd name="T71" fmla="*/ 92 h 127"/>
                  <a:gd name="T72" fmla="*/ 64 w 125"/>
                  <a:gd name="T73" fmla="*/ 98 h 127"/>
                  <a:gd name="T74" fmla="*/ 49 w 125"/>
                  <a:gd name="T75" fmla="*/ 101 h 127"/>
                  <a:gd name="T76" fmla="*/ 30 w 125"/>
                  <a:gd name="T77" fmla="*/ 97 h 127"/>
                  <a:gd name="T78" fmla="*/ 14 w 125"/>
                  <a:gd name="T79" fmla="*/ 85 h 127"/>
                  <a:gd name="T80" fmla="*/ 4 w 125"/>
                  <a:gd name="T81" fmla="*/ 69 h 127"/>
                  <a:gd name="T82" fmla="*/ 0 w 125"/>
                  <a:gd name="T83" fmla="*/ 50 h 127"/>
                  <a:gd name="T84" fmla="*/ 4 w 125"/>
                  <a:gd name="T85" fmla="*/ 31 h 127"/>
                  <a:gd name="T86" fmla="*/ 14 w 125"/>
                  <a:gd name="T87" fmla="*/ 16 h 127"/>
                  <a:gd name="T88" fmla="*/ 30 w 125"/>
                  <a:gd name="T89" fmla="*/ 4 h 127"/>
                  <a:gd name="T90" fmla="*/ 49 w 125"/>
                  <a:gd name="T9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" h="127">
                    <a:moveTo>
                      <a:pt x="49" y="16"/>
                    </a:moveTo>
                    <a:lnTo>
                      <a:pt x="36" y="18"/>
                    </a:lnTo>
                    <a:lnTo>
                      <a:pt x="25" y="26"/>
                    </a:lnTo>
                    <a:lnTo>
                      <a:pt x="18" y="37"/>
                    </a:lnTo>
                    <a:lnTo>
                      <a:pt x="15" y="50"/>
                    </a:lnTo>
                    <a:lnTo>
                      <a:pt x="18" y="64"/>
                    </a:lnTo>
                    <a:lnTo>
                      <a:pt x="25" y="75"/>
                    </a:lnTo>
                    <a:lnTo>
                      <a:pt x="36" y="81"/>
                    </a:lnTo>
                    <a:lnTo>
                      <a:pt x="49" y="85"/>
                    </a:lnTo>
                    <a:lnTo>
                      <a:pt x="63" y="81"/>
                    </a:lnTo>
                    <a:lnTo>
                      <a:pt x="73" y="75"/>
                    </a:lnTo>
                    <a:lnTo>
                      <a:pt x="81" y="64"/>
                    </a:lnTo>
                    <a:lnTo>
                      <a:pt x="84" y="50"/>
                    </a:lnTo>
                    <a:lnTo>
                      <a:pt x="81" y="37"/>
                    </a:lnTo>
                    <a:lnTo>
                      <a:pt x="73" y="26"/>
                    </a:lnTo>
                    <a:lnTo>
                      <a:pt x="63" y="18"/>
                    </a:lnTo>
                    <a:lnTo>
                      <a:pt x="49" y="16"/>
                    </a:lnTo>
                    <a:close/>
                    <a:moveTo>
                      <a:pt x="49" y="0"/>
                    </a:moveTo>
                    <a:lnTo>
                      <a:pt x="68" y="4"/>
                    </a:lnTo>
                    <a:lnTo>
                      <a:pt x="85" y="16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7" y="64"/>
                    </a:lnTo>
                    <a:lnTo>
                      <a:pt x="91" y="77"/>
                    </a:lnTo>
                    <a:lnTo>
                      <a:pt x="91" y="78"/>
                    </a:lnTo>
                    <a:lnTo>
                      <a:pt x="122" y="109"/>
                    </a:lnTo>
                    <a:lnTo>
                      <a:pt x="124" y="113"/>
                    </a:lnTo>
                    <a:lnTo>
                      <a:pt x="125" y="116"/>
                    </a:lnTo>
                    <a:lnTo>
                      <a:pt x="124" y="120"/>
                    </a:lnTo>
                    <a:lnTo>
                      <a:pt x="122" y="123"/>
                    </a:lnTo>
                    <a:lnTo>
                      <a:pt x="119" y="126"/>
                    </a:lnTo>
                    <a:lnTo>
                      <a:pt x="115" y="127"/>
                    </a:lnTo>
                    <a:lnTo>
                      <a:pt x="111" y="126"/>
                    </a:lnTo>
                    <a:lnTo>
                      <a:pt x="107" y="123"/>
                    </a:lnTo>
                    <a:lnTo>
                      <a:pt x="77" y="93"/>
                    </a:lnTo>
                    <a:lnTo>
                      <a:pt x="76" y="92"/>
                    </a:lnTo>
                    <a:lnTo>
                      <a:pt x="64" y="98"/>
                    </a:lnTo>
                    <a:lnTo>
                      <a:pt x="49" y="101"/>
                    </a:lnTo>
                    <a:lnTo>
                      <a:pt x="30" y="97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6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Sļïḋé"/>
            <p:cNvGrpSpPr/>
            <p:nvPr/>
          </p:nvGrpSpPr>
          <p:grpSpPr>
            <a:xfrm>
              <a:off x="6414731" y="3037186"/>
              <a:ext cx="1548058" cy="1346811"/>
              <a:chOff x="6414731" y="3001614"/>
              <a:chExt cx="1548058" cy="1346811"/>
            </a:xfrm>
          </p:grpSpPr>
          <p:sp>
            <p:nvSpPr>
              <p:cNvPr id="30" name="ïṩḻîḍe"/>
              <p:cNvSpPr/>
              <p:nvPr/>
            </p:nvSpPr>
            <p:spPr>
              <a:xfrm>
                <a:off x="6414731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ḍê"/>
              <p:cNvSpPr/>
              <p:nvPr/>
            </p:nvSpPr>
            <p:spPr bwMode="auto">
              <a:xfrm>
                <a:off x="7080976" y="3495019"/>
                <a:ext cx="342439" cy="360000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íşlíďê"/>
            <p:cNvSpPr/>
            <p:nvPr/>
          </p:nvSpPr>
          <p:spPr bwMode="auto">
            <a:xfrm>
              <a:off x="5659657" y="4264738"/>
              <a:ext cx="280630" cy="360000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7962789" y="2099905"/>
              <a:ext cx="1622818" cy="1610687"/>
            </a:xfrm>
            <a:prstGeom prst="bentConnector3">
              <a:avLst>
                <a:gd name="adj1" fmla="val 114087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0800000" flipH="1">
              <a:off x="2606394" y="3710593"/>
              <a:ext cx="1125255" cy="1759237"/>
            </a:xfrm>
            <a:prstGeom prst="bentConnector3">
              <a:avLst>
                <a:gd name="adj1" fmla="val -20315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ṡ1í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640237" y="147794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Purpose</a:t>
              </a:r>
              <a:endParaRPr lang="en-US" altLang="zh-CN" sz="1800" b="1" dirty="0"/>
            </a:p>
          </p:txBody>
        </p:sp>
        <p:sp>
          <p:nvSpPr>
            <p:cNvPr id="23" name="îṥļi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640238" y="509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Objective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ïŝľî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24060" y="170695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b="1" dirty="0"/>
                <a:t>Background</a:t>
              </a:r>
              <a:endParaRPr lang="en-US" altLang="zh-CN" sz="1800" b="1" dirty="0"/>
            </a:p>
          </p:txBody>
        </p:sp>
      </p:grpSp>
      <p:sp>
        <p:nvSpPr>
          <p:cNvPr id="35" name="iSļiḍê">
            <a:extLst>
              <a:ext uri="{FF2B5EF4-FFF2-40B4-BE49-F238E27FC236}">
                <a16:creationId xmlns:a16="http://schemas.microsoft.com/office/drawing/2014/main" id="{16EF8306-DDA5-498F-95BA-DCA44B32D316}"/>
              </a:ext>
            </a:extLst>
          </p:cNvPr>
          <p:cNvSpPr/>
          <p:nvPr/>
        </p:nvSpPr>
        <p:spPr bwMode="auto">
          <a:xfrm>
            <a:off x="2679975" y="5462452"/>
            <a:ext cx="5212273" cy="127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A mass-produced affordable and practical airplane product would be made, marketed, sold,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11323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60" name="4da78c0c-94bf-4188-a5be-bc25ffb19a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59237" y="1175573"/>
            <a:ext cx="7605393" cy="4968650"/>
            <a:chOff x="2077897" y="1820224"/>
            <a:chExt cx="7605393" cy="4968650"/>
          </a:xfrm>
        </p:grpSpPr>
        <p:sp>
          <p:nvSpPr>
            <p:cNvPr id="62" name="îŝļîḍe"/>
            <p:cNvSpPr/>
            <p:nvPr/>
          </p:nvSpPr>
          <p:spPr bwMode="auto">
            <a:xfrm>
              <a:off x="3761634" y="2491389"/>
              <a:ext cx="1234992" cy="329114"/>
            </a:xfrm>
            <a:custGeom>
              <a:avLst/>
              <a:gdLst>
                <a:gd name="T0" fmla="*/ 44 w 641"/>
                <a:gd name="T1" fmla="*/ 72 h 171"/>
                <a:gd name="T2" fmla="*/ 73 w 641"/>
                <a:gd name="T3" fmla="*/ 36 h 171"/>
                <a:gd name="T4" fmla="*/ 36 w 641"/>
                <a:gd name="T5" fmla="*/ 0 h 171"/>
                <a:gd name="T6" fmla="*/ 0 w 641"/>
                <a:gd name="T7" fmla="*/ 36 h 171"/>
                <a:gd name="T8" fmla="*/ 28 w 641"/>
                <a:gd name="T9" fmla="*/ 71 h 171"/>
                <a:gd name="T10" fmla="*/ 28 w 641"/>
                <a:gd name="T11" fmla="*/ 171 h 171"/>
                <a:gd name="T12" fmla="*/ 36 w 641"/>
                <a:gd name="T13" fmla="*/ 171 h 171"/>
                <a:gd name="T14" fmla="*/ 44 w 641"/>
                <a:gd name="T15" fmla="*/ 171 h 171"/>
                <a:gd name="T16" fmla="*/ 641 w 641"/>
                <a:gd name="T17" fmla="*/ 171 h 171"/>
                <a:gd name="T18" fmla="*/ 641 w 641"/>
                <a:gd name="T19" fmla="*/ 155 h 171"/>
                <a:gd name="T20" fmla="*/ 44 w 641"/>
                <a:gd name="T21" fmla="*/ 155 h 171"/>
                <a:gd name="T22" fmla="*/ 44 w 641"/>
                <a:gd name="T23" fmla="*/ 7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1" h="171">
                  <a:moveTo>
                    <a:pt x="44" y="72"/>
                  </a:moveTo>
                  <a:cubicBezTo>
                    <a:pt x="60" y="69"/>
                    <a:pt x="73" y="54"/>
                    <a:pt x="73" y="36"/>
                  </a:cubicBezTo>
                  <a:cubicBezTo>
                    <a:pt x="73" y="16"/>
                    <a:pt x="57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3"/>
                    <a:pt x="12" y="67"/>
                    <a:pt x="28" y="71"/>
                  </a:cubicBezTo>
                  <a:cubicBezTo>
                    <a:pt x="28" y="171"/>
                    <a:pt x="28" y="171"/>
                    <a:pt x="28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641" y="171"/>
                    <a:pt x="641" y="171"/>
                    <a:pt x="641" y="171"/>
                  </a:cubicBezTo>
                  <a:cubicBezTo>
                    <a:pt x="641" y="155"/>
                    <a:pt x="641" y="155"/>
                    <a:pt x="641" y="155"/>
                  </a:cubicBezTo>
                  <a:cubicBezTo>
                    <a:pt x="44" y="155"/>
                    <a:pt x="44" y="155"/>
                    <a:pt x="44" y="155"/>
                  </a:cubicBezTo>
                  <a:lnTo>
                    <a:pt x="44" y="7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š1ïḋè"/>
            <p:cNvSpPr/>
            <p:nvPr/>
          </p:nvSpPr>
          <p:spPr bwMode="auto">
            <a:xfrm>
              <a:off x="7096764" y="2473467"/>
              <a:ext cx="1236621" cy="347036"/>
            </a:xfrm>
            <a:custGeom>
              <a:avLst/>
              <a:gdLst>
                <a:gd name="T0" fmla="*/ 606 w 642"/>
                <a:gd name="T1" fmla="*/ 180 h 180"/>
                <a:gd name="T2" fmla="*/ 614 w 642"/>
                <a:gd name="T3" fmla="*/ 180 h 180"/>
                <a:gd name="T4" fmla="*/ 614 w 642"/>
                <a:gd name="T5" fmla="*/ 71 h 180"/>
                <a:gd name="T6" fmla="*/ 642 w 642"/>
                <a:gd name="T7" fmla="*/ 36 h 180"/>
                <a:gd name="T8" fmla="*/ 606 w 642"/>
                <a:gd name="T9" fmla="*/ 0 h 180"/>
                <a:gd name="T10" fmla="*/ 569 w 642"/>
                <a:gd name="T11" fmla="*/ 36 h 180"/>
                <a:gd name="T12" fmla="*/ 598 w 642"/>
                <a:gd name="T13" fmla="*/ 71 h 180"/>
                <a:gd name="T14" fmla="*/ 598 w 642"/>
                <a:gd name="T15" fmla="*/ 164 h 180"/>
                <a:gd name="T16" fmla="*/ 0 w 642"/>
                <a:gd name="T17" fmla="*/ 164 h 180"/>
                <a:gd name="T18" fmla="*/ 0 w 642"/>
                <a:gd name="T19" fmla="*/ 180 h 180"/>
                <a:gd name="T20" fmla="*/ 598 w 642"/>
                <a:gd name="T21" fmla="*/ 180 h 180"/>
                <a:gd name="T22" fmla="*/ 606 w 642"/>
                <a:gd name="T2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0">
                  <a:moveTo>
                    <a:pt x="606" y="180"/>
                  </a:moveTo>
                  <a:cubicBezTo>
                    <a:pt x="614" y="180"/>
                    <a:pt x="614" y="180"/>
                    <a:pt x="614" y="180"/>
                  </a:cubicBezTo>
                  <a:cubicBezTo>
                    <a:pt x="614" y="71"/>
                    <a:pt x="614" y="71"/>
                    <a:pt x="614" y="71"/>
                  </a:cubicBezTo>
                  <a:cubicBezTo>
                    <a:pt x="630" y="68"/>
                    <a:pt x="642" y="53"/>
                    <a:pt x="642" y="36"/>
                  </a:cubicBezTo>
                  <a:cubicBezTo>
                    <a:pt x="642" y="16"/>
                    <a:pt x="626" y="0"/>
                    <a:pt x="606" y="0"/>
                  </a:cubicBezTo>
                  <a:cubicBezTo>
                    <a:pt x="585" y="0"/>
                    <a:pt x="569" y="16"/>
                    <a:pt x="569" y="36"/>
                  </a:cubicBezTo>
                  <a:cubicBezTo>
                    <a:pt x="569" y="53"/>
                    <a:pt x="581" y="68"/>
                    <a:pt x="598" y="71"/>
                  </a:cubicBezTo>
                  <a:cubicBezTo>
                    <a:pt x="598" y="164"/>
                    <a:pt x="598" y="164"/>
                    <a:pt x="598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598" y="180"/>
                    <a:pt x="598" y="180"/>
                    <a:pt x="598" y="180"/>
                  </a:cubicBezTo>
                  <a:lnTo>
                    <a:pt x="606" y="180"/>
                  </a:lnTo>
                  <a:close/>
                </a:path>
              </a:pathLst>
            </a:custGeom>
            <a:solidFill>
              <a:srgbClr val="2D9B6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1iḑe"/>
            <p:cNvSpPr/>
            <p:nvPr/>
          </p:nvSpPr>
          <p:spPr bwMode="auto">
            <a:xfrm>
              <a:off x="4996626" y="5559238"/>
              <a:ext cx="1117014" cy="348665"/>
            </a:xfrm>
            <a:custGeom>
              <a:avLst/>
              <a:gdLst>
                <a:gd name="T0" fmla="*/ 614 w 642"/>
                <a:gd name="T1" fmla="*/ 109 h 181"/>
                <a:gd name="T2" fmla="*/ 614 w 642"/>
                <a:gd name="T3" fmla="*/ 0 h 181"/>
                <a:gd name="T4" fmla="*/ 606 w 642"/>
                <a:gd name="T5" fmla="*/ 0 h 181"/>
                <a:gd name="T6" fmla="*/ 598 w 642"/>
                <a:gd name="T7" fmla="*/ 0 h 181"/>
                <a:gd name="T8" fmla="*/ 0 w 642"/>
                <a:gd name="T9" fmla="*/ 0 h 181"/>
                <a:gd name="T10" fmla="*/ 0 w 642"/>
                <a:gd name="T11" fmla="*/ 16 h 181"/>
                <a:gd name="T12" fmla="*/ 598 w 642"/>
                <a:gd name="T13" fmla="*/ 16 h 181"/>
                <a:gd name="T14" fmla="*/ 598 w 642"/>
                <a:gd name="T15" fmla="*/ 109 h 181"/>
                <a:gd name="T16" fmla="*/ 569 w 642"/>
                <a:gd name="T17" fmla="*/ 144 h 181"/>
                <a:gd name="T18" fmla="*/ 606 w 642"/>
                <a:gd name="T19" fmla="*/ 181 h 181"/>
                <a:gd name="T20" fmla="*/ 642 w 642"/>
                <a:gd name="T21" fmla="*/ 144 h 181"/>
                <a:gd name="T22" fmla="*/ 614 w 642"/>
                <a:gd name="T23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181">
                  <a:moveTo>
                    <a:pt x="614" y="109"/>
                  </a:moveTo>
                  <a:cubicBezTo>
                    <a:pt x="614" y="0"/>
                    <a:pt x="614" y="0"/>
                    <a:pt x="614" y="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598" y="16"/>
                    <a:pt x="598" y="16"/>
                    <a:pt x="598" y="16"/>
                  </a:cubicBezTo>
                  <a:cubicBezTo>
                    <a:pt x="598" y="109"/>
                    <a:pt x="598" y="109"/>
                    <a:pt x="598" y="109"/>
                  </a:cubicBezTo>
                  <a:cubicBezTo>
                    <a:pt x="581" y="112"/>
                    <a:pt x="569" y="127"/>
                    <a:pt x="569" y="144"/>
                  </a:cubicBezTo>
                  <a:cubicBezTo>
                    <a:pt x="569" y="164"/>
                    <a:pt x="585" y="181"/>
                    <a:pt x="606" y="181"/>
                  </a:cubicBezTo>
                  <a:cubicBezTo>
                    <a:pt x="626" y="181"/>
                    <a:pt x="642" y="164"/>
                    <a:pt x="642" y="144"/>
                  </a:cubicBezTo>
                  <a:cubicBezTo>
                    <a:pt x="642" y="127"/>
                    <a:pt x="630" y="112"/>
                    <a:pt x="614" y="109"/>
                  </a:cubicBezTo>
                  <a:close/>
                </a:path>
              </a:pathLst>
            </a:custGeom>
            <a:solidFill>
              <a:srgbClr val="023C6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5" name="išľídé"/>
            <p:cNvGrpSpPr/>
            <p:nvPr/>
          </p:nvGrpSpPr>
          <p:grpSpPr>
            <a:xfrm>
              <a:off x="4965554" y="1820224"/>
              <a:ext cx="2162653" cy="3650700"/>
              <a:chOff x="4972653" y="1597720"/>
              <a:chExt cx="2162653" cy="3650700"/>
            </a:xfrm>
          </p:grpSpPr>
          <p:sp>
            <p:nvSpPr>
              <p:cNvPr id="92" name="ïşḻîďè"/>
              <p:cNvSpPr/>
              <p:nvPr/>
            </p:nvSpPr>
            <p:spPr bwMode="auto">
              <a:xfrm>
                <a:off x="5765166" y="4490406"/>
                <a:ext cx="577627" cy="729428"/>
              </a:xfrm>
              <a:custGeom>
                <a:avLst/>
                <a:gdLst>
                  <a:gd name="T0" fmla="*/ 148 w 248"/>
                  <a:gd name="T1" fmla="*/ 313 h 313"/>
                  <a:gd name="T2" fmla="*/ 100 w 248"/>
                  <a:gd name="T3" fmla="*/ 313 h 313"/>
                  <a:gd name="T4" fmla="*/ 0 w 248"/>
                  <a:gd name="T5" fmla="*/ 213 h 313"/>
                  <a:gd name="T6" fmla="*/ 0 w 248"/>
                  <a:gd name="T7" fmla="*/ 100 h 313"/>
                  <a:gd name="T8" fmla="*/ 100 w 248"/>
                  <a:gd name="T9" fmla="*/ 0 h 313"/>
                  <a:gd name="T10" fmla="*/ 148 w 248"/>
                  <a:gd name="T11" fmla="*/ 0 h 313"/>
                  <a:gd name="T12" fmla="*/ 248 w 248"/>
                  <a:gd name="T13" fmla="*/ 100 h 313"/>
                  <a:gd name="T14" fmla="*/ 248 w 248"/>
                  <a:gd name="T15" fmla="*/ 213 h 313"/>
                  <a:gd name="T16" fmla="*/ 148 w 248"/>
                  <a:gd name="T17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313">
                    <a:moveTo>
                      <a:pt x="148" y="313"/>
                    </a:moveTo>
                    <a:cubicBezTo>
                      <a:pt x="100" y="313"/>
                      <a:pt x="100" y="313"/>
                      <a:pt x="100" y="313"/>
                    </a:cubicBezTo>
                    <a:cubicBezTo>
                      <a:pt x="45" y="313"/>
                      <a:pt x="0" y="268"/>
                      <a:pt x="0" y="21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03" y="0"/>
                      <a:pt x="248" y="45"/>
                      <a:pt x="248" y="100"/>
                    </a:cubicBezTo>
                    <a:cubicBezTo>
                      <a:pt x="248" y="213"/>
                      <a:pt x="248" y="213"/>
                      <a:pt x="248" y="213"/>
                    </a:cubicBezTo>
                    <a:cubicBezTo>
                      <a:pt x="248" y="268"/>
                      <a:pt x="203" y="313"/>
                      <a:pt x="148" y="313"/>
                    </a:cubicBezTo>
                    <a:close/>
                  </a:path>
                </a:pathLst>
              </a:custGeom>
              <a:solidFill>
                <a:srgbClr val="9B9A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şļíḓè"/>
              <p:cNvSpPr/>
              <p:nvPr/>
            </p:nvSpPr>
            <p:spPr bwMode="auto">
              <a:xfrm>
                <a:off x="5685323" y="4481534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Sļïḋè"/>
              <p:cNvSpPr/>
              <p:nvPr/>
            </p:nvSpPr>
            <p:spPr bwMode="auto">
              <a:xfrm>
                <a:off x="5685323" y="4721063"/>
                <a:ext cx="737313" cy="175457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1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1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ṩlïḓé"/>
              <p:cNvSpPr/>
              <p:nvPr/>
            </p:nvSpPr>
            <p:spPr bwMode="auto">
              <a:xfrm>
                <a:off x="5685323" y="4954677"/>
                <a:ext cx="737313" cy="174471"/>
              </a:xfrm>
              <a:custGeom>
                <a:avLst/>
                <a:gdLst>
                  <a:gd name="T0" fmla="*/ 284 w 316"/>
                  <a:gd name="T1" fmla="*/ 75 h 75"/>
                  <a:gd name="T2" fmla="*/ 32 w 316"/>
                  <a:gd name="T3" fmla="*/ 75 h 75"/>
                  <a:gd name="T4" fmla="*/ 0 w 316"/>
                  <a:gd name="T5" fmla="*/ 43 h 75"/>
                  <a:gd name="T6" fmla="*/ 0 w 316"/>
                  <a:gd name="T7" fmla="*/ 32 h 75"/>
                  <a:gd name="T8" fmla="*/ 32 w 316"/>
                  <a:gd name="T9" fmla="*/ 0 h 75"/>
                  <a:gd name="T10" fmla="*/ 284 w 316"/>
                  <a:gd name="T11" fmla="*/ 0 h 75"/>
                  <a:gd name="T12" fmla="*/ 316 w 316"/>
                  <a:gd name="T13" fmla="*/ 32 h 75"/>
                  <a:gd name="T14" fmla="*/ 316 w 316"/>
                  <a:gd name="T15" fmla="*/ 43 h 75"/>
                  <a:gd name="T16" fmla="*/ 284 w 316"/>
                  <a:gd name="T1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75">
                    <a:moveTo>
                      <a:pt x="284" y="75"/>
                    </a:moveTo>
                    <a:cubicBezTo>
                      <a:pt x="32" y="75"/>
                      <a:pt x="32" y="75"/>
                      <a:pt x="32" y="75"/>
                    </a:cubicBezTo>
                    <a:cubicBezTo>
                      <a:pt x="15" y="75"/>
                      <a:pt x="0" y="60"/>
                      <a:pt x="0" y="43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"/>
                      <a:pt x="15" y="0"/>
                      <a:pt x="32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301" y="0"/>
                      <a:pt x="316" y="15"/>
                      <a:pt x="316" y="32"/>
                    </a:cubicBezTo>
                    <a:cubicBezTo>
                      <a:pt x="316" y="43"/>
                      <a:pt x="316" y="43"/>
                      <a:pt x="316" y="43"/>
                    </a:cubicBezTo>
                    <a:cubicBezTo>
                      <a:pt x="316" y="60"/>
                      <a:pt x="301" y="75"/>
                      <a:pt x="284" y="75"/>
                    </a:cubicBez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šḻïḑê"/>
              <p:cNvSpPr/>
              <p:nvPr/>
            </p:nvSpPr>
            <p:spPr bwMode="auto">
              <a:xfrm>
                <a:off x="5985965" y="5219834"/>
                <a:ext cx="136028" cy="28586"/>
              </a:xfrm>
              <a:custGeom>
                <a:avLst/>
                <a:gdLst>
                  <a:gd name="T0" fmla="*/ 0 w 58"/>
                  <a:gd name="T1" fmla="*/ 0 h 12"/>
                  <a:gd name="T2" fmla="*/ 29 w 58"/>
                  <a:gd name="T3" fmla="*/ 12 h 12"/>
                  <a:gd name="T4" fmla="*/ 58 w 58"/>
                  <a:gd name="T5" fmla="*/ 0 h 12"/>
                  <a:gd name="T6" fmla="*/ 0 w 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2">
                    <a:moveTo>
                      <a:pt x="0" y="0"/>
                    </a:moveTo>
                    <a:cubicBezTo>
                      <a:pt x="4" y="7"/>
                      <a:pt x="15" y="12"/>
                      <a:pt x="29" y="12"/>
                    </a:cubicBezTo>
                    <a:cubicBezTo>
                      <a:pt x="43" y="12"/>
                      <a:pt x="54" y="7"/>
                      <a:pt x="5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5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ṩliḓe"/>
              <p:cNvSpPr/>
              <p:nvPr/>
            </p:nvSpPr>
            <p:spPr bwMode="auto">
              <a:xfrm>
                <a:off x="5147124" y="2103390"/>
                <a:ext cx="1813710" cy="864470"/>
              </a:xfrm>
              <a:custGeom>
                <a:avLst/>
                <a:gdLst>
                  <a:gd name="T0" fmla="*/ 778 w 778"/>
                  <a:gd name="T1" fmla="*/ 371 h 371"/>
                  <a:gd name="T2" fmla="*/ 389 w 778"/>
                  <a:gd name="T3" fmla="*/ 0 h 371"/>
                  <a:gd name="T4" fmla="*/ 0 w 778"/>
                  <a:gd name="T5" fmla="*/ 371 h 371"/>
                  <a:gd name="T6" fmla="*/ 778 w 778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8" h="371">
                    <a:moveTo>
                      <a:pt x="778" y="371"/>
                    </a:moveTo>
                    <a:cubicBezTo>
                      <a:pt x="769" y="164"/>
                      <a:pt x="598" y="0"/>
                      <a:pt x="389" y="0"/>
                    </a:cubicBezTo>
                    <a:cubicBezTo>
                      <a:pt x="180" y="0"/>
                      <a:pt x="9" y="164"/>
                      <a:pt x="0" y="371"/>
                    </a:cubicBezTo>
                    <a:lnTo>
                      <a:pt x="778" y="3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şḻiḋè"/>
              <p:cNvSpPr/>
              <p:nvPr/>
            </p:nvSpPr>
            <p:spPr bwMode="auto">
              <a:xfrm>
                <a:off x="5606466" y="4049793"/>
                <a:ext cx="895026" cy="431743"/>
              </a:xfrm>
              <a:custGeom>
                <a:avLst/>
                <a:gdLst>
                  <a:gd name="T0" fmla="*/ 0 w 384"/>
                  <a:gd name="T1" fmla="*/ 0 h 185"/>
                  <a:gd name="T2" fmla="*/ 81 w 384"/>
                  <a:gd name="T3" fmla="*/ 185 h 185"/>
                  <a:gd name="T4" fmla="*/ 173 w 384"/>
                  <a:gd name="T5" fmla="*/ 185 h 185"/>
                  <a:gd name="T6" fmla="*/ 192 w 384"/>
                  <a:gd name="T7" fmla="*/ 185 h 185"/>
                  <a:gd name="T8" fmla="*/ 211 w 384"/>
                  <a:gd name="T9" fmla="*/ 185 h 185"/>
                  <a:gd name="T10" fmla="*/ 303 w 384"/>
                  <a:gd name="T11" fmla="*/ 185 h 185"/>
                  <a:gd name="T12" fmla="*/ 384 w 384"/>
                  <a:gd name="T13" fmla="*/ 0 h 185"/>
                  <a:gd name="T14" fmla="*/ 0 w 384"/>
                  <a:gd name="T1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4" h="185">
                    <a:moveTo>
                      <a:pt x="0" y="0"/>
                    </a:moveTo>
                    <a:cubicBezTo>
                      <a:pt x="40" y="63"/>
                      <a:pt x="77" y="135"/>
                      <a:pt x="81" y="185"/>
                    </a:cubicBezTo>
                    <a:cubicBezTo>
                      <a:pt x="173" y="185"/>
                      <a:pt x="173" y="185"/>
                      <a:pt x="173" y="185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211" y="185"/>
                      <a:pt x="211" y="185"/>
                      <a:pt x="211" y="185"/>
                    </a:cubicBezTo>
                    <a:cubicBezTo>
                      <a:pt x="303" y="185"/>
                      <a:pt x="303" y="185"/>
                      <a:pt x="303" y="185"/>
                    </a:cubicBezTo>
                    <a:cubicBezTo>
                      <a:pt x="307" y="135"/>
                      <a:pt x="344" y="63"/>
                      <a:pt x="38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S1îḑè"/>
              <p:cNvSpPr/>
              <p:nvPr/>
            </p:nvSpPr>
            <p:spPr bwMode="auto">
              <a:xfrm>
                <a:off x="5785865" y="1597720"/>
                <a:ext cx="119271" cy="405127"/>
              </a:xfrm>
              <a:custGeom>
                <a:avLst/>
                <a:gdLst>
                  <a:gd name="T0" fmla="*/ 41 w 51"/>
                  <a:gd name="T1" fmla="*/ 173 h 174"/>
                  <a:gd name="T2" fmla="*/ 41 w 51"/>
                  <a:gd name="T3" fmla="*/ 173 h 174"/>
                  <a:gd name="T4" fmla="*/ 28 w 51"/>
                  <a:gd name="T5" fmla="*/ 164 h 174"/>
                  <a:gd name="T6" fmla="*/ 1 w 51"/>
                  <a:gd name="T7" fmla="*/ 14 h 174"/>
                  <a:gd name="T8" fmla="*/ 11 w 51"/>
                  <a:gd name="T9" fmla="*/ 1 h 174"/>
                  <a:gd name="T10" fmla="*/ 11 w 51"/>
                  <a:gd name="T11" fmla="*/ 1 h 174"/>
                  <a:gd name="T12" fmla="*/ 24 w 51"/>
                  <a:gd name="T13" fmla="*/ 10 h 174"/>
                  <a:gd name="T14" fmla="*/ 50 w 51"/>
                  <a:gd name="T15" fmla="*/ 160 h 174"/>
                  <a:gd name="T16" fmla="*/ 4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41" y="173"/>
                    </a:moveTo>
                    <a:cubicBezTo>
                      <a:pt x="41" y="173"/>
                      <a:pt x="41" y="173"/>
                      <a:pt x="41" y="173"/>
                    </a:cubicBezTo>
                    <a:cubicBezTo>
                      <a:pt x="35" y="174"/>
                      <a:pt x="29" y="170"/>
                      <a:pt x="28" y="16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8"/>
                      <a:pt x="4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23" y="4"/>
                      <a:pt x="24" y="10"/>
                    </a:cubicBezTo>
                    <a:cubicBezTo>
                      <a:pt x="50" y="160"/>
                      <a:pt x="50" y="160"/>
                      <a:pt x="50" y="160"/>
                    </a:cubicBezTo>
                    <a:cubicBezTo>
                      <a:pt x="51" y="166"/>
                      <a:pt x="47" y="172"/>
                      <a:pt x="4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ṡ1ïḍe"/>
              <p:cNvSpPr/>
              <p:nvPr/>
            </p:nvSpPr>
            <p:spPr bwMode="auto">
              <a:xfrm>
                <a:off x="5336381" y="1758391"/>
                <a:ext cx="237557" cy="367671"/>
              </a:xfrm>
              <a:custGeom>
                <a:avLst/>
                <a:gdLst>
                  <a:gd name="T0" fmla="*/ 95 w 102"/>
                  <a:gd name="T1" fmla="*/ 154 h 158"/>
                  <a:gd name="T2" fmla="*/ 95 w 102"/>
                  <a:gd name="T3" fmla="*/ 154 h 158"/>
                  <a:gd name="T4" fmla="*/ 79 w 102"/>
                  <a:gd name="T5" fmla="*/ 150 h 158"/>
                  <a:gd name="T6" fmla="*/ 3 w 102"/>
                  <a:gd name="T7" fmla="*/ 19 h 158"/>
                  <a:gd name="T8" fmla="*/ 8 w 102"/>
                  <a:gd name="T9" fmla="*/ 3 h 158"/>
                  <a:gd name="T10" fmla="*/ 8 w 102"/>
                  <a:gd name="T11" fmla="*/ 3 h 158"/>
                  <a:gd name="T12" fmla="*/ 23 w 102"/>
                  <a:gd name="T13" fmla="*/ 8 h 158"/>
                  <a:gd name="T14" fmla="*/ 99 w 102"/>
                  <a:gd name="T15" fmla="*/ 139 h 158"/>
                  <a:gd name="T16" fmla="*/ 95 w 102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58">
                    <a:moveTo>
                      <a:pt x="95" y="154"/>
                    </a:moveTo>
                    <a:cubicBezTo>
                      <a:pt x="95" y="154"/>
                      <a:pt x="95" y="154"/>
                      <a:pt x="95" y="154"/>
                    </a:cubicBezTo>
                    <a:cubicBezTo>
                      <a:pt x="89" y="158"/>
                      <a:pt x="82" y="156"/>
                      <a:pt x="79" y="15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0" y="14"/>
                      <a:pt x="2" y="7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3" y="0"/>
                      <a:pt x="20" y="2"/>
                      <a:pt x="23" y="8"/>
                    </a:cubicBezTo>
                    <a:cubicBezTo>
                      <a:pt x="99" y="139"/>
                      <a:pt x="99" y="139"/>
                      <a:pt x="99" y="139"/>
                    </a:cubicBezTo>
                    <a:cubicBezTo>
                      <a:pt x="102" y="144"/>
                      <a:pt x="100" y="151"/>
                      <a:pt x="95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dê"/>
              <p:cNvSpPr/>
              <p:nvPr/>
            </p:nvSpPr>
            <p:spPr bwMode="auto">
              <a:xfrm>
                <a:off x="6200850" y="1597720"/>
                <a:ext cx="119271" cy="405127"/>
              </a:xfrm>
              <a:custGeom>
                <a:avLst/>
                <a:gdLst>
                  <a:gd name="T0" fmla="*/ 11 w 51"/>
                  <a:gd name="T1" fmla="*/ 173 h 174"/>
                  <a:gd name="T2" fmla="*/ 11 w 51"/>
                  <a:gd name="T3" fmla="*/ 173 h 174"/>
                  <a:gd name="T4" fmla="*/ 2 w 51"/>
                  <a:gd name="T5" fmla="*/ 160 h 174"/>
                  <a:gd name="T6" fmla="*/ 28 w 51"/>
                  <a:gd name="T7" fmla="*/ 10 h 174"/>
                  <a:gd name="T8" fmla="*/ 41 w 51"/>
                  <a:gd name="T9" fmla="*/ 1 h 174"/>
                  <a:gd name="T10" fmla="*/ 41 w 51"/>
                  <a:gd name="T11" fmla="*/ 1 h 174"/>
                  <a:gd name="T12" fmla="*/ 50 w 51"/>
                  <a:gd name="T13" fmla="*/ 14 h 174"/>
                  <a:gd name="T14" fmla="*/ 24 w 51"/>
                  <a:gd name="T15" fmla="*/ 164 h 174"/>
                  <a:gd name="T16" fmla="*/ 11 w 51"/>
                  <a:gd name="T17" fmla="*/ 17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174">
                    <a:moveTo>
                      <a:pt x="11" y="173"/>
                    </a:moveTo>
                    <a:cubicBezTo>
                      <a:pt x="11" y="173"/>
                      <a:pt x="11" y="173"/>
                      <a:pt x="11" y="173"/>
                    </a:cubicBezTo>
                    <a:cubicBezTo>
                      <a:pt x="5" y="172"/>
                      <a:pt x="0" y="166"/>
                      <a:pt x="2" y="16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9" y="4"/>
                      <a:pt x="35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7" y="2"/>
                      <a:pt x="51" y="8"/>
                      <a:pt x="50" y="14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23" y="170"/>
                      <a:pt x="17" y="174"/>
                      <a:pt x="11" y="1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ľïḍè"/>
              <p:cNvSpPr/>
              <p:nvPr/>
            </p:nvSpPr>
            <p:spPr bwMode="auto">
              <a:xfrm>
                <a:off x="6534021" y="1758391"/>
                <a:ext cx="235586" cy="367671"/>
              </a:xfrm>
              <a:custGeom>
                <a:avLst/>
                <a:gdLst>
                  <a:gd name="T0" fmla="*/ 7 w 101"/>
                  <a:gd name="T1" fmla="*/ 154 h 158"/>
                  <a:gd name="T2" fmla="*/ 7 w 101"/>
                  <a:gd name="T3" fmla="*/ 154 h 158"/>
                  <a:gd name="T4" fmla="*/ 3 w 101"/>
                  <a:gd name="T5" fmla="*/ 139 h 158"/>
                  <a:gd name="T6" fmla="*/ 78 w 101"/>
                  <a:gd name="T7" fmla="*/ 8 h 158"/>
                  <a:gd name="T8" fmla="*/ 94 w 101"/>
                  <a:gd name="T9" fmla="*/ 3 h 158"/>
                  <a:gd name="T10" fmla="*/ 94 w 101"/>
                  <a:gd name="T11" fmla="*/ 3 h 158"/>
                  <a:gd name="T12" fmla="*/ 98 w 101"/>
                  <a:gd name="T13" fmla="*/ 19 h 158"/>
                  <a:gd name="T14" fmla="*/ 23 w 101"/>
                  <a:gd name="T15" fmla="*/ 150 h 158"/>
                  <a:gd name="T16" fmla="*/ 7 w 101"/>
                  <a:gd name="T17" fmla="*/ 154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158">
                    <a:moveTo>
                      <a:pt x="7" y="154"/>
                    </a:moveTo>
                    <a:cubicBezTo>
                      <a:pt x="7" y="154"/>
                      <a:pt x="7" y="154"/>
                      <a:pt x="7" y="154"/>
                    </a:cubicBezTo>
                    <a:cubicBezTo>
                      <a:pt x="1" y="151"/>
                      <a:pt x="0" y="144"/>
                      <a:pt x="3" y="139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2" y="2"/>
                      <a:pt x="89" y="0"/>
                      <a:pt x="94" y="3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100" y="7"/>
                      <a:pt x="101" y="14"/>
                      <a:pt x="98" y="19"/>
                    </a:cubicBezTo>
                    <a:cubicBezTo>
                      <a:pt x="23" y="150"/>
                      <a:pt x="23" y="150"/>
                      <a:pt x="23" y="150"/>
                    </a:cubicBezTo>
                    <a:cubicBezTo>
                      <a:pt x="19" y="156"/>
                      <a:pt x="12" y="158"/>
                      <a:pt x="7" y="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ṡlîḓe"/>
              <p:cNvSpPr/>
              <p:nvPr/>
            </p:nvSpPr>
            <p:spPr bwMode="auto">
              <a:xfrm>
                <a:off x="6804106" y="2065933"/>
                <a:ext cx="331200" cy="286843"/>
              </a:xfrm>
              <a:custGeom>
                <a:avLst/>
                <a:gdLst>
                  <a:gd name="T0" fmla="*/ 4 w 142"/>
                  <a:gd name="T1" fmla="*/ 118 h 123"/>
                  <a:gd name="T2" fmla="*/ 4 w 142"/>
                  <a:gd name="T3" fmla="*/ 118 h 123"/>
                  <a:gd name="T4" fmla="*/ 6 w 142"/>
                  <a:gd name="T5" fmla="*/ 101 h 123"/>
                  <a:gd name="T6" fmla="*/ 122 w 142"/>
                  <a:gd name="T7" fmla="*/ 4 h 123"/>
                  <a:gd name="T8" fmla="*/ 138 w 142"/>
                  <a:gd name="T9" fmla="*/ 6 h 123"/>
                  <a:gd name="T10" fmla="*/ 138 w 142"/>
                  <a:gd name="T11" fmla="*/ 6 h 123"/>
                  <a:gd name="T12" fmla="*/ 136 w 142"/>
                  <a:gd name="T13" fmla="*/ 22 h 123"/>
                  <a:gd name="T14" fmla="*/ 20 w 142"/>
                  <a:gd name="T15" fmla="*/ 119 h 123"/>
                  <a:gd name="T16" fmla="*/ 4 w 142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23">
                    <a:moveTo>
                      <a:pt x="4" y="118"/>
                    </a:move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13"/>
                      <a:pt x="1" y="106"/>
                      <a:pt x="6" y="101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7" y="0"/>
                      <a:pt x="134" y="1"/>
                      <a:pt x="138" y="6"/>
                    </a:cubicBezTo>
                    <a:cubicBezTo>
                      <a:pt x="138" y="6"/>
                      <a:pt x="138" y="6"/>
                      <a:pt x="138" y="6"/>
                    </a:cubicBezTo>
                    <a:cubicBezTo>
                      <a:pt x="142" y="10"/>
                      <a:pt x="141" y="18"/>
                      <a:pt x="136" y="22"/>
                    </a:cubicBezTo>
                    <a:cubicBezTo>
                      <a:pt x="20" y="119"/>
                      <a:pt x="20" y="119"/>
                      <a:pt x="20" y="119"/>
                    </a:cubicBezTo>
                    <a:cubicBezTo>
                      <a:pt x="16" y="123"/>
                      <a:pt x="8" y="122"/>
                      <a:pt x="4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lïḍê"/>
              <p:cNvSpPr/>
              <p:nvPr/>
            </p:nvSpPr>
            <p:spPr bwMode="auto">
              <a:xfrm>
                <a:off x="4972653" y="2065933"/>
                <a:ext cx="328242" cy="286843"/>
              </a:xfrm>
              <a:custGeom>
                <a:avLst/>
                <a:gdLst>
                  <a:gd name="T0" fmla="*/ 137 w 141"/>
                  <a:gd name="T1" fmla="*/ 118 h 123"/>
                  <a:gd name="T2" fmla="*/ 137 w 141"/>
                  <a:gd name="T3" fmla="*/ 118 h 123"/>
                  <a:gd name="T4" fmla="*/ 121 w 141"/>
                  <a:gd name="T5" fmla="*/ 119 h 123"/>
                  <a:gd name="T6" fmla="*/ 5 w 141"/>
                  <a:gd name="T7" fmla="*/ 22 h 123"/>
                  <a:gd name="T8" fmla="*/ 4 w 141"/>
                  <a:gd name="T9" fmla="*/ 6 h 123"/>
                  <a:gd name="T10" fmla="*/ 4 w 141"/>
                  <a:gd name="T11" fmla="*/ 6 h 123"/>
                  <a:gd name="T12" fmla="*/ 20 w 141"/>
                  <a:gd name="T13" fmla="*/ 4 h 123"/>
                  <a:gd name="T14" fmla="*/ 136 w 141"/>
                  <a:gd name="T15" fmla="*/ 101 h 123"/>
                  <a:gd name="T16" fmla="*/ 137 w 141"/>
                  <a:gd name="T17" fmla="*/ 118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123">
                    <a:moveTo>
                      <a:pt x="137" y="118"/>
                    </a:moveTo>
                    <a:cubicBezTo>
                      <a:pt x="137" y="118"/>
                      <a:pt x="137" y="118"/>
                      <a:pt x="137" y="118"/>
                    </a:cubicBezTo>
                    <a:cubicBezTo>
                      <a:pt x="133" y="122"/>
                      <a:pt x="126" y="123"/>
                      <a:pt x="121" y="119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8"/>
                      <a:pt x="0" y="10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8" y="1"/>
                      <a:pt x="15" y="0"/>
                      <a:pt x="20" y="4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41" y="106"/>
                      <a:pt x="141" y="113"/>
                      <a:pt x="137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6" name="îşľîde"/>
            <p:cNvSpPr txBox="1"/>
            <p:nvPr/>
          </p:nvSpPr>
          <p:spPr>
            <a:xfrm>
              <a:off x="5144585" y="3332445"/>
              <a:ext cx="1804590" cy="626258"/>
            </a:xfrm>
            <a:prstGeom prst="rect">
              <a:avLst/>
            </a:prstGeom>
            <a:noFill/>
          </p:spPr>
          <p:txBody>
            <a:bodyPr wrap="none" anchor="ctr" anchorCtr="0">
              <a:normAutofit/>
            </a:bodyPr>
            <a:lstStyle/>
            <a:p>
              <a:pPr algn="ctr"/>
              <a:r>
                <a:rPr lang="en-US" altLang="zh-CN" sz="2800" b="1" dirty="0"/>
                <a:t>Flying Car</a:t>
              </a:r>
              <a:endParaRPr lang="zh-CN" altLang="en-US" sz="2800" b="1" dirty="0"/>
            </a:p>
          </p:txBody>
        </p:sp>
        <p:sp>
          <p:nvSpPr>
            <p:cNvPr id="91" name="ïšḻïḓé"/>
            <p:cNvSpPr/>
            <p:nvPr/>
          </p:nvSpPr>
          <p:spPr bwMode="auto">
            <a:xfrm>
              <a:off x="8033547" y="1897716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9" name="ïṧ1íďé"/>
            <p:cNvGrpSpPr/>
            <p:nvPr/>
          </p:nvGrpSpPr>
          <p:grpSpPr>
            <a:xfrm>
              <a:off x="5824948" y="5925599"/>
              <a:ext cx="465138" cy="435769"/>
              <a:chOff x="3185513" y="7535490"/>
              <a:chExt cx="465138" cy="435769"/>
            </a:xfrm>
            <a:solidFill>
              <a:schemeClr val="accent3"/>
            </a:solidFill>
          </p:grpSpPr>
          <p:sp>
            <p:nvSpPr>
              <p:cNvPr id="85" name="îṧľidè"/>
              <p:cNvSpPr/>
              <p:nvPr/>
            </p:nvSpPr>
            <p:spPr bwMode="auto">
              <a:xfrm>
                <a:off x="3244250" y="7606108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S1îḓê"/>
              <p:cNvSpPr/>
              <p:nvPr/>
            </p:nvSpPr>
            <p:spPr bwMode="auto">
              <a:xfrm>
                <a:off x="3185513" y="7535490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śľídê"/>
            <p:cNvGrpSpPr/>
            <p:nvPr/>
          </p:nvGrpSpPr>
          <p:grpSpPr>
            <a:xfrm>
              <a:off x="3647155" y="1860757"/>
              <a:ext cx="319088" cy="46513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83" name="íṥḷîďê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ļiḓê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ffectLst/>
              <a:extLst>
                <a:ext uri="{91240B29-F687-4f45-9708-019B960494DF}">
                  <a14:hiddenLine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2" name="ïṥlï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575227" y="280276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/>
                <a:t>Environmentally-friendly</a:t>
              </a:r>
              <a:endParaRPr lang="en-US" altLang="zh-CN" sz="1800" b="1" dirty="0"/>
            </a:p>
          </p:txBody>
        </p:sp>
        <p:sp>
          <p:nvSpPr>
            <p:cNvPr id="78" name="íṩ1íḓ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4501101" y="640127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b="1" dirty="0"/>
                <a:t>Reliable</a:t>
              </a:r>
              <a:endParaRPr lang="en-US" altLang="zh-CN" sz="1800" b="1" dirty="0"/>
            </a:p>
          </p:txBody>
        </p:sp>
        <p:sp>
          <p:nvSpPr>
            <p:cNvPr id="76" name="îṥ1ïḍ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077897" y="280855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b="1" dirty="0"/>
                <a:t>Safe</a:t>
              </a:r>
              <a:endParaRPr lang="en-US" altLang="zh-CN" sz="1800" b="1" dirty="0"/>
            </a:p>
          </p:txBody>
        </p:sp>
      </p:grpSp>
      <p:sp>
        <p:nvSpPr>
          <p:cNvPr id="50" name="íşḷïďe">
            <a:extLst>
              <a:ext uri="{FF2B5EF4-FFF2-40B4-BE49-F238E27FC236}">
                <a16:creationId xmlns:a16="http://schemas.microsoft.com/office/drawing/2014/main" id="{BA61F5BD-7CE2-469E-B863-B2D47D6E0FC1}"/>
              </a:ext>
            </a:extLst>
          </p:cNvPr>
          <p:cNvSpPr/>
          <p:nvPr/>
        </p:nvSpPr>
        <p:spPr bwMode="auto">
          <a:xfrm>
            <a:off x="565158" y="2609528"/>
            <a:ext cx="3609888" cy="115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600" dirty="0"/>
              <a:t>Mid-air collisions</a:t>
            </a:r>
          </a:p>
          <a:p>
            <a:pPr algn="r">
              <a:lnSpc>
                <a:spcPct val="130000"/>
              </a:lnSpc>
            </a:pPr>
            <a:r>
              <a:rPr lang="en-US" altLang="zh-CN" sz="1600" dirty="0"/>
              <a:t>Unscheduled emergency landing </a:t>
            </a:r>
          </a:p>
          <a:p>
            <a:pPr algn="r">
              <a:lnSpc>
                <a:spcPct val="130000"/>
              </a:lnSpc>
            </a:pPr>
            <a:r>
              <a:rPr lang="en-US" altLang="zh-CN" sz="1600" dirty="0"/>
              <a:t>Poor weather conditions</a:t>
            </a:r>
          </a:p>
        </p:txBody>
      </p:sp>
      <p:sp>
        <p:nvSpPr>
          <p:cNvPr id="51" name="íşḷïďe">
            <a:extLst>
              <a:ext uri="{FF2B5EF4-FFF2-40B4-BE49-F238E27FC236}">
                <a16:creationId xmlns:a16="http://schemas.microsoft.com/office/drawing/2014/main" id="{72941E4A-613D-44B2-918D-0BA8C7B2CB64}"/>
              </a:ext>
            </a:extLst>
          </p:cNvPr>
          <p:cNvSpPr/>
          <p:nvPr/>
        </p:nvSpPr>
        <p:spPr bwMode="auto">
          <a:xfrm>
            <a:off x="4471590" y="6079940"/>
            <a:ext cx="2977231" cy="51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600" dirty="0"/>
              <a:t>Fully autonomous vehicle</a:t>
            </a:r>
          </a:p>
        </p:txBody>
      </p:sp>
      <p:sp>
        <p:nvSpPr>
          <p:cNvPr id="52" name="íşḷïďe">
            <a:extLst>
              <a:ext uri="{FF2B5EF4-FFF2-40B4-BE49-F238E27FC236}">
                <a16:creationId xmlns:a16="http://schemas.microsoft.com/office/drawing/2014/main" id="{FE98363F-84FD-4286-9F9D-D9457CB2D972}"/>
              </a:ext>
            </a:extLst>
          </p:cNvPr>
          <p:cNvSpPr/>
          <p:nvPr/>
        </p:nvSpPr>
        <p:spPr bwMode="auto">
          <a:xfrm>
            <a:off x="7556567" y="2630053"/>
            <a:ext cx="4739426" cy="142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/>
              <a:t>In heavily populated urban environment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        Quiet non-polluted lift and propulsion system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“Green labels”</a:t>
            </a:r>
          </a:p>
          <a:p>
            <a:pPr>
              <a:lnSpc>
                <a:spcPct val="130000"/>
              </a:lnSpc>
            </a:pPr>
            <a:r>
              <a:rPr lang="en-US" altLang="zh-CN" sz="1600" dirty="0"/>
              <a:t>        Green energy sources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899B92-BE6C-4488-B9E0-597A19D21DCE}"/>
              </a:ext>
            </a:extLst>
          </p:cNvPr>
          <p:cNvSpPr/>
          <p:nvPr/>
        </p:nvSpPr>
        <p:spPr>
          <a:xfrm>
            <a:off x="4852473" y="4871958"/>
            <a:ext cx="1157801" cy="75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51" grpId="0" uiExpand="1" build="p"/>
      <p:bldP spid="5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0C3D6AD-540C-492F-A5AB-48F2C9477D90}"/>
              </a:ext>
            </a:extLst>
          </p:cNvPr>
          <p:cNvSpPr/>
          <p:nvPr/>
        </p:nvSpPr>
        <p:spPr>
          <a:xfrm>
            <a:off x="8848325" y="4775159"/>
            <a:ext cx="708605" cy="383640"/>
          </a:xfrm>
          <a:prstGeom prst="roundRect">
            <a:avLst/>
          </a:prstGeom>
          <a:solidFill>
            <a:srgbClr val="023C63"/>
          </a:solidFill>
          <a:ln>
            <a:solidFill>
              <a:srgbClr val="023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7aad327f-96ee-479b-9e47-4d9af0f21fa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06394" y="1477946"/>
            <a:ext cx="6979213" cy="4003651"/>
            <a:chOff x="2606394" y="1477946"/>
            <a:chExt cx="6979213" cy="4003651"/>
          </a:xfrm>
        </p:grpSpPr>
        <p:grpSp>
          <p:nvGrpSpPr>
            <p:cNvPr id="6" name="îśḷîdè"/>
            <p:cNvGrpSpPr/>
            <p:nvPr/>
          </p:nvGrpSpPr>
          <p:grpSpPr>
            <a:xfrm>
              <a:off x="3731650" y="3037186"/>
              <a:ext cx="1548058" cy="1346811"/>
              <a:chOff x="3731650" y="3001614"/>
              <a:chExt cx="1548058" cy="1346811"/>
            </a:xfrm>
          </p:grpSpPr>
          <p:sp>
            <p:nvSpPr>
              <p:cNvPr id="32" name="íṥ1iḍè"/>
              <p:cNvSpPr/>
              <p:nvPr/>
            </p:nvSpPr>
            <p:spPr>
              <a:xfrm>
                <a:off x="3731650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4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s1idê"/>
              <p:cNvSpPr/>
              <p:nvPr/>
            </p:nvSpPr>
            <p:spPr bwMode="auto">
              <a:xfrm>
                <a:off x="4357779" y="3471893"/>
                <a:ext cx="354331" cy="360000"/>
              </a:xfrm>
              <a:custGeom>
                <a:avLst/>
                <a:gdLst>
                  <a:gd name="T0" fmla="*/ 49 w 125"/>
                  <a:gd name="T1" fmla="*/ 16 h 127"/>
                  <a:gd name="T2" fmla="*/ 36 w 125"/>
                  <a:gd name="T3" fmla="*/ 18 h 127"/>
                  <a:gd name="T4" fmla="*/ 25 w 125"/>
                  <a:gd name="T5" fmla="*/ 26 h 127"/>
                  <a:gd name="T6" fmla="*/ 18 w 125"/>
                  <a:gd name="T7" fmla="*/ 37 h 127"/>
                  <a:gd name="T8" fmla="*/ 15 w 125"/>
                  <a:gd name="T9" fmla="*/ 50 h 127"/>
                  <a:gd name="T10" fmla="*/ 18 w 125"/>
                  <a:gd name="T11" fmla="*/ 64 h 127"/>
                  <a:gd name="T12" fmla="*/ 25 w 125"/>
                  <a:gd name="T13" fmla="*/ 75 h 127"/>
                  <a:gd name="T14" fmla="*/ 36 w 125"/>
                  <a:gd name="T15" fmla="*/ 81 h 127"/>
                  <a:gd name="T16" fmla="*/ 49 w 125"/>
                  <a:gd name="T17" fmla="*/ 85 h 127"/>
                  <a:gd name="T18" fmla="*/ 63 w 125"/>
                  <a:gd name="T19" fmla="*/ 81 h 127"/>
                  <a:gd name="T20" fmla="*/ 73 w 125"/>
                  <a:gd name="T21" fmla="*/ 75 h 127"/>
                  <a:gd name="T22" fmla="*/ 81 w 125"/>
                  <a:gd name="T23" fmla="*/ 64 h 127"/>
                  <a:gd name="T24" fmla="*/ 84 w 125"/>
                  <a:gd name="T25" fmla="*/ 50 h 127"/>
                  <a:gd name="T26" fmla="*/ 81 w 125"/>
                  <a:gd name="T27" fmla="*/ 37 h 127"/>
                  <a:gd name="T28" fmla="*/ 73 w 125"/>
                  <a:gd name="T29" fmla="*/ 26 h 127"/>
                  <a:gd name="T30" fmla="*/ 63 w 125"/>
                  <a:gd name="T31" fmla="*/ 18 h 127"/>
                  <a:gd name="T32" fmla="*/ 49 w 125"/>
                  <a:gd name="T33" fmla="*/ 16 h 127"/>
                  <a:gd name="T34" fmla="*/ 49 w 125"/>
                  <a:gd name="T35" fmla="*/ 0 h 127"/>
                  <a:gd name="T36" fmla="*/ 68 w 125"/>
                  <a:gd name="T37" fmla="*/ 4 h 127"/>
                  <a:gd name="T38" fmla="*/ 85 w 125"/>
                  <a:gd name="T39" fmla="*/ 16 h 127"/>
                  <a:gd name="T40" fmla="*/ 95 w 125"/>
                  <a:gd name="T41" fmla="*/ 31 h 127"/>
                  <a:gd name="T42" fmla="*/ 99 w 125"/>
                  <a:gd name="T43" fmla="*/ 50 h 127"/>
                  <a:gd name="T44" fmla="*/ 97 w 125"/>
                  <a:gd name="T45" fmla="*/ 64 h 127"/>
                  <a:gd name="T46" fmla="*/ 91 w 125"/>
                  <a:gd name="T47" fmla="*/ 77 h 127"/>
                  <a:gd name="T48" fmla="*/ 91 w 125"/>
                  <a:gd name="T49" fmla="*/ 78 h 127"/>
                  <a:gd name="T50" fmla="*/ 122 w 125"/>
                  <a:gd name="T51" fmla="*/ 109 h 127"/>
                  <a:gd name="T52" fmla="*/ 124 w 125"/>
                  <a:gd name="T53" fmla="*/ 113 h 127"/>
                  <a:gd name="T54" fmla="*/ 125 w 125"/>
                  <a:gd name="T55" fmla="*/ 116 h 127"/>
                  <a:gd name="T56" fmla="*/ 124 w 125"/>
                  <a:gd name="T57" fmla="*/ 120 h 127"/>
                  <a:gd name="T58" fmla="*/ 122 w 125"/>
                  <a:gd name="T59" fmla="*/ 123 h 127"/>
                  <a:gd name="T60" fmla="*/ 119 w 125"/>
                  <a:gd name="T61" fmla="*/ 126 h 127"/>
                  <a:gd name="T62" fmla="*/ 115 w 125"/>
                  <a:gd name="T63" fmla="*/ 127 h 127"/>
                  <a:gd name="T64" fmla="*/ 111 w 125"/>
                  <a:gd name="T65" fmla="*/ 126 h 127"/>
                  <a:gd name="T66" fmla="*/ 107 w 125"/>
                  <a:gd name="T67" fmla="*/ 123 h 127"/>
                  <a:gd name="T68" fmla="*/ 77 w 125"/>
                  <a:gd name="T69" fmla="*/ 93 h 127"/>
                  <a:gd name="T70" fmla="*/ 76 w 125"/>
                  <a:gd name="T71" fmla="*/ 92 h 127"/>
                  <a:gd name="T72" fmla="*/ 64 w 125"/>
                  <a:gd name="T73" fmla="*/ 98 h 127"/>
                  <a:gd name="T74" fmla="*/ 49 w 125"/>
                  <a:gd name="T75" fmla="*/ 101 h 127"/>
                  <a:gd name="T76" fmla="*/ 30 w 125"/>
                  <a:gd name="T77" fmla="*/ 97 h 127"/>
                  <a:gd name="T78" fmla="*/ 14 w 125"/>
                  <a:gd name="T79" fmla="*/ 85 h 127"/>
                  <a:gd name="T80" fmla="*/ 4 w 125"/>
                  <a:gd name="T81" fmla="*/ 69 h 127"/>
                  <a:gd name="T82" fmla="*/ 0 w 125"/>
                  <a:gd name="T83" fmla="*/ 50 h 127"/>
                  <a:gd name="T84" fmla="*/ 4 w 125"/>
                  <a:gd name="T85" fmla="*/ 31 h 127"/>
                  <a:gd name="T86" fmla="*/ 14 w 125"/>
                  <a:gd name="T87" fmla="*/ 16 h 127"/>
                  <a:gd name="T88" fmla="*/ 30 w 125"/>
                  <a:gd name="T89" fmla="*/ 4 h 127"/>
                  <a:gd name="T90" fmla="*/ 49 w 125"/>
                  <a:gd name="T9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5" h="127">
                    <a:moveTo>
                      <a:pt x="49" y="16"/>
                    </a:moveTo>
                    <a:lnTo>
                      <a:pt x="36" y="18"/>
                    </a:lnTo>
                    <a:lnTo>
                      <a:pt x="25" y="26"/>
                    </a:lnTo>
                    <a:lnTo>
                      <a:pt x="18" y="37"/>
                    </a:lnTo>
                    <a:lnTo>
                      <a:pt x="15" y="50"/>
                    </a:lnTo>
                    <a:lnTo>
                      <a:pt x="18" y="64"/>
                    </a:lnTo>
                    <a:lnTo>
                      <a:pt x="25" y="75"/>
                    </a:lnTo>
                    <a:lnTo>
                      <a:pt x="36" y="81"/>
                    </a:lnTo>
                    <a:lnTo>
                      <a:pt x="49" y="85"/>
                    </a:lnTo>
                    <a:lnTo>
                      <a:pt x="63" y="81"/>
                    </a:lnTo>
                    <a:lnTo>
                      <a:pt x="73" y="75"/>
                    </a:lnTo>
                    <a:lnTo>
                      <a:pt x="81" y="64"/>
                    </a:lnTo>
                    <a:lnTo>
                      <a:pt x="84" y="50"/>
                    </a:lnTo>
                    <a:lnTo>
                      <a:pt x="81" y="37"/>
                    </a:lnTo>
                    <a:lnTo>
                      <a:pt x="73" y="26"/>
                    </a:lnTo>
                    <a:lnTo>
                      <a:pt x="63" y="18"/>
                    </a:lnTo>
                    <a:lnTo>
                      <a:pt x="49" y="16"/>
                    </a:lnTo>
                    <a:close/>
                    <a:moveTo>
                      <a:pt x="49" y="0"/>
                    </a:moveTo>
                    <a:lnTo>
                      <a:pt x="68" y="4"/>
                    </a:lnTo>
                    <a:lnTo>
                      <a:pt x="85" y="16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7" y="64"/>
                    </a:lnTo>
                    <a:lnTo>
                      <a:pt x="91" y="77"/>
                    </a:lnTo>
                    <a:lnTo>
                      <a:pt x="91" y="78"/>
                    </a:lnTo>
                    <a:lnTo>
                      <a:pt x="122" y="109"/>
                    </a:lnTo>
                    <a:lnTo>
                      <a:pt x="124" y="113"/>
                    </a:lnTo>
                    <a:lnTo>
                      <a:pt x="125" y="116"/>
                    </a:lnTo>
                    <a:lnTo>
                      <a:pt x="124" y="120"/>
                    </a:lnTo>
                    <a:lnTo>
                      <a:pt x="122" y="123"/>
                    </a:lnTo>
                    <a:lnTo>
                      <a:pt x="119" y="126"/>
                    </a:lnTo>
                    <a:lnTo>
                      <a:pt x="115" y="127"/>
                    </a:lnTo>
                    <a:lnTo>
                      <a:pt x="111" y="126"/>
                    </a:lnTo>
                    <a:lnTo>
                      <a:pt x="107" y="123"/>
                    </a:lnTo>
                    <a:lnTo>
                      <a:pt x="77" y="93"/>
                    </a:lnTo>
                    <a:lnTo>
                      <a:pt x="76" y="92"/>
                    </a:lnTo>
                    <a:lnTo>
                      <a:pt x="64" y="98"/>
                    </a:lnTo>
                    <a:lnTo>
                      <a:pt x="49" y="101"/>
                    </a:lnTo>
                    <a:lnTo>
                      <a:pt x="30" y="97"/>
                    </a:lnTo>
                    <a:lnTo>
                      <a:pt x="14" y="85"/>
                    </a:lnTo>
                    <a:lnTo>
                      <a:pt x="4" y="69"/>
                    </a:lnTo>
                    <a:lnTo>
                      <a:pt x="0" y="50"/>
                    </a:lnTo>
                    <a:lnTo>
                      <a:pt x="4" y="31"/>
                    </a:lnTo>
                    <a:lnTo>
                      <a:pt x="14" y="16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Sļïḋé"/>
            <p:cNvGrpSpPr/>
            <p:nvPr/>
          </p:nvGrpSpPr>
          <p:grpSpPr>
            <a:xfrm>
              <a:off x="6414731" y="3037186"/>
              <a:ext cx="1548058" cy="1346811"/>
              <a:chOff x="6414731" y="3001614"/>
              <a:chExt cx="1548058" cy="1346811"/>
            </a:xfrm>
          </p:grpSpPr>
          <p:sp>
            <p:nvSpPr>
              <p:cNvPr id="30" name="ïṩḻîḍe"/>
              <p:cNvSpPr/>
              <p:nvPr/>
            </p:nvSpPr>
            <p:spPr>
              <a:xfrm>
                <a:off x="6414731" y="3001614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ľïḍê"/>
              <p:cNvSpPr/>
              <p:nvPr/>
            </p:nvSpPr>
            <p:spPr bwMode="auto">
              <a:xfrm>
                <a:off x="7080976" y="3495019"/>
                <a:ext cx="342439" cy="360000"/>
              </a:xfrm>
              <a:custGeom>
                <a:avLst/>
                <a:gdLst>
                  <a:gd name="T0" fmla="*/ 61 w 117"/>
                  <a:gd name="T1" fmla="*/ 38 h 123"/>
                  <a:gd name="T2" fmla="*/ 72 w 117"/>
                  <a:gd name="T3" fmla="*/ 43 h 123"/>
                  <a:gd name="T4" fmla="*/ 76 w 117"/>
                  <a:gd name="T5" fmla="*/ 47 h 123"/>
                  <a:gd name="T6" fmla="*/ 63 w 117"/>
                  <a:gd name="T7" fmla="*/ 62 h 123"/>
                  <a:gd name="T8" fmla="*/ 61 w 117"/>
                  <a:gd name="T9" fmla="*/ 59 h 123"/>
                  <a:gd name="T10" fmla="*/ 54 w 117"/>
                  <a:gd name="T11" fmla="*/ 57 h 123"/>
                  <a:gd name="T12" fmla="*/ 49 w 117"/>
                  <a:gd name="T13" fmla="*/ 59 h 123"/>
                  <a:gd name="T14" fmla="*/ 24 w 117"/>
                  <a:gd name="T15" fmla="*/ 83 h 123"/>
                  <a:gd name="T16" fmla="*/ 20 w 117"/>
                  <a:gd name="T17" fmla="*/ 88 h 123"/>
                  <a:gd name="T18" fmla="*/ 20 w 117"/>
                  <a:gd name="T19" fmla="*/ 94 h 123"/>
                  <a:gd name="T20" fmla="*/ 24 w 117"/>
                  <a:gd name="T21" fmla="*/ 100 h 123"/>
                  <a:gd name="T22" fmla="*/ 27 w 117"/>
                  <a:gd name="T23" fmla="*/ 102 h 123"/>
                  <a:gd name="T24" fmla="*/ 33 w 117"/>
                  <a:gd name="T25" fmla="*/ 104 h 123"/>
                  <a:gd name="T26" fmla="*/ 38 w 117"/>
                  <a:gd name="T27" fmla="*/ 102 h 123"/>
                  <a:gd name="T28" fmla="*/ 51 w 117"/>
                  <a:gd name="T29" fmla="*/ 91 h 123"/>
                  <a:gd name="T30" fmla="*/ 58 w 117"/>
                  <a:gd name="T31" fmla="*/ 88 h 123"/>
                  <a:gd name="T32" fmla="*/ 65 w 117"/>
                  <a:gd name="T33" fmla="*/ 91 h 123"/>
                  <a:gd name="T34" fmla="*/ 67 w 117"/>
                  <a:gd name="T35" fmla="*/ 97 h 123"/>
                  <a:gd name="T36" fmla="*/ 65 w 117"/>
                  <a:gd name="T37" fmla="*/ 104 h 123"/>
                  <a:gd name="T38" fmla="*/ 45 w 117"/>
                  <a:gd name="T39" fmla="*/ 121 h 123"/>
                  <a:gd name="T40" fmla="*/ 33 w 117"/>
                  <a:gd name="T41" fmla="*/ 123 h 123"/>
                  <a:gd name="T42" fmla="*/ 11 w 117"/>
                  <a:gd name="T43" fmla="*/ 114 h 123"/>
                  <a:gd name="T44" fmla="*/ 3 w 117"/>
                  <a:gd name="T45" fmla="*/ 102 h 123"/>
                  <a:gd name="T46" fmla="*/ 3 w 117"/>
                  <a:gd name="T47" fmla="*/ 79 h 123"/>
                  <a:gd name="T48" fmla="*/ 32 w 117"/>
                  <a:gd name="T49" fmla="*/ 47 h 123"/>
                  <a:gd name="T50" fmla="*/ 54 w 117"/>
                  <a:gd name="T51" fmla="*/ 38 h 123"/>
                  <a:gd name="T52" fmla="*/ 97 w 117"/>
                  <a:gd name="T53" fmla="*/ 3 h 123"/>
                  <a:gd name="T54" fmla="*/ 108 w 117"/>
                  <a:gd name="T55" fmla="*/ 9 h 123"/>
                  <a:gd name="T56" fmla="*/ 117 w 117"/>
                  <a:gd name="T57" fmla="*/ 32 h 123"/>
                  <a:gd name="T58" fmla="*/ 108 w 117"/>
                  <a:gd name="T59" fmla="*/ 54 h 123"/>
                  <a:gd name="T60" fmla="*/ 75 w 117"/>
                  <a:gd name="T61" fmla="*/ 83 h 123"/>
                  <a:gd name="T62" fmla="*/ 63 w 117"/>
                  <a:gd name="T63" fmla="*/ 85 h 123"/>
                  <a:gd name="T64" fmla="*/ 42 w 117"/>
                  <a:gd name="T65" fmla="*/ 76 h 123"/>
                  <a:gd name="T66" fmla="*/ 54 w 117"/>
                  <a:gd name="T67" fmla="*/ 62 h 123"/>
                  <a:gd name="T68" fmla="*/ 58 w 117"/>
                  <a:gd name="T69" fmla="*/ 64 h 123"/>
                  <a:gd name="T70" fmla="*/ 63 w 117"/>
                  <a:gd name="T71" fmla="*/ 66 h 123"/>
                  <a:gd name="T72" fmla="*/ 70 w 117"/>
                  <a:gd name="T73" fmla="*/ 64 h 123"/>
                  <a:gd name="T74" fmla="*/ 95 w 117"/>
                  <a:gd name="T75" fmla="*/ 41 h 123"/>
                  <a:gd name="T76" fmla="*/ 97 w 117"/>
                  <a:gd name="T77" fmla="*/ 36 h 123"/>
                  <a:gd name="T78" fmla="*/ 97 w 117"/>
                  <a:gd name="T79" fmla="*/ 29 h 123"/>
                  <a:gd name="T80" fmla="*/ 95 w 117"/>
                  <a:gd name="T81" fmla="*/ 24 h 123"/>
                  <a:gd name="T82" fmla="*/ 91 w 117"/>
                  <a:gd name="T83" fmla="*/ 21 h 123"/>
                  <a:gd name="T84" fmla="*/ 86 w 117"/>
                  <a:gd name="T85" fmla="*/ 19 h 123"/>
                  <a:gd name="T86" fmla="*/ 79 w 117"/>
                  <a:gd name="T87" fmla="*/ 21 h 123"/>
                  <a:gd name="T88" fmla="*/ 67 w 117"/>
                  <a:gd name="T89" fmla="*/ 32 h 123"/>
                  <a:gd name="T90" fmla="*/ 61 w 117"/>
                  <a:gd name="T91" fmla="*/ 34 h 123"/>
                  <a:gd name="T92" fmla="*/ 54 w 117"/>
                  <a:gd name="T93" fmla="*/ 32 h 123"/>
                  <a:gd name="T94" fmla="*/ 51 w 117"/>
                  <a:gd name="T95" fmla="*/ 25 h 123"/>
                  <a:gd name="T96" fmla="*/ 54 w 117"/>
                  <a:gd name="T97" fmla="*/ 19 h 123"/>
                  <a:gd name="T98" fmla="*/ 74 w 117"/>
                  <a:gd name="T99" fmla="*/ 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7" h="123">
                    <a:moveTo>
                      <a:pt x="54" y="38"/>
                    </a:moveTo>
                    <a:lnTo>
                      <a:pt x="61" y="38"/>
                    </a:lnTo>
                    <a:lnTo>
                      <a:pt x="66" y="41"/>
                    </a:lnTo>
                    <a:lnTo>
                      <a:pt x="72" y="43"/>
                    </a:lnTo>
                    <a:lnTo>
                      <a:pt x="75" y="45"/>
                    </a:lnTo>
                    <a:lnTo>
                      <a:pt x="76" y="47"/>
                    </a:lnTo>
                    <a:lnTo>
                      <a:pt x="78" y="47"/>
                    </a:lnTo>
                    <a:lnTo>
                      <a:pt x="63" y="62"/>
                    </a:lnTo>
                    <a:lnTo>
                      <a:pt x="62" y="60"/>
                    </a:lnTo>
                    <a:lnTo>
                      <a:pt x="61" y="59"/>
                    </a:lnTo>
                    <a:lnTo>
                      <a:pt x="57" y="58"/>
                    </a:lnTo>
                    <a:lnTo>
                      <a:pt x="54" y="57"/>
                    </a:lnTo>
                    <a:lnTo>
                      <a:pt x="51" y="58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24" y="83"/>
                    </a:lnTo>
                    <a:lnTo>
                      <a:pt x="21" y="85"/>
                    </a:lnTo>
                    <a:lnTo>
                      <a:pt x="20" y="88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1" y="97"/>
                    </a:lnTo>
                    <a:lnTo>
                      <a:pt x="24" y="100"/>
                    </a:lnTo>
                    <a:lnTo>
                      <a:pt x="24" y="100"/>
                    </a:lnTo>
                    <a:lnTo>
                      <a:pt x="27" y="102"/>
                    </a:lnTo>
                    <a:lnTo>
                      <a:pt x="31" y="104"/>
                    </a:lnTo>
                    <a:lnTo>
                      <a:pt x="33" y="104"/>
                    </a:lnTo>
                    <a:lnTo>
                      <a:pt x="36" y="104"/>
                    </a:lnTo>
                    <a:lnTo>
                      <a:pt x="38" y="102"/>
                    </a:lnTo>
                    <a:lnTo>
                      <a:pt x="41" y="100"/>
                    </a:lnTo>
                    <a:lnTo>
                      <a:pt x="51" y="91"/>
                    </a:lnTo>
                    <a:lnTo>
                      <a:pt x="54" y="89"/>
                    </a:lnTo>
                    <a:lnTo>
                      <a:pt x="58" y="88"/>
                    </a:lnTo>
                    <a:lnTo>
                      <a:pt x="61" y="89"/>
                    </a:lnTo>
                    <a:lnTo>
                      <a:pt x="65" y="91"/>
                    </a:lnTo>
                    <a:lnTo>
                      <a:pt x="66" y="94"/>
                    </a:lnTo>
                    <a:lnTo>
                      <a:pt x="67" y="97"/>
                    </a:lnTo>
                    <a:lnTo>
                      <a:pt x="66" y="101"/>
                    </a:lnTo>
                    <a:lnTo>
                      <a:pt x="65" y="104"/>
                    </a:lnTo>
                    <a:lnTo>
                      <a:pt x="55" y="114"/>
                    </a:lnTo>
                    <a:lnTo>
                      <a:pt x="45" y="121"/>
                    </a:lnTo>
                    <a:lnTo>
                      <a:pt x="33" y="123"/>
                    </a:lnTo>
                    <a:lnTo>
                      <a:pt x="33" y="123"/>
                    </a:lnTo>
                    <a:lnTo>
                      <a:pt x="21" y="121"/>
                    </a:lnTo>
                    <a:lnTo>
                      <a:pt x="11" y="114"/>
                    </a:lnTo>
                    <a:lnTo>
                      <a:pt x="10" y="113"/>
                    </a:lnTo>
                    <a:lnTo>
                      <a:pt x="3" y="102"/>
                    </a:lnTo>
                    <a:lnTo>
                      <a:pt x="0" y="91"/>
                    </a:lnTo>
                    <a:lnTo>
                      <a:pt x="3" y="79"/>
                    </a:lnTo>
                    <a:lnTo>
                      <a:pt x="10" y="70"/>
                    </a:lnTo>
                    <a:lnTo>
                      <a:pt x="32" y="47"/>
                    </a:lnTo>
                    <a:lnTo>
                      <a:pt x="42" y="40"/>
                    </a:lnTo>
                    <a:lnTo>
                      <a:pt x="54" y="38"/>
                    </a:lnTo>
                    <a:close/>
                    <a:moveTo>
                      <a:pt x="86" y="0"/>
                    </a:moveTo>
                    <a:lnTo>
                      <a:pt x="97" y="3"/>
                    </a:lnTo>
                    <a:lnTo>
                      <a:pt x="107" y="9"/>
                    </a:lnTo>
                    <a:lnTo>
                      <a:pt x="108" y="9"/>
                    </a:lnTo>
                    <a:lnTo>
                      <a:pt x="114" y="20"/>
                    </a:lnTo>
                    <a:lnTo>
                      <a:pt x="117" y="32"/>
                    </a:lnTo>
                    <a:lnTo>
                      <a:pt x="114" y="43"/>
                    </a:lnTo>
                    <a:lnTo>
                      <a:pt x="108" y="54"/>
                    </a:lnTo>
                    <a:lnTo>
                      <a:pt x="86" y="76"/>
                    </a:lnTo>
                    <a:lnTo>
                      <a:pt x="75" y="83"/>
                    </a:lnTo>
                    <a:lnTo>
                      <a:pt x="63" y="85"/>
                    </a:lnTo>
                    <a:lnTo>
                      <a:pt x="63" y="85"/>
                    </a:lnTo>
                    <a:lnTo>
                      <a:pt x="51" y="83"/>
                    </a:lnTo>
                    <a:lnTo>
                      <a:pt x="42" y="76"/>
                    </a:lnTo>
                    <a:lnTo>
                      <a:pt x="41" y="75"/>
                    </a:lnTo>
                    <a:lnTo>
                      <a:pt x="54" y="62"/>
                    </a:lnTo>
                    <a:lnTo>
                      <a:pt x="55" y="63"/>
                    </a:lnTo>
                    <a:lnTo>
                      <a:pt x="58" y="64"/>
                    </a:lnTo>
                    <a:lnTo>
                      <a:pt x="61" y="66"/>
                    </a:lnTo>
                    <a:lnTo>
                      <a:pt x="63" y="66"/>
                    </a:lnTo>
                    <a:lnTo>
                      <a:pt x="67" y="66"/>
                    </a:lnTo>
                    <a:lnTo>
                      <a:pt x="70" y="64"/>
                    </a:lnTo>
                    <a:lnTo>
                      <a:pt x="72" y="63"/>
                    </a:lnTo>
                    <a:lnTo>
                      <a:pt x="95" y="41"/>
                    </a:lnTo>
                    <a:lnTo>
                      <a:pt x="96" y="38"/>
                    </a:lnTo>
                    <a:lnTo>
                      <a:pt x="97" y="36"/>
                    </a:lnTo>
                    <a:lnTo>
                      <a:pt x="97" y="32"/>
                    </a:lnTo>
                    <a:lnTo>
                      <a:pt x="97" y="29"/>
                    </a:lnTo>
                    <a:lnTo>
                      <a:pt x="96" y="26"/>
                    </a:lnTo>
                    <a:lnTo>
                      <a:pt x="95" y="24"/>
                    </a:lnTo>
                    <a:lnTo>
                      <a:pt x="93" y="22"/>
                    </a:lnTo>
                    <a:lnTo>
                      <a:pt x="91" y="21"/>
                    </a:lnTo>
                    <a:lnTo>
                      <a:pt x="88" y="20"/>
                    </a:lnTo>
                    <a:lnTo>
                      <a:pt x="86" y="19"/>
                    </a:lnTo>
                    <a:lnTo>
                      <a:pt x="82" y="20"/>
                    </a:lnTo>
                    <a:lnTo>
                      <a:pt x="79" y="21"/>
                    </a:lnTo>
                    <a:lnTo>
                      <a:pt x="76" y="22"/>
                    </a:lnTo>
                    <a:lnTo>
                      <a:pt x="67" y="32"/>
                    </a:lnTo>
                    <a:lnTo>
                      <a:pt x="65" y="34"/>
                    </a:lnTo>
                    <a:lnTo>
                      <a:pt x="61" y="34"/>
                    </a:lnTo>
                    <a:lnTo>
                      <a:pt x="57" y="34"/>
                    </a:lnTo>
                    <a:lnTo>
                      <a:pt x="54" y="32"/>
                    </a:lnTo>
                    <a:lnTo>
                      <a:pt x="51" y="29"/>
                    </a:lnTo>
                    <a:lnTo>
                      <a:pt x="51" y="25"/>
                    </a:lnTo>
                    <a:lnTo>
                      <a:pt x="51" y="21"/>
                    </a:lnTo>
                    <a:lnTo>
                      <a:pt x="54" y="19"/>
                    </a:lnTo>
                    <a:lnTo>
                      <a:pt x="63" y="9"/>
                    </a:lnTo>
                    <a:lnTo>
                      <a:pt x="74" y="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š1iḋe"/>
            <p:cNvGrpSpPr/>
            <p:nvPr/>
          </p:nvGrpSpPr>
          <p:grpSpPr>
            <a:xfrm>
              <a:off x="5073191" y="3803780"/>
              <a:ext cx="1548058" cy="1346811"/>
              <a:chOff x="5073191" y="3768208"/>
              <a:chExt cx="1548058" cy="1346811"/>
            </a:xfrm>
          </p:grpSpPr>
          <p:sp>
            <p:nvSpPr>
              <p:cNvPr id="28" name="íṩľîḓé"/>
              <p:cNvSpPr/>
              <p:nvPr/>
            </p:nvSpPr>
            <p:spPr>
              <a:xfrm>
                <a:off x="5073191" y="3768208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3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şlíďê"/>
              <p:cNvSpPr/>
              <p:nvPr/>
            </p:nvSpPr>
            <p:spPr bwMode="auto">
              <a:xfrm>
                <a:off x="5659657" y="4229166"/>
                <a:ext cx="280630" cy="360000"/>
              </a:xfrm>
              <a:custGeom>
                <a:avLst/>
                <a:gdLst>
                  <a:gd name="T0" fmla="*/ 49 w 99"/>
                  <a:gd name="T1" fmla="*/ 17 h 127"/>
                  <a:gd name="T2" fmla="*/ 36 w 99"/>
                  <a:gd name="T3" fmla="*/ 21 h 127"/>
                  <a:gd name="T4" fmla="*/ 26 w 99"/>
                  <a:gd name="T5" fmla="*/ 31 h 127"/>
                  <a:gd name="T6" fmla="*/ 22 w 99"/>
                  <a:gd name="T7" fmla="*/ 46 h 127"/>
                  <a:gd name="T8" fmla="*/ 26 w 99"/>
                  <a:gd name="T9" fmla="*/ 60 h 127"/>
                  <a:gd name="T10" fmla="*/ 36 w 99"/>
                  <a:gd name="T11" fmla="*/ 69 h 127"/>
                  <a:gd name="T12" fmla="*/ 49 w 99"/>
                  <a:gd name="T13" fmla="*/ 73 h 127"/>
                  <a:gd name="T14" fmla="*/ 64 w 99"/>
                  <a:gd name="T15" fmla="*/ 69 h 127"/>
                  <a:gd name="T16" fmla="*/ 74 w 99"/>
                  <a:gd name="T17" fmla="*/ 60 h 127"/>
                  <a:gd name="T18" fmla="*/ 78 w 99"/>
                  <a:gd name="T19" fmla="*/ 46 h 127"/>
                  <a:gd name="T20" fmla="*/ 74 w 99"/>
                  <a:gd name="T21" fmla="*/ 31 h 127"/>
                  <a:gd name="T22" fmla="*/ 64 w 99"/>
                  <a:gd name="T23" fmla="*/ 21 h 127"/>
                  <a:gd name="T24" fmla="*/ 49 w 99"/>
                  <a:gd name="T25" fmla="*/ 17 h 127"/>
                  <a:gd name="T26" fmla="*/ 49 w 99"/>
                  <a:gd name="T27" fmla="*/ 0 h 127"/>
                  <a:gd name="T28" fmla="*/ 69 w 99"/>
                  <a:gd name="T29" fmla="*/ 4 h 127"/>
                  <a:gd name="T30" fmla="*/ 85 w 99"/>
                  <a:gd name="T31" fmla="*/ 14 h 127"/>
                  <a:gd name="T32" fmla="*/ 95 w 99"/>
                  <a:gd name="T33" fmla="*/ 30 h 127"/>
                  <a:gd name="T34" fmla="*/ 99 w 99"/>
                  <a:gd name="T35" fmla="*/ 50 h 127"/>
                  <a:gd name="T36" fmla="*/ 99 w 99"/>
                  <a:gd name="T37" fmla="*/ 55 h 127"/>
                  <a:gd name="T38" fmla="*/ 97 w 99"/>
                  <a:gd name="T39" fmla="*/ 72 h 127"/>
                  <a:gd name="T40" fmla="*/ 89 w 99"/>
                  <a:gd name="T41" fmla="*/ 89 h 127"/>
                  <a:gd name="T42" fmla="*/ 80 w 99"/>
                  <a:gd name="T43" fmla="*/ 102 h 127"/>
                  <a:gd name="T44" fmla="*/ 69 w 99"/>
                  <a:gd name="T45" fmla="*/ 113 h 127"/>
                  <a:gd name="T46" fmla="*/ 60 w 99"/>
                  <a:gd name="T47" fmla="*/ 120 h 127"/>
                  <a:gd name="T48" fmla="*/ 53 w 99"/>
                  <a:gd name="T49" fmla="*/ 126 h 127"/>
                  <a:gd name="T50" fmla="*/ 51 w 99"/>
                  <a:gd name="T51" fmla="*/ 127 h 127"/>
                  <a:gd name="T52" fmla="*/ 48 w 99"/>
                  <a:gd name="T53" fmla="*/ 126 h 127"/>
                  <a:gd name="T54" fmla="*/ 43 w 99"/>
                  <a:gd name="T55" fmla="*/ 122 h 127"/>
                  <a:gd name="T56" fmla="*/ 34 w 99"/>
                  <a:gd name="T57" fmla="*/ 115 h 127"/>
                  <a:gd name="T58" fmla="*/ 25 w 99"/>
                  <a:gd name="T59" fmla="*/ 106 h 127"/>
                  <a:gd name="T60" fmla="*/ 15 w 99"/>
                  <a:gd name="T61" fmla="*/ 94 h 127"/>
                  <a:gd name="T62" fmla="*/ 8 w 99"/>
                  <a:gd name="T63" fmla="*/ 80 h 127"/>
                  <a:gd name="T64" fmla="*/ 2 w 99"/>
                  <a:gd name="T65" fmla="*/ 65 h 127"/>
                  <a:gd name="T66" fmla="*/ 1 w 99"/>
                  <a:gd name="T67" fmla="*/ 58 h 127"/>
                  <a:gd name="T68" fmla="*/ 0 w 99"/>
                  <a:gd name="T69" fmla="*/ 50 h 127"/>
                  <a:gd name="T70" fmla="*/ 4 w 99"/>
                  <a:gd name="T71" fmla="*/ 30 h 127"/>
                  <a:gd name="T72" fmla="*/ 14 w 99"/>
                  <a:gd name="T73" fmla="*/ 14 h 127"/>
                  <a:gd name="T74" fmla="*/ 30 w 99"/>
                  <a:gd name="T75" fmla="*/ 4 h 127"/>
                  <a:gd name="T76" fmla="*/ 49 w 99"/>
                  <a:gd name="T77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127">
                    <a:moveTo>
                      <a:pt x="49" y="17"/>
                    </a:moveTo>
                    <a:lnTo>
                      <a:pt x="36" y="21"/>
                    </a:lnTo>
                    <a:lnTo>
                      <a:pt x="26" y="31"/>
                    </a:lnTo>
                    <a:lnTo>
                      <a:pt x="22" y="46"/>
                    </a:lnTo>
                    <a:lnTo>
                      <a:pt x="26" y="60"/>
                    </a:lnTo>
                    <a:lnTo>
                      <a:pt x="36" y="69"/>
                    </a:lnTo>
                    <a:lnTo>
                      <a:pt x="49" y="73"/>
                    </a:lnTo>
                    <a:lnTo>
                      <a:pt x="64" y="69"/>
                    </a:lnTo>
                    <a:lnTo>
                      <a:pt x="74" y="60"/>
                    </a:lnTo>
                    <a:lnTo>
                      <a:pt x="78" y="46"/>
                    </a:lnTo>
                    <a:lnTo>
                      <a:pt x="74" y="31"/>
                    </a:lnTo>
                    <a:lnTo>
                      <a:pt x="64" y="21"/>
                    </a:lnTo>
                    <a:lnTo>
                      <a:pt x="49" y="17"/>
                    </a:lnTo>
                    <a:close/>
                    <a:moveTo>
                      <a:pt x="49" y="0"/>
                    </a:moveTo>
                    <a:lnTo>
                      <a:pt x="69" y="4"/>
                    </a:lnTo>
                    <a:lnTo>
                      <a:pt x="85" y="14"/>
                    </a:lnTo>
                    <a:lnTo>
                      <a:pt x="95" y="30"/>
                    </a:lnTo>
                    <a:lnTo>
                      <a:pt x="99" y="50"/>
                    </a:lnTo>
                    <a:lnTo>
                      <a:pt x="99" y="55"/>
                    </a:lnTo>
                    <a:lnTo>
                      <a:pt x="97" y="72"/>
                    </a:lnTo>
                    <a:lnTo>
                      <a:pt x="89" y="89"/>
                    </a:lnTo>
                    <a:lnTo>
                      <a:pt x="80" y="102"/>
                    </a:lnTo>
                    <a:lnTo>
                      <a:pt x="69" y="113"/>
                    </a:lnTo>
                    <a:lnTo>
                      <a:pt x="60" y="120"/>
                    </a:lnTo>
                    <a:lnTo>
                      <a:pt x="53" y="126"/>
                    </a:lnTo>
                    <a:lnTo>
                      <a:pt x="51" y="127"/>
                    </a:lnTo>
                    <a:lnTo>
                      <a:pt x="48" y="126"/>
                    </a:lnTo>
                    <a:lnTo>
                      <a:pt x="43" y="122"/>
                    </a:lnTo>
                    <a:lnTo>
                      <a:pt x="34" y="115"/>
                    </a:lnTo>
                    <a:lnTo>
                      <a:pt x="25" y="106"/>
                    </a:lnTo>
                    <a:lnTo>
                      <a:pt x="15" y="94"/>
                    </a:lnTo>
                    <a:lnTo>
                      <a:pt x="8" y="80"/>
                    </a:lnTo>
                    <a:lnTo>
                      <a:pt x="2" y="65"/>
                    </a:lnTo>
                    <a:lnTo>
                      <a:pt x="1" y="58"/>
                    </a:lnTo>
                    <a:lnTo>
                      <a:pt x="0" y="50"/>
                    </a:lnTo>
                    <a:lnTo>
                      <a:pt x="4" y="30"/>
                    </a:lnTo>
                    <a:lnTo>
                      <a:pt x="14" y="14"/>
                    </a:lnTo>
                    <a:lnTo>
                      <a:pt x="30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slîḋè"/>
            <p:cNvGrpSpPr/>
            <p:nvPr/>
          </p:nvGrpSpPr>
          <p:grpSpPr>
            <a:xfrm>
              <a:off x="5073191" y="2270591"/>
              <a:ext cx="1548058" cy="1346811"/>
              <a:chOff x="5073191" y="2235019"/>
              <a:chExt cx="1548058" cy="1346811"/>
            </a:xfrm>
          </p:grpSpPr>
          <p:sp>
            <p:nvSpPr>
              <p:cNvPr id="26" name="išľïḋê"/>
              <p:cNvSpPr/>
              <p:nvPr/>
            </p:nvSpPr>
            <p:spPr>
              <a:xfrm>
                <a:off x="5073191" y="2235019"/>
                <a:ext cx="1548058" cy="134681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ṡḷîdé"/>
              <p:cNvSpPr/>
              <p:nvPr/>
            </p:nvSpPr>
            <p:spPr bwMode="auto">
              <a:xfrm>
                <a:off x="5659657" y="2728424"/>
                <a:ext cx="375125" cy="360000"/>
              </a:xfrm>
              <a:custGeom>
                <a:avLst/>
                <a:gdLst>
                  <a:gd name="T0" fmla="*/ 61 w 124"/>
                  <a:gd name="T1" fmla="*/ 0 h 119"/>
                  <a:gd name="T2" fmla="*/ 82 w 124"/>
                  <a:gd name="T3" fmla="*/ 38 h 119"/>
                  <a:gd name="T4" fmla="*/ 124 w 124"/>
                  <a:gd name="T5" fmla="*/ 45 h 119"/>
                  <a:gd name="T6" fmla="*/ 95 w 124"/>
                  <a:gd name="T7" fmla="*/ 77 h 119"/>
                  <a:gd name="T8" fmla="*/ 101 w 124"/>
                  <a:gd name="T9" fmla="*/ 119 h 119"/>
                  <a:gd name="T10" fmla="*/ 61 w 124"/>
                  <a:gd name="T11" fmla="*/ 100 h 119"/>
                  <a:gd name="T12" fmla="*/ 23 w 124"/>
                  <a:gd name="T13" fmla="*/ 119 h 119"/>
                  <a:gd name="T14" fmla="*/ 29 w 124"/>
                  <a:gd name="T15" fmla="*/ 77 h 119"/>
                  <a:gd name="T16" fmla="*/ 0 w 124"/>
                  <a:gd name="T17" fmla="*/ 45 h 119"/>
                  <a:gd name="T18" fmla="*/ 42 w 124"/>
                  <a:gd name="T19" fmla="*/ 38 h 119"/>
                  <a:gd name="T20" fmla="*/ 61 w 124"/>
                  <a:gd name="T2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19">
                    <a:moveTo>
                      <a:pt x="61" y="0"/>
                    </a:moveTo>
                    <a:lnTo>
                      <a:pt x="82" y="38"/>
                    </a:lnTo>
                    <a:lnTo>
                      <a:pt x="124" y="45"/>
                    </a:lnTo>
                    <a:lnTo>
                      <a:pt x="95" y="77"/>
                    </a:lnTo>
                    <a:lnTo>
                      <a:pt x="101" y="119"/>
                    </a:lnTo>
                    <a:lnTo>
                      <a:pt x="61" y="100"/>
                    </a:lnTo>
                    <a:lnTo>
                      <a:pt x="23" y="119"/>
                    </a:lnTo>
                    <a:lnTo>
                      <a:pt x="29" y="77"/>
                    </a:lnTo>
                    <a:lnTo>
                      <a:pt x="0" y="45"/>
                    </a:lnTo>
                    <a:lnTo>
                      <a:pt x="42" y="3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肘形连接符 9"/>
            <p:cNvCxnSpPr/>
            <p:nvPr/>
          </p:nvCxnSpPr>
          <p:spPr>
            <a:xfrm rot="10800000" flipH="1" flipV="1">
              <a:off x="2674264" y="1886951"/>
              <a:ext cx="2735629" cy="383639"/>
            </a:xfrm>
            <a:prstGeom prst="bentConnector4">
              <a:avLst>
                <a:gd name="adj1" fmla="val -8356"/>
                <a:gd name="adj2" fmla="val -163881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7962789" y="2099905"/>
              <a:ext cx="1622818" cy="1610687"/>
            </a:xfrm>
            <a:prstGeom prst="bentConnector3">
              <a:avLst>
                <a:gd name="adj1" fmla="val 114087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>
              <a:off x="6621249" y="4477186"/>
              <a:ext cx="2964358" cy="673405"/>
            </a:xfrm>
            <a:prstGeom prst="bentConnector3">
              <a:avLst>
                <a:gd name="adj1" fmla="val 107712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0800000" flipH="1">
              <a:off x="2606394" y="3710593"/>
              <a:ext cx="1125255" cy="1759237"/>
            </a:xfrm>
            <a:prstGeom prst="bentConnector3">
              <a:avLst>
                <a:gd name="adj1" fmla="val -20315"/>
              </a:avLst>
            </a:prstGeom>
            <a:ln w="3175">
              <a:solidFill>
                <a:schemeClr val="tx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íṡ1íḓ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640237" y="1477946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Purpose</a:t>
              </a:r>
              <a:endParaRPr lang="en-US" altLang="zh-CN" sz="1800" b="1" dirty="0"/>
            </a:p>
          </p:txBody>
        </p:sp>
        <p:sp>
          <p:nvSpPr>
            <p:cNvPr id="23" name="îṥļi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2640238" y="509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/>
                <a:t>Objective</a:t>
              </a:r>
              <a:endParaRPr lang="en-US" altLang="zh-CN" sz="1800" b="1" dirty="0"/>
            </a:p>
          </p:txBody>
        </p:sp>
        <p:sp>
          <p:nvSpPr>
            <p:cNvPr id="21" name="ïŝľî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24060" y="170695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b="1" dirty="0"/>
                <a:t>Background</a:t>
              </a:r>
              <a:endParaRPr lang="en-US" altLang="zh-CN" sz="1800" b="1" dirty="0"/>
            </a:p>
          </p:txBody>
        </p:sp>
        <p:sp>
          <p:nvSpPr>
            <p:cNvPr id="19" name="îš1î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7424060" y="4766951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Cost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iSļiḍê">
            <a:extLst>
              <a:ext uri="{FF2B5EF4-FFF2-40B4-BE49-F238E27FC236}">
                <a16:creationId xmlns:a16="http://schemas.microsoft.com/office/drawing/2014/main" id="{B4C7E63E-CA40-43E7-AAD8-7DF139A2F29C}"/>
              </a:ext>
            </a:extLst>
          </p:cNvPr>
          <p:cNvSpPr/>
          <p:nvPr/>
        </p:nvSpPr>
        <p:spPr bwMode="auto">
          <a:xfrm>
            <a:off x="7892249" y="5243780"/>
            <a:ext cx="1912152" cy="71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400" dirty="0"/>
              <a:t>Sale price $100,000</a:t>
            </a:r>
          </a:p>
          <a:p>
            <a:pPr algn="r">
              <a:lnSpc>
                <a:spcPct val="130000"/>
              </a:lnSpc>
            </a:pPr>
            <a:r>
              <a:rPr lang="en-US" altLang="zh-CN" sz="1400" dirty="0"/>
              <a:t>Budget $191,000,000</a:t>
            </a:r>
          </a:p>
        </p:txBody>
      </p:sp>
    </p:spTree>
    <p:extLst>
      <p:ext uri="{BB962C8B-B14F-4D97-AF65-F5344CB8AC3E}">
        <p14:creationId xmlns:p14="http://schemas.microsoft.com/office/powerpoint/2010/main" val="8544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00256" y="1160780"/>
            <a:ext cx="9689327" cy="4772151"/>
            <a:chOff x="2166497" y="1404000"/>
            <a:chExt cx="8806414" cy="4337302"/>
          </a:xfrm>
        </p:grpSpPr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Concept Model</a:t>
              </a: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Manufacture</a:t>
              </a: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Delivery</a:t>
              </a: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Sale</a:t>
              </a: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6" name="íṥľîdè">
            <a:extLst>
              <a:ext uri="{FF2B5EF4-FFF2-40B4-BE49-F238E27FC236}">
                <a16:creationId xmlns:a16="http://schemas.microsoft.com/office/drawing/2014/main" id="{00AE8B6A-47B1-46B6-8037-AF73930C244E}"/>
              </a:ext>
            </a:extLst>
          </p:cNvPr>
          <p:cNvSpPr txBox="1"/>
          <p:nvPr/>
        </p:nvSpPr>
        <p:spPr bwMode="auto">
          <a:xfrm>
            <a:off x="1671893" y="2988884"/>
            <a:ext cx="2055320" cy="81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/>
              <a:t>10 million dollars</a:t>
            </a:r>
          </a:p>
          <a:p>
            <a:pPr algn="ctr">
              <a:spcBef>
                <a:spcPct val="0"/>
              </a:spcBef>
            </a:pPr>
            <a:endParaRPr lang="en-US" altLang="zh-CN" b="1" dirty="0"/>
          </a:p>
          <a:p>
            <a:pPr algn="ctr">
              <a:spcBef>
                <a:spcPct val="0"/>
              </a:spcBef>
            </a:pPr>
            <a:r>
              <a:rPr lang="en-US" altLang="zh-CN" b="1" dirty="0"/>
              <a:t>Completed by 2025</a:t>
            </a:r>
            <a:endParaRPr lang="en-US" altLang="zh-CN" sz="1800" b="1" dirty="0"/>
          </a:p>
        </p:txBody>
      </p:sp>
      <p:sp>
        <p:nvSpPr>
          <p:cNvPr id="47" name="iSļîḋe">
            <a:extLst>
              <a:ext uri="{FF2B5EF4-FFF2-40B4-BE49-F238E27FC236}">
                <a16:creationId xmlns:a16="http://schemas.microsoft.com/office/drawing/2014/main" id="{D9085945-C5E3-410C-8652-3479F8EB59C6}"/>
              </a:ext>
            </a:extLst>
          </p:cNvPr>
          <p:cNvSpPr/>
          <p:nvPr/>
        </p:nvSpPr>
        <p:spPr bwMode="auto">
          <a:xfrm>
            <a:off x="1705491" y="3947284"/>
            <a:ext cx="2055320" cy="125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300" b="1" dirty="0"/>
              <a:t>Professional research team</a:t>
            </a:r>
          </a:p>
          <a:p>
            <a:pPr algn="ctr">
              <a:lnSpc>
                <a:spcPct val="130000"/>
              </a:lnSpc>
            </a:pPr>
            <a:r>
              <a:rPr lang="en-US" altLang="zh-CN" sz="1100" b="1" dirty="0"/>
              <a:t>&amp;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Numerical simulation technology</a:t>
            </a:r>
          </a:p>
        </p:txBody>
      </p:sp>
      <p:sp>
        <p:nvSpPr>
          <p:cNvPr id="48" name="íṥľîdè">
            <a:extLst>
              <a:ext uri="{FF2B5EF4-FFF2-40B4-BE49-F238E27FC236}">
                <a16:creationId xmlns:a16="http://schemas.microsoft.com/office/drawing/2014/main" id="{6AFE998C-660B-40B7-B804-414CCCACF1C4}"/>
              </a:ext>
            </a:extLst>
          </p:cNvPr>
          <p:cNvSpPr txBox="1"/>
          <p:nvPr/>
        </p:nvSpPr>
        <p:spPr bwMode="auto">
          <a:xfrm>
            <a:off x="3704934" y="2583696"/>
            <a:ext cx="2055320" cy="81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/>
              <a:t>100 million dollars</a:t>
            </a:r>
          </a:p>
          <a:p>
            <a:pPr algn="ctr">
              <a:spcBef>
                <a:spcPct val="0"/>
              </a:spcBef>
            </a:pPr>
            <a:endParaRPr lang="en-US" altLang="zh-CN" b="1" dirty="0"/>
          </a:p>
          <a:p>
            <a:pPr algn="ctr">
              <a:spcBef>
                <a:spcPct val="0"/>
              </a:spcBef>
            </a:pPr>
            <a:r>
              <a:rPr lang="en-US" altLang="zh-CN" b="1" dirty="0"/>
              <a:t>Completed by 2030</a:t>
            </a:r>
            <a:endParaRPr lang="en-US" altLang="zh-CN" sz="1800" b="1" dirty="0"/>
          </a:p>
        </p:txBody>
      </p:sp>
      <p:sp>
        <p:nvSpPr>
          <p:cNvPr id="49" name="iSļîḋe">
            <a:extLst>
              <a:ext uri="{FF2B5EF4-FFF2-40B4-BE49-F238E27FC236}">
                <a16:creationId xmlns:a16="http://schemas.microsoft.com/office/drawing/2014/main" id="{E03138D8-C778-4AB5-9A8D-36D3BA1721F7}"/>
              </a:ext>
            </a:extLst>
          </p:cNvPr>
          <p:cNvSpPr/>
          <p:nvPr/>
        </p:nvSpPr>
        <p:spPr bwMode="auto">
          <a:xfrm>
            <a:off x="3613826" y="3667466"/>
            <a:ext cx="2132219" cy="11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300" b="1" dirty="0"/>
              <a:t>Structural materials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Automated driving 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Propulsion system</a:t>
            </a:r>
          </a:p>
        </p:txBody>
      </p:sp>
      <p:sp>
        <p:nvSpPr>
          <p:cNvPr id="50" name="íṥľîdè">
            <a:extLst>
              <a:ext uri="{FF2B5EF4-FFF2-40B4-BE49-F238E27FC236}">
                <a16:creationId xmlns:a16="http://schemas.microsoft.com/office/drawing/2014/main" id="{AE212148-393F-447D-84F8-F928A90FE8FE}"/>
              </a:ext>
            </a:extLst>
          </p:cNvPr>
          <p:cNvSpPr txBox="1"/>
          <p:nvPr/>
        </p:nvSpPr>
        <p:spPr bwMode="auto">
          <a:xfrm>
            <a:off x="5689567" y="2383455"/>
            <a:ext cx="2055320" cy="81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b="1" dirty="0"/>
              <a:t>80 million dollars</a:t>
            </a:r>
          </a:p>
          <a:p>
            <a:pPr algn="ctr">
              <a:spcBef>
                <a:spcPct val="0"/>
              </a:spcBef>
            </a:pPr>
            <a:endParaRPr lang="en-US" altLang="zh-CN" b="1" dirty="0"/>
          </a:p>
          <a:p>
            <a:pPr algn="ctr">
              <a:spcBef>
                <a:spcPct val="0"/>
              </a:spcBef>
            </a:pPr>
            <a:r>
              <a:rPr lang="en-US" altLang="zh-CN" b="1" dirty="0"/>
              <a:t>Completed by 2035</a:t>
            </a:r>
          </a:p>
        </p:txBody>
      </p:sp>
      <p:sp>
        <p:nvSpPr>
          <p:cNvPr id="51" name="iSļîḋe">
            <a:extLst>
              <a:ext uri="{FF2B5EF4-FFF2-40B4-BE49-F238E27FC236}">
                <a16:creationId xmlns:a16="http://schemas.microsoft.com/office/drawing/2014/main" id="{529AFC76-7808-4900-87FB-44FECD7C4AE1}"/>
              </a:ext>
            </a:extLst>
          </p:cNvPr>
          <p:cNvSpPr/>
          <p:nvPr/>
        </p:nvSpPr>
        <p:spPr bwMode="auto">
          <a:xfrm>
            <a:off x="5627345" y="3414268"/>
            <a:ext cx="2132219" cy="11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300" b="1" dirty="0"/>
              <a:t>Trial flight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Airworthiness license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Maintenance training</a:t>
            </a:r>
          </a:p>
          <a:p>
            <a:pPr algn="ctr">
              <a:lnSpc>
                <a:spcPct val="130000"/>
              </a:lnSpc>
            </a:pPr>
            <a:endParaRPr lang="en-US" altLang="zh-CN" sz="1300" b="1" dirty="0"/>
          </a:p>
        </p:txBody>
      </p:sp>
      <p:sp>
        <p:nvSpPr>
          <p:cNvPr id="52" name="iSļîḋe">
            <a:extLst>
              <a:ext uri="{FF2B5EF4-FFF2-40B4-BE49-F238E27FC236}">
                <a16:creationId xmlns:a16="http://schemas.microsoft.com/office/drawing/2014/main" id="{9E3655B9-0796-4B3E-ABF7-D45E21B0A058}"/>
              </a:ext>
            </a:extLst>
          </p:cNvPr>
          <p:cNvSpPr/>
          <p:nvPr/>
        </p:nvSpPr>
        <p:spPr bwMode="auto">
          <a:xfrm>
            <a:off x="7680381" y="3012848"/>
            <a:ext cx="2132219" cy="11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300" b="1" dirty="0"/>
              <a:t>Pre-order management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Product promotion</a:t>
            </a:r>
          </a:p>
          <a:p>
            <a:pPr algn="ctr">
              <a:lnSpc>
                <a:spcPct val="130000"/>
              </a:lnSpc>
            </a:pPr>
            <a:r>
              <a:rPr lang="en-US" altLang="zh-CN" sz="1300" b="1" dirty="0"/>
              <a:t>After-sale service</a:t>
            </a:r>
          </a:p>
        </p:txBody>
      </p:sp>
      <p:sp>
        <p:nvSpPr>
          <p:cNvPr id="53" name="íṥľîdè">
            <a:extLst>
              <a:ext uri="{FF2B5EF4-FFF2-40B4-BE49-F238E27FC236}">
                <a16:creationId xmlns:a16="http://schemas.microsoft.com/office/drawing/2014/main" id="{689E9AA7-4270-4E91-85C3-8B264F3E49E8}"/>
              </a:ext>
            </a:extLst>
          </p:cNvPr>
          <p:cNvSpPr txBox="1"/>
          <p:nvPr/>
        </p:nvSpPr>
        <p:spPr bwMode="auto">
          <a:xfrm>
            <a:off x="7649435" y="1952863"/>
            <a:ext cx="2055320" cy="81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600" b="1" dirty="0"/>
              <a:t>1 million dollars</a:t>
            </a:r>
          </a:p>
          <a:p>
            <a:pPr algn="ctr">
              <a:spcBef>
                <a:spcPct val="0"/>
              </a:spcBef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0169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bbf64372-3296-4c25-b4d2-2cdb7dec74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da78c0c-94bf-4188-a5be-bc25ffb19aa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aad327f-96ee-479b-9e47-4d9af0f21fa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26588B"/>
      </a:accent2>
      <a:accent3>
        <a:srgbClr val="023C63"/>
      </a:accent3>
      <a:accent4>
        <a:srgbClr val="2D9B62"/>
      </a:accent4>
      <a:accent5>
        <a:srgbClr val="8C8C8C"/>
      </a:accent5>
      <a:accent6>
        <a:srgbClr val="6B6B6B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26588B"/>
    </a:accent2>
    <a:accent3>
      <a:srgbClr val="023C63"/>
    </a:accent3>
    <a:accent4>
      <a:srgbClr val="2D9B62"/>
    </a:accent4>
    <a:accent5>
      <a:srgbClr val="8C8C8C"/>
    </a:accent5>
    <a:accent6>
      <a:srgbClr val="6B6B6B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158</TotalTime>
  <Words>156</Words>
  <Application>Microsoft Office PowerPoint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Segoe UI Light</vt:lpstr>
      <vt:lpstr>主题5</vt:lpstr>
      <vt:lpstr>OfficePLUS</vt:lpstr>
      <vt:lpstr>Introduction</vt:lpstr>
      <vt:lpstr>Introduction</vt:lpstr>
      <vt:lpstr>Introduction</vt:lpstr>
      <vt:lpstr>Introduction</vt:lpstr>
      <vt:lpstr>Objective</vt:lpstr>
      <vt:lpstr>Introduction</vt:lpstr>
      <vt:lpstr>Cost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liuqi</cp:lastModifiedBy>
  <cp:revision>29</cp:revision>
  <cp:lastPrinted>2018-02-05T16:00:00Z</cp:lastPrinted>
  <dcterms:created xsi:type="dcterms:W3CDTF">2018-02-05T16:00:00Z</dcterms:created>
  <dcterms:modified xsi:type="dcterms:W3CDTF">2019-03-24T05:35:55Z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2018-11-06T07:54:46.0303480Z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