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9"/>
  </p:notesMasterIdLst>
  <p:sldIdLst>
    <p:sldId id="274" r:id="rId3"/>
    <p:sldId id="304" r:id="rId4"/>
    <p:sldId id="305" r:id="rId5"/>
    <p:sldId id="308" r:id="rId6"/>
    <p:sldId id="306" r:id="rId7"/>
    <p:sldId id="307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108" d="100"/>
          <a:sy n="108" d="100"/>
        </p:scale>
        <p:origin x="138" y="2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2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祖国的花朵" userId="e5b1ea1338e2808f" providerId="LiveId" clId="{52B21417-8FA9-40C9-B086-3AA1E9C5E97C}"/>
    <pc:docChg chg="delSld">
      <pc:chgData name="祖国的花朵" userId="e5b1ea1338e2808f" providerId="LiveId" clId="{52B21417-8FA9-40C9-B086-3AA1E9C5E97C}" dt="2018-02-05T03:09:24.905" v="5" actId="2696"/>
      <pc:docMkLst>
        <pc:docMk/>
      </pc:docMkLst>
      <pc:sldChg chg="del">
        <pc:chgData name="祖国的花朵" userId="e5b1ea1338e2808f" providerId="LiveId" clId="{52B21417-8FA9-40C9-B086-3AA1E9C5E97C}" dt="2018-02-05T03:09:24.896" v="4" actId="2696"/>
        <pc:sldMkLst>
          <pc:docMk/>
          <pc:sldMk cId="3964850045" sldId="262"/>
        </pc:sldMkLst>
      </pc:sldChg>
      <pc:sldChg chg="del">
        <pc:chgData name="祖国的花朵" userId="e5b1ea1338e2808f" providerId="LiveId" clId="{52B21417-8FA9-40C9-B086-3AA1E9C5E97C}" dt="2018-02-05T03:09:24.861" v="0" actId="2696"/>
        <pc:sldMkLst>
          <pc:docMk/>
          <pc:sldMk cId="421116698" sldId="263"/>
        </pc:sldMkLst>
      </pc:sldChg>
      <pc:sldChg chg="del">
        <pc:chgData name="祖国的花朵" userId="e5b1ea1338e2808f" providerId="LiveId" clId="{52B21417-8FA9-40C9-B086-3AA1E9C5E97C}" dt="2018-02-05T03:09:24.870" v="1" actId="2696"/>
        <pc:sldMkLst>
          <pc:docMk/>
          <pc:sldMk cId="1293452542" sldId="264"/>
        </pc:sldMkLst>
      </pc:sldChg>
      <pc:sldChg chg="del">
        <pc:chgData name="祖国的花朵" userId="e5b1ea1338e2808f" providerId="LiveId" clId="{52B21417-8FA9-40C9-B086-3AA1E9C5E97C}" dt="2018-02-05T03:09:24.877" v="2" actId="2696"/>
        <pc:sldMkLst>
          <pc:docMk/>
          <pc:sldMk cId="3549919198" sldId="265"/>
        </pc:sldMkLst>
      </pc:sldChg>
      <pc:sldChg chg="del">
        <pc:chgData name="祖国的花朵" userId="e5b1ea1338e2808f" providerId="LiveId" clId="{52B21417-8FA9-40C9-B086-3AA1E9C5E97C}" dt="2018-02-05T03:09:24.886" v="3" actId="2696"/>
        <pc:sldMkLst>
          <pc:docMk/>
          <pc:sldMk cId="563727837" sldId="266"/>
        </pc:sldMkLst>
      </pc:sldChg>
      <pc:sldChg chg="del">
        <pc:chgData name="祖国的花朵" userId="e5b1ea1338e2808f" providerId="LiveId" clId="{52B21417-8FA9-40C9-B086-3AA1E9C5E97C}" dt="2018-02-05T03:09:24.905" v="5" actId="2696"/>
        <pc:sldMkLst>
          <pc:docMk/>
          <pc:sldMk cId="4194186191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006825" y="3430235"/>
            <a:ext cx="5513663" cy="4810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006825" y="2044578"/>
            <a:ext cx="5513663" cy="1351049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006825" y="4531620"/>
            <a:ext cx="5513663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006825" y="4811020"/>
            <a:ext cx="5513663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0631E3FB-2E94-4606-939B-44F294F6B4C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33400" y="1352550"/>
            <a:ext cx="4684342" cy="4400550"/>
            <a:chOff x="1584" y="580"/>
            <a:chExt cx="3879" cy="3644"/>
          </a:xfrm>
          <a:solidFill>
            <a:schemeClr val="accent1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550F5054-C557-43AE-92DC-5484E6BF3E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1" y="830"/>
              <a:ext cx="487" cy="486"/>
            </a:xfrm>
            <a:custGeom>
              <a:avLst/>
              <a:gdLst>
                <a:gd name="T0" fmla="*/ 0 w 340"/>
                <a:gd name="T1" fmla="*/ 170 h 340"/>
                <a:gd name="T2" fmla="*/ 170 w 340"/>
                <a:gd name="T3" fmla="*/ 340 h 340"/>
                <a:gd name="T4" fmla="*/ 340 w 340"/>
                <a:gd name="T5" fmla="*/ 170 h 340"/>
                <a:gd name="T6" fmla="*/ 170 w 340"/>
                <a:gd name="T7" fmla="*/ 0 h 340"/>
                <a:gd name="T8" fmla="*/ 0 w 340"/>
                <a:gd name="T9" fmla="*/ 170 h 340"/>
                <a:gd name="T10" fmla="*/ 293 w 340"/>
                <a:gd name="T11" fmla="*/ 170 h 340"/>
                <a:gd name="T12" fmla="*/ 170 w 340"/>
                <a:gd name="T13" fmla="*/ 293 h 340"/>
                <a:gd name="T14" fmla="*/ 47 w 340"/>
                <a:gd name="T15" fmla="*/ 170 h 340"/>
                <a:gd name="T16" fmla="*/ 170 w 340"/>
                <a:gd name="T17" fmla="*/ 47 h 340"/>
                <a:gd name="T18" fmla="*/ 293 w 340"/>
                <a:gd name="T19" fmla="*/ 17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0">
                  <a:moveTo>
                    <a:pt x="0" y="170"/>
                  </a:moveTo>
                  <a:cubicBezTo>
                    <a:pt x="0" y="264"/>
                    <a:pt x="76" y="340"/>
                    <a:pt x="170" y="340"/>
                  </a:cubicBezTo>
                  <a:cubicBezTo>
                    <a:pt x="264" y="340"/>
                    <a:pt x="340" y="264"/>
                    <a:pt x="340" y="170"/>
                  </a:cubicBezTo>
                  <a:cubicBezTo>
                    <a:pt x="340" y="76"/>
                    <a:pt x="264" y="0"/>
                    <a:pt x="170" y="0"/>
                  </a:cubicBezTo>
                  <a:cubicBezTo>
                    <a:pt x="76" y="0"/>
                    <a:pt x="0" y="76"/>
                    <a:pt x="0" y="170"/>
                  </a:cubicBezTo>
                  <a:close/>
                  <a:moveTo>
                    <a:pt x="293" y="170"/>
                  </a:moveTo>
                  <a:cubicBezTo>
                    <a:pt x="293" y="238"/>
                    <a:pt x="238" y="293"/>
                    <a:pt x="170" y="293"/>
                  </a:cubicBezTo>
                  <a:cubicBezTo>
                    <a:pt x="102" y="293"/>
                    <a:pt x="47" y="238"/>
                    <a:pt x="47" y="170"/>
                  </a:cubicBezTo>
                  <a:cubicBezTo>
                    <a:pt x="47" y="102"/>
                    <a:pt x="102" y="47"/>
                    <a:pt x="170" y="47"/>
                  </a:cubicBezTo>
                  <a:cubicBezTo>
                    <a:pt x="238" y="47"/>
                    <a:pt x="293" y="102"/>
                    <a:pt x="293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9DEFCDAE-58C6-402C-A4A1-471E8B58C4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4" y="580"/>
              <a:ext cx="3879" cy="3644"/>
            </a:xfrm>
            <a:custGeom>
              <a:avLst/>
              <a:gdLst>
                <a:gd name="T0" fmla="*/ 1044 w 2711"/>
                <a:gd name="T1" fmla="*/ 280 h 2547"/>
                <a:gd name="T2" fmla="*/ 780 w 2711"/>
                <a:gd name="T3" fmla="*/ 583 h 2547"/>
                <a:gd name="T4" fmla="*/ 0 w 2711"/>
                <a:gd name="T5" fmla="*/ 933 h 2547"/>
                <a:gd name="T6" fmla="*/ 407 w 2711"/>
                <a:gd name="T7" fmla="*/ 1572 h 2547"/>
                <a:gd name="T8" fmla="*/ 309 w 2711"/>
                <a:gd name="T9" fmla="*/ 1937 h 2547"/>
                <a:gd name="T10" fmla="*/ 918 w 2711"/>
                <a:gd name="T11" fmla="*/ 1954 h 2547"/>
                <a:gd name="T12" fmla="*/ 1402 w 2711"/>
                <a:gd name="T13" fmla="*/ 2411 h 2547"/>
                <a:gd name="T14" fmla="*/ 1572 w 2711"/>
                <a:gd name="T15" fmla="*/ 2279 h 2547"/>
                <a:gd name="T16" fmla="*/ 2013 w 2711"/>
                <a:gd name="T17" fmla="*/ 2536 h 2547"/>
                <a:gd name="T18" fmla="*/ 2365 w 2711"/>
                <a:gd name="T19" fmla="*/ 1816 h 2547"/>
                <a:gd name="T20" fmla="*/ 2711 w 2711"/>
                <a:gd name="T21" fmla="*/ 1850 h 2547"/>
                <a:gd name="T22" fmla="*/ 2597 w 2711"/>
                <a:gd name="T23" fmla="*/ 1501 h 2547"/>
                <a:gd name="T24" fmla="*/ 2221 w 2711"/>
                <a:gd name="T25" fmla="*/ 993 h 2547"/>
                <a:gd name="T26" fmla="*/ 2311 w 2711"/>
                <a:gd name="T27" fmla="*/ 825 h 2547"/>
                <a:gd name="T28" fmla="*/ 2221 w 2711"/>
                <a:gd name="T29" fmla="*/ 735 h 2547"/>
                <a:gd name="T30" fmla="*/ 2115 w 2711"/>
                <a:gd name="T31" fmla="*/ 770 h 2547"/>
                <a:gd name="T32" fmla="*/ 1882 w 2711"/>
                <a:gd name="T33" fmla="*/ 228 h 2547"/>
                <a:gd name="T34" fmla="*/ 1637 w 2711"/>
                <a:gd name="T35" fmla="*/ 2411 h 2547"/>
                <a:gd name="T36" fmla="*/ 1538 w 2711"/>
                <a:gd name="T37" fmla="*/ 2312 h 2547"/>
                <a:gd name="T38" fmla="*/ 1143 w 2711"/>
                <a:gd name="T39" fmla="*/ 1212 h 2547"/>
                <a:gd name="T40" fmla="*/ 1389 w 2711"/>
                <a:gd name="T41" fmla="*/ 1458 h 2547"/>
                <a:gd name="T42" fmla="*/ 1123 w 2711"/>
                <a:gd name="T43" fmla="*/ 1432 h 2547"/>
                <a:gd name="T44" fmla="*/ 1115 w 2711"/>
                <a:gd name="T45" fmla="*/ 868 h 2547"/>
                <a:gd name="T46" fmla="*/ 1025 w 2711"/>
                <a:gd name="T47" fmla="*/ 778 h 2547"/>
                <a:gd name="T48" fmla="*/ 973 w 2711"/>
                <a:gd name="T49" fmla="*/ 1190 h 2547"/>
                <a:gd name="T50" fmla="*/ 1038 w 2711"/>
                <a:gd name="T51" fmla="*/ 1125 h 2547"/>
                <a:gd name="T52" fmla="*/ 1269 w 2711"/>
                <a:gd name="T53" fmla="*/ 647 h 2547"/>
                <a:gd name="T54" fmla="*/ 1324 w 2711"/>
                <a:gd name="T55" fmla="*/ 55 h 2547"/>
                <a:gd name="T56" fmla="*/ 1098 w 2711"/>
                <a:gd name="T57" fmla="*/ 280 h 2547"/>
                <a:gd name="T58" fmla="*/ 1134 w 2711"/>
                <a:gd name="T59" fmla="*/ 583 h 2547"/>
                <a:gd name="T60" fmla="*/ 836 w 2711"/>
                <a:gd name="T61" fmla="*/ 647 h 2547"/>
                <a:gd name="T62" fmla="*/ 62 w 2711"/>
                <a:gd name="T63" fmla="*/ 933 h 2547"/>
                <a:gd name="T64" fmla="*/ 467 w 2711"/>
                <a:gd name="T65" fmla="*/ 1337 h 2547"/>
                <a:gd name="T66" fmla="*/ 676 w 2711"/>
                <a:gd name="T67" fmla="*/ 1526 h 2547"/>
                <a:gd name="T68" fmla="*/ 560 w 2711"/>
                <a:gd name="T69" fmla="*/ 1410 h 2547"/>
                <a:gd name="T70" fmla="*/ 309 w 2711"/>
                <a:gd name="T71" fmla="*/ 1600 h 2547"/>
                <a:gd name="T72" fmla="*/ 698 w 2711"/>
                <a:gd name="T73" fmla="*/ 2052 h 2547"/>
                <a:gd name="T74" fmla="*/ 891 w 2711"/>
                <a:gd name="T75" fmla="*/ 1860 h 2547"/>
                <a:gd name="T76" fmla="*/ 954 w 2711"/>
                <a:gd name="T77" fmla="*/ 1914 h 2547"/>
                <a:gd name="T78" fmla="*/ 1345 w 2711"/>
                <a:gd name="T79" fmla="*/ 2306 h 2547"/>
                <a:gd name="T80" fmla="*/ 1728 w 2711"/>
                <a:gd name="T81" fmla="*/ 2215 h 2547"/>
                <a:gd name="T82" fmla="*/ 2674 w 2711"/>
                <a:gd name="T83" fmla="*/ 1850 h 2547"/>
                <a:gd name="T84" fmla="*/ 2536 w 2711"/>
                <a:gd name="T85" fmla="*/ 1713 h 2547"/>
                <a:gd name="T86" fmla="*/ 2674 w 2711"/>
                <a:gd name="T87" fmla="*/ 1608 h 2547"/>
                <a:gd name="T88" fmla="*/ 2563 w 2711"/>
                <a:gd name="T89" fmla="*/ 1677 h 2547"/>
                <a:gd name="T90" fmla="*/ 2597 w 2711"/>
                <a:gd name="T91" fmla="*/ 1530 h 2547"/>
                <a:gd name="T92" fmla="*/ 1650 w 2711"/>
                <a:gd name="T93" fmla="*/ 1442 h 2547"/>
                <a:gd name="T94" fmla="*/ 2183 w 2711"/>
                <a:gd name="T95" fmla="*/ 965 h 2547"/>
                <a:gd name="T96" fmla="*/ 2273 w 2711"/>
                <a:gd name="T97" fmla="*/ 875 h 2547"/>
                <a:gd name="T98" fmla="*/ 2376 w 2711"/>
                <a:gd name="T99" fmla="*/ 735 h 2547"/>
                <a:gd name="T100" fmla="*/ 2311 w 2711"/>
                <a:gd name="T101" fmla="*/ 670 h 2547"/>
                <a:gd name="T102" fmla="*/ 1445 w 2711"/>
                <a:gd name="T103" fmla="*/ 708 h 2547"/>
                <a:gd name="T104" fmla="*/ 1838 w 2711"/>
                <a:gd name="T105" fmla="*/ 228 h 2547"/>
                <a:gd name="T106" fmla="*/ 1722 w 2711"/>
                <a:gd name="T107" fmla="*/ 112 h 2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11" h="2547">
                  <a:moveTo>
                    <a:pt x="1577" y="161"/>
                  </a:moveTo>
                  <a:cubicBezTo>
                    <a:pt x="1532" y="66"/>
                    <a:pt x="1436" y="0"/>
                    <a:pt x="1324" y="0"/>
                  </a:cubicBezTo>
                  <a:cubicBezTo>
                    <a:pt x="1169" y="0"/>
                    <a:pt x="1044" y="125"/>
                    <a:pt x="1044" y="280"/>
                  </a:cubicBezTo>
                  <a:cubicBezTo>
                    <a:pt x="1044" y="327"/>
                    <a:pt x="1056" y="372"/>
                    <a:pt x="1076" y="411"/>
                  </a:cubicBezTo>
                  <a:cubicBezTo>
                    <a:pt x="1047" y="394"/>
                    <a:pt x="1014" y="385"/>
                    <a:pt x="978" y="385"/>
                  </a:cubicBezTo>
                  <a:cubicBezTo>
                    <a:pt x="868" y="385"/>
                    <a:pt x="780" y="474"/>
                    <a:pt x="780" y="583"/>
                  </a:cubicBezTo>
                  <a:cubicBezTo>
                    <a:pt x="780" y="584"/>
                    <a:pt x="780" y="585"/>
                    <a:pt x="780" y="587"/>
                  </a:cubicBezTo>
                  <a:cubicBezTo>
                    <a:pt x="697" y="512"/>
                    <a:pt x="587" y="466"/>
                    <a:pt x="467" y="466"/>
                  </a:cubicBezTo>
                  <a:cubicBezTo>
                    <a:pt x="209" y="466"/>
                    <a:pt x="0" y="675"/>
                    <a:pt x="0" y="933"/>
                  </a:cubicBezTo>
                  <a:cubicBezTo>
                    <a:pt x="0" y="1189"/>
                    <a:pt x="207" y="1397"/>
                    <a:pt x="462" y="1399"/>
                  </a:cubicBezTo>
                  <a:cubicBezTo>
                    <a:pt x="425" y="1429"/>
                    <a:pt x="400" y="1474"/>
                    <a:pt x="400" y="1526"/>
                  </a:cubicBezTo>
                  <a:cubicBezTo>
                    <a:pt x="400" y="1542"/>
                    <a:pt x="403" y="1557"/>
                    <a:pt x="407" y="1572"/>
                  </a:cubicBezTo>
                  <a:cubicBezTo>
                    <a:pt x="378" y="1555"/>
                    <a:pt x="345" y="1546"/>
                    <a:pt x="309" y="1546"/>
                  </a:cubicBezTo>
                  <a:cubicBezTo>
                    <a:pt x="201" y="1546"/>
                    <a:pt x="114" y="1633"/>
                    <a:pt x="114" y="1741"/>
                  </a:cubicBezTo>
                  <a:cubicBezTo>
                    <a:pt x="114" y="1849"/>
                    <a:pt x="201" y="1937"/>
                    <a:pt x="309" y="1937"/>
                  </a:cubicBezTo>
                  <a:cubicBezTo>
                    <a:pt x="369" y="1937"/>
                    <a:pt x="423" y="1910"/>
                    <a:pt x="459" y="1867"/>
                  </a:cubicBezTo>
                  <a:cubicBezTo>
                    <a:pt x="463" y="1996"/>
                    <a:pt x="568" y="2099"/>
                    <a:pt x="698" y="2099"/>
                  </a:cubicBezTo>
                  <a:cubicBezTo>
                    <a:pt x="796" y="2099"/>
                    <a:pt x="881" y="2039"/>
                    <a:pt x="918" y="1954"/>
                  </a:cubicBezTo>
                  <a:cubicBezTo>
                    <a:pt x="938" y="2173"/>
                    <a:pt x="1122" y="2344"/>
                    <a:pt x="1345" y="2344"/>
                  </a:cubicBezTo>
                  <a:cubicBezTo>
                    <a:pt x="1372" y="2344"/>
                    <a:pt x="1398" y="2341"/>
                    <a:pt x="1424" y="2337"/>
                  </a:cubicBezTo>
                  <a:cubicBezTo>
                    <a:pt x="1410" y="2358"/>
                    <a:pt x="1402" y="2384"/>
                    <a:pt x="1402" y="2411"/>
                  </a:cubicBezTo>
                  <a:cubicBezTo>
                    <a:pt x="1402" y="2486"/>
                    <a:pt x="1463" y="2547"/>
                    <a:pt x="1538" y="2547"/>
                  </a:cubicBezTo>
                  <a:cubicBezTo>
                    <a:pt x="1613" y="2547"/>
                    <a:pt x="1674" y="2486"/>
                    <a:pt x="1674" y="2411"/>
                  </a:cubicBezTo>
                  <a:cubicBezTo>
                    <a:pt x="1674" y="2347"/>
                    <a:pt x="1631" y="2294"/>
                    <a:pt x="1572" y="2279"/>
                  </a:cubicBezTo>
                  <a:cubicBezTo>
                    <a:pt x="1620" y="2249"/>
                    <a:pt x="1662" y="2210"/>
                    <a:pt x="1695" y="2163"/>
                  </a:cubicBezTo>
                  <a:cubicBezTo>
                    <a:pt x="1692" y="2180"/>
                    <a:pt x="1691" y="2197"/>
                    <a:pt x="1691" y="2215"/>
                  </a:cubicBezTo>
                  <a:cubicBezTo>
                    <a:pt x="1691" y="2392"/>
                    <a:pt x="1835" y="2536"/>
                    <a:pt x="2013" y="2536"/>
                  </a:cubicBezTo>
                  <a:cubicBezTo>
                    <a:pt x="2190" y="2536"/>
                    <a:pt x="2334" y="2392"/>
                    <a:pt x="2334" y="2215"/>
                  </a:cubicBezTo>
                  <a:cubicBezTo>
                    <a:pt x="2334" y="2074"/>
                    <a:pt x="2244" y="1955"/>
                    <a:pt x="2118" y="1911"/>
                  </a:cubicBezTo>
                  <a:cubicBezTo>
                    <a:pt x="2211" y="1903"/>
                    <a:pt x="2295" y="1869"/>
                    <a:pt x="2365" y="1816"/>
                  </a:cubicBezTo>
                  <a:cubicBezTo>
                    <a:pt x="2363" y="1827"/>
                    <a:pt x="2362" y="1839"/>
                    <a:pt x="2362" y="1850"/>
                  </a:cubicBezTo>
                  <a:cubicBezTo>
                    <a:pt x="2362" y="1947"/>
                    <a:pt x="2440" y="2025"/>
                    <a:pt x="2536" y="2025"/>
                  </a:cubicBezTo>
                  <a:cubicBezTo>
                    <a:pt x="2633" y="2025"/>
                    <a:pt x="2711" y="1947"/>
                    <a:pt x="2711" y="1850"/>
                  </a:cubicBezTo>
                  <a:cubicBezTo>
                    <a:pt x="2711" y="1791"/>
                    <a:pt x="2682" y="1739"/>
                    <a:pt x="2637" y="1707"/>
                  </a:cubicBezTo>
                  <a:cubicBezTo>
                    <a:pt x="2676" y="1691"/>
                    <a:pt x="2704" y="1653"/>
                    <a:pt x="2704" y="1608"/>
                  </a:cubicBezTo>
                  <a:cubicBezTo>
                    <a:pt x="2704" y="1548"/>
                    <a:pt x="2656" y="1501"/>
                    <a:pt x="2597" y="1501"/>
                  </a:cubicBezTo>
                  <a:cubicBezTo>
                    <a:pt x="2578" y="1501"/>
                    <a:pt x="2560" y="1505"/>
                    <a:pt x="2545" y="1514"/>
                  </a:cubicBezTo>
                  <a:cubicBezTo>
                    <a:pt x="2548" y="1491"/>
                    <a:pt x="2550" y="1467"/>
                    <a:pt x="2550" y="1442"/>
                  </a:cubicBezTo>
                  <a:cubicBezTo>
                    <a:pt x="2550" y="1232"/>
                    <a:pt x="2412" y="1053"/>
                    <a:pt x="2221" y="993"/>
                  </a:cubicBezTo>
                  <a:cubicBezTo>
                    <a:pt x="2271" y="977"/>
                    <a:pt x="2308" y="930"/>
                    <a:pt x="2308" y="875"/>
                  </a:cubicBezTo>
                  <a:cubicBezTo>
                    <a:pt x="2308" y="856"/>
                    <a:pt x="2304" y="839"/>
                    <a:pt x="2296" y="823"/>
                  </a:cubicBezTo>
                  <a:cubicBezTo>
                    <a:pt x="2301" y="824"/>
                    <a:pt x="2306" y="825"/>
                    <a:pt x="2311" y="825"/>
                  </a:cubicBezTo>
                  <a:cubicBezTo>
                    <a:pt x="2361" y="825"/>
                    <a:pt x="2401" y="784"/>
                    <a:pt x="2401" y="735"/>
                  </a:cubicBezTo>
                  <a:cubicBezTo>
                    <a:pt x="2401" y="685"/>
                    <a:pt x="2361" y="645"/>
                    <a:pt x="2311" y="645"/>
                  </a:cubicBezTo>
                  <a:cubicBezTo>
                    <a:pt x="2262" y="645"/>
                    <a:pt x="2221" y="685"/>
                    <a:pt x="2221" y="735"/>
                  </a:cubicBezTo>
                  <a:cubicBezTo>
                    <a:pt x="2221" y="743"/>
                    <a:pt x="2222" y="750"/>
                    <a:pt x="2224" y="757"/>
                  </a:cubicBezTo>
                  <a:cubicBezTo>
                    <a:pt x="2211" y="753"/>
                    <a:pt x="2197" y="750"/>
                    <a:pt x="2183" y="750"/>
                  </a:cubicBezTo>
                  <a:cubicBezTo>
                    <a:pt x="2158" y="750"/>
                    <a:pt x="2135" y="757"/>
                    <a:pt x="2115" y="770"/>
                  </a:cubicBezTo>
                  <a:cubicBezTo>
                    <a:pt x="2119" y="750"/>
                    <a:pt x="2121" y="729"/>
                    <a:pt x="2121" y="708"/>
                  </a:cubicBezTo>
                  <a:cubicBezTo>
                    <a:pt x="2121" y="530"/>
                    <a:pt x="1989" y="382"/>
                    <a:pt x="1817" y="356"/>
                  </a:cubicBezTo>
                  <a:cubicBezTo>
                    <a:pt x="1857" y="327"/>
                    <a:pt x="1882" y="280"/>
                    <a:pt x="1882" y="228"/>
                  </a:cubicBezTo>
                  <a:cubicBezTo>
                    <a:pt x="1882" y="139"/>
                    <a:pt x="1810" y="68"/>
                    <a:pt x="1722" y="68"/>
                  </a:cubicBezTo>
                  <a:cubicBezTo>
                    <a:pt x="1658" y="68"/>
                    <a:pt x="1602" y="106"/>
                    <a:pt x="1577" y="161"/>
                  </a:cubicBezTo>
                  <a:close/>
                  <a:moveTo>
                    <a:pt x="1637" y="2411"/>
                  </a:moveTo>
                  <a:cubicBezTo>
                    <a:pt x="1637" y="2466"/>
                    <a:pt x="1592" y="2510"/>
                    <a:pt x="1538" y="2510"/>
                  </a:cubicBezTo>
                  <a:cubicBezTo>
                    <a:pt x="1483" y="2510"/>
                    <a:pt x="1439" y="2466"/>
                    <a:pt x="1439" y="2411"/>
                  </a:cubicBezTo>
                  <a:cubicBezTo>
                    <a:pt x="1439" y="2356"/>
                    <a:pt x="1483" y="2312"/>
                    <a:pt x="1538" y="2312"/>
                  </a:cubicBezTo>
                  <a:cubicBezTo>
                    <a:pt x="1592" y="2312"/>
                    <a:pt x="1637" y="2356"/>
                    <a:pt x="1637" y="2411"/>
                  </a:cubicBezTo>
                  <a:close/>
                  <a:moveTo>
                    <a:pt x="1389" y="1458"/>
                  </a:moveTo>
                  <a:cubicBezTo>
                    <a:pt x="1253" y="1458"/>
                    <a:pt x="1143" y="1348"/>
                    <a:pt x="1143" y="1212"/>
                  </a:cubicBezTo>
                  <a:cubicBezTo>
                    <a:pt x="1143" y="1076"/>
                    <a:pt x="1253" y="966"/>
                    <a:pt x="1389" y="966"/>
                  </a:cubicBezTo>
                  <a:cubicBezTo>
                    <a:pt x="1525" y="966"/>
                    <a:pt x="1635" y="1076"/>
                    <a:pt x="1635" y="1212"/>
                  </a:cubicBezTo>
                  <a:cubicBezTo>
                    <a:pt x="1635" y="1348"/>
                    <a:pt x="1525" y="1458"/>
                    <a:pt x="1389" y="1458"/>
                  </a:cubicBezTo>
                  <a:close/>
                  <a:moveTo>
                    <a:pt x="732" y="1432"/>
                  </a:moveTo>
                  <a:cubicBezTo>
                    <a:pt x="732" y="1324"/>
                    <a:pt x="819" y="1237"/>
                    <a:pt x="927" y="1237"/>
                  </a:cubicBezTo>
                  <a:cubicBezTo>
                    <a:pt x="1035" y="1237"/>
                    <a:pt x="1123" y="1324"/>
                    <a:pt x="1123" y="1432"/>
                  </a:cubicBezTo>
                  <a:cubicBezTo>
                    <a:pt x="1123" y="1540"/>
                    <a:pt x="1035" y="1628"/>
                    <a:pt x="927" y="1628"/>
                  </a:cubicBezTo>
                  <a:cubicBezTo>
                    <a:pt x="819" y="1628"/>
                    <a:pt x="732" y="1540"/>
                    <a:pt x="732" y="1432"/>
                  </a:cubicBezTo>
                  <a:close/>
                  <a:moveTo>
                    <a:pt x="1115" y="868"/>
                  </a:moveTo>
                  <a:cubicBezTo>
                    <a:pt x="1115" y="918"/>
                    <a:pt x="1074" y="959"/>
                    <a:pt x="1025" y="959"/>
                  </a:cubicBezTo>
                  <a:cubicBezTo>
                    <a:pt x="975" y="959"/>
                    <a:pt x="934" y="918"/>
                    <a:pt x="934" y="868"/>
                  </a:cubicBezTo>
                  <a:cubicBezTo>
                    <a:pt x="934" y="818"/>
                    <a:pt x="975" y="778"/>
                    <a:pt x="1025" y="778"/>
                  </a:cubicBezTo>
                  <a:cubicBezTo>
                    <a:pt x="1074" y="778"/>
                    <a:pt x="1115" y="818"/>
                    <a:pt x="1115" y="868"/>
                  </a:cubicBezTo>
                  <a:close/>
                  <a:moveTo>
                    <a:pt x="1038" y="1125"/>
                  </a:moveTo>
                  <a:cubicBezTo>
                    <a:pt x="1038" y="1161"/>
                    <a:pt x="1009" y="1190"/>
                    <a:pt x="973" y="1190"/>
                  </a:cubicBezTo>
                  <a:cubicBezTo>
                    <a:pt x="937" y="1190"/>
                    <a:pt x="908" y="1161"/>
                    <a:pt x="908" y="1125"/>
                  </a:cubicBezTo>
                  <a:cubicBezTo>
                    <a:pt x="908" y="1089"/>
                    <a:pt x="937" y="1060"/>
                    <a:pt x="973" y="1060"/>
                  </a:cubicBezTo>
                  <a:cubicBezTo>
                    <a:pt x="1009" y="1060"/>
                    <a:pt x="1038" y="1089"/>
                    <a:pt x="1038" y="1125"/>
                  </a:cubicBezTo>
                  <a:close/>
                  <a:moveTo>
                    <a:pt x="1269" y="893"/>
                  </a:moveTo>
                  <a:cubicBezTo>
                    <a:pt x="1201" y="893"/>
                    <a:pt x="1146" y="838"/>
                    <a:pt x="1146" y="770"/>
                  </a:cubicBezTo>
                  <a:cubicBezTo>
                    <a:pt x="1146" y="702"/>
                    <a:pt x="1201" y="647"/>
                    <a:pt x="1269" y="647"/>
                  </a:cubicBezTo>
                  <a:cubicBezTo>
                    <a:pt x="1337" y="647"/>
                    <a:pt x="1392" y="702"/>
                    <a:pt x="1392" y="770"/>
                  </a:cubicBezTo>
                  <a:cubicBezTo>
                    <a:pt x="1392" y="838"/>
                    <a:pt x="1337" y="893"/>
                    <a:pt x="1269" y="893"/>
                  </a:cubicBezTo>
                  <a:close/>
                  <a:moveTo>
                    <a:pt x="1324" y="55"/>
                  </a:moveTo>
                  <a:cubicBezTo>
                    <a:pt x="1448" y="55"/>
                    <a:pt x="1549" y="156"/>
                    <a:pt x="1549" y="280"/>
                  </a:cubicBezTo>
                  <a:cubicBezTo>
                    <a:pt x="1549" y="405"/>
                    <a:pt x="1448" y="505"/>
                    <a:pt x="1324" y="505"/>
                  </a:cubicBezTo>
                  <a:cubicBezTo>
                    <a:pt x="1199" y="505"/>
                    <a:pt x="1098" y="405"/>
                    <a:pt x="1098" y="280"/>
                  </a:cubicBezTo>
                  <a:cubicBezTo>
                    <a:pt x="1098" y="156"/>
                    <a:pt x="1199" y="55"/>
                    <a:pt x="1324" y="55"/>
                  </a:cubicBezTo>
                  <a:close/>
                  <a:moveTo>
                    <a:pt x="978" y="427"/>
                  </a:moveTo>
                  <a:cubicBezTo>
                    <a:pt x="1064" y="427"/>
                    <a:pt x="1134" y="497"/>
                    <a:pt x="1134" y="583"/>
                  </a:cubicBezTo>
                  <a:cubicBezTo>
                    <a:pt x="1134" y="669"/>
                    <a:pt x="1064" y="739"/>
                    <a:pt x="978" y="739"/>
                  </a:cubicBezTo>
                  <a:cubicBezTo>
                    <a:pt x="934" y="739"/>
                    <a:pt x="895" y="721"/>
                    <a:pt x="867" y="692"/>
                  </a:cubicBezTo>
                  <a:cubicBezTo>
                    <a:pt x="857" y="677"/>
                    <a:pt x="847" y="662"/>
                    <a:pt x="836" y="647"/>
                  </a:cubicBezTo>
                  <a:cubicBezTo>
                    <a:pt x="827" y="628"/>
                    <a:pt x="822" y="606"/>
                    <a:pt x="822" y="583"/>
                  </a:cubicBezTo>
                  <a:cubicBezTo>
                    <a:pt x="822" y="497"/>
                    <a:pt x="892" y="427"/>
                    <a:pt x="978" y="427"/>
                  </a:cubicBezTo>
                  <a:close/>
                  <a:moveTo>
                    <a:pt x="62" y="933"/>
                  </a:moveTo>
                  <a:cubicBezTo>
                    <a:pt x="62" y="709"/>
                    <a:pt x="243" y="528"/>
                    <a:pt x="467" y="528"/>
                  </a:cubicBezTo>
                  <a:cubicBezTo>
                    <a:pt x="690" y="528"/>
                    <a:pt x="871" y="709"/>
                    <a:pt x="871" y="933"/>
                  </a:cubicBezTo>
                  <a:cubicBezTo>
                    <a:pt x="871" y="1156"/>
                    <a:pt x="690" y="1337"/>
                    <a:pt x="467" y="1337"/>
                  </a:cubicBezTo>
                  <a:cubicBezTo>
                    <a:pt x="243" y="1337"/>
                    <a:pt x="62" y="1156"/>
                    <a:pt x="62" y="933"/>
                  </a:cubicBezTo>
                  <a:close/>
                  <a:moveTo>
                    <a:pt x="560" y="1410"/>
                  </a:moveTo>
                  <a:cubicBezTo>
                    <a:pt x="624" y="1410"/>
                    <a:pt x="676" y="1462"/>
                    <a:pt x="676" y="1526"/>
                  </a:cubicBezTo>
                  <a:cubicBezTo>
                    <a:pt x="676" y="1590"/>
                    <a:pt x="624" y="1641"/>
                    <a:pt x="560" y="1641"/>
                  </a:cubicBezTo>
                  <a:cubicBezTo>
                    <a:pt x="496" y="1641"/>
                    <a:pt x="444" y="1590"/>
                    <a:pt x="444" y="1526"/>
                  </a:cubicBezTo>
                  <a:cubicBezTo>
                    <a:pt x="444" y="1462"/>
                    <a:pt x="496" y="1410"/>
                    <a:pt x="560" y="1410"/>
                  </a:cubicBezTo>
                  <a:close/>
                  <a:moveTo>
                    <a:pt x="309" y="1883"/>
                  </a:moveTo>
                  <a:cubicBezTo>
                    <a:pt x="231" y="1883"/>
                    <a:pt x="168" y="1819"/>
                    <a:pt x="168" y="1741"/>
                  </a:cubicBezTo>
                  <a:cubicBezTo>
                    <a:pt x="168" y="1663"/>
                    <a:pt x="231" y="1600"/>
                    <a:pt x="309" y="1600"/>
                  </a:cubicBezTo>
                  <a:cubicBezTo>
                    <a:pt x="388" y="1600"/>
                    <a:pt x="451" y="1663"/>
                    <a:pt x="451" y="1741"/>
                  </a:cubicBezTo>
                  <a:cubicBezTo>
                    <a:pt x="451" y="1819"/>
                    <a:pt x="388" y="1883"/>
                    <a:pt x="309" y="1883"/>
                  </a:cubicBezTo>
                  <a:close/>
                  <a:moveTo>
                    <a:pt x="698" y="2052"/>
                  </a:moveTo>
                  <a:cubicBezTo>
                    <a:pt x="592" y="2052"/>
                    <a:pt x="505" y="1966"/>
                    <a:pt x="505" y="1860"/>
                  </a:cubicBezTo>
                  <a:cubicBezTo>
                    <a:pt x="505" y="1754"/>
                    <a:pt x="592" y="1667"/>
                    <a:pt x="698" y="1667"/>
                  </a:cubicBezTo>
                  <a:cubicBezTo>
                    <a:pt x="804" y="1667"/>
                    <a:pt x="891" y="1754"/>
                    <a:pt x="891" y="1860"/>
                  </a:cubicBezTo>
                  <a:cubicBezTo>
                    <a:pt x="891" y="1966"/>
                    <a:pt x="804" y="2052"/>
                    <a:pt x="698" y="2052"/>
                  </a:cubicBezTo>
                  <a:close/>
                  <a:moveTo>
                    <a:pt x="1345" y="2306"/>
                  </a:moveTo>
                  <a:cubicBezTo>
                    <a:pt x="1129" y="2306"/>
                    <a:pt x="954" y="2131"/>
                    <a:pt x="954" y="1914"/>
                  </a:cubicBezTo>
                  <a:cubicBezTo>
                    <a:pt x="954" y="1698"/>
                    <a:pt x="1129" y="1523"/>
                    <a:pt x="1345" y="1523"/>
                  </a:cubicBezTo>
                  <a:cubicBezTo>
                    <a:pt x="1561" y="1523"/>
                    <a:pt x="1737" y="1698"/>
                    <a:pt x="1737" y="1914"/>
                  </a:cubicBezTo>
                  <a:cubicBezTo>
                    <a:pt x="1737" y="2131"/>
                    <a:pt x="1561" y="2306"/>
                    <a:pt x="1345" y="2306"/>
                  </a:cubicBezTo>
                  <a:close/>
                  <a:moveTo>
                    <a:pt x="2298" y="2215"/>
                  </a:moveTo>
                  <a:cubicBezTo>
                    <a:pt x="2298" y="2372"/>
                    <a:pt x="2170" y="2500"/>
                    <a:pt x="2013" y="2500"/>
                  </a:cubicBezTo>
                  <a:cubicBezTo>
                    <a:pt x="1855" y="2500"/>
                    <a:pt x="1728" y="2372"/>
                    <a:pt x="1728" y="2215"/>
                  </a:cubicBezTo>
                  <a:cubicBezTo>
                    <a:pt x="1728" y="2057"/>
                    <a:pt x="1855" y="1930"/>
                    <a:pt x="2013" y="1930"/>
                  </a:cubicBezTo>
                  <a:cubicBezTo>
                    <a:pt x="2170" y="1930"/>
                    <a:pt x="2298" y="2057"/>
                    <a:pt x="2298" y="2215"/>
                  </a:cubicBezTo>
                  <a:close/>
                  <a:moveTo>
                    <a:pt x="2674" y="1850"/>
                  </a:moveTo>
                  <a:cubicBezTo>
                    <a:pt x="2674" y="1926"/>
                    <a:pt x="2612" y="1988"/>
                    <a:pt x="2536" y="1988"/>
                  </a:cubicBezTo>
                  <a:cubicBezTo>
                    <a:pt x="2461" y="1988"/>
                    <a:pt x="2399" y="1926"/>
                    <a:pt x="2399" y="1850"/>
                  </a:cubicBezTo>
                  <a:cubicBezTo>
                    <a:pt x="2399" y="1774"/>
                    <a:pt x="2461" y="1713"/>
                    <a:pt x="2536" y="1713"/>
                  </a:cubicBezTo>
                  <a:cubicBezTo>
                    <a:pt x="2612" y="1713"/>
                    <a:pt x="2674" y="1774"/>
                    <a:pt x="2674" y="1850"/>
                  </a:cubicBezTo>
                  <a:close/>
                  <a:moveTo>
                    <a:pt x="2597" y="1530"/>
                  </a:moveTo>
                  <a:cubicBezTo>
                    <a:pt x="2639" y="1530"/>
                    <a:pt x="2674" y="1565"/>
                    <a:pt x="2674" y="1608"/>
                  </a:cubicBezTo>
                  <a:cubicBezTo>
                    <a:pt x="2674" y="1650"/>
                    <a:pt x="2639" y="1685"/>
                    <a:pt x="2597" y="1685"/>
                  </a:cubicBezTo>
                  <a:cubicBezTo>
                    <a:pt x="2596" y="1685"/>
                    <a:pt x="2595" y="1685"/>
                    <a:pt x="2594" y="1685"/>
                  </a:cubicBezTo>
                  <a:cubicBezTo>
                    <a:pt x="2584" y="1682"/>
                    <a:pt x="2574" y="1679"/>
                    <a:pt x="2563" y="1677"/>
                  </a:cubicBezTo>
                  <a:cubicBezTo>
                    <a:pt x="2538" y="1665"/>
                    <a:pt x="2520" y="1640"/>
                    <a:pt x="2519" y="1610"/>
                  </a:cubicBezTo>
                  <a:cubicBezTo>
                    <a:pt x="2525" y="1594"/>
                    <a:pt x="2531" y="1578"/>
                    <a:pt x="2535" y="1561"/>
                  </a:cubicBezTo>
                  <a:cubicBezTo>
                    <a:pt x="2549" y="1542"/>
                    <a:pt x="2571" y="1530"/>
                    <a:pt x="2597" y="1530"/>
                  </a:cubicBezTo>
                  <a:close/>
                  <a:moveTo>
                    <a:pt x="2509" y="1442"/>
                  </a:moveTo>
                  <a:cubicBezTo>
                    <a:pt x="2509" y="1679"/>
                    <a:pt x="2317" y="1872"/>
                    <a:pt x="2080" y="1872"/>
                  </a:cubicBezTo>
                  <a:cubicBezTo>
                    <a:pt x="1843" y="1872"/>
                    <a:pt x="1650" y="1679"/>
                    <a:pt x="1650" y="1442"/>
                  </a:cubicBezTo>
                  <a:cubicBezTo>
                    <a:pt x="1650" y="1205"/>
                    <a:pt x="1843" y="1013"/>
                    <a:pt x="2080" y="1013"/>
                  </a:cubicBezTo>
                  <a:cubicBezTo>
                    <a:pt x="2317" y="1013"/>
                    <a:pt x="2509" y="1205"/>
                    <a:pt x="2509" y="1442"/>
                  </a:cubicBezTo>
                  <a:close/>
                  <a:moveTo>
                    <a:pt x="2183" y="965"/>
                  </a:moveTo>
                  <a:cubicBezTo>
                    <a:pt x="2133" y="965"/>
                    <a:pt x="2093" y="925"/>
                    <a:pt x="2093" y="875"/>
                  </a:cubicBezTo>
                  <a:cubicBezTo>
                    <a:pt x="2093" y="825"/>
                    <a:pt x="2133" y="784"/>
                    <a:pt x="2183" y="784"/>
                  </a:cubicBezTo>
                  <a:cubicBezTo>
                    <a:pt x="2233" y="784"/>
                    <a:pt x="2273" y="825"/>
                    <a:pt x="2273" y="875"/>
                  </a:cubicBezTo>
                  <a:cubicBezTo>
                    <a:pt x="2273" y="925"/>
                    <a:pt x="2233" y="965"/>
                    <a:pt x="2183" y="965"/>
                  </a:cubicBezTo>
                  <a:close/>
                  <a:moveTo>
                    <a:pt x="2311" y="670"/>
                  </a:moveTo>
                  <a:cubicBezTo>
                    <a:pt x="2347" y="670"/>
                    <a:pt x="2376" y="699"/>
                    <a:pt x="2376" y="735"/>
                  </a:cubicBezTo>
                  <a:cubicBezTo>
                    <a:pt x="2376" y="771"/>
                    <a:pt x="2347" y="800"/>
                    <a:pt x="2311" y="800"/>
                  </a:cubicBezTo>
                  <a:cubicBezTo>
                    <a:pt x="2275" y="800"/>
                    <a:pt x="2246" y="771"/>
                    <a:pt x="2246" y="735"/>
                  </a:cubicBezTo>
                  <a:cubicBezTo>
                    <a:pt x="2246" y="699"/>
                    <a:pt x="2275" y="670"/>
                    <a:pt x="2311" y="670"/>
                  </a:cubicBezTo>
                  <a:close/>
                  <a:moveTo>
                    <a:pt x="2083" y="708"/>
                  </a:moveTo>
                  <a:cubicBezTo>
                    <a:pt x="2083" y="885"/>
                    <a:pt x="1940" y="1028"/>
                    <a:pt x="1764" y="1028"/>
                  </a:cubicBezTo>
                  <a:cubicBezTo>
                    <a:pt x="1588" y="1028"/>
                    <a:pt x="1445" y="885"/>
                    <a:pt x="1445" y="708"/>
                  </a:cubicBezTo>
                  <a:cubicBezTo>
                    <a:pt x="1445" y="532"/>
                    <a:pt x="1588" y="389"/>
                    <a:pt x="1764" y="389"/>
                  </a:cubicBezTo>
                  <a:cubicBezTo>
                    <a:pt x="1940" y="389"/>
                    <a:pt x="2083" y="532"/>
                    <a:pt x="2083" y="708"/>
                  </a:cubicBezTo>
                  <a:close/>
                  <a:moveTo>
                    <a:pt x="1838" y="228"/>
                  </a:moveTo>
                  <a:cubicBezTo>
                    <a:pt x="1838" y="291"/>
                    <a:pt x="1786" y="343"/>
                    <a:pt x="1722" y="343"/>
                  </a:cubicBezTo>
                  <a:cubicBezTo>
                    <a:pt x="1658" y="343"/>
                    <a:pt x="1607" y="291"/>
                    <a:pt x="1607" y="228"/>
                  </a:cubicBezTo>
                  <a:cubicBezTo>
                    <a:pt x="1607" y="164"/>
                    <a:pt x="1658" y="112"/>
                    <a:pt x="1722" y="112"/>
                  </a:cubicBezTo>
                  <a:cubicBezTo>
                    <a:pt x="1786" y="112"/>
                    <a:pt x="1838" y="164"/>
                    <a:pt x="1838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5" name="图片占位符 4">
            <a:extLst>
              <a:ext uri="{FF2B5EF4-FFF2-40B4-BE49-F238E27FC236}">
                <a16:creationId xmlns:a16="http://schemas.microsoft.com/office/drawing/2014/main" id="{F8D8A76B-CFE6-4768-875E-9563A43C04E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58165" y="2256595"/>
            <a:ext cx="1419225" cy="1419225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图片</a:t>
            </a:r>
          </a:p>
        </p:txBody>
      </p:sp>
      <p:sp>
        <p:nvSpPr>
          <p:cNvPr id="16" name="图片占位符 4">
            <a:extLst>
              <a:ext uri="{FF2B5EF4-FFF2-40B4-BE49-F238E27FC236}">
                <a16:creationId xmlns:a16="http://schemas.microsoft.com/office/drawing/2014/main" id="{4786C9CF-565C-4D7D-8256-D1AA9410E9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50135" y="3067051"/>
            <a:ext cx="1464765" cy="1464765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图片</a:t>
            </a:r>
          </a:p>
        </p:txBody>
      </p:sp>
      <p:sp>
        <p:nvSpPr>
          <p:cNvPr id="17" name="图片占位符 4">
            <a:extLst>
              <a:ext uri="{FF2B5EF4-FFF2-40B4-BE49-F238E27FC236}">
                <a16:creationId xmlns:a16="http://schemas.microsoft.com/office/drawing/2014/main" id="{315EF6A1-48DA-44EF-B5D9-96C10E5A579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60700" y="1994817"/>
            <a:ext cx="1113207" cy="1113207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图片</a:t>
            </a:r>
          </a:p>
        </p:txBody>
      </p:sp>
      <p:sp>
        <p:nvSpPr>
          <p:cNvPr id="18" name="图片占位符 4">
            <a:extLst>
              <a:ext uri="{FF2B5EF4-FFF2-40B4-BE49-F238E27FC236}">
                <a16:creationId xmlns:a16="http://schemas.microsoft.com/office/drawing/2014/main" id="{00DC8B24-CC7E-4298-9A8E-A9C3B47A0CE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375410" y="4267006"/>
            <a:ext cx="692150" cy="692150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图片</a:t>
            </a:r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4962475" y="3237281"/>
            <a:ext cx="6558013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4953861" y="4155563"/>
            <a:ext cx="6566351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A1F13E5-FC76-47FA-A165-B206BF336AE9}"/>
              </a:ext>
            </a:extLst>
          </p:cNvPr>
          <p:cNvGrpSpPr/>
          <p:nvPr userDrawn="1"/>
        </p:nvGrpSpPr>
        <p:grpSpPr>
          <a:xfrm>
            <a:off x="884086" y="458977"/>
            <a:ext cx="3668250" cy="4847210"/>
            <a:chOff x="10659270" y="609600"/>
            <a:chExt cx="1092870" cy="144411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AC5BE90-BBF5-4678-90C9-111351DD83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52055" y="812147"/>
              <a:ext cx="289240" cy="28864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B126BA7-2F7A-433C-807E-911100D588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79424" y="609600"/>
              <a:ext cx="403121" cy="40229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93070F03-8270-4B0D-AB75-D6E983C4F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59270" y="755231"/>
              <a:ext cx="566895" cy="56573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3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3E42B6D-62CA-4261-B465-B1B8474C16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44994" y="1148431"/>
              <a:ext cx="907146" cy="90528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3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9" name="图片占位符 4">
            <a:extLst>
              <a:ext uri="{FF2B5EF4-FFF2-40B4-BE49-F238E27FC236}">
                <a16:creationId xmlns:a16="http://schemas.microsoft.com/office/drawing/2014/main" id="{B48A473C-3B60-4F8B-A9AF-AEEE55D45E5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92334" y="2349312"/>
            <a:ext cx="2875142" cy="2875142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图片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2019/3/24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2019/3/24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5" y="2897291"/>
            <a:ext cx="5426076" cy="1063417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69925" y="4334564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9925" y="4645435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45DAB4-CB6B-46C0-BF33-B85526C606D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438900" y="1352550"/>
            <a:ext cx="4684342" cy="4400550"/>
            <a:chOff x="1584" y="580"/>
            <a:chExt cx="3879" cy="3644"/>
          </a:xfrm>
          <a:solidFill>
            <a:schemeClr val="accent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E432CAC-0D9B-4FDC-9B2E-8F3C9EA39F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1" y="830"/>
              <a:ext cx="487" cy="486"/>
            </a:xfrm>
            <a:custGeom>
              <a:avLst/>
              <a:gdLst>
                <a:gd name="T0" fmla="*/ 0 w 340"/>
                <a:gd name="T1" fmla="*/ 170 h 340"/>
                <a:gd name="T2" fmla="*/ 170 w 340"/>
                <a:gd name="T3" fmla="*/ 340 h 340"/>
                <a:gd name="T4" fmla="*/ 340 w 340"/>
                <a:gd name="T5" fmla="*/ 170 h 340"/>
                <a:gd name="T6" fmla="*/ 170 w 340"/>
                <a:gd name="T7" fmla="*/ 0 h 340"/>
                <a:gd name="T8" fmla="*/ 0 w 340"/>
                <a:gd name="T9" fmla="*/ 170 h 340"/>
                <a:gd name="T10" fmla="*/ 293 w 340"/>
                <a:gd name="T11" fmla="*/ 170 h 340"/>
                <a:gd name="T12" fmla="*/ 170 w 340"/>
                <a:gd name="T13" fmla="*/ 293 h 340"/>
                <a:gd name="T14" fmla="*/ 47 w 340"/>
                <a:gd name="T15" fmla="*/ 170 h 340"/>
                <a:gd name="T16" fmla="*/ 170 w 340"/>
                <a:gd name="T17" fmla="*/ 47 h 340"/>
                <a:gd name="T18" fmla="*/ 293 w 340"/>
                <a:gd name="T19" fmla="*/ 17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0">
                  <a:moveTo>
                    <a:pt x="0" y="170"/>
                  </a:moveTo>
                  <a:cubicBezTo>
                    <a:pt x="0" y="264"/>
                    <a:pt x="76" y="340"/>
                    <a:pt x="170" y="340"/>
                  </a:cubicBezTo>
                  <a:cubicBezTo>
                    <a:pt x="264" y="340"/>
                    <a:pt x="340" y="264"/>
                    <a:pt x="340" y="170"/>
                  </a:cubicBezTo>
                  <a:cubicBezTo>
                    <a:pt x="340" y="76"/>
                    <a:pt x="264" y="0"/>
                    <a:pt x="170" y="0"/>
                  </a:cubicBezTo>
                  <a:cubicBezTo>
                    <a:pt x="76" y="0"/>
                    <a:pt x="0" y="76"/>
                    <a:pt x="0" y="170"/>
                  </a:cubicBezTo>
                  <a:close/>
                  <a:moveTo>
                    <a:pt x="293" y="170"/>
                  </a:moveTo>
                  <a:cubicBezTo>
                    <a:pt x="293" y="238"/>
                    <a:pt x="238" y="293"/>
                    <a:pt x="170" y="293"/>
                  </a:cubicBezTo>
                  <a:cubicBezTo>
                    <a:pt x="102" y="293"/>
                    <a:pt x="47" y="238"/>
                    <a:pt x="47" y="170"/>
                  </a:cubicBezTo>
                  <a:cubicBezTo>
                    <a:pt x="47" y="102"/>
                    <a:pt x="102" y="47"/>
                    <a:pt x="170" y="47"/>
                  </a:cubicBezTo>
                  <a:cubicBezTo>
                    <a:pt x="238" y="47"/>
                    <a:pt x="293" y="102"/>
                    <a:pt x="293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B4F624B-B0EB-4185-B613-DC61B39A5D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4" y="580"/>
              <a:ext cx="3879" cy="3644"/>
            </a:xfrm>
            <a:custGeom>
              <a:avLst/>
              <a:gdLst>
                <a:gd name="T0" fmla="*/ 1044 w 2711"/>
                <a:gd name="T1" fmla="*/ 280 h 2547"/>
                <a:gd name="T2" fmla="*/ 780 w 2711"/>
                <a:gd name="T3" fmla="*/ 583 h 2547"/>
                <a:gd name="T4" fmla="*/ 0 w 2711"/>
                <a:gd name="T5" fmla="*/ 933 h 2547"/>
                <a:gd name="T6" fmla="*/ 407 w 2711"/>
                <a:gd name="T7" fmla="*/ 1572 h 2547"/>
                <a:gd name="T8" fmla="*/ 309 w 2711"/>
                <a:gd name="T9" fmla="*/ 1937 h 2547"/>
                <a:gd name="T10" fmla="*/ 918 w 2711"/>
                <a:gd name="T11" fmla="*/ 1954 h 2547"/>
                <a:gd name="T12" fmla="*/ 1402 w 2711"/>
                <a:gd name="T13" fmla="*/ 2411 h 2547"/>
                <a:gd name="T14" fmla="*/ 1572 w 2711"/>
                <a:gd name="T15" fmla="*/ 2279 h 2547"/>
                <a:gd name="T16" fmla="*/ 2013 w 2711"/>
                <a:gd name="T17" fmla="*/ 2536 h 2547"/>
                <a:gd name="T18" fmla="*/ 2365 w 2711"/>
                <a:gd name="T19" fmla="*/ 1816 h 2547"/>
                <a:gd name="T20" fmla="*/ 2711 w 2711"/>
                <a:gd name="T21" fmla="*/ 1850 h 2547"/>
                <a:gd name="T22" fmla="*/ 2597 w 2711"/>
                <a:gd name="T23" fmla="*/ 1501 h 2547"/>
                <a:gd name="T24" fmla="*/ 2221 w 2711"/>
                <a:gd name="T25" fmla="*/ 993 h 2547"/>
                <a:gd name="T26" fmla="*/ 2311 w 2711"/>
                <a:gd name="T27" fmla="*/ 825 h 2547"/>
                <a:gd name="T28" fmla="*/ 2221 w 2711"/>
                <a:gd name="T29" fmla="*/ 735 h 2547"/>
                <a:gd name="T30" fmla="*/ 2115 w 2711"/>
                <a:gd name="T31" fmla="*/ 770 h 2547"/>
                <a:gd name="T32" fmla="*/ 1882 w 2711"/>
                <a:gd name="T33" fmla="*/ 228 h 2547"/>
                <a:gd name="T34" fmla="*/ 1637 w 2711"/>
                <a:gd name="T35" fmla="*/ 2411 h 2547"/>
                <a:gd name="T36" fmla="*/ 1538 w 2711"/>
                <a:gd name="T37" fmla="*/ 2312 h 2547"/>
                <a:gd name="T38" fmla="*/ 1143 w 2711"/>
                <a:gd name="T39" fmla="*/ 1212 h 2547"/>
                <a:gd name="T40" fmla="*/ 1389 w 2711"/>
                <a:gd name="T41" fmla="*/ 1458 h 2547"/>
                <a:gd name="T42" fmla="*/ 1123 w 2711"/>
                <a:gd name="T43" fmla="*/ 1432 h 2547"/>
                <a:gd name="T44" fmla="*/ 1115 w 2711"/>
                <a:gd name="T45" fmla="*/ 868 h 2547"/>
                <a:gd name="T46" fmla="*/ 1025 w 2711"/>
                <a:gd name="T47" fmla="*/ 778 h 2547"/>
                <a:gd name="T48" fmla="*/ 973 w 2711"/>
                <a:gd name="T49" fmla="*/ 1190 h 2547"/>
                <a:gd name="T50" fmla="*/ 1038 w 2711"/>
                <a:gd name="T51" fmla="*/ 1125 h 2547"/>
                <a:gd name="T52" fmla="*/ 1269 w 2711"/>
                <a:gd name="T53" fmla="*/ 647 h 2547"/>
                <a:gd name="T54" fmla="*/ 1324 w 2711"/>
                <a:gd name="T55" fmla="*/ 55 h 2547"/>
                <a:gd name="T56" fmla="*/ 1098 w 2711"/>
                <a:gd name="T57" fmla="*/ 280 h 2547"/>
                <a:gd name="T58" fmla="*/ 1134 w 2711"/>
                <a:gd name="T59" fmla="*/ 583 h 2547"/>
                <a:gd name="T60" fmla="*/ 836 w 2711"/>
                <a:gd name="T61" fmla="*/ 647 h 2547"/>
                <a:gd name="T62" fmla="*/ 62 w 2711"/>
                <a:gd name="T63" fmla="*/ 933 h 2547"/>
                <a:gd name="T64" fmla="*/ 467 w 2711"/>
                <a:gd name="T65" fmla="*/ 1337 h 2547"/>
                <a:gd name="T66" fmla="*/ 676 w 2711"/>
                <a:gd name="T67" fmla="*/ 1526 h 2547"/>
                <a:gd name="T68" fmla="*/ 560 w 2711"/>
                <a:gd name="T69" fmla="*/ 1410 h 2547"/>
                <a:gd name="T70" fmla="*/ 309 w 2711"/>
                <a:gd name="T71" fmla="*/ 1600 h 2547"/>
                <a:gd name="T72" fmla="*/ 698 w 2711"/>
                <a:gd name="T73" fmla="*/ 2052 h 2547"/>
                <a:gd name="T74" fmla="*/ 891 w 2711"/>
                <a:gd name="T75" fmla="*/ 1860 h 2547"/>
                <a:gd name="T76" fmla="*/ 954 w 2711"/>
                <a:gd name="T77" fmla="*/ 1914 h 2547"/>
                <a:gd name="T78" fmla="*/ 1345 w 2711"/>
                <a:gd name="T79" fmla="*/ 2306 h 2547"/>
                <a:gd name="T80" fmla="*/ 1728 w 2711"/>
                <a:gd name="T81" fmla="*/ 2215 h 2547"/>
                <a:gd name="T82" fmla="*/ 2674 w 2711"/>
                <a:gd name="T83" fmla="*/ 1850 h 2547"/>
                <a:gd name="T84" fmla="*/ 2536 w 2711"/>
                <a:gd name="T85" fmla="*/ 1713 h 2547"/>
                <a:gd name="T86" fmla="*/ 2674 w 2711"/>
                <a:gd name="T87" fmla="*/ 1608 h 2547"/>
                <a:gd name="T88" fmla="*/ 2563 w 2711"/>
                <a:gd name="T89" fmla="*/ 1677 h 2547"/>
                <a:gd name="T90" fmla="*/ 2597 w 2711"/>
                <a:gd name="T91" fmla="*/ 1530 h 2547"/>
                <a:gd name="T92" fmla="*/ 1650 w 2711"/>
                <a:gd name="T93" fmla="*/ 1442 h 2547"/>
                <a:gd name="T94" fmla="*/ 2183 w 2711"/>
                <a:gd name="T95" fmla="*/ 965 h 2547"/>
                <a:gd name="T96" fmla="*/ 2273 w 2711"/>
                <a:gd name="T97" fmla="*/ 875 h 2547"/>
                <a:gd name="T98" fmla="*/ 2376 w 2711"/>
                <a:gd name="T99" fmla="*/ 735 h 2547"/>
                <a:gd name="T100" fmla="*/ 2311 w 2711"/>
                <a:gd name="T101" fmla="*/ 670 h 2547"/>
                <a:gd name="T102" fmla="*/ 1445 w 2711"/>
                <a:gd name="T103" fmla="*/ 708 h 2547"/>
                <a:gd name="T104" fmla="*/ 1838 w 2711"/>
                <a:gd name="T105" fmla="*/ 228 h 2547"/>
                <a:gd name="T106" fmla="*/ 1722 w 2711"/>
                <a:gd name="T107" fmla="*/ 112 h 2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11" h="2547">
                  <a:moveTo>
                    <a:pt x="1577" y="161"/>
                  </a:moveTo>
                  <a:cubicBezTo>
                    <a:pt x="1532" y="66"/>
                    <a:pt x="1436" y="0"/>
                    <a:pt x="1324" y="0"/>
                  </a:cubicBezTo>
                  <a:cubicBezTo>
                    <a:pt x="1169" y="0"/>
                    <a:pt x="1044" y="125"/>
                    <a:pt x="1044" y="280"/>
                  </a:cubicBezTo>
                  <a:cubicBezTo>
                    <a:pt x="1044" y="327"/>
                    <a:pt x="1056" y="372"/>
                    <a:pt x="1076" y="411"/>
                  </a:cubicBezTo>
                  <a:cubicBezTo>
                    <a:pt x="1047" y="394"/>
                    <a:pt x="1014" y="385"/>
                    <a:pt x="978" y="385"/>
                  </a:cubicBezTo>
                  <a:cubicBezTo>
                    <a:pt x="868" y="385"/>
                    <a:pt x="780" y="474"/>
                    <a:pt x="780" y="583"/>
                  </a:cubicBezTo>
                  <a:cubicBezTo>
                    <a:pt x="780" y="584"/>
                    <a:pt x="780" y="585"/>
                    <a:pt x="780" y="587"/>
                  </a:cubicBezTo>
                  <a:cubicBezTo>
                    <a:pt x="697" y="512"/>
                    <a:pt x="587" y="466"/>
                    <a:pt x="467" y="466"/>
                  </a:cubicBezTo>
                  <a:cubicBezTo>
                    <a:pt x="209" y="466"/>
                    <a:pt x="0" y="675"/>
                    <a:pt x="0" y="933"/>
                  </a:cubicBezTo>
                  <a:cubicBezTo>
                    <a:pt x="0" y="1189"/>
                    <a:pt x="207" y="1397"/>
                    <a:pt x="462" y="1399"/>
                  </a:cubicBezTo>
                  <a:cubicBezTo>
                    <a:pt x="425" y="1429"/>
                    <a:pt x="400" y="1474"/>
                    <a:pt x="400" y="1526"/>
                  </a:cubicBezTo>
                  <a:cubicBezTo>
                    <a:pt x="400" y="1542"/>
                    <a:pt x="403" y="1557"/>
                    <a:pt x="407" y="1572"/>
                  </a:cubicBezTo>
                  <a:cubicBezTo>
                    <a:pt x="378" y="1555"/>
                    <a:pt x="345" y="1546"/>
                    <a:pt x="309" y="1546"/>
                  </a:cubicBezTo>
                  <a:cubicBezTo>
                    <a:pt x="201" y="1546"/>
                    <a:pt x="114" y="1633"/>
                    <a:pt x="114" y="1741"/>
                  </a:cubicBezTo>
                  <a:cubicBezTo>
                    <a:pt x="114" y="1849"/>
                    <a:pt x="201" y="1937"/>
                    <a:pt x="309" y="1937"/>
                  </a:cubicBezTo>
                  <a:cubicBezTo>
                    <a:pt x="369" y="1937"/>
                    <a:pt x="423" y="1910"/>
                    <a:pt x="459" y="1867"/>
                  </a:cubicBezTo>
                  <a:cubicBezTo>
                    <a:pt x="463" y="1996"/>
                    <a:pt x="568" y="2099"/>
                    <a:pt x="698" y="2099"/>
                  </a:cubicBezTo>
                  <a:cubicBezTo>
                    <a:pt x="796" y="2099"/>
                    <a:pt x="881" y="2039"/>
                    <a:pt x="918" y="1954"/>
                  </a:cubicBezTo>
                  <a:cubicBezTo>
                    <a:pt x="938" y="2173"/>
                    <a:pt x="1122" y="2344"/>
                    <a:pt x="1345" y="2344"/>
                  </a:cubicBezTo>
                  <a:cubicBezTo>
                    <a:pt x="1372" y="2344"/>
                    <a:pt x="1398" y="2341"/>
                    <a:pt x="1424" y="2337"/>
                  </a:cubicBezTo>
                  <a:cubicBezTo>
                    <a:pt x="1410" y="2358"/>
                    <a:pt x="1402" y="2384"/>
                    <a:pt x="1402" y="2411"/>
                  </a:cubicBezTo>
                  <a:cubicBezTo>
                    <a:pt x="1402" y="2486"/>
                    <a:pt x="1463" y="2547"/>
                    <a:pt x="1538" y="2547"/>
                  </a:cubicBezTo>
                  <a:cubicBezTo>
                    <a:pt x="1613" y="2547"/>
                    <a:pt x="1674" y="2486"/>
                    <a:pt x="1674" y="2411"/>
                  </a:cubicBezTo>
                  <a:cubicBezTo>
                    <a:pt x="1674" y="2347"/>
                    <a:pt x="1631" y="2294"/>
                    <a:pt x="1572" y="2279"/>
                  </a:cubicBezTo>
                  <a:cubicBezTo>
                    <a:pt x="1620" y="2249"/>
                    <a:pt x="1662" y="2210"/>
                    <a:pt x="1695" y="2163"/>
                  </a:cubicBezTo>
                  <a:cubicBezTo>
                    <a:pt x="1692" y="2180"/>
                    <a:pt x="1691" y="2197"/>
                    <a:pt x="1691" y="2215"/>
                  </a:cubicBezTo>
                  <a:cubicBezTo>
                    <a:pt x="1691" y="2392"/>
                    <a:pt x="1835" y="2536"/>
                    <a:pt x="2013" y="2536"/>
                  </a:cubicBezTo>
                  <a:cubicBezTo>
                    <a:pt x="2190" y="2536"/>
                    <a:pt x="2334" y="2392"/>
                    <a:pt x="2334" y="2215"/>
                  </a:cubicBezTo>
                  <a:cubicBezTo>
                    <a:pt x="2334" y="2074"/>
                    <a:pt x="2244" y="1955"/>
                    <a:pt x="2118" y="1911"/>
                  </a:cubicBezTo>
                  <a:cubicBezTo>
                    <a:pt x="2211" y="1903"/>
                    <a:pt x="2295" y="1869"/>
                    <a:pt x="2365" y="1816"/>
                  </a:cubicBezTo>
                  <a:cubicBezTo>
                    <a:pt x="2363" y="1827"/>
                    <a:pt x="2362" y="1839"/>
                    <a:pt x="2362" y="1850"/>
                  </a:cubicBezTo>
                  <a:cubicBezTo>
                    <a:pt x="2362" y="1947"/>
                    <a:pt x="2440" y="2025"/>
                    <a:pt x="2536" y="2025"/>
                  </a:cubicBezTo>
                  <a:cubicBezTo>
                    <a:pt x="2633" y="2025"/>
                    <a:pt x="2711" y="1947"/>
                    <a:pt x="2711" y="1850"/>
                  </a:cubicBezTo>
                  <a:cubicBezTo>
                    <a:pt x="2711" y="1791"/>
                    <a:pt x="2682" y="1739"/>
                    <a:pt x="2637" y="1707"/>
                  </a:cubicBezTo>
                  <a:cubicBezTo>
                    <a:pt x="2676" y="1691"/>
                    <a:pt x="2704" y="1653"/>
                    <a:pt x="2704" y="1608"/>
                  </a:cubicBezTo>
                  <a:cubicBezTo>
                    <a:pt x="2704" y="1548"/>
                    <a:pt x="2656" y="1501"/>
                    <a:pt x="2597" y="1501"/>
                  </a:cubicBezTo>
                  <a:cubicBezTo>
                    <a:pt x="2578" y="1501"/>
                    <a:pt x="2560" y="1505"/>
                    <a:pt x="2545" y="1514"/>
                  </a:cubicBezTo>
                  <a:cubicBezTo>
                    <a:pt x="2548" y="1491"/>
                    <a:pt x="2550" y="1467"/>
                    <a:pt x="2550" y="1442"/>
                  </a:cubicBezTo>
                  <a:cubicBezTo>
                    <a:pt x="2550" y="1232"/>
                    <a:pt x="2412" y="1053"/>
                    <a:pt x="2221" y="993"/>
                  </a:cubicBezTo>
                  <a:cubicBezTo>
                    <a:pt x="2271" y="977"/>
                    <a:pt x="2308" y="930"/>
                    <a:pt x="2308" y="875"/>
                  </a:cubicBezTo>
                  <a:cubicBezTo>
                    <a:pt x="2308" y="856"/>
                    <a:pt x="2304" y="839"/>
                    <a:pt x="2296" y="823"/>
                  </a:cubicBezTo>
                  <a:cubicBezTo>
                    <a:pt x="2301" y="824"/>
                    <a:pt x="2306" y="825"/>
                    <a:pt x="2311" y="825"/>
                  </a:cubicBezTo>
                  <a:cubicBezTo>
                    <a:pt x="2361" y="825"/>
                    <a:pt x="2401" y="784"/>
                    <a:pt x="2401" y="735"/>
                  </a:cubicBezTo>
                  <a:cubicBezTo>
                    <a:pt x="2401" y="685"/>
                    <a:pt x="2361" y="645"/>
                    <a:pt x="2311" y="645"/>
                  </a:cubicBezTo>
                  <a:cubicBezTo>
                    <a:pt x="2262" y="645"/>
                    <a:pt x="2221" y="685"/>
                    <a:pt x="2221" y="735"/>
                  </a:cubicBezTo>
                  <a:cubicBezTo>
                    <a:pt x="2221" y="743"/>
                    <a:pt x="2222" y="750"/>
                    <a:pt x="2224" y="757"/>
                  </a:cubicBezTo>
                  <a:cubicBezTo>
                    <a:pt x="2211" y="753"/>
                    <a:pt x="2197" y="750"/>
                    <a:pt x="2183" y="750"/>
                  </a:cubicBezTo>
                  <a:cubicBezTo>
                    <a:pt x="2158" y="750"/>
                    <a:pt x="2135" y="757"/>
                    <a:pt x="2115" y="770"/>
                  </a:cubicBezTo>
                  <a:cubicBezTo>
                    <a:pt x="2119" y="750"/>
                    <a:pt x="2121" y="729"/>
                    <a:pt x="2121" y="708"/>
                  </a:cubicBezTo>
                  <a:cubicBezTo>
                    <a:pt x="2121" y="530"/>
                    <a:pt x="1989" y="382"/>
                    <a:pt x="1817" y="356"/>
                  </a:cubicBezTo>
                  <a:cubicBezTo>
                    <a:pt x="1857" y="327"/>
                    <a:pt x="1882" y="280"/>
                    <a:pt x="1882" y="228"/>
                  </a:cubicBezTo>
                  <a:cubicBezTo>
                    <a:pt x="1882" y="139"/>
                    <a:pt x="1810" y="68"/>
                    <a:pt x="1722" y="68"/>
                  </a:cubicBezTo>
                  <a:cubicBezTo>
                    <a:pt x="1658" y="68"/>
                    <a:pt x="1602" y="106"/>
                    <a:pt x="1577" y="161"/>
                  </a:cubicBezTo>
                  <a:close/>
                  <a:moveTo>
                    <a:pt x="1637" y="2411"/>
                  </a:moveTo>
                  <a:cubicBezTo>
                    <a:pt x="1637" y="2466"/>
                    <a:pt x="1592" y="2510"/>
                    <a:pt x="1538" y="2510"/>
                  </a:cubicBezTo>
                  <a:cubicBezTo>
                    <a:pt x="1483" y="2510"/>
                    <a:pt x="1439" y="2466"/>
                    <a:pt x="1439" y="2411"/>
                  </a:cubicBezTo>
                  <a:cubicBezTo>
                    <a:pt x="1439" y="2356"/>
                    <a:pt x="1483" y="2312"/>
                    <a:pt x="1538" y="2312"/>
                  </a:cubicBezTo>
                  <a:cubicBezTo>
                    <a:pt x="1592" y="2312"/>
                    <a:pt x="1637" y="2356"/>
                    <a:pt x="1637" y="2411"/>
                  </a:cubicBezTo>
                  <a:close/>
                  <a:moveTo>
                    <a:pt x="1389" y="1458"/>
                  </a:moveTo>
                  <a:cubicBezTo>
                    <a:pt x="1253" y="1458"/>
                    <a:pt x="1143" y="1348"/>
                    <a:pt x="1143" y="1212"/>
                  </a:cubicBezTo>
                  <a:cubicBezTo>
                    <a:pt x="1143" y="1076"/>
                    <a:pt x="1253" y="966"/>
                    <a:pt x="1389" y="966"/>
                  </a:cubicBezTo>
                  <a:cubicBezTo>
                    <a:pt x="1525" y="966"/>
                    <a:pt x="1635" y="1076"/>
                    <a:pt x="1635" y="1212"/>
                  </a:cubicBezTo>
                  <a:cubicBezTo>
                    <a:pt x="1635" y="1348"/>
                    <a:pt x="1525" y="1458"/>
                    <a:pt x="1389" y="1458"/>
                  </a:cubicBezTo>
                  <a:close/>
                  <a:moveTo>
                    <a:pt x="732" y="1432"/>
                  </a:moveTo>
                  <a:cubicBezTo>
                    <a:pt x="732" y="1324"/>
                    <a:pt x="819" y="1237"/>
                    <a:pt x="927" y="1237"/>
                  </a:cubicBezTo>
                  <a:cubicBezTo>
                    <a:pt x="1035" y="1237"/>
                    <a:pt x="1123" y="1324"/>
                    <a:pt x="1123" y="1432"/>
                  </a:cubicBezTo>
                  <a:cubicBezTo>
                    <a:pt x="1123" y="1540"/>
                    <a:pt x="1035" y="1628"/>
                    <a:pt x="927" y="1628"/>
                  </a:cubicBezTo>
                  <a:cubicBezTo>
                    <a:pt x="819" y="1628"/>
                    <a:pt x="732" y="1540"/>
                    <a:pt x="732" y="1432"/>
                  </a:cubicBezTo>
                  <a:close/>
                  <a:moveTo>
                    <a:pt x="1115" y="868"/>
                  </a:moveTo>
                  <a:cubicBezTo>
                    <a:pt x="1115" y="918"/>
                    <a:pt x="1074" y="959"/>
                    <a:pt x="1025" y="959"/>
                  </a:cubicBezTo>
                  <a:cubicBezTo>
                    <a:pt x="975" y="959"/>
                    <a:pt x="934" y="918"/>
                    <a:pt x="934" y="868"/>
                  </a:cubicBezTo>
                  <a:cubicBezTo>
                    <a:pt x="934" y="818"/>
                    <a:pt x="975" y="778"/>
                    <a:pt x="1025" y="778"/>
                  </a:cubicBezTo>
                  <a:cubicBezTo>
                    <a:pt x="1074" y="778"/>
                    <a:pt x="1115" y="818"/>
                    <a:pt x="1115" y="868"/>
                  </a:cubicBezTo>
                  <a:close/>
                  <a:moveTo>
                    <a:pt x="1038" y="1125"/>
                  </a:moveTo>
                  <a:cubicBezTo>
                    <a:pt x="1038" y="1161"/>
                    <a:pt x="1009" y="1190"/>
                    <a:pt x="973" y="1190"/>
                  </a:cubicBezTo>
                  <a:cubicBezTo>
                    <a:pt x="937" y="1190"/>
                    <a:pt x="908" y="1161"/>
                    <a:pt x="908" y="1125"/>
                  </a:cubicBezTo>
                  <a:cubicBezTo>
                    <a:pt x="908" y="1089"/>
                    <a:pt x="937" y="1060"/>
                    <a:pt x="973" y="1060"/>
                  </a:cubicBezTo>
                  <a:cubicBezTo>
                    <a:pt x="1009" y="1060"/>
                    <a:pt x="1038" y="1089"/>
                    <a:pt x="1038" y="1125"/>
                  </a:cubicBezTo>
                  <a:close/>
                  <a:moveTo>
                    <a:pt x="1269" y="893"/>
                  </a:moveTo>
                  <a:cubicBezTo>
                    <a:pt x="1201" y="893"/>
                    <a:pt x="1146" y="838"/>
                    <a:pt x="1146" y="770"/>
                  </a:cubicBezTo>
                  <a:cubicBezTo>
                    <a:pt x="1146" y="702"/>
                    <a:pt x="1201" y="647"/>
                    <a:pt x="1269" y="647"/>
                  </a:cubicBezTo>
                  <a:cubicBezTo>
                    <a:pt x="1337" y="647"/>
                    <a:pt x="1392" y="702"/>
                    <a:pt x="1392" y="770"/>
                  </a:cubicBezTo>
                  <a:cubicBezTo>
                    <a:pt x="1392" y="838"/>
                    <a:pt x="1337" y="893"/>
                    <a:pt x="1269" y="893"/>
                  </a:cubicBezTo>
                  <a:close/>
                  <a:moveTo>
                    <a:pt x="1324" y="55"/>
                  </a:moveTo>
                  <a:cubicBezTo>
                    <a:pt x="1448" y="55"/>
                    <a:pt x="1549" y="156"/>
                    <a:pt x="1549" y="280"/>
                  </a:cubicBezTo>
                  <a:cubicBezTo>
                    <a:pt x="1549" y="405"/>
                    <a:pt x="1448" y="505"/>
                    <a:pt x="1324" y="505"/>
                  </a:cubicBezTo>
                  <a:cubicBezTo>
                    <a:pt x="1199" y="505"/>
                    <a:pt x="1098" y="405"/>
                    <a:pt x="1098" y="280"/>
                  </a:cubicBezTo>
                  <a:cubicBezTo>
                    <a:pt x="1098" y="156"/>
                    <a:pt x="1199" y="55"/>
                    <a:pt x="1324" y="55"/>
                  </a:cubicBezTo>
                  <a:close/>
                  <a:moveTo>
                    <a:pt x="978" y="427"/>
                  </a:moveTo>
                  <a:cubicBezTo>
                    <a:pt x="1064" y="427"/>
                    <a:pt x="1134" y="497"/>
                    <a:pt x="1134" y="583"/>
                  </a:cubicBezTo>
                  <a:cubicBezTo>
                    <a:pt x="1134" y="669"/>
                    <a:pt x="1064" y="739"/>
                    <a:pt x="978" y="739"/>
                  </a:cubicBezTo>
                  <a:cubicBezTo>
                    <a:pt x="934" y="739"/>
                    <a:pt x="895" y="721"/>
                    <a:pt x="867" y="692"/>
                  </a:cubicBezTo>
                  <a:cubicBezTo>
                    <a:pt x="857" y="677"/>
                    <a:pt x="847" y="662"/>
                    <a:pt x="836" y="647"/>
                  </a:cubicBezTo>
                  <a:cubicBezTo>
                    <a:pt x="827" y="628"/>
                    <a:pt x="822" y="606"/>
                    <a:pt x="822" y="583"/>
                  </a:cubicBezTo>
                  <a:cubicBezTo>
                    <a:pt x="822" y="497"/>
                    <a:pt x="892" y="427"/>
                    <a:pt x="978" y="427"/>
                  </a:cubicBezTo>
                  <a:close/>
                  <a:moveTo>
                    <a:pt x="62" y="933"/>
                  </a:moveTo>
                  <a:cubicBezTo>
                    <a:pt x="62" y="709"/>
                    <a:pt x="243" y="528"/>
                    <a:pt x="467" y="528"/>
                  </a:cubicBezTo>
                  <a:cubicBezTo>
                    <a:pt x="690" y="528"/>
                    <a:pt x="871" y="709"/>
                    <a:pt x="871" y="933"/>
                  </a:cubicBezTo>
                  <a:cubicBezTo>
                    <a:pt x="871" y="1156"/>
                    <a:pt x="690" y="1337"/>
                    <a:pt x="467" y="1337"/>
                  </a:cubicBezTo>
                  <a:cubicBezTo>
                    <a:pt x="243" y="1337"/>
                    <a:pt x="62" y="1156"/>
                    <a:pt x="62" y="933"/>
                  </a:cubicBezTo>
                  <a:close/>
                  <a:moveTo>
                    <a:pt x="560" y="1410"/>
                  </a:moveTo>
                  <a:cubicBezTo>
                    <a:pt x="624" y="1410"/>
                    <a:pt x="676" y="1462"/>
                    <a:pt x="676" y="1526"/>
                  </a:cubicBezTo>
                  <a:cubicBezTo>
                    <a:pt x="676" y="1590"/>
                    <a:pt x="624" y="1641"/>
                    <a:pt x="560" y="1641"/>
                  </a:cubicBezTo>
                  <a:cubicBezTo>
                    <a:pt x="496" y="1641"/>
                    <a:pt x="444" y="1590"/>
                    <a:pt x="444" y="1526"/>
                  </a:cubicBezTo>
                  <a:cubicBezTo>
                    <a:pt x="444" y="1462"/>
                    <a:pt x="496" y="1410"/>
                    <a:pt x="560" y="1410"/>
                  </a:cubicBezTo>
                  <a:close/>
                  <a:moveTo>
                    <a:pt x="309" y="1883"/>
                  </a:moveTo>
                  <a:cubicBezTo>
                    <a:pt x="231" y="1883"/>
                    <a:pt x="168" y="1819"/>
                    <a:pt x="168" y="1741"/>
                  </a:cubicBezTo>
                  <a:cubicBezTo>
                    <a:pt x="168" y="1663"/>
                    <a:pt x="231" y="1600"/>
                    <a:pt x="309" y="1600"/>
                  </a:cubicBezTo>
                  <a:cubicBezTo>
                    <a:pt x="388" y="1600"/>
                    <a:pt x="451" y="1663"/>
                    <a:pt x="451" y="1741"/>
                  </a:cubicBezTo>
                  <a:cubicBezTo>
                    <a:pt x="451" y="1819"/>
                    <a:pt x="388" y="1883"/>
                    <a:pt x="309" y="1883"/>
                  </a:cubicBezTo>
                  <a:close/>
                  <a:moveTo>
                    <a:pt x="698" y="2052"/>
                  </a:moveTo>
                  <a:cubicBezTo>
                    <a:pt x="592" y="2052"/>
                    <a:pt x="505" y="1966"/>
                    <a:pt x="505" y="1860"/>
                  </a:cubicBezTo>
                  <a:cubicBezTo>
                    <a:pt x="505" y="1754"/>
                    <a:pt x="592" y="1667"/>
                    <a:pt x="698" y="1667"/>
                  </a:cubicBezTo>
                  <a:cubicBezTo>
                    <a:pt x="804" y="1667"/>
                    <a:pt x="891" y="1754"/>
                    <a:pt x="891" y="1860"/>
                  </a:cubicBezTo>
                  <a:cubicBezTo>
                    <a:pt x="891" y="1966"/>
                    <a:pt x="804" y="2052"/>
                    <a:pt x="698" y="2052"/>
                  </a:cubicBezTo>
                  <a:close/>
                  <a:moveTo>
                    <a:pt x="1345" y="2306"/>
                  </a:moveTo>
                  <a:cubicBezTo>
                    <a:pt x="1129" y="2306"/>
                    <a:pt x="954" y="2131"/>
                    <a:pt x="954" y="1914"/>
                  </a:cubicBezTo>
                  <a:cubicBezTo>
                    <a:pt x="954" y="1698"/>
                    <a:pt x="1129" y="1523"/>
                    <a:pt x="1345" y="1523"/>
                  </a:cubicBezTo>
                  <a:cubicBezTo>
                    <a:pt x="1561" y="1523"/>
                    <a:pt x="1737" y="1698"/>
                    <a:pt x="1737" y="1914"/>
                  </a:cubicBezTo>
                  <a:cubicBezTo>
                    <a:pt x="1737" y="2131"/>
                    <a:pt x="1561" y="2306"/>
                    <a:pt x="1345" y="2306"/>
                  </a:cubicBezTo>
                  <a:close/>
                  <a:moveTo>
                    <a:pt x="2298" y="2215"/>
                  </a:moveTo>
                  <a:cubicBezTo>
                    <a:pt x="2298" y="2372"/>
                    <a:pt x="2170" y="2500"/>
                    <a:pt x="2013" y="2500"/>
                  </a:cubicBezTo>
                  <a:cubicBezTo>
                    <a:pt x="1855" y="2500"/>
                    <a:pt x="1728" y="2372"/>
                    <a:pt x="1728" y="2215"/>
                  </a:cubicBezTo>
                  <a:cubicBezTo>
                    <a:pt x="1728" y="2057"/>
                    <a:pt x="1855" y="1930"/>
                    <a:pt x="2013" y="1930"/>
                  </a:cubicBezTo>
                  <a:cubicBezTo>
                    <a:pt x="2170" y="1930"/>
                    <a:pt x="2298" y="2057"/>
                    <a:pt x="2298" y="2215"/>
                  </a:cubicBezTo>
                  <a:close/>
                  <a:moveTo>
                    <a:pt x="2674" y="1850"/>
                  </a:moveTo>
                  <a:cubicBezTo>
                    <a:pt x="2674" y="1926"/>
                    <a:pt x="2612" y="1988"/>
                    <a:pt x="2536" y="1988"/>
                  </a:cubicBezTo>
                  <a:cubicBezTo>
                    <a:pt x="2461" y="1988"/>
                    <a:pt x="2399" y="1926"/>
                    <a:pt x="2399" y="1850"/>
                  </a:cubicBezTo>
                  <a:cubicBezTo>
                    <a:pt x="2399" y="1774"/>
                    <a:pt x="2461" y="1713"/>
                    <a:pt x="2536" y="1713"/>
                  </a:cubicBezTo>
                  <a:cubicBezTo>
                    <a:pt x="2612" y="1713"/>
                    <a:pt x="2674" y="1774"/>
                    <a:pt x="2674" y="1850"/>
                  </a:cubicBezTo>
                  <a:close/>
                  <a:moveTo>
                    <a:pt x="2597" y="1530"/>
                  </a:moveTo>
                  <a:cubicBezTo>
                    <a:pt x="2639" y="1530"/>
                    <a:pt x="2674" y="1565"/>
                    <a:pt x="2674" y="1608"/>
                  </a:cubicBezTo>
                  <a:cubicBezTo>
                    <a:pt x="2674" y="1650"/>
                    <a:pt x="2639" y="1685"/>
                    <a:pt x="2597" y="1685"/>
                  </a:cubicBezTo>
                  <a:cubicBezTo>
                    <a:pt x="2596" y="1685"/>
                    <a:pt x="2595" y="1685"/>
                    <a:pt x="2594" y="1685"/>
                  </a:cubicBezTo>
                  <a:cubicBezTo>
                    <a:pt x="2584" y="1682"/>
                    <a:pt x="2574" y="1679"/>
                    <a:pt x="2563" y="1677"/>
                  </a:cubicBezTo>
                  <a:cubicBezTo>
                    <a:pt x="2538" y="1665"/>
                    <a:pt x="2520" y="1640"/>
                    <a:pt x="2519" y="1610"/>
                  </a:cubicBezTo>
                  <a:cubicBezTo>
                    <a:pt x="2525" y="1594"/>
                    <a:pt x="2531" y="1578"/>
                    <a:pt x="2535" y="1561"/>
                  </a:cubicBezTo>
                  <a:cubicBezTo>
                    <a:pt x="2549" y="1542"/>
                    <a:pt x="2571" y="1530"/>
                    <a:pt x="2597" y="1530"/>
                  </a:cubicBezTo>
                  <a:close/>
                  <a:moveTo>
                    <a:pt x="2509" y="1442"/>
                  </a:moveTo>
                  <a:cubicBezTo>
                    <a:pt x="2509" y="1679"/>
                    <a:pt x="2317" y="1872"/>
                    <a:pt x="2080" y="1872"/>
                  </a:cubicBezTo>
                  <a:cubicBezTo>
                    <a:pt x="1843" y="1872"/>
                    <a:pt x="1650" y="1679"/>
                    <a:pt x="1650" y="1442"/>
                  </a:cubicBezTo>
                  <a:cubicBezTo>
                    <a:pt x="1650" y="1205"/>
                    <a:pt x="1843" y="1013"/>
                    <a:pt x="2080" y="1013"/>
                  </a:cubicBezTo>
                  <a:cubicBezTo>
                    <a:pt x="2317" y="1013"/>
                    <a:pt x="2509" y="1205"/>
                    <a:pt x="2509" y="1442"/>
                  </a:cubicBezTo>
                  <a:close/>
                  <a:moveTo>
                    <a:pt x="2183" y="965"/>
                  </a:moveTo>
                  <a:cubicBezTo>
                    <a:pt x="2133" y="965"/>
                    <a:pt x="2093" y="925"/>
                    <a:pt x="2093" y="875"/>
                  </a:cubicBezTo>
                  <a:cubicBezTo>
                    <a:pt x="2093" y="825"/>
                    <a:pt x="2133" y="784"/>
                    <a:pt x="2183" y="784"/>
                  </a:cubicBezTo>
                  <a:cubicBezTo>
                    <a:pt x="2233" y="784"/>
                    <a:pt x="2273" y="825"/>
                    <a:pt x="2273" y="875"/>
                  </a:cubicBezTo>
                  <a:cubicBezTo>
                    <a:pt x="2273" y="925"/>
                    <a:pt x="2233" y="965"/>
                    <a:pt x="2183" y="965"/>
                  </a:cubicBezTo>
                  <a:close/>
                  <a:moveTo>
                    <a:pt x="2311" y="670"/>
                  </a:moveTo>
                  <a:cubicBezTo>
                    <a:pt x="2347" y="670"/>
                    <a:pt x="2376" y="699"/>
                    <a:pt x="2376" y="735"/>
                  </a:cubicBezTo>
                  <a:cubicBezTo>
                    <a:pt x="2376" y="771"/>
                    <a:pt x="2347" y="800"/>
                    <a:pt x="2311" y="800"/>
                  </a:cubicBezTo>
                  <a:cubicBezTo>
                    <a:pt x="2275" y="800"/>
                    <a:pt x="2246" y="771"/>
                    <a:pt x="2246" y="735"/>
                  </a:cubicBezTo>
                  <a:cubicBezTo>
                    <a:pt x="2246" y="699"/>
                    <a:pt x="2275" y="670"/>
                    <a:pt x="2311" y="670"/>
                  </a:cubicBezTo>
                  <a:close/>
                  <a:moveTo>
                    <a:pt x="2083" y="708"/>
                  </a:moveTo>
                  <a:cubicBezTo>
                    <a:pt x="2083" y="885"/>
                    <a:pt x="1940" y="1028"/>
                    <a:pt x="1764" y="1028"/>
                  </a:cubicBezTo>
                  <a:cubicBezTo>
                    <a:pt x="1588" y="1028"/>
                    <a:pt x="1445" y="885"/>
                    <a:pt x="1445" y="708"/>
                  </a:cubicBezTo>
                  <a:cubicBezTo>
                    <a:pt x="1445" y="532"/>
                    <a:pt x="1588" y="389"/>
                    <a:pt x="1764" y="389"/>
                  </a:cubicBezTo>
                  <a:cubicBezTo>
                    <a:pt x="1940" y="389"/>
                    <a:pt x="2083" y="532"/>
                    <a:pt x="2083" y="708"/>
                  </a:cubicBezTo>
                  <a:close/>
                  <a:moveTo>
                    <a:pt x="1838" y="228"/>
                  </a:moveTo>
                  <a:cubicBezTo>
                    <a:pt x="1838" y="291"/>
                    <a:pt x="1786" y="343"/>
                    <a:pt x="1722" y="343"/>
                  </a:cubicBezTo>
                  <a:cubicBezTo>
                    <a:pt x="1658" y="343"/>
                    <a:pt x="1607" y="291"/>
                    <a:pt x="1607" y="228"/>
                  </a:cubicBezTo>
                  <a:cubicBezTo>
                    <a:pt x="1607" y="164"/>
                    <a:pt x="1658" y="112"/>
                    <a:pt x="1722" y="112"/>
                  </a:cubicBezTo>
                  <a:cubicBezTo>
                    <a:pt x="1786" y="112"/>
                    <a:pt x="1838" y="164"/>
                    <a:pt x="1838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8" name="图片占位符 4">
            <a:extLst>
              <a:ext uri="{FF2B5EF4-FFF2-40B4-BE49-F238E27FC236}">
                <a16:creationId xmlns:a16="http://schemas.microsoft.com/office/drawing/2014/main" id="{80D70EF6-C8F0-4C3B-B9EC-26E3A1150B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63665" y="2256595"/>
            <a:ext cx="1419225" cy="1419225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图片</a:t>
            </a:r>
          </a:p>
        </p:txBody>
      </p:sp>
      <p:sp>
        <p:nvSpPr>
          <p:cNvPr id="9" name="图片占位符 4">
            <a:extLst>
              <a:ext uri="{FF2B5EF4-FFF2-40B4-BE49-F238E27FC236}">
                <a16:creationId xmlns:a16="http://schemas.microsoft.com/office/drawing/2014/main" id="{69B6811F-3B0B-4CDE-992D-61032CA6674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355635" y="3067051"/>
            <a:ext cx="1464765" cy="1464765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图片</a:t>
            </a:r>
          </a:p>
        </p:txBody>
      </p:sp>
      <p:sp>
        <p:nvSpPr>
          <p:cNvPr id="10" name="图片占位符 4">
            <a:extLst>
              <a:ext uri="{FF2B5EF4-FFF2-40B4-BE49-F238E27FC236}">
                <a16:creationId xmlns:a16="http://schemas.microsoft.com/office/drawing/2014/main" id="{19C8E766-9E4E-4ECB-8DA2-D37761A876E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966200" y="1994817"/>
            <a:ext cx="1113207" cy="1113207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图片</a:t>
            </a:r>
          </a:p>
        </p:txBody>
      </p:sp>
      <p:sp>
        <p:nvSpPr>
          <p:cNvPr id="11" name="图片占位符 4">
            <a:extLst>
              <a:ext uri="{FF2B5EF4-FFF2-40B4-BE49-F238E27FC236}">
                <a16:creationId xmlns:a16="http://schemas.microsoft.com/office/drawing/2014/main" id="{84BB0527-C435-4126-9D2B-65BCA7DD281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80910" y="4267006"/>
            <a:ext cx="692150" cy="692150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图片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090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232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5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1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Plan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Project phases and key tasks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Timeline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Milestones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Project plan execution and report</a:t>
            </a:r>
          </a:p>
        </p:txBody>
      </p:sp>
      <p:pic>
        <p:nvPicPr>
          <p:cNvPr id="10" name="图片占位符 9">
            <a:extLst>
              <a:ext uri="{FF2B5EF4-FFF2-40B4-BE49-F238E27FC236}">
                <a16:creationId xmlns:a16="http://schemas.microsoft.com/office/drawing/2014/main" id="{963B2B6D-4544-4357-9DFE-146E97F85C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334" y="2349312"/>
            <a:ext cx="2875142" cy="2875142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072484" y="266160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F138B57-BED9-4093-8A72-1DC824FBB8CC}"/>
              </a:ext>
            </a:extLst>
          </p:cNvPr>
          <p:cNvCxnSpPr/>
          <p:nvPr/>
        </p:nvCxnSpPr>
        <p:spPr>
          <a:xfrm>
            <a:off x="5016414" y="3608778"/>
            <a:ext cx="475138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23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84210-2E8D-46EA-918C-2F049BE5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phases and key tasks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EBE919-3204-4FBC-8739-8E5A8F63977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E50B08-FC14-499D-AC3C-0398A48E2C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91" name="fc3c00d5-ca98-4d9a-bbf1-3f152b32576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370A430-CB49-467C-A894-9C0F47F545CB}"/>
              </a:ext>
            </a:extLst>
          </p:cNvPr>
          <p:cNvGrpSpPr>
            <a:grpSpLocks noChangeAspect="1"/>
          </p:cNvGrpSpPr>
          <p:nvPr/>
        </p:nvGrpSpPr>
        <p:grpSpPr>
          <a:xfrm>
            <a:off x="669925" y="1123950"/>
            <a:ext cx="10850563" cy="4642013"/>
            <a:chOff x="669925" y="1123950"/>
            <a:chExt cx="10850563" cy="4642013"/>
          </a:xfrm>
        </p:grpSpPr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50D4A26F-CC01-41AA-8152-A1EABBE168EE}"/>
                </a:ext>
              </a:extLst>
            </p:cNvPr>
            <p:cNvCxnSpPr>
              <a:cxnSpLocks/>
            </p:cNvCxnSpPr>
            <p:nvPr/>
          </p:nvCxnSpPr>
          <p:spPr>
            <a:xfrm>
              <a:off x="669925" y="5756438"/>
              <a:ext cx="10850563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ísḷîdê">
              <a:extLst>
                <a:ext uri="{FF2B5EF4-FFF2-40B4-BE49-F238E27FC236}">
                  <a16:creationId xmlns:a16="http://schemas.microsoft.com/office/drawing/2014/main" id="{11AE4670-39BB-43DA-AA0C-15AC3A618B26}"/>
                </a:ext>
              </a:extLst>
            </p:cNvPr>
            <p:cNvGrpSpPr/>
            <p:nvPr/>
          </p:nvGrpSpPr>
          <p:grpSpPr>
            <a:xfrm>
              <a:off x="3646117" y="3159000"/>
              <a:ext cx="4972794" cy="2606963"/>
              <a:chOff x="3953164" y="3168074"/>
              <a:chExt cx="4285674" cy="2246744"/>
            </a:xfrm>
          </p:grpSpPr>
          <p:sp>
            <p:nvSpPr>
              <p:cNvPr id="115" name="ïṡḷíḍé">
                <a:extLst>
                  <a:ext uri="{FF2B5EF4-FFF2-40B4-BE49-F238E27FC236}">
                    <a16:creationId xmlns:a16="http://schemas.microsoft.com/office/drawing/2014/main" id="{DEACF95A-5313-4129-9EC2-55DD512D06AB}"/>
                  </a:ext>
                </a:extLst>
              </p:cNvPr>
              <p:cNvSpPr/>
              <p:nvPr/>
            </p:nvSpPr>
            <p:spPr>
              <a:xfrm>
                <a:off x="3953164" y="3811280"/>
                <a:ext cx="1544768" cy="1603538"/>
              </a:xfrm>
              <a:custGeom>
                <a:avLst/>
                <a:gdLst>
                  <a:gd name="connsiteX0" fmla="*/ 613459 w 1544768"/>
                  <a:gd name="connsiteY0" fmla="*/ 0 h 1603538"/>
                  <a:gd name="connsiteX1" fmla="*/ 1544768 w 1544768"/>
                  <a:gd name="connsiteY1" fmla="*/ 976469 h 1603538"/>
                  <a:gd name="connsiteX2" fmla="*/ 1479549 w 1544768"/>
                  <a:gd name="connsiteY2" fmla="*/ 1055514 h 1603538"/>
                  <a:gd name="connsiteX3" fmla="*/ 1343891 w 1544768"/>
                  <a:gd name="connsiteY3" fmla="*/ 1499630 h 1603538"/>
                  <a:gd name="connsiteX4" fmla="*/ 1347992 w 1544768"/>
                  <a:gd name="connsiteY4" fmla="*/ 1580845 h 1603538"/>
                  <a:gd name="connsiteX5" fmla="*/ 1351456 w 1544768"/>
                  <a:gd name="connsiteY5" fmla="*/ 1603538 h 1603538"/>
                  <a:gd name="connsiteX6" fmla="*/ 5247 w 1544768"/>
                  <a:gd name="connsiteY6" fmla="*/ 1603538 h 1603538"/>
                  <a:gd name="connsiteX7" fmla="*/ 0 w 1544768"/>
                  <a:gd name="connsiteY7" fmla="*/ 1499630 h 1603538"/>
                  <a:gd name="connsiteX8" fmla="*/ 489319 w 1544768"/>
                  <a:gd name="connsiteY8" fmla="*/ 136587 h 1603538"/>
                  <a:gd name="connsiteX9" fmla="*/ 613459 w 1544768"/>
                  <a:gd name="connsiteY9" fmla="*/ 0 h 1603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4768" h="1603538">
                    <a:moveTo>
                      <a:pt x="613459" y="0"/>
                    </a:moveTo>
                    <a:lnTo>
                      <a:pt x="1544768" y="976469"/>
                    </a:lnTo>
                    <a:lnTo>
                      <a:pt x="1479549" y="1055514"/>
                    </a:lnTo>
                    <a:cubicBezTo>
                      <a:pt x="1393902" y="1182290"/>
                      <a:pt x="1343891" y="1335120"/>
                      <a:pt x="1343891" y="1499630"/>
                    </a:cubicBezTo>
                    <a:cubicBezTo>
                      <a:pt x="1343891" y="1527048"/>
                      <a:pt x="1345280" y="1554142"/>
                      <a:pt x="1347992" y="1580845"/>
                    </a:cubicBezTo>
                    <a:lnTo>
                      <a:pt x="1351456" y="1603538"/>
                    </a:lnTo>
                    <a:lnTo>
                      <a:pt x="5247" y="1603538"/>
                    </a:lnTo>
                    <a:lnTo>
                      <a:pt x="0" y="1499630"/>
                    </a:lnTo>
                    <a:cubicBezTo>
                      <a:pt x="0" y="981868"/>
                      <a:pt x="183631" y="506996"/>
                      <a:pt x="489319" y="136587"/>
                    </a:cubicBezTo>
                    <a:lnTo>
                      <a:pt x="61345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16" name="ïṩḻíḓé">
                <a:extLst>
                  <a:ext uri="{FF2B5EF4-FFF2-40B4-BE49-F238E27FC236}">
                    <a16:creationId xmlns:a16="http://schemas.microsoft.com/office/drawing/2014/main" id="{E342180A-1F38-457B-8279-862178A6F641}"/>
                  </a:ext>
                </a:extLst>
              </p:cNvPr>
              <p:cNvSpPr/>
              <p:nvPr/>
            </p:nvSpPr>
            <p:spPr>
              <a:xfrm>
                <a:off x="4566623" y="3168074"/>
                <a:ext cx="1529378" cy="1619675"/>
              </a:xfrm>
              <a:custGeom>
                <a:avLst/>
                <a:gdLst>
                  <a:gd name="connsiteX0" fmla="*/ 1529377 w 1529378"/>
                  <a:gd name="connsiteY0" fmla="*/ 0 h 1619675"/>
                  <a:gd name="connsiteX1" fmla="*/ 1529378 w 1529378"/>
                  <a:gd name="connsiteY1" fmla="*/ 0 h 1619675"/>
                  <a:gd name="connsiteX2" fmla="*/ 1529378 w 1529378"/>
                  <a:gd name="connsiteY2" fmla="*/ 1348742 h 1619675"/>
                  <a:gd name="connsiteX3" fmla="*/ 1524759 w 1529378"/>
                  <a:gd name="connsiteY3" fmla="*/ 1348509 h 1619675"/>
                  <a:gd name="connsiteX4" fmla="*/ 963085 w 1529378"/>
                  <a:gd name="connsiteY4" fmla="*/ 1581162 h 1619675"/>
                  <a:gd name="connsiteX5" fmla="*/ 931309 w 1529378"/>
                  <a:gd name="connsiteY5" fmla="*/ 1619675 h 1619675"/>
                  <a:gd name="connsiteX6" fmla="*/ 0 w 1529378"/>
                  <a:gd name="connsiteY6" fmla="*/ 643206 h 1619675"/>
                  <a:gd name="connsiteX7" fmla="*/ 14163 w 1529378"/>
                  <a:gd name="connsiteY7" fmla="*/ 627622 h 1619675"/>
                  <a:gd name="connsiteX8" fmla="*/ 1529377 w 1529378"/>
                  <a:gd name="connsiteY8" fmla="*/ 0 h 1619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9378" h="1619675">
                    <a:moveTo>
                      <a:pt x="1529377" y="0"/>
                    </a:moveTo>
                    <a:lnTo>
                      <a:pt x="1529378" y="0"/>
                    </a:lnTo>
                    <a:lnTo>
                      <a:pt x="1529378" y="1348742"/>
                    </a:lnTo>
                    <a:lnTo>
                      <a:pt x="1524759" y="1348509"/>
                    </a:lnTo>
                    <a:cubicBezTo>
                      <a:pt x="1305412" y="1348509"/>
                      <a:pt x="1106830" y="1437417"/>
                      <a:pt x="963085" y="1581162"/>
                    </a:cubicBezTo>
                    <a:lnTo>
                      <a:pt x="931309" y="1619675"/>
                    </a:lnTo>
                    <a:lnTo>
                      <a:pt x="0" y="643206"/>
                    </a:lnTo>
                    <a:lnTo>
                      <a:pt x="14163" y="627622"/>
                    </a:lnTo>
                    <a:cubicBezTo>
                      <a:pt x="401940" y="239845"/>
                      <a:pt x="937649" y="0"/>
                      <a:pt x="1529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17" name="ïṩlíḋè">
                <a:extLst>
                  <a:ext uri="{FF2B5EF4-FFF2-40B4-BE49-F238E27FC236}">
                    <a16:creationId xmlns:a16="http://schemas.microsoft.com/office/drawing/2014/main" id="{48BD15EF-55D9-479D-B6E7-AF242E08B8EE}"/>
                  </a:ext>
                </a:extLst>
              </p:cNvPr>
              <p:cNvSpPr/>
              <p:nvPr/>
            </p:nvSpPr>
            <p:spPr>
              <a:xfrm flipH="1">
                <a:off x="6690479" y="3812151"/>
                <a:ext cx="1548359" cy="1602667"/>
              </a:xfrm>
              <a:custGeom>
                <a:avLst/>
                <a:gdLst>
                  <a:gd name="connsiteX0" fmla="*/ 614290 w 1548359"/>
                  <a:gd name="connsiteY0" fmla="*/ 0 h 1602667"/>
                  <a:gd name="connsiteX1" fmla="*/ 556670 w 1548359"/>
                  <a:gd name="connsiteY1" fmla="*/ 57964 h 1602667"/>
                  <a:gd name="connsiteX2" fmla="*/ 0 w 1548359"/>
                  <a:gd name="connsiteY2" fmla="*/ 1498759 h 1602667"/>
                  <a:gd name="connsiteX3" fmla="*/ 5247 w 1548359"/>
                  <a:gd name="connsiteY3" fmla="*/ 1602667 h 1602667"/>
                  <a:gd name="connsiteX4" fmla="*/ 1360691 w 1548359"/>
                  <a:gd name="connsiteY4" fmla="*/ 1602667 h 1602667"/>
                  <a:gd name="connsiteX5" fmla="*/ 1357228 w 1548359"/>
                  <a:gd name="connsiteY5" fmla="*/ 1579974 h 1602667"/>
                  <a:gd name="connsiteX6" fmla="*/ 1353127 w 1548359"/>
                  <a:gd name="connsiteY6" fmla="*/ 1498759 h 1602667"/>
                  <a:gd name="connsiteX7" fmla="*/ 1473148 w 1548359"/>
                  <a:gd name="connsiteY7" fmla="*/ 1078716 h 1602667"/>
                  <a:gd name="connsiteX8" fmla="*/ 1548359 w 1548359"/>
                  <a:gd name="connsiteY8" fmla="*/ 979363 h 1602667"/>
                  <a:gd name="connsiteX9" fmla="*/ 614290 w 1548359"/>
                  <a:gd name="connsiteY9" fmla="*/ 0 h 160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8359" h="1602667">
                    <a:moveTo>
                      <a:pt x="614290" y="0"/>
                    </a:moveTo>
                    <a:lnTo>
                      <a:pt x="556670" y="57964"/>
                    </a:lnTo>
                    <a:cubicBezTo>
                      <a:pt x="210801" y="438505"/>
                      <a:pt x="0" y="944014"/>
                      <a:pt x="0" y="1498759"/>
                    </a:cubicBezTo>
                    <a:lnTo>
                      <a:pt x="5247" y="1602667"/>
                    </a:lnTo>
                    <a:lnTo>
                      <a:pt x="1360691" y="1602667"/>
                    </a:lnTo>
                    <a:lnTo>
                      <a:pt x="1357228" y="1579974"/>
                    </a:lnTo>
                    <a:cubicBezTo>
                      <a:pt x="1354516" y="1553271"/>
                      <a:pt x="1353127" y="1526177"/>
                      <a:pt x="1353127" y="1498759"/>
                    </a:cubicBezTo>
                    <a:cubicBezTo>
                      <a:pt x="1353127" y="1344531"/>
                      <a:pt x="1397082" y="1200568"/>
                      <a:pt x="1473148" y="1078716"/>
                    </a:cubicBezTo>
                    <a:lnTo>
                      <a:pt x="1548359" y="979363"/>
                    </a:lnTo>
                    <a:lnTo>
                      <a:pt x="61429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18" name="iṥ1ïḑe">
                <a:extLst>
                  <a:ext uri="{FF2B5EF4-FFF2-40B4-BE49-F238E27FC236}">
                    <a16:creationId xmlns:a16="http://schemas.microsoft.com/office/drawing/2014/main" id="{A9B2629E-E0E3-4406-BFF0-68398C1DE535}"/>
                  </a:ext>
                </a:extLst>
              </p:cNvPr>
              <p:cNvSpPr/>
              <p:nvPr/>
            </p:nvSpPr>
            <p:spPr>
              <a:xfrm flipH="1">
                <a:off x="6096003" y="3168074"/>
                <a:ext cx="1528545" cy="1623440"/>
              </a:xfrm>
              <a:custGeom>
                <a:avLst/>
                <a:gdLst>
                  <a:gd name="connsiteX0" fmla="*/ 1528545 w 1528545"/>
                  <a:gd name="connsiteY0" fmla="*/ 0 h 1623440"/>
                  <a:gd name="connsiteX1" fmla="*/ 1309453 w 1528545"/>
                  <a:gd name="connsiteY1" fmla="*/ 11063 h 1623440"/>
                  <a:gd name="connsiteX2" fmla="*/ 78264 w 1528545"/>
                  <a:gd name="connsiteY2" fmla="*/ 565345 h 1623440"/>
                  <a:gd name="connsiteX3" fmla="*/ 0 w 1528545"/>
                  <a:gd name="connsiteY3" fmla="*/ 644077 h 1623440"/>
                  <a:gd name="connsiteX4" fmla="*/ 934069 w 1528545"/>
                  <a:gd name="connsiteY4" fmla="*/ 1623440 h 1623440"/>
                  <a:gd name="connsiteX5" fmla="*/ 945189 w 1528545"/>
                  <a:gd name="connsiteY5" fmla="*/ 1608749 h 1623440"/>
                  <a:gd name="connsiteX6" fmla="*/ 1451949 w 1528545"/>
                  <a:gd name="connsiteY6" fmla="*/ 1352610 h 1623440"/>
                  <a:gd name="connsiteX7" fmla="*/ 1528545 w 1528545"/>
                  <a:gd name="connsiteY7" fmla="*/ 1348742 h 1623440"/>
                  <a:gd name="connsiteX8" fmla="*/ 1528545 w 1528545"/>
                  <a:gd name="connsiteY8" fmla="*/ 0 h 1623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8545" h="1623440">
                    <a:moveTo>
                      <a:pt x="1528545" y="0"/>
                    </a:moveTo>
                    <a:lnTo>
                      <a:pt x="1309453" y="11063"/>
                    </a:lnTo>
                    <a:cubicBezTo>
                      <a:pt x="836718" y="59072"/>
                      <a:pt x="409410" y="260745"/>
                      <a:pt x="78264" y="565345"/>
                    </a:cubicBezTo>
                    <a:lnTo>
                      <a:pt x="0" y="644077"/>
                    </a:lnTo>
                    <a:lnTo>
                      <a:pt x="934069" y="1623440"/>
                    </a:lnTo>
                    <a:lnTo>
                      <a:pt x="945189" y="1608749"/>
                    </a:lnTo>
                    <a:cubicBezTo>
                      <a:pt x="1073399" y="1467687"/>
                      <a:pt x="1251677" y="1372949"/>
                      <a:pt x="1451949" y="1352610"/>
                    </a:cubicBezTo>
                    <a:lnTo>
                      <a:pt x="1528545" y="1348742"/>
                    </a:lnTo>
                    <a:lnTo>
                      <a:pt x="15285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94" name="íṥḻiďe">
              <a:extLst>
                <a:ext uri="{FF2B5EF4-FFF2-40B4-BE49-F238E27FC236}">
                  <a16:creationId xmlns:a16="http://schemas.microsoft.com/office/drawing/2014/main" id="{E26FDB70-8593-45BC-8162-7248B74B201D}"/>
                </a:ext>
              </a:extLst>
            </p:cNvPr>
            <p:cNvSpPr txBox="1"/>
            <p:nvPr/>
          </p:nvSpPr>
          <p:spPr>
            <a:xfrm>
              <a:off x="8929666" y="4909688"/>
              <a:ext cx="2590822" cy="837226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Customer value realization.</a:t>
              </a:r>
            </a:p>
          </p:txBody>
        </p:sp>
        <p:sp>
          <p:nvSpPr>
            <p:cNvPr id="95" name="ïşḷíďê">
              <a:extLst>
                <a:ext uri="{FF2B5EF4-FFF2-40B4-BE49-F238E27FC236}">
                  <a16:creationId xmlns:a16="http://schemas.microsoft.com/office/drawing/2014/main" id="{3172A1A8-B384-441C-9406-1C76E6D6AB9F}"/>
                </a:ext>
              </a:extLst>
            </p:cNvPr>
            <p:cNvSpPr/>
            <p:nvPr/>
          </p:nvSpPr>
          <p:spPr>
            <a:xfrm>
              <a:off x="8929666" y="4235617"/>
              <a:ext cx="2590822" cy="674071"/>
            </a:xfrm>
            <a:prstGeom prst="rect">
              <a:avLst/>
            </a:prstGeom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4378">
                <a:defRPr/>
              </a:pPr>
              <a:r>
                <a:rPr lang="en-US" altLang="zh-CN" sz="1600" b="1" dirty="0"/>
                <a:t>Phase 4: </a:t>
              </a:r>
            </a:p>
            <a:p>
              <a:pPr lvl="0" defTabSz="914378">
                <a:defRPr/>
              </a:pPr>
              <a:r>
                <a:rPr lang="en-US" altLang="zh-CN" sz="1600" b="1" dirty="0"/>
                <a:t>Acceptance of delivery</a:t>
              </a:r>
              <a:endParaRPr lang="zh-CN" altLang="en-US" sz="1600" b="1" dirty="0"/>
            </a:p>
          </p:txBody>
        </p:sp>
        <p:sp>
          <p:nvSpPr>
            <p:cNvPr id="96" name="îṣ1iḑê">
              <a:extLst>
                <a:ext uri="{FF2B5EF4-FFF2-40B4-BE49-F238E27FC236}">
                  <a16:creationId xmlns:a16="http://schemas.microsoft.com/office/drawing/2014/main" id="{CA4B2E8B-5E0F-47D0-8976-43649CF26DB8}"/>
                </a:ext>
              </a:extLst>
            </p:cNvPr>
            <p:cNvSpPr txBox="1"/>
            <p:nvPr/>
          </p:nvSpPr>
          <p:spPr>
            <a:xfrm>
              <a:off x="669926" y="4909688"/>
              <a:ext cx="2665434" cy="837226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Object definition.</a:t>
              </a:r>
            </a:p>
          </p:txBody>
        </p:sp>
        <p:sp>
          <p:nvSpPr>
            <p:cNvPr id="97" name="îṡḻîḑe">
              <a:extLst>
                <a:ext uri="{FF2B5EF4-FFF2-40B4-BE49-F238E27FC236}">
                  <a16:creationId xmlns:a16="http://schemas.microsoft.com/office/drawing/2014/main" id="{121E2907-BB35-4499-92FA-343AF3B11DE6}"/>
                </a:ext>
              </a:extLst>
            </p:cNvPr>
            <p:cNvSpPr/>
            <p:nvPr/>
          </p:nvSpPr>
          <p:spPr>
            <a:xfrm>
              <a:off x="669926" y="4235617"/>
              <a:ext cx="2665434" cy="674071"/>
            </a:xfrm>
            <a:prstGeom prst="rect">
              <a:avLst/>
            </a:prstGeom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 defTabSz="914378">
                <a:defRPr/>
              </a:pPr>
              <a:r>
                <a:rPr lang="en-US" altLang="zh-CN" sz="1600" b="1" dirty="0"/>
                <a:t>Phase 1: </a:t>
              </a:r>
            </a:p>
            <a:p>
              <a:pPr lvl="0" algn="r" defTabSz="914378">
                <a:defRPr/>
              </a:pPr>
              <a:r>
                <a:rPr lang="en-US" altLang="zh-CN" sz="1600" b="1" dirty="0"/>
                <a:t>Project preparation</a:t>
              </a:r>
              <a:endParaRPr lang="zh-CN" altLang="en-US" sz="1600" b="1" dirty="0"/>
            </a:p>
          </p:txBody>
        </p:sp>
        <p:sp>
          <p:nvSpPr>
            <p:cNvPr id="98" name="i$lîḑê">
              <a:extLst>
                <a:ext uri="{FF2B5EF4-FFF2-40B4-BE49-F238E27FC236}">
                  <a16:creationId xmlns:a16="http://schemas.microsoft.com/office/drawing/2014/main" id="{E85358FB-1F03-482A-B9FA-40783CCC4C36}"/>
                </a:ext>
              </a:extLst>
            </p:cNvPr>
            <p:cNvSpPr txBox="1"/>
            <p:nvPr/>
          </p:nvSpPr>
          <p:spPr>
            <a:xfrm>
              <a:off x="1911000" y="2053050"/>
              <a:ext cx="3488541" cy="837226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Target decomposition.</a:t>
              </a:r>
            </a:p>
            <a:p>
              <a:pPr algn="r">
                <a:lnSpc>
                  <a:spcPct val="150000"/>
                </a:lnSpc>
              </a:pPr>
              <a:endParaRPr lang="en-US" altLang="zh-CN" sz="1000" dirty="0"/>
            </a:p>
          </p:txBody>
        </p:sp>
        <p:sp>
          <p:nvSpPr>
            <p:cNvPr id="99" name="ïSḷïďê">
              <a:extLst>
                <a:ext uri="{FF2B5EF4-FFF2-40B4-BE49-F238E27FC236}">
                  <a16:creationId xmlns:a16="http://schemas.microsoft.com/office/drawing/2014/main" id="{58CF5930-299F-4A71-846F-6A3E73470550}"/>
                </a:ext>
              </a:extLst>
            </p:cNvPr>
            <p:cNvSpPr/>
            <p:nvPr/>
          </p:nvSpPr>
          <p:spPr>
            <a:xfrm>
              <a:off x="1911000" y="1424845"/>
              <a:ext cx="3488541" cy="628205"/>
            </a:xfrm>
            <a:prstGeom prst="rect">
              <a:avLst/>
            </a:prstGeom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 defTabSz="914378">
                <a:defRPr/>
              </a:pPr>
              <a:r>
                <a:rPr lang="en-US" altLang="zh-CN" sz="1600" b="1" dirty="0"/>
                <a:t>Phase 2: </a:t>
              </a:r>
            </a:p>
            <a:p>
              <a:pPr lvl="0" algn="r" defTabSz="914378">
                <a:defRPr/>
              </a:pPr>
              <a:r>
                <a:rPr lang="en-US" altLang="zh-CN" sz="1600" b="1" dirty="0"/>
                <a:t>Blue print design</a:t>
              </a:r>
              <a:endParaRPr lang="zh-CN" altLang="en-US" sz="1600" b="1" dirty="0"/>
            </a:p>
          </p:txBody>
        </p:sp>
        <p:sp>
          <p:nvSpPr>
            <p:cNvPr id="100" name="îšļïḍê">
              <a:extLst>
                <a:ext uri="{FF2B5EF4-FFF2-40B4-BE49-F238E27FC236}">
                  <a16:creationId xmlns:a16="http://schemas.microsoft.com/office/drawing/2014/main" id="{8D946731-B319-4B98-92B3-6AE13192A77F}"/>
                </a:ext>
              </a:extLst>
            </p:cNvPr>
            <p:cNvSpPr txBox="1"/>
            <p:nvPr/>
          </p:nvSpPr>
          <p:spPr>
            <a:xfrm>
              <a:off x="6888795" y="2053050"/>
              <a:ext cx="4631693" cy="837226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Aims achieved.</a:t>
              </a:r>
            </a:p>
          </p:txBody>
        </p:sp>
        <p:sp>
          <p:nvSpPr>
            <p:cNvPr id="101" name="ïṡļíḓé">
              <a:extLst>
                <a:ext uri="{FF2B5EF4-FFF2-40B4-BE49-F238E27FC236}">
                  <a16:creationId xmlns:a16="http://schemas.microsoft.com/office/drawing/2014/main" id="{9CC81B17-EB6B-4E7A-9AFA-B2E0C63DB7BF}"/>
                </a:ext>
              </a:extLst>
            </p:cNvPr>
            <p:cNvSpPr/>
            <p:nvPr/>
          </p:nvSpPr>
          <p:spPr>
            <a:xfrm>
              <a:off x="6888795" y="1424845"/>
              <a:ext cx="4631693" cy="628205"/>
            </a:xfrm>
            <a:prstGeom prst="rect">
              <a:avLst/>
            </a:prstGeom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4378">
                <a:defRPr/>
              </a:pPr>
              <a:r>
                <a:rPr lang="en-US" altLang="zh-CN" sz="1600" b="1" dirty="0"/>
                <a:t>Phase 3: </a:t>
              </a:r>
            </a:p>
            <a:p>
              <a:pPr lvl="0" defTabSz="914378">
                <a:defRPr/>
              </a:pPr>
              <a:r>
                <a:rPr lang="en-US" altLang="zh-CN" sz="1600" b="1" dirty="0"/>
                <a:t>Manufacturing</a:t>
              </a:r>
              <a:endParaRPr lang="zh-CN" altLang="en-US" sz="1600" b="1" dirty="0"/>
            </a:p>
          </p:txBody>
        </p:sp>
        <p:sp>
          <p:nvSpPr>
            <p:cNvPr id="102" name="iṣḻîďé">
              <a:extLst>
                <a:ext uri="{FF2B5EF4-FFF2-40B4-BE49-F238E27FC236}">
                  <a16:creationId xmlns:a16="http://schemas.microsoft.com/office/drawing/2014/main" id="{EBE68E87-3F2C-4369-9DE0-085A9CCEEB55}"/>
                </a:ext>
              </a:extLst>
            </p:cNvPr>
            <p:cNvSpPr/>
            <p:nvPr/>
          </p:nvSpPr>
          <p:spPr bwMode="auto">
            <a:xfrm>
              <a:off x="7582292" y="4796175"/>
              <a:ext cx="427343" cy="458418"/>
            </a:xfrm>
            <a:custGeom>
              <a:avLst/>
              <a:gdLst>
                <a:gd name="connsiteX0" fmla="*/ 290828 w 539555"/>
                <a:gd name="connsiteY0" fmla="*/ 470238 h 578789"/>
                <a:gd name="connsiteX1" fmla="*/ 245293 w 539555"/>
                <a:gd name="connsiteY1" fmla="*/ 515694 h 578789"/>
                <a:gd name="connsiteX2" fmla="*/ 290828 w 539555"/>
                <a:gd name="connsiteY2" fmla="*/ 561149 h 578789"/>
                <a:gd name="connsiteX3" fmla="*/ 336362 w 539555"/>
                <a:gd name="connsiteY3" fmla="*/ 515694 h 578789"/>
                <a:gd name="connsiteX4" fmla="*/ 290828 w 539555"/>
                <a:gd name="connsiteY4" fmla="*/ 470238 h 578789"/>
                <a:gd name="connsiteX5" fmla="*/ 290828 w 539555"/>
                <a:gd name="connsiteY5" fmla="*/ 452598 h 578789"/>
                <a:gd name="connsiteX6" fmla="*/ 354032 w 539555"/>
                <a:gd name="connsiteY6" fmla="*/ 515694 h 578789"/>
                <a:gd name="connsiteX7" fmla="*/ 290828 w 539555"/>
                <a:gd name="connsiteY7" fmla="*/ 578789 h 578789"/>
                <a:gd name="connsiteX8" fmla="*/ 227623 w 539555"/>
                <a:gd name="connsiteY8" fmla="*/ 515694 h 578789"/>
                <a:gd name="connsiteX9" fmla="*/ 290828 w 539555"/>
                <a:gd name="connsiteY9" fmla="*/ 452598 h 578789"/>
                <a:gd name="connsiteX10" fmla="*/ 418641 w 539555"/>
                <a:gd name="connsiteY10" fmla="*/ 216517 h 578789"/>
                <a:gd name="connsiteX11" fmla="*/ 237196 w 539555"/>
                <a:gd name="connsiteY11" fmla="*/ 236197 h 578789"/>
                <a:gd name="connsiteX12" fmla="*/ 231759 w 539555"/>
                <a:gd name="connsiteY12" fmla="*/ 238912 h 578789"/>
                <a:gd name="connsiteX13" fmla="*/ 229720 w 539555"/>
                <a:gd name="connsiteY13" fmla="*/ 245698 h 578789"/>
                <a:gd name="connsiteX14" fmla="*/ 241273 w 539555"/>
                <a:gd name="connsiteY14" fmla="*/ 354281 h 578789"/>
                <a:gd name="connsiteX15" fmla="*/ 250787 w 539555"/>
                <a:gd name="connsiteY15" fmla="*/ 361746 h 578789"/>
                <a:gd name="connsiteX16" fmla="*/ 432233 w 539555"/>
                <a:gd name="connsiteY16" fmla="*/ 342744 h 578789"/>
                <a:gd name="connsiteX17" fmla="*/ 437669 w 539555"/>
                <a:gd name="connsiteY17" fmla="*/ 339351 h 578789"/>
                <a:gd name="connsiteX18" fmla="*/ 439708 w 539555"/>
                <a:gd name="connsiteY18" fmla="*/ 333243 h 578789"/>
                <a:gd name="connsiteX19" fmla="*/ 428155 w 539555"/>
                <a:gd name="connsiteY19" fmla="*/ 224660 h 578789"/>
                <a:gd name="connsiteX20" fmla="*/ 419321 w 539555"/>
                <a:gd name="connsiteY20" fmla="*/ 216517 h 578789"/>
                <a:gd name="connsiteX21" fmla="*/ 418641 w 539555"/>
                <a:gd name="connsiteY21" fmla="*/ 216517 h 578789"/>
                <a:gd name="connsiteX22" fmla="*/ 416603 w 539555"/>
                <a:gd name="connsiteY22" fmla="*/ 198872 h 578789"/>
                <a:gd name="connsiteX23" fmla="*/ 445824 w 539555"/>
                <a:gd name="connsiteY23" fmla="*/ 222624 h 578789"/>
                <a:gd name="connsiteX24" fmla="*/ 457377 w 539555"/>
                <a:gd name="connsiteY24" fmla="*/ 331207 h 578789"/>
                <a:gd name="connsiteX25" fmla="*/ 451940 w 539555"/>
                <a:gd name="connsiteY25" fmla="*/ 350888 h 578789"/>
                <a:gd name="connsiteX26" fmla="*/ 434271 w 539555"/>
                <a:gd name="connsiteY26" fmla="*/ 360388 h 578789"/>
                <a:gd name="connsiteX27" fmla="*/ 252826 w 539555"/>
                <a:gd name="connsiteY27" fmla="*/ 380069 h 578789"/>
                <a:gd name="connsiteX28" fmla="*/ 250108 w 539555"/>
                <a:gd name="connsiteY28" fmla="*/ 380069 h 578789"/>
                <a:gd name="connsiteX29" fmla="*/ 223604 w 539555"/>
                <a:gd name="connsiteY29" fmla="*/ 356317 h 578789"/>
                <a:gd name="connsiteX30" fmla="*/ 212052 w 539555"/>
                <a:gd name="connsiteY30" fmla="*/ 247734 h 578789"/>
                <a:gd name="connsiteX31" fmla="*/ 217488 w 539555"/>
                <a:gd name="connsiteY31" fmla="*/ 228054 h 578789"/>
                <a:gd name="connsiteX32" fmla="*/ 235837 w 539555"/>
                <a:gd name="connsiteY32" fmla="*/ 217874 h 578789"/>
                <a:gd name="connsiteX33" fmla="*/ 406350 w 539555"/>
                <a:gd name="connsiteY33" fmla="*/ 108610 h 578789"/>
                <a:gd name="connsiteX34" fmla="*/ 352664 w 539555"/>
                <a:gd name="connsiteY34" fmla="*/ 114721 h 578789"/>
                <a:gd name="connsiteX35" fmla="*/ 358101 w 539555"/>
                <a:gd name="connsiteY35" fmla="*/ 168361 h 578789"/>
                <a:gd name="connsiteX36" fmla="*/ 412467 w 539555"/>
                <a:gd name="connsiteY36" fmla="*/ 162929 h 578789"/>
                <a:gd name="connsiteX37" fmla="*/ 406350 w 539555"/>
                <a:gd name="connsiteY37" fmla="*/ 90957 h 578789"/>
                <a:gd name="connsiteX38" fmla="*/ 418583 w 539555"/>
                <a:gd name="connsiteY38" fmla="*/ 94352 h 578789"/>
                <a:gd name="connsiteX39" fmla="*/ 424019 w 539555"/>
                <a:gd name="connsiteY39" fmla="*/ 105216 h 578789"/>
                <a:gd name="connsiteX40" fmla="*/ 430135 w 539555"/>
                <a:gd name="connsiteY40" fmla="*/ 162929 h 578789"/>
                <a:gd name="connsiteX41" fmla="*/ 426738 w 539555"/>
                <a:gd name="connsiteY41" fmla="*/ 174471 h 578789"/>
                <a:gd name="connsiteX42" fmla="*/ 415864 w 539555"/>
                <a:gd name="connsiteY42" fmla="*/ 180582 h 578789"/>
                <a:gd name="connsiteX43" fmla="*/ 358101 w 539555"/>
                <a:gd name="connsiteY43" fmla="*/ 186693 h 578789"/>
                <a:gd name="connsiteX44" fmla="*/ 356741 w 539555"/>
                <a:gd name="connsiteY44" fmla="*/ 186693 h 578789"/>
                <a:gd name="connsiteX45" fmla="*/ 340432 w 539555"/>
                <a:gd name="connsiteY45" fmla="*/ 172435 h 578789"/>
                <a:gd name="connsiteX46" fmla="*/ 334316 w 539555"/>
                <a:gd name="connsiteY46" fmla="*/ 114721 h 578789"/>
                <a:gd name="connsiteX47" fmla="*/ 337713 w 539555"/>
                <a:gd name="connsiteY47" fmla="*/ 102500 h 578789"/>
                <a:gd name="connsiteX48" fmla="*/ 348587 w 539555"/>
                <a:gd name="connsiteY48" fmla="*/ 97068 h 578789"/>
                <a:gd name="connsiteX49" fmla="*/ 301672 w 539555"/>
                <a:gd name="connsiteY49" fmla="*/ 83530 h 578789"/>
                <a:gd name="connsiteX50" fmla="*/ 215393 w 539555"/>
                <a:gd name="connsiteY50" fmla="*/ 93026 h 578789"/>
                <a:gd name="connsiteX51" fmla="*/ 214034 w 539555"/>
                <a:gd name="connsiteY51" fmla="*/ 95061 h 578789"/>
                <a:gd name="connsiteX52" fmla="*/ 222866 w 539555"/>
                <a:gd name="connsiteY52" fmla="*/ 181202 h 578789"/>
                <a:gd name="connsiteX53" fmla="*/ 224904 w 539555"/>
                <a:gd name="connsiteY53" fmla="*/ 182559 h 578789"/>
                <a:gd name="connsiteX54" fmla="*/ 311183 w 539555"/>
                <a:gd name="connsiteY54" fmla="*/ 173741 h 578789"/>
                <a:gd name="connsiteX55" fmla="*/ 313221 w 539555"/>
                <a:gd name="connsiteY55" fmla="*/ 171706 h 578789"/>
                <a:gd name="connsiteX56" fmla="*/ 303710 w 539555"/>
                <a:gd name="connsiteY56" fmla="*/ 85565 h 578789"/>
                <a:gd name="connsiteX57" fmla="*/ 301672 w 539555"/>
                <a:gd name="connsiteY57" fmla="*/ 83530 h 578789"/>
                <a:gd name="connsiteX58" fmla="*/ 299634 w 539555"/>
                <a:gd name="connsiteY58" fmla="*/ 65894 h 578789"/>
                <a:gd name="connsiteX59" fmla="*/ 322053 w 539555"/>
                <a:gd name="connsiteY59" fmla="*/ 83530 h 578789"/>
                <a:gd name="connsiteX60" fmla="*/ 330885 w 539555"/>
                <a:gd name="connsiteY60" fmla="*/ 169671 h 578789"/>
                <a:gd name="connsiteX61" fmla="*/ 326808 w 539555"/>
                <a:gd name="connsiteY61" fmla="*/ 184593 h 578789"/>
                <a:gd name="connsiteX62" fmla="*/ 313221 w 539555"/>
                <a:gd name="connsiteY62" fmla="*/ 191376 h 578789"/>
                <a:gd name="connsiteX63" fmla="*/ 226942 w 539555"/>
                <a:gd name="connsiteY63" fmla="*/ 200872 h 578789"/>
                <a:gd name="connsiteX64" fmla="*/ 224904 w 539555"/>
                <a:gd name="connsiteY64" fmla="*/ 200872 h 578789"/>
                <a:gd name="connsiteX65" fmla="*/ 205202 w 539555"/>
                <a:gd name="connsiteY65" fmla="*/ 183237 h 578789"/>
                <a:gd name="connsiteX66" fmla="*/ 195691 w 539555"/>
                <a:gd name="connsiteY66" fmla="*/ 97095 h 578789"/>
                <a:gd name="connsiteX67" fmla="*/ 199768 w 539555"/>
                <a:gd name="connsiteY67" fmla="*/ 82173 h 578789"/>
                <a:gd name="connsiteX68" fmla="*/ 213355 w 539555"/>
                <a:gd name="connsiteY68" fmla="*/ 74712 h 578789"/>
                <a:gd name="connsiteX69" fmla="*/ 104649 w 539555"/>
                <a:gd name="connsiteY69" fmla="*/ 103 h 578789"/>
                <a:gd name="connsiteX70" fmla="*/ 128433 w 539555"/>
                <a:gd name="connsiteY70" fmla="*/ 6888 h 578789"/>
                <a:gd name="connsiteX71" fmla="*/ 140665 w 539555"/>
                <a:gd name="connsiteY71" fmla="*/ 28598 h 578789"/>
                <a:gd name="connsiteX72" fmla="*/ 184835 w 539555"/>
                <a:gd name="connsiteY72" fmla="*/ 411242 h 578789"/>
                <a:gd name="connsiteX73" fmla="*/ 190951 w 539555"/>
                <a:gd name="connsiteY73" fmla="*/ 421419 h 578789"/>
                <a:gd name="connsiteX74" fmla="*/ 202503 w 539555"/>
                <a:gd name="connsiteY74" fmla="*/ 424811 h 578789"/>
                <a:gd name="connsiteX75" fmla="*/ 458010 w 539555"/>
                <a:gd name="connsiteY75" fmla="*/ 395638 h 578789"/>
                <a:gd name="connsiteX76" fmla="*/ 484512 w 539555"/>
                <a:gd name="connsiteY76" fmla="*/ 404458 h 578789"/>
                <a:gd name="connsiteX77" fmla="*/ 539555 w 539555"/>
                <a:gd name="connsiteY77" fmla="*/ 456698 h 578789"/>
                <a:gd name="connsiteX78" fmla="*/ 526644 w 539555"/>
                <a:gd name="connsiteY78" fmla="*/ 470267 h 578789"/>
                <a:gd name="connsiteX79" fmla="*/ 471601 w 539555"/>
                <a:gd name="connsiteY79" fmla="*/ 417348 h 578789"/>
                <a:gd name="connsiteX80" fmla="*/ 460049 w 539555"/>
                <a:gd name="connsiteY80" fmla="*/ 413278 h 578789"/>
                <a:gd name="connsiteX81" fmla="*/ 204542 w 539555"/>
                <a:gd name="connsiteY81" fmla="*/ 443129 h 578789"/>
                <a:gd name="connsiteX82" fmla="*/ 179399 w 539555"/>
                <a:gd name="connsiteY82" fmla="*/ 435666 h 578789"/>
                <a:gd name="connsiteX83" fmla="*/ 167167 w 539555"/>
                <a:gd name="connsiteY83" fmla="*/ 413278 h 578789"/>
                <a:gd name="connsiteX84" fmla="*/ 122997 w 539555"/>
                <a:gd name="connsiteY84" fmla="*/ 30633 h 578789"/>
                <a:gd name="connsiteX85" fmla="*/ 117560 w 539555"/>
                <a:gd name="connsiteY85" fmla="*/ 21135 h 578789"/>
                <a:gd name="connsiteX86" fmla="*/ 106688 w 539555"/>
                <a:gd name="connsiteY86" fmla="*/ 18421 h 578789"/>
                <a:gd name="connsiteX87" fmla="*/ 2039 w 539555"/>
                <a:gd name="connsiteY87" fmla="*/ 30633 h 578789"/>
                <a:gd name="connsiteX88" fmla="*/ 0 w 539555"/>
                <a:gd name="connsiteY88" fmla="*/ 12315 h 57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39555" h="578789">
                  <a:moveTo>
                    <a:pt x="290828" y="470238"/>
                  </a:moveTo>
                  <a:cubicBezTo>
                    <a:pt x="265682" y="470238"/>
                    <a:pt x="245293" y="490591"/>
                    <a:pt x="245293" y="515694"/>
                  </a:cubicBezTo>
                  <a:cubicBezTo>
                    <a:pt x="245293" y="540796"/>
                    <a:pt x="265682" y="561149"/>
                    <a:pt x="290828" y="561149"/>
                  </a:cubicBezTo>
                  <a:cubicBezTo>
                    <a:pt x="315973" y="561149"/>
                    <a:pt x="336362" y="540796"/>
                    <a:pt x="336362" y="515694"/>
                  </a:cubicBezTo>
                  <a:cubicBezTo>
                    <a:pt x="336362" y="490591"/>
                    <a:pt x="315973" y="470238"/>
                    <a:pt x="290828" y="470238"/>
                  </a:cubicBezTo>
                  <a:close/>
                  <a:moveTo>
                    <a:pt x="290828" y="452598"/>
                  </a:moveTo>
                  <a:cubicBezTo>
                    <a:pt x="325488" y="452598"/>
                    <a:pt x="354032" y="481093"/>
                    <a:pt x="354032" y="515694"/>
                  </a:cubicBezTo>
                  <a:cubicBezTo>
                    <a:pt x="354032" y="550973"/>
                    <a:pt x="325488" y="578789"/>
                    <a:pt x="290828" y="578789"/>
                  </a:cubicBezTo>
                  <a:cubicBezTo>
                    <a:pt x="255487" y="578789"/>
                    <a:pt x="227623" y="550973"/>
                    <a:pt x="227623" y="515694"/>
                  </a:cubicBezTo>
                  <a:cubicBezTo>
                    <a:pt x="227623" y="481093"/>
                    <a:pt x="255487" y="452598"/>
                    <a:pt x="290828" y="452598"/>
                  </a:cubicBezTo>
                  <a:close/>
                  <a:moveTo>
                    <a:pt x="418641" y="216517"/>
                  </a:moveTo>
                  <a:lnTo>
                    <a:pt x="237196" y="236197"/>
                  </a:lnTo>
                  <a:cubicBezTo>
                    <a:pt x="235157" y="236197"/>
                    <a:pt x="233118" y="237555"/>
                    <a:pt x="231759" y="238912"/>
                  </a:cubicBezTo>
                  <a:cubicBezTo>
                    <a:pt x="230400" y="240948"/>
                    <a:pt x="229720" y="242984"/>
                    <a:pt x="229720" y="245698"/>
                  </a:cubicBezTo>
                  <a:lnTo>
                    <a:pt x="241273" y="354281"/>
                  </a:lnTo>
                  <a:cubicBezTo>
                    <a:pt x="241953" y="359031"/>
                    <a:pt x="246030" y="362424"/>
                    <a:pt x="250787" y="361746"/>
                  </a:cubicBezTo>
                  <a:lnTo>
                    <a:pt x="432233" y="342744"/>
                  </a:lnTo>
                  <a:cubicBezTo>
                    <a:pt x="434271" y="342065"/>
                    <a:pt x="436310" y="341387"/>
                    <a:pt x="437669" y="339351"/>
                  </a:cubicBezTo>
                  <a:cubicBezTo>
                    <a:pt x="439028" y="337993"/>
                    <a:pt x="439708" y="335279"/>
                    <a:pt x="439708" y="333243"/>
                  </a:cubicBezTo>
                  <a:lnTo>
                    <a:pt x="428155" y="224660"/>
                  </a:lnTo>
                  <a:cubicBezTo>
                    <a:pt x="427476" y="219910"/>
                    <a:pt x="424078" y="216517"/>
                    <a:pt x="419321" y="216517"/>
                  </a:cubicBezTo>
                  <a:cubicBezTo>
                    <a:pt x="419321" y="216517"/>
                    <a:pt x="418641" y="216517"/>
                    <a:pt x="418641" y="216517"/>
                  </a:cubicBezTo>
                  <a:close/>
                  <a:moveTo>
                    <a:pt x="416603" y="198872"/>
                  </a:moveTo>
                  <a:cubicBezTo>
                    <a:pt x="431553" y="196836"/>
                    <a:pt x="444465" y="207694"/>
                    <a:pt x="445824" y="222624"/>
                  </a:cubicBezTo>
                  <a:lnTo>
                    <a:pt x="457377" y="331207"/>
                  </a:lnTo>
                  <a:cubicBezTo>
                    <a:pt x="458736" y="338672"/>
                    <a:pt x="456018" y="345458"/>
                    <a:pt x="451940" y="350888"/>
                  </a:cubicBezTo>
                  <a:cubicBezTo>
                    <a:pt x="447183" y="356317"/>
                    <a:pt x="441067" y="359710"/>
                    <a:pt x="434271" y="360388"/>
                  </a:cubicBezTo>
                  <a:lnTo>
                    <a:pt x="252826" y="380069"/>
                  </a:lnTo>
                  <a:cubicBezTo>
                    <a:pt x="252146" y="380069"/>
                    <a:pt x="250787" y="380069"/>
                    <a:pt x="250108" y="380069"/>
                  </a:cubicBezTo>
                  <a:cubicBezTo>
                    <a:pt x="236516" y="380069"/>
                    <a:pt x="224963" y="369889"/>
                    <a:pt x="223604" y="356317"/>
                  </a:cubicBezTo>
                  <a:lnTo>
                    <a:pt x="212052" y="247734"/>
                  </a:lnTo>
                  <a:cubicBezTo>
                    <a:pt x="211372" y="240269"/>
                    <a:pt x="213411" y="233483"/>
                    <a:pt x="217488" y="228054"/>
                  </a:cubicBezTo>
                  <a:cubicBezTo>
                    <a:pt x="222245" y="222624"/>
                    <a:pt x="228361" y="218553"/>
                    <a:pt x="235837" y="217874"/>
                  </a:cubicBezTo>
                  <a:close/>
                  <a:moveTo>
                    <a:pt x="406350" y="108610"/>
                  </a:moveTo>
                  <a:lnTo>
                    <a:pt x="352664" y="114721"/>
                  </a:lnTo>
                  <a:lnTo>
                    <a:pt x="358101" y="168361"/>
                  </a:lnTo>
                  <a:lnTo>
                    <a:pt x="412467" y="162929"/>
                  </a:lnTo>
                  <a:close/>
                  <a:moveTo>
                    <a:pt x="406350" y="90957"/>
                  </a:moveTo>
                  <a:cubicBezTo>
                    <a:pt x="410428" y="90278"/>
                    <a:pt x="415185" y="91636"/>
                    <a:pt x="418583" y="94352"/>
                  </a:cubicBezTo>
                  <a:cubicBezTo>
                    <a:pt x="421981" y="97068"/>
                    <a:pt x="424019" y="100463"/>
                    <a:pt x="424019" y="105216"/>
                  </a:cubicBezTo>
                  <a:lnTo>
                    <a:pt x="430135" y="162929"/>
                  </a:lnTo>
                  <a:cubicBezTo>
                    <a:pt x="430815" y="167003"/>
                    <a:pt x="429456" y="171077"/>
                    <a:pt x="426738" y="174471"/>
                  </a:cubicBezTo>
                  <a:cubicBezTo>
                    <a:pt x="424019" y="177866"/>
                    <a:pt x="420621" y="179903"/>
                    <a:pt x="415864" y="180582"/>
                  </a:cubicBezTo>
                  <a:lnTo>
                    <a:pt x="358101" y="186693"/>
                  </a:lnTo>
                  <a:cubicBezTo>
                    <a:pt x="357421" y="186693"/>
                    <a:pt x="357421" y="186693"/>
                    <a:pt x="356741" y="186693"/>
                  </a:cubicBezTo>
                  <a:cubicBezTo>
                    <a:pt x="348587" y="186693"/>
                    <a:pt x="341111" y="180582"/>
                    <a:pt x="340432" y="172435"/>
                  </a:cubicBezTo>
                  <a:lnTo>
                    <a:pt x="334316" y="114721"/>
                  </a:lnTo>
                  <a:cubicBezTo>
                    <a:pt x="333636" y="110647"/>
                    <a:pt x="334995" y="105895"/>
                    <a:pt x="337713" y="102500"/>
                  </a:cubicBezTo>
                  <a:cubicBezTo>
                    <a:pt x="340432" y="99105"/>
                    <a:pt x="344509" y="97068"/>
                    <a:pt x="348587" y="97068"/>
                  </a:cubicBezTo>
                  <a:close/>
                  <a:moveTo>
                    <a:pt x="301672" y="83530"/>
                  </a:moveTo>
                  <a:lnTo>
                    <a:pt x="215393" y="93026"/>
                  </a:lnTo>
                  <a:cubicBezTo>
                    <a:pt x="214714" y="93026"/>
                    <a:pt x="213355" y="93704"/>
                    <a:pt x="214034" y="95061"/>
                  </a:cubicBezTo>
                  <a:lnTo>
                    <a:pt x="222866" y="181202"/>
                  </a:lnTo>
                  <a:cubicBezTo>
                    <a:pt x="222866" y="182559"/>
                    <a:pt x="224225" y="182559"/>
                    <a:pt x="224904" y="182559"/>
                  </a:cubicBezTo>
                  <a:lnTo>
                    <a:pt x="311183" y="173741"/>
                  </a:lnTo>
                  <a:cubicBezTo>
                    <a:pt x="312542" y="173741"/>
                    <a:pt x="313221" y="172384"/>
                    <a:pt x="313221" y="171706"/>
                  </a:cubicBezTo>
                  <a:lnTo>
                    <a:pt x="303710" y="85565"/>
                  </a:lnTo>
                  <a:cubicBezTo>
                    <a:pt x="303710" y="84208"/>
                    <a:pt x="303031" y="83530"/>
                    <a:pt x="301672" y="83530"/>
                  </a:cubicBezTo>
                  <a:close/>
                  <a:moveTo>
                    <a:pt x="299634" y="65894"/>
                  </a:moveTo>
                  <a:cubicBezTo>
                    <a:pt x="310504" y="64538"/>
                    <a:pt x="320694" y="72677"/>
                    <a:pt x="322053" y="83530"/>
                  </a:cubicBezTo>
                  <a:lnTo>
                    <a:pt x="330885" y="169671"/>
                  </a:lnTo>
                  <a:cubicBezTo>
                    <a:pt x="331564" y="175097"/>
                    <a:pt x="330205" y="179845"/>
                    <a:pt x="326808" y="184593"/>
                  </a:cubicBezTo>
                  <a:cubicBezTo>
                    <a:pt x="323412" y="188663"/>
                    <a:pt x="318656" y="190698"/>
                    <a:pt x="313221" y="191376"/>
                  </a:cubicBezTo>
                  <a:lnTo>
                    <a:pt x="226942" y="200872"/>
                  </a:lnTo>
                  <a:cubicBezTo>
                    <a:pt x="226263" y="200872"/>
                    <a:pt x="225583" y="200872"/>
                    <a:pt x="224904" y="200872"/>
                  </a:cubicBezTo>
                  <a:cubicBezTo>
                    <a:pt x="214714" y="200872"/>
                    <a:pt x="205882" y="193411"/>
                    <a:pt x="205202" y="183237"/>
                  </a:cubicBezTo>
                  <a:lnTo>
                    <a:pt x="195691" y="97095"/>
                  </a:lnTo>
                  <a:cubicBezTo>
                    <a:pt x="195012" y="91669"/>
                    <a:pt x="196371" y="86243"/>
                    <a:pt x="199768" y="82173"/>
                  </a:cubicBezTo>
                  <a:cubicBezTo>
                    <a:pt x="203164" y="78104"/>
                    <a:pt x="207920" y="75390"/>
                    <a:pt x="213355" y="74712"/>
                  </a:cubicBezTo>
                  <a:close/>
                  <a:moveTo>
                    <a:pt x="104649" y="103"/>
                  </a:moveTo>
                  <a:cubicBezTo>
                    <a:pt x="112804" y="-575"/>
                    <a:pt x="121638" y="2139"/>
                    <a:pt x="128433" y="6888"/>
                  </a:cubicBezTo>
                  <a:cubicBezTo>
                    <a:pt x="135229" y="12315"/>
                    <a:pt x="139985" y="20457"/>
                    <a:pt x="140665" y="28598"/>
                  </a:cubicBezTo>
                  <a:lnTo>
                    <a:pt x="184835" y="411242"/>
                  </a:lnTo>
                  <a:cubicBezTo>
                    <a:pt x="185514" y="415313"/>
                    <a:pt x="187553" y="419384"/>
                    <a:pt x="190951" y="421419"/>
                  </a:cubicBezTo>
                  <a:cubicBezTo>
                    <a:pt x="194349" y="424133"/>
                    <a:pt x="198426" y="425490"/>
                    <a:pt x="202503" y="424811"/>
                  </a:cubicBezTo>
                  <a:lnTo>
                    <a:pt x="458010" y="395638"/>
                  </a:lnTo>
                  <a:cubicBezTo>
                    <a:pt x="467524" y="394281"/>
                    <a:pt x="477037" y="397673"/>
                    <a:pt x="484512" y="404458"/>
                  </a:cubicBezTo>
                  <a:lnTo>
                    <a:pt x="539555" y="456698"/>
                  </a:lnTo>
                  <a:lnTo>
                    <a:pt x="526644" y="470267"/>
                  </a:lnTo>
                  <a:lnTo>
                    <a:pt x="471601" y="417348"/>
                  </a:lnTo>
                  <a:cubicBezTo>
                    <a:pt x="468883" y="414634"/>
                    <a:pt x="464126" y="413278"/>
                    <a:pt x="460049" y="413278"/>
                  </a:cubicBezTo>
                  <a:lnTo>
                    <a:pt x="204542" y="443129"/>
                  </a:lnTo>
                  <a:cubicBezTo>
                    <a:pt x="195708" y="443808"/>
                    <a:pt x="186874" y="441772"/>
                    <a:pt x="179399" y="435666"/>
                  </a:cubicBezTo>
                  <a:cubicBezTo>
                    <a:pt x="172603" y="430239"/>
                    <a:pt x="167846" y="422097"/>
                    <a:pt x="167167" y="413278"/>
                  </a:cubicBezTo>
                  <a:lnTo>
                    <a:pt x="122997" y="30633"/>
                  </a:lnTo>
                  <a:cubicBezTo>
                    <a:pt x="122317" y="27241"/>
                    <a:pt x="120279" y="23849"/>
                    <a:pt x="117560" y="21135"/>
                  </a:cubicBezTo>
                  <a:cubicBezTo>
                    <a:pt x="114163" y="19100"/>
                    <a:pt x="110765" y="17743"/>
                    <a:pt x="106688" y="18421"/>
                  </a:cubicBezTo>
                  <a:lnTo>
                    <a:pt x="2039" y="30633"/>
                  </a:lnTo>
                  <a:lnTo>
                    <a:pt x="0" y="123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03" name="îśľïḑê">
              <a:extLst>
                <a:ext uri="{FF2B5EF4-FFF2-40B4-BE49-F238E27FC236}">
                  <a16:creationId xmlns:a16="http://schemas.microsoft.com/office/drawing/2014/main" id="{820ADA32-A11D-4030-A97D-90A13305EB56}"/>
                </a:ext>
              </a:extLst>
            </p:cNvPr>
            <p:cNvSpPr/>
            <p:nvPr/>
          </p:nvSpPr>
          <p:spPr bwMode="auto">
            <a:xfrm>
              <a:off x="6595860" y="3793881"/>
              <a:ext cx="412266" cy="411596"/>
            </a:xfrm>
            <a:custGeom>
              <a:avLst/>
              <a:gdLst>
                <a:gd name="connsiteX0" fmla="*/ 40687 w 608133"/>
                <a:gd name="connsiteY0" fmla="*/ 565246 h 607145"/>
                <a:gd name="connsiteX1" fmla="*/ 40687 w 608133"/>
                <a:gd name="connsiteY1" fmla="*/ 587474 h 607145"/>
                <a:gd name="connsiteX2" fmla="*/ 149250 w 608133"/>
                <a:gd name="connsiteY2" fmla="*/ 587474 h 607145"/>
                <a:gd name="connsiteX3" fmla="*/ 132995 w 608133"/>
                <a:gd name="connsiteY3" fmla="*/ 565246 h 607145"/>
                <a:gd name="connsiteX4" fmla="*/ 535225 w 608133"/>
                <a:gd name="connsiteY4" fmla="*/ 523299 h 607145"/>
                <a:gd name="connsiteX5" fmla="*/ 524097 w 608133"/>
                <a:gd name="connsiteY5" fmla="*/ 534414 h 607145"/>
                <a:gd name="connsiteX6" fmla="*/ 535225 w 608133"/>
                <a:gd name="connsiteY6" fmla="*/ 545628 h 607145"/>
                <a:gd name="connsiteX7" fmla="*/ 546452 w 608133"/>
                <a:gd name="connsiteY7" fmla="*/ 534414 h 607145"/>
                <a:gd name="connsiteX8" fmla="*/ 535225 w 608133"/>
                <a:gd name="connsiteY8" fmla="*/ 523299 h 607145"/>
                <a:gd name="connsiteX9" fmla="*/ 451195 w 608133"/>
                <a:gd name="connsiteY9" fmla="*/ 523299 h 607145"/>
                <a:gd name="connsiteX10" fmla="*/ 440062 w 608133"/>
                <a:gd name="connsiteY10" fmla="*/ 534414 h 607145"/>
                <a:gd name="connsiteX11" fmla="*/ 451195 w 608133"/>
                <a:gd name="connsiteY11" fmla="*/ 545628 h 607145"/>
                <a:gd name="connsiteX12" fmla="*/ 462328 w 608133"/>
                <a:gd name="connsiteY12" fmla="*/ 534414 h 607145"/>
                <a:gd name="connsiteX13" fmla="*/ 451195 w 608133"/>
                <a:gd name="connsiteY13" fmla="*/ 523299 h 607145"/>
                <a:gd name="connsiteX14" fmla="*/ 367166 w 608133"/>
                <a:gd name="connsiteY14" fmla="*/ 523299 h 607145"/>
                <a:gd name="connsiteX15" fmla="*/ 355939 w 608133"/>
                <a:gd name="connsiteY15" fmla="*/ 534414 h 607145"/>
                <a:gd name="connsiteX16" fmla="*/ 367166 w 608133"/>
                <a:gd name="connsiteY16" fmla="*/ 545628 h 607145"/>
                <a:gd name="connsiteX17" fmla="*/ 378294 w 608133"/>
                <a:gd name="connsiteY17" fmla="*/ 534414 h 607145"/>
                <a:gd name="connsiteX18" fmla="*/ 367166 w 608133"/>
                <a:gd name="connsiteY18" fmla="*/ 523299 h 607145"/>
                <a:gd name="connsiteX19" fmla="*/ 283024 w 608133"/>
                <a:gd name="connsiteY19" fmla="*/ 523299 h 607145"/>
                <a:gd name="connsiteX20" fmla="*/ 271896 w 608133"/>
                <a:gd name="connsiteY20" fmla="*/ 534414 h 607145"/>
                <a:gd name="connsiteX21" fmla="*/ 283024 w 608133"/>
                <a:gd name="connsiteY21" fmla="*/ 545628 h 607145"/>
                <a:gd name="connsiteX22" fmla="*/ 294251 w 608133"/>
                <a:gd name="connsiteY22" fmla="*/ 534414 h 607145"/>
                <a:gd name="connsiteX23" fmla="*/ 283024 w 608133"/>
                <a:gd name="connsiteY23" fmla="*/ 523299 h 607145"/>
                <a:gd name="connsiteX24" fmla="*/ 198994 w 608133"/>
                <a:gd name="connsiteY24" fmla="*/ 523299 h 607145"/>
                <a:gd name="connsiteX25" fmla="*/ 187861 w 608133"/>
                <a:gd name="connsiteY25" fmla="*/ 534414 h 607145"/>
                <a:gd name="connsiteX26" fmla="*/ 198994 w 608133"/>
                <a:gd name="connsiteY26" fmla="*/ 545628 h 607145"/>
                <a:gd name="connsiteX27" fmla="*/ 210127 w 608133"/>
                <a:gd name="connsiteY27" fmla="*/ 534414 h 607145"/>
                <a:gd name="connsiteX28" fmla="*/ 198994 w 608133"/>
                <a:gd name="connsiteY28" fmla="*/ 523299 h 607145"/>
                <a:gd name="connsiteX29" fmla="*/ 535225 w 608133"/>
                <a:gd name="connsiteY29" fmla="*/ 503626 h 607145"/>
                <a:gd name="connsiteX30" fmla="*/ 566147 w 608133"/>
                <a:gd name="connsiteY30" fmla="*/ 534414 h 607145"/>
                <a:gd name="connsiteX31" fmla="*/ 535225 w 608133"/>
                <a:gd name="connsiteY31" fmla="*/ 565300 h 607145"/>
                <a:gd name="connsiteX32" fmla="*/ 504402 w 608133"/>
                <a:gd name="connsiteY32" fmla="*/ 534414 h 607145"/>
                <a:gd name="connsiteX33" fmla="*/ 535225 w 608133"/>
                <a:gd name="connsiteY33" fmla="*/ 503626 h 607145"/>
                <a:gd name="connsiteX34" fmla="*/ 451195 w 608133"/>
                <a:gd name="connsiteY34" fmla="*/ 503626 h 607145"/>
                <a:gd name="connsiteX35" fmla="*/ 482032 w 608133"/>
                <a:gd name="connsiteY35" fmla="*/ 534414 h 607145"/>
                <a:gd name="connsiteX36" fmla="*/ 451195 w 608133"/>
                <a:gd name="connsiteY36" fmla="*/ 565300 h 607145"/>
                <a:gd name="connsiteX37" fmla="*/ 420358 w 608133"/>
                <a:gd name="connsiteY37" fmla="*/ 534414 h 607145"/>
                <a:gd name="connsiteX38" fmla="*/ 451195 w 608133"/>
                <a:gd name="connsiteY38" fmla="*/ 503626 h 607145"/>
                <a:gd name="connsiteX39" fmla="*/ 367166 w 608133"/>
                <a:gd name="connsiteY39" fmla="*/ 503626 h 607145"/>
                <a:gd name="connsiteX40" fmla="*/ 397989 w 608133"/>
                <a:gd name="connsiteY40" fmla="*/ 534414 h 607145"/>
                <a:gd name="connsiteX41" fmla="*/ 367166 w 608133"/>
                <a:gd name="connsiteY41" fmla="*/ 565300 h 607145"/>
                <a:gd name="connsiteX42" fmla="*/ 336244 w 608133"/>
                <a:gd name="connsiteY42" fmla="*/ 534414 h 607145"/>
                <a:gd name="connsiteX43" fmla="*/ 367166 w 608133"/>
                <a:gd name="connsiteY43" fmla="*/ 503626 h 607145"/>
                <a:gd name="connsiteX44" fmla="*/ 283024 w 608133"/>
                <a:gd name="connsiteY44" fmla="*/ 503626 h 607145"/>
                <a:gd name="connsiteX45" fmla="*/ 313946 w 608133"/>
                <a:gd name="connsiteY45" fmla="*/ 534414 h 607145"/>
                <a:gd name="connsiteX46" fmla="*/ 283024 w 608133"/>
                <a:gd name="connsiteY46" fmla="*/ 565300 h 607145"/>
                <a:gd name="connsiteX47" fmla="*/ 252201 w 608133"/>
                <a:gd name="connsiteY47" fmla="*/ 534414 h 607145"/>
                <a:gd name="connsiteX48" fmla="*/ 283024 w 608133"/>
                <a:gd name="connsiteY48" fmla="*/ 503626 h 607145"/>
                <a:gd name="connsiteX49" fmla="*/ 198994 w 608133"/>
                <a:gd name="connsiteY49" fmla="*/ 503626 h 607145"/>
                <a:gd name="connsiteX50" fmla="*/ 229831 w 608133"/>
                <a:gd name="connsiteY50" fmla="*/ 534414 h 607145"/>
                <a:gd name="connsiteX51" fmla="*/ 198994 w 608133"/>
                <a:gd name="connsiteY51" fmla="*/ 565300 h 607145"/>
                <a:gd name="connsiteX52" fmla="*/ 168157 w 608133"/>
                <a:gd name="connsiteY52" fmla="*/ 534414 h 607145"/>
                <a:gd name="connsiteX53" fmla="*/ 198994 w 608133"/>
                <a:gd name="connsiteY53" fmla="*/ 503626 h 607145"/>
                <a:gd name="connsiteX54" fmla="*/ 199000 w 608133"/>
                <a:gd name="connsiteY54" fmla="*/ 481250 h 607145"/>
                <a:gd name="connsiteX55" fmla="*/ 145802 w 608133"/>
                <a:gd name="connsiteY55" fmla="*/ 534363 h 607145"/>
                <a:gd name="connsiteX56" fmla="*/ 199000 w 608133"/>
                <a:gd name="connsiteY56" fmla="*/ 587474 h 607145"/>
                <a:gd name="connsiteX57" fmla="*/ 535232 w 608133"/>
                <a:gd name="connsiteY57" fmla="*/ 587474 h 607145"/>
                <a:gd name="connsiteX58" fmla="*/ 588430 w 608133"/>
                <a:gd name="connsiteY58" fmla="*/ 534363 h 607145"/>
                <a:gd name="connsiteX59" fmla="*/ 535232 w 608133"/>
                <a:gd name="connsiteY59" fmla="*/ 481250 h 607145"/>
                <a:gd name="connsiteX60" fmla="*/ 82753 w 608133"/>
                <a:gd name="connsiteY60" fmla="*/ 481250 h 607145"/>
                <a:gd name="connsiteX61" fmla="*/ 82753 w 608133"/>
                <a:gd name="connsiteY61" fmla="*/ 545575 h 607145"/>
                <a:gd name="connsiteX62" fmla="*/ 126986 w 608133"/>
                <a:gd name="connsiteY62" fmla="*/ 545575 h 607145"/>
                <a:gd name="connsiteX63" fmla="*/ 126099 w 608133"/>
                <a:gd name="connsiteY63" fmla="*/ 534363 h 607145"/>
                <a:gd name="connsiteX64" fmla="*/ 149250 w 608133"/>
                <a:gd name="connsiteY64" fmla="*/ 481250 h 607145"/>
                <a:gd name="connsiteX65" fmla="*/ 83442 w 608133"/>
                <a:gd name="connsiteY65" fmla="*/ 481250 h 607145"/>
                <a:gd name="connsiteX66" fmla="*/ 83344 w 608133"/>
                <a:gd name="connsiteY66" fmla="*/ 481250 h 607145"/>
                <a:gd name="connsiteX67" fmla="*/ 106593 w 608133"/>
                <a:gd name="connsiteY67" fmla="*/ 427057 h 607145"/>
                <a:gd name="connsiteX68" fmla="*/ 98712 w 608133"/>
                <a:gd name="connsiteY68" fmla="*/ 431778 h 607145"/>
                <a:gd name="connsiteX69" fmla="*/ 93294 w 608133"/>
                <a:gd name="connsiteY69" fmla="*/ 441318 h 607145"/>
                <a:gd name="connsiteX70" fmla="*/ 93294 w 608133"/>
                <a:gd name="connsiteY70" fmla="*/ 461579 h 607145"/>
                <a:gd name="connsiteX71" fmla="*/ 178608 w 608133"/>
                <a:gd name="connsiteY71" fmla="*/ 461579 h 607145"/>
                <a:gd name="connsiteX72" fmla="*/ 178608 w 608133"/>
                <a:gd name="connsiteY72" fmla="*/ 441318 h 607145"/>
                <a:gd name="connsiteX73" fmla="*/ 173189 w 608133"/>
                <a:gd name="connsiteY73" fmla="*/ 431778 h 607145"/>
                <a:gd name="connsiteX74" fmla="*/ 165308 w 608133"/>
                <a:gd name="connsiteY74" fmla="*/ 427057 h 607145"/>
                <a:gd name="connsiteX75" fmla="*/ 135951 w 608133"/>
                <a:gd name="connsiteY75" fmla="*/ 439351 h 607145"/>
                <a:gd name="connsiteX76" fmla="*/ 106593 w 608133"/>
                <a:gd name="connsiteY76" fmla="*/ 427057 h 607145"/>
                <a:gd name="connsiteX77" fmla="*/ 503707 w 608133"/>
                <a:gd name="connsiteY77" fmla="*/ 401386 h 607145"/>
                <a:gd name="connsiteX78" fmla="*/ 492772 w 608133"/>
                <a:gd name="connsiteY78" fmla="*/ 412402 h 607145"/>
                <a:gd name="connsiteX79" fmla="*/ 492575 w 608133"/>
                <a:gd name="connsiteY79" fmla="*/ 412894 h 607145"/>
                <a:gd name="connsiteX80" fmla="*/ 492575 w 608133"/>
                <a:gd name="connsiteY80" fmla="*/ 460989 h 607145"/>
                <a:gd name="connsiteX81" fmla="*/ 493265 w 608133"/>
                <a:gd name="connsiteY81" fmla="*/ 461579 h 607145"/>
                <a:gd name="connsiteX82" fmla="*/ 514248 w 608133"/>
                <a:gd name="connsiteY82" fmla="*/ 461579 h 607145"/>
                <a:gd name="connsiteX83" fmla="*/ 514938 w 608133"/>
                <a:gd name="connsiteY83" fmla="*/ 460989 h 607145"/>
                <a:gd name="connsiteX84" fmla="*/ 514938 w 608133"/>
                <a:gd name="connsiteY84" fmla="*/ 412795 h 607145"/>
                <a:gd name="connsiteX85" fmla="*/ 514741 w 608133"/>
                <a:gd name="connsiteY85" fmla="*/ 412402 h 607145"/>
                <a:gd name="connsiteX86" fmla="*/ 419674 w 608133"/>
                <a:gd name="connsiteY86" fmla="*/ 401386 h 607145"/>
                <a:gd name="connsiteX87" fmla="*/ 408739 w 608133"/>
                <a:gd name="connsiteY87" fmla="*/ 412402 h 607145"/>
                <a:gd name="connsiteX88" fmla="*/ 408542 w 608133"/>
                <a:gd name="connsiteY88" fmla="*/ 412894 h 607145"/>
                <a:gd name="connsiteX89" fmla="*/ 408542 w 608133"/>
                <a:gd name="connsiteY89" fmla="*/ 460989 h 607145"/>
                <a:gd name="connsiteX90" fmla="*/ 409133 w 608133"/>
                <a:gd name="connsiteY90" fmla="*/ 461579 h 607145"/>
                <a:gd name="connsiteX91" fmla="*/ 430215 w 608133"/>
                <a:gd name="connsiteY91" fmla="*/ 461579 h 607145"/>
                <a:gd name="connsiteX92" fmla="*/ 430806 w 608133"/>
                <a:gd name="connsiteY92" fmla="*/ 460989 h 607145"/>
                <a:gd name="connsiteX93" fmla="*/ 430806 w 608133"/>
                <a:gd name="connsiteY93" fmla="*/ 412795 h 607145"/>
                <a:gd name="connsiteX94" fmla="*/ 430609 w 608133"/>
                <a:gd name="connsiteY94" fmla="*/ 412402 h 607145"/>
                <a:gd name="connsiteX95" fmla="*/ 335641 w 608133"/>
                <a:gd name="connsiteY95" fmla="*/ 401386 h 607145"/>
                <a:gd name="connsiteX96" fmla="*/ 324607 w 608133"/>
                <a:gd name="connsiteY96" fmla="*/ 412402 h 607145"/>
                <a:gd name="connsiteX97" fmla="*/ 324410 w 608133"/>
                <a:gd name="connsiteY97" fmla="*/ 412894 h 607145"/>
                <a:gd name="connsiteX98" fmla="*/ 324410 w 608133"/>
                <a:gd name="connsiteY98" fmla="*/ 460989 h 607145"/>
                <a:gd name="connsiteX99" fmla="*/ 325099 w 608133"/>
                <a:gd name="connsiteY99" fmla="*/ 461579 h 607145"/>
                <a:gd name="connsiteX100" fmla="*/ 346083 w 608133"/>
                <a:gd name="connsiteY100" fmla="*/ 461579 h 607145"/>
                <a:gd name="connsiteX101" fmla="*/ 346773 w 608133"/>
                <a:gd name="connsiteY101" fmla="*/ 460989 h 607145"/>
                <a:gd name="connsiteX102" fmla="*/ 346773 w 608133"/>
                <a:gd name="connsiteY102" fmla="*/ 412795 h 607145"/>
                <a:gd name="connsiteX103" fmla="*/ 346576 w 608133"/>
                <a:gd name="connsiteY103" fmla="*/ 412402 h 607145"/>
                <a:gd name="connsiteX104" fmla="*/ 251509 w 608133"/>
                <a:gd name="connsiteY104" fmla="*/ 401386 h 607145"/>
                <a:gd name="connsiteX105" fmla="*/ 240574 w 608133"/>
                <a:gd name="connsiteY105" fmla="*/ 412402 h 607145"/>
                <a:gd name="connsiteX106" fmla="*/ 240377 w 608133"/>
                <a:gd name="connsiteY106" fmla="*/ 412894 h 607145"/>
                <a:gd name="connsiteX107" fmla="*/ 240377 w 608133"/>
                <a:gd name="connsiteY107" fmla="*/ 460989 h 607145"/>
                <a:gd name="connsiteX108" fmla="*/ 241066 w 608133"/>
                <a:gd name="connsiteY108" fmla="*/ 461579 h 607145"/>
                <a:gd name="connsiteX109" fmla="*/ 262050 w 608133"/>
                <a:gd name="connsiteY109" fmla="*/ 461579 h 607145"/>
                <a:gd name="connsiteX110" fmla="*/ 262739 w 608133"/>
                <a:gd name="connsiteY110" fmla="*/ 460989 h 607145"/>
                <a:gd name="connsiteX111" fmla="*/ 262739 w 608133"/>
                <a:gd name="connsiteY111" fmla="*/ 412795 h 607145"/>
                <a:gd name="connsiteX112" fmla="*/ 262542 w 608133"/>
                <a:gd name="connsiteY112" fmla="*/ 412402 h 607145"/>
                <a:gd name="connsiteX113" fmla="*/ 135951 w 608133"/>
                <a:gd name="connsiteY113" fmla="*/ 376404 h 607145"/>
                <a:gd name="connsiteX114" fmla="*/ 114277 w 608133"/>
                <a:gd name="connsiteY114" fmla="*/ 398042 h 607145"/>
                <a:gd name="connsiteX115" fmla="*/ 135951 w 608133"/>
                <a:gd name="connsiteY115" fmla="*/ 419680 h 607145"/>
                <a:gd name="connsiteX116" fmla="*/ 157624 w 608133"/>
                <a:gd name="connsiteY116" fmla="*/ 398042 h 607145"/>
                <a:gd name="connsiteX117" fmla="*/ 135951 w 608133"/>
                <a:gd name="connsiteY117" fmla="*/ 376404 h 607145"/>
                <a:gd name="connsiteX118" fmla="*/ 48568 w 608133"/>
                <a:gd name="connsiteY118" fmla="*/ 233789 h 607145"/>
                <a:gd name="connsiteX119" fmla="*/ 84624 w 608133"/>
                <a:gd name="connsiteY119" fmla="*/ 417713 h 607145"/>
                <a:gd name="connsiteX120" fmla="*/ 88565 w 608133"/>
                <a:gd name="connsiteY120" fmla="*/ 414959 h 607145"/>
                <a:gd name="connsiteX121" fmla="*/ 96446 w 608133"/>
                <a:gd name="connsiteY121" fmla="*/ 410238 h 607145"/>
                <a:gd name="connsiteX122" fmla="*/ 94574 w 608133"/>
                <a:gd name="connsiteY122" fmla="*/ 398042 h 607145"/>
                <a:gd name="connsiteX123" fmla="*/ 97924 w 608133"/>
                <a:gd name="connsiteY123" fmla="*/ 381715 h 607145"/>
                <a:gd name="connsiteX124" fmla="*/ 325986 w 608133"/>
                <a:gd name="connsiteY124" fmla="*/ 135041 h 607145"/>
                <a:gd name="connsiteX125" fmla="*/ 335641 w 608133"/>
                <a:gd name="connsiteY125" fmla="*/ 202611 h 607145"/>
                <a:gd name="connsiteX126" fmla="*/ 345295 w 608133"/>
                <a:gd name="connsiteY126" fmla="*/ 135041 h 607145"/>
                <a:gd name="connsiteX127" fmla="*/ 50538 w 608133"/>
                <a:gd name="connsiteY127" fmla="*/ 107010 h 607145"/>
                <a:gd name="connsiteX128" fmla="*/ 30835 w 608133"/>
                <a:gd name="connsiteY128" fmla="*/ 114091 h 607145"/>
                <a:gd name="connsiteX129" fmla="*/ 29357 w 608133"/>
                <a:gd name="connsiteY129" fmla="*/ 114091 h 607145"/>
                <a:gd name="connsiteX130" fmla="*/ 112800 w 608133"/>
                <a:gd name="connsiteY130" fmla="*/ 363815 h 607145"/>
                <a:gd name="connsiteX131" fmla="*/ 133980 w 608133"/>
                <a:gd name="connsiteY131" fmla="*/ 356733 h 607145"/>
                <a:gd name="connsiteX132" fmla="*/ 325099 w 608133"/>
                <a:gd name="connsiteY132" fmla="*/ 93142 h 607145"/>
                <a:gd name="connsiteX133" fmla="*/ 324410 w 608133"/>
                <a:gd name="connsiteY133" fmla="*/ 93732 h 607145"/>
                <a:gd name="connsiteX134" fmla="*/ 324410 w 608133"/>
                <a:gd name="connsiteY134" fmla="*/ 115370 h 607145"/>
                <a:gd name="connsiteX135" fmla="*/ 346773 w 608133"/>
                <a:gd name="connsiteY135" fmla="*/ 115370 h 607145"/>
                <a:gd name="connsiteX136" fmla="*/ 346773 w 608133"/>
                <a:gd name="connsiteY136" fmla="*/ 93732 h 607145"/>
                <a:gd name="connsiteX137" fmla="*/ 346083 w 608133"/>
                <a:gd name="connsiteY137" fmla="*/ 93142 h 607145"/>
                <a:gd name="connsiteX138" fmla="*/ 30835 w 608133"/>
                <a:gd name="connsiteY138" fmla="*/ 72094 h 607145"/>
                <a:gd name="connsiteX139" fmla="*/ 19703 w 608133"/>
                <a:gd name="connsiteY139" fmla="*/ 83306 h 607145"/>
                <a:gd name="connsiteX140" fmla="*/ 30835 w 608133"/>
                <a:gd name="connsiteY140" fmla="*/ 94420 h 607145"/>
                <a:gd name="connsiteX141" fmla="*/ 42066 w 608133"/>
                <a:gd name="connsiteY141" fmla="*/ 83306 h 607145"/>
                <a:gd name="connsiteX142" fmla="*/ 30835 w 608133"/>
                <a:gd name="connsiteY142" fmla="*/ 72094 h 607145"/>
                <a:gd name="connsiteX143" fmla="*/ 308450 w 608133"/>
                <a:gd name="connsiteY143" fmla="*/ 45440 h 607145"/>
                <a:gd name="connsiteX144" fmla="*/ 64823 w 608133"/>
                <a:gd name="connsiteY144" fmla="*/ 87437 h 607145"/>
                <a:gd name="connsiteX145" fmla="*/ 79206 w 608133"/>
                <a:gd name="connsiteY145" fmla="*/ 130713 h 607145"/>
                <a:gd name="connsiteX146" fmla="*/ 208162 w 608133"/>
                <a:gd name="connsiteY146" fmla="*/ 81241 h 607145"/>
                <a:gd name="connsiteX147" fmla="*/ 305101 w 608133"/>
                <a:gd name="connsiteY147" fmla="*/ 89798 h 607145"/>
                <a:gd name="connsiteX148" fmla="*/ 325099 w 608133"/>
                <a:gd name="connsiteY148" fmla="*/ 73471 h 607145"/>
                <a:gd name="connsiteX149" fmla="*/ 325789 w 608133"/>
                <a:gd name="connsiteY149" fmla="*/ 73471 h 607145"/>
                <a:gd name="connsiteX150" fmla="*/ 325789 w 608133"/>
                <a:gd name="connsiteY150" fmla="*/ 59996 h 607145"/>
                <a:gd name="connsiteX151" fmla="*/ 308450 w 608133"/>
                <a:gd name="connsiteY151" fmla="*/ 45440 h 607145"/>
                <a:gd name="connsiteX152" fmla="*/ 335641 w 608133"/>
                <a:gd name="connsiteY152" fmla="*/ 19671 h 607145"/>
                <a:gd name="connsiteX153" fmla="*/ 324410 w 608133"/>
                <a:gd name="connsiteY153" fmla="*/ 30785 h 607145"/>
                <a:gd name="connsiteX154" fmla="*/ 335641 w 608133"/>
                <a:gd name="connsiteY154" fmla="*/ 41997 h 607145"/>
                <a:gd name="connsiteX155" fmla="*/ 346773 w 608133"/>
                <a:gd name="connsiteY155" fmla="*/ 30785 h 607145"/>
                <a:gd name="connsiteX156" fmla="*/ 335641 w 608133"/>
                <a:gd name="connsiteY156" fmla="*/ 19671 h 607145"/>
                <a:gd name="connsiteX157" fmla="*/ 335641 w 608133"/>
                <a:gd name="connsiteY157" fmla="*/ 0 h 607145"/>
                <a:gd name="connsiteX158" fmla="*/ 366476 w 608133"/>
                <a:gd name="connsiteY158" fmla="*/ 30785 h 607145"/>
                <a:gd name="connsiteX159" fmla="*/ 345492 w 608133"/>
                <a:gd name="connsiteY159" fmla="*/ 59996 h 607145"/>
                <a:gd name="connsiteX160" fmla="*/ 345492 w 608133"/>
                <a:gd name="connsiteY160" fmla="*/ 73471 h 607145"/>
                <a:gd name="connsiteX161" fmla="*/ 346083 w 608133"/>
                <a:gd name="connsiteY161" fmla="*/ 73471 h 607145"/>
                <a:gd name="connsiteX162" fmla="*/ 366476 w 608133"/>
                <a:gd name="connsiteY162" fmla="*/ 93732 h 607145"/>
                <a:gd name="connsiteX163" fmla="*/ 366476 w 608133"/>
                <a:gd name="connsiteY163" fmla="*/ 125206 h 607145"/>
                <a:gd name="connsiteX164" fmla="*/ 366476 w 608133"/>
                <a:gd name="connsiteY164" fmla="*/ 125402 h 607145"/>
                <a:gd name="connsiteX165" fmla="*/ 366476 w 608133"/>
                <a:gd name="connsiteY165" fmla="*/ 125894 h 607145"/>
                <a:gd name="connsiteX166" fmla="*/ 366377 w 608133"/>
                <a:gd name="connsiteY166" fmla="*/ 126484 h 607145"/>
                <a:gd name="connsiteX167" fmla="*/ 366377 w 608133"/>
                <a:gd name="connsiteY167" fmla="*/ 126583 h 607145"/>
                <a:gd name="connsiteX168" fmla="*/ 345492 w 608133"/>
                <a:gd name="connsiteY168" fmla="*/ 272836 h 607145"/>
                <a:gd name="connsiteX169" fmla="*/ 345492 w 608133"/>
                <a:gd name="connsiteY169" fmla="*/ 314047 h 607145"/>
                <a:gd name="connsiteX170" fmla="*/ 335641 w 608133"/>
                <a:gd name="connsiteY170" fmla="*/ 323883 h 607145"/>
                <a:gd name="connsiteX171" fmla="*/ 325789 w 608133"/>
                <a:gd name="connsiteY171" fmla="*/ 314047 h 607145"/>
                <a:gd name="connsiteX172" fmla="*/ 325789 w 608133"/>
                <a:gd name="connsiteY172" fmla="*/ 272836 h 607145"/>
                <a:gd name="connsiteX173" fmla="*/ 304805 w 608133"/>
                <a:gd name="connsiteY173" fmla="*/ 126583 h 607145"/>
                <a:gd name="connsiteX174" fmla="*/ 304805 w 608133"/>
                <a:gd name="connsiteY174" fmla="*/ 126484 h 607145"/>
                <a:gd name="connsiteX175" fmla="*/ 304805 w 608133"/>
                <a:gd name="connsiteY175" fmla="*/ 125894 h 607145"/>
                <a:gd name="connsiteX176" fmla="*/ 304707 w 608133"/>
                <a:gd name="connsiteY176" fmla="*/ 125402 h 607145"/>
                <a:gd name="connsiteX177" fmla="*/ 304707 w 608133"/>
                <a:gd name="connsiteY177" fmla="*/ 125206 h 607145"/>
                <a:gd name="connsiteX178" fmla="*/ 304707 w 608133"/>
                <a:gd name="connsiteY178" fmla="*/ 110452 h 607145"/>
                <a:gd name="connsiteX179" fmla="*/ 209738 w 608133"/>
                <a:gd name="connsiteY179" fmla="*/ 100912 h 607145"/>
                <a:gd name="connsiteX180" fmla="*/ 86102 w 608133"/>
                <a:gd name="connsiteY180" fmla="*/ 151368 h 607145"/>
                <a:gd name="connsiteX181" fmla="*/ 156540 w 608133"/>
                <a:gd name="connsiteY181" fmla="*/ 362241 h 607145"/>
                <a:gd name="connsiteX182" fmla="*/ 177327 w 608133"/>
                <a:gd name="connsiteY182" fmla="*/ 398042 h 607145"/>
                <a:gd name="connsiteX183" fmla="*/ 175455 w 608133"/>
                <a:gd name="connsiteY183" fmla="*/ 410238 h 607145"/>
                <a:gd name="connsiteX184" fmla="*/ 183336 w 608133"/>
                <a:gd name="connsiteY184" fmla="*/ 414959 h 607145"/>
                <a:gd name="connsiteX185" fmla="*/ 198311 w 608133"/>
                <a:gd name="connsiteY185" fmla="*/ 441318 h 607145"/>
                <a:gd name="connsiteX186" fmla="*/ 198311 w 608133"/>
                <a:gd name="connsiteY186" fmla="*/ 461579 h 607145"/>
                <a:gd name="connsiteX187" fmla="*/ 199000 w 608133"/>
                <a:gd name="connsiteY187" fmla="*/ 461579 h 607145"/>
                <a:gd name="connsiteX188" fmla="*/ 220674 w 608133"/>
                <a:gd name="connsiteY188" fmla="*/ 461579 h 607145"/>
                <a:gd name="connsiteX189" fmla="*/ 220674 w 608133"/>
                <a:gd name="connsiteY189" fmla="*/ 460989 h 607145"/>
                <a:gd name="connsiteX190" fmla="*/ 220674 w 608133"/>
                <a:gd name="connsiteY190" fmla="*/ 412894 h 607145"/>
                <a:gd name="connsiteX191" fmla="*/ 226683 w 608133"/>
                <a:gd name="connsiteY191" fmla="*/ 398436 h 607145"/>
                <a:gd name="connsiteX192" fmla="*/ 241657 w 608133"/>
                <a:gd name="connsiteY192" fmla="*/ 383486 h 607145"/>
                <a:gd name="connsiteX193" fmla="*/ 241657 w 608133"/>
                <a:gd name="connsiteY193" fmla="*/ 365880 h 607145"/>
                <a:gd name="connsiteX194" fmla="*/ 241066 w 608133"/>
                <a:gd name="connsiteY194" fmla="*/ 365880 h 607145"/>
                <a:gd name="connsiteX195" fmla="*/ 231215 w 608133"/>
                <a:gd name="connsiteY195" fmla="*/ 356045 h 607145"/>
                <a:gd name="connsiteX196" fmla="*/ 241066 w 608133"/>
                <a:gd name="connsiteY196" fmla="*/ 346209 h 607145"/>
                <a:gd name="connsiteX197" fmla="*/ 262050 w 608133"/>
                <a:gd name="connsiteY197" fmla="*/ 346209 h 607145"/>
                <a:gd name="connsiteX198" fmla="*/ 271901 w 608133"/>
                <a:gd name="connsiteY198" fmla="*/ 356045 h 607145"/>
                <a:gd name="connsiteX199" fmla="*/ 262050 w 608133"/>
                <a:gd name="connsiteY199" fmla="*/ 365880 h 607145"/>
                <a:gd name="connsiteX200" fmla="*/ 261360 w 608133"/>
                <a:gd name="connsiteY200" fmla="*/ 365880 h 607145"/>
                <a:gd name="connsiteX201" fmla="*/ 261360 w 608133"/>
                <a:gd name="connsiteY201" fmla="*/ 383486 h 607145"/>
                <a:gd name="connsiteX202" fmla="*/ 276433 w 608133"/>
                <a:gd name="connsiteY202" fmla="*/ 398436 h 607145"/>
                <a:gd name="connsiteX203" fmla="*/ 282442 w 608133"/>
                <a:gd name="connsiteY203" fmla="*/ 412894 h 607145"/>
                <a:gd name="connsiteX204" fmla="*/ 282442 w 608133"/>
                <a:gd name="connsiteY204" fmla="*/ 460989 h 607145"/>
                <a:gd name="connsiteX205" fmla="*/ 282344 w 608133"/>
                <a:gd name="connsiteY205" fmla="*/ 461579 h 607145"/>
                <a:gd name="connsiteX206" fmla="*/ 304805 w 608133"/>
                <a:gd name="connsiteY206" fmla="*/ 461579 h 607145"/>
                <a:gd name="connsiteX207" fmla="*/ 304707 w 608133"/>
                <a:gd name="connsiteY207" fmla="*/ 460989 h 607145"/>
                <a:gd name="connsiteX208" fmla="*/ 304707 w 608133"/>
                <a:gd name="connsiteY208" fmla="*/ 412894 h 607145"/>
                <a:gd name="connsiteX209" fmla="*/ 310716 w 608133"/>
                <a:gd name="connsiteY209" fmla="*/ 398436 h 607145"/>
                <a:gd name="connsiteX210" fmla="*/ 325789 w 608133"/>
                <a:gd name="connsiteY210" fmla="*/ 383486 h 607145"/>
                <a:gd name="connsiteX211" fmla="*/ 325789 w 608133"/>
                <a:gd name="connsiteY211" fmla="*/ 365880 h 607145"/>
                <a:gd name="connsiteX212" fmla="*/ 325099 w 608133"/>
                <a:gd name="connsiteY212" fmla="*/ 365880 h 607145"/>
                <a:gd name="connsiteX213" fmla="*/ 315248 w 608133"/>
                <a:gd name="connsiteY213" fmla="*/ 356045 h 607145"/>
                <a:gd name="connsiteX214" fmla="*/ 325099 w 608133"/>
                <a:gd name="connsiteY214" fmla="*/ 346209 h 607145"/>
                <a:gd name="connsiteX215" fmla="*/ 346083 w 608133"/>
                <a:gd name="connsiteY215" fmla="*/ 346209 h 607145"/>
                <a:gd name="connsiteX216" fmla="*/ 355935 w 608133"/>
                <a:gd name="connsiteY216" fmla="*/ 356045 h 607145"/>
                <a:gd name="connsiteX217" fmla="*/ 346083 w 608133"/>
                <a:gd name="connsiteY217" fmla="*/ 365880 h 607145"/>
                <a:gd name="connsiteX218" fmla="*/ 345492 w 608133"/>
                <a:gd name="connsiteY218" fmla="*/ 365880 h 607145"/>
                <a:gd name="connsiteX219" fmla="*/ 345492 w 608133"/>
                <a:gd name="connsiteY219" fmla="*/ 383486 h 607145"/>
                <a:gd name="connsiteX220" fmla="*/ 360466 w 608133"/>
                <a:gd name="connsiteY220" fmla="*/ 398436 h 607145"/>
                <a:gd name="connsiteX221" fmla="*/ 366476 w 608133"/>
                <a:gd name="connsiteY221" fmla="*/ 412894 h 607145"/>
                <a:gd name="connsiteX222" fmla="*/ 366476 w 608133"/>
                <a:gd name="connsiteY222" fmla="*/ 460989 h 607145"/>
                <a:gd name="connsiteX223" fmla="*/ 366476 w 608133"/>
                <a:gd name="connsiteY223" fmla="*/ 461579 h 607145"/>
                <a:gd name="connsiteX224" fmla="*/ 388839 w 608133"/>
                <a:gd name="connsiteY224" fmla="*/ 461579 h 607145"/>
                <a:gd name="connsiteX225" fmla="*/ 388839 w 608133"/>
                <a:gd name="connsiteY225" fmla="*/ 460989 h 607145"/>
                <a:gd name="connsiteX226" fmla="*/ 388839 w 608133"/>
                <a:gd name="connsiteY226" fmla="*/ 412894 h 607145"/>
                <a:gd name="connsiteX227" fmla="*/ 394750 w 608133"/>
                <a:gd name="connsiteY227" fmla="*/ 398436 h 607145"/>
                <a:gd name="connsiteX228" fmla="*/ 409822 w 608133"/>
                <a:gd name="connsiteY228" fmla="*/ 383486 h 607145"/>
                <a:gd name="connsiteX229" fmla="*/ 409822 w 608133"/>
                <a:gd name="connsiteY229" fmla="*/ 365880 h 607145"/>
                <a:gd name="connsiteX230" fmla="*/ 409133 w 608133"/>
                <a:gd name="connsiteY230" fmla="*/ 365880 h 607145"/>
                <a:gd name="connsiteX231" fmla="*/ 399281 w 608133"/>
                <a:gd name="connsiteY231" fmla="*/ 356045 h 607145"/>
                <a:gd name="connsiteX232" fmla="*/ 409133 w 608133"/>
                <a:gd name="connsiteY232" fmla="*/ 346209 h 607145"/>
                <a:gd name="connsiteX233" fmla="*/ 430215 w 608133"/>
                <a:gd name="connsiteY233" fmla="*/ 346209 h 607145"/>
                <a:gd name="connsiteX234" fmla="*/ 440066 w 608133"/>
                <a:gd name="connsiteY234" fmla="*/ 356045 h 607145"/>
                <a:gd name="connsiteX235" fmla="*/ 430215 w 608133"/>
                <a:gd name="connsiteY235" fmla="*/ 365880 h 607145"/>
                <a:gd name="connsiteX236" fmla="*/ 429525 w 608133"/>
                <a:gd name="connsiteY236" fmla="*/ 365880 h 607145"/>
                <a:gd name="connsiteX237" fmla="*/ 429525 w 608133"/>
                <a:gd name="connsiteY237" fmla="*/ 383486 h 607145"/>
                <a:gd name="connsiteX238" fmla="*/ 444598 w 608133"/>
                <a:gd name="connsiteY238" fmla="*/ 398436 h 607145"/>
                <a:gd name="connsiteX239" fmla="*/ 450509 w 608133"/>
                <a:gd name="connsiteY239" fmla="*/ 412894 h 607145"/>
                <a:gd name="connsiteX240" fmla="*/ 450509 w 608133"/>
                <a:gd name="connsiteY240" fmla="*/ 460989 h 607145"/>
                <a:gd name="connsiteX241" fmla="*/ 450509 w 608133"/>
                <a:gd name="connsiteY241" fmla="*/ 461579 h 607145"/>
                <a:gd name="connsiteX242" fmla="*/ 472872 w 608133"/>
                <a:gd name="connsiteY242" fmla="*/ 461579 h 607145"/>
                <a:gd name="connsiteX243" fmla="*/ 472872 w 608133"/>
                <a:gd name="connsiteY243" fmla="*/ 460989 h 607145"/>
                <a:gd name="connsiteX244" fmla="*/ 472872 w 608133"/>
                <a:gd name="connsiteY244" fmla="*/ 412894 h 607145"/>
                <a:gd name="connsiteX245" fmla="*/ 478881 w 608133"/>
                <a:gd name="connsiteY245" fmla="*/ 398436 h 607145"/>
                <a:gd name="connsiteX246" fmla="*/ 493856 w 608133"/>
                <a:gd name="connsiteY246" fmla="*/ 383486 h 607145"/>
                <a:gd name="connsiteX247" fmla="*/ 493856 w 608133"/>
                <a:gd name="connsiteY247" fmla="*/ 365880 h 607145"/>
                <a:gd name="connsiteX248" fmla="*/ 493265 w 608133"/>
                <a:gd name="connsiteY248" fmla="*/ 365880 h 607145"/>
                <a:gd name="connsiteX249" fmla="*/ 483413 w 608133"/>
                <a:gd name="connsiteY249" fmla="*/ 356045 h 607145"/>
                <a:gd name="connsiteX250" fmla="*/ 493265 w 608133"/>
                <a:gd name="connsiteY250" fmla="*/ 346209 h 607145"/>
                <a:gd name="connsiteX251" fmla="*/ 514248 w 608133"/>
                <a:gd name="connsiteY251" fmla="*/ 346209 h 607145"/>
                <a:gd name="connsiteX252" fmla="*/ 524100 w 608133"/>
                <a:gd name="connsiteY252" fmla="*/ 356045 h 607145"/>
                <a:gd name="connsiteX253" fmla="*/ 514248 w 608133"/>
                <a:gd name="connsiteY253" fmla="*/ 365880 h 607145"/>
                <a:gd name="connsiteX254" fmla="*/ 513559 w 608133"/>
                <a:gd name="connsiteY254" fmla="*/ 365880 h 607145"/>
                <a:gd name="connsiteX255" fmla="*/ 513559 w 608133"/>
                <a:gd name="connsiteY255" fmla="*/ 383486 h 607145"/>
                <a:gd name="connsiteX256" fmla="*/ 528631 w 608133"/>
                <a:gd name="connsiteY256" fmla="*/ 398436 h 607145"/>
                <a:gd name="connsiteX257" fmla="*/ 534641 w 608133"/>
                <a:gd name="connsiteY257" fmla="*/ 412894 h 607145"/>
                <a:gd name="connsiteX258" fmla="*/ 534641 w 608133"/>
                <a:gd name="connsiteY258" fmla="*/ 460989 h 607145"/>
                <a:gd name="connsiteX259" fmla="*/ 534542 w 608133"/>
                <a:gd name="connsiteY259" fmla="*/ 461579 h 607145"/>
                <a:gd name="connsiteX260" fmla="*/ 535232 w 608133"/>
                <a:gd name="connsiteY260" fmla="*/ 461579 h 607145"/>
                <a:gd name="connsiteX261" fmla="*/ 608133 w 608133"/>
                <a:gd name="connsiteY261" fmla="*/ 534363 h 607145"/>
                <a:gd name="connsiteX262" fmla="*/ 535232 w 608133"/>
                <a:gd name="connsiteY262" fmla="*/ 607145 h 607145"/>
                <a:gd name="connsiteX263" fmla="*/ 199000 w 608133"/>
                <a:gd name="connsiteY263" fmla="*/ 607145 h 607145"/>
                <a:gd name="connsiteX264" fmla="*/ 9851 w 608133"/>
                <a:gd name="connsiteY264" fmla="*/ 607145 h 607145"/>
                <a:gd name="connsiteX265" fmla="*/ 0 w 608133"/>
                <a:gd name="connsiteY265" fmla="*/ 597310 h 607145"/>
                <a:gd name="connsiteX266" fmla="*/ 9851 w 608133"/>
                <a:gd name="connsiteY266" fmla="*/ 587474 h 607145"/>
                <a:gd name="connsiteX267" fmla="*/ 20984 w 608133"/>
                <a:gd name="connsiteY267" fmla="*/ 587474 h 607145"/>
                <a:gd name="connsiteX268" fmla="*/ 20984 w 608133"/>
                <a:gd name="connsiteY268" fmla="*/ 555411 h 607145"/>
                <a:gd name="connsiteX269" fmla="*/ 30835 w 608133"/>
                <a:gd name="connsiteY269" fmla="*/ 545575 h 607145"/>
                <a:gd name="connsiteX270" fmla="*/ 63050 w 608133"/>
                <a:gd name="connsiteY270" fmla="*/ 545575 h 607145"/>
                <a:gd name="connsiteX271" fmla="*/ 63050 w 608133"/>
                <a:gd name="connsiteY271" fmla="*/ 471415 h 607145"/>
                <a:gd name="connsiteX272" fmla="*/ 72901 w 608133"/>
                <a:gd name="connsiteY272" fmla="*/ 461579 h 607145"/>
                <a:gd name="connsiteX273" fmla="*/ 73591 w 608133"/>
                <a:gd name="connsiteY273" fmla="*/ 461579 h 607145"/>
                <a:gd name="connsiteX274" fmla="*/ 73591 w 608133"/>
                <a:gd name="connsiteY274" fmla="*/ 442007 h 607145"/>
                <a:gd name="connsiteX275" fmla="*/ 36451 w 608133"/>
                <a:gd name="connsiteY275" fmla="*/ 197398 h 607145"/>
                <a:gd name="connsiteX276" fmla="*/ 1576 w 608133"/>
                <a:gd name="connsiteY276" fmla="*/ 93044 h 607145"/>
                <a:gd name="connsiteX277" fmla="*/ 1576 w 608133"/>
                <a:gd name="connsiteY277" fmla="*/ 92847 h 607145"/>
                <a:gd name="connsiteX278" fmla="*/ 0 w 608133"/>
                <a:gd name="connsiteY278" fmla="*/ 83306 h 607145"/>
                <a:gd name="connsiteX279" fmla="*/ 30835 w 608133"/>
                <a:gd name="connsiteY279" fmla="*/ 52423 h 607145"/>
                <a:gd name="connsiteX280" fmla="*/ 58025 w 608133"/>
                <a:gd name="connsiteY280" fmla="*/ 68651 h 607145"/>
                <a:gd name="connsiteX281" fmla="*/ 305101 w 608133"/>
                <a:gd name="connsiteY281" fmla="*/ 26064 h 607145"/>
                <a:gd name="connsiteX282" fmla="*/ 335641 w 608133"/>
                <a:gd name="connsiteY282" fmla="*/ 0 h 60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</a:cxnLst>
              <a:rect l="l" t="t" r="r" b="b"/>
              <a:pathLst>
                <a:path w="608133" h="607145">
                  <a:moveTo>
                    <a:pt x="40687" y="565246"/>
                  </a:moveTo>
                  <a:lnTo>
                    <a:pt x="40687" y="587474"/>
                  </a:lnTo>
                  <a:lnTo>
                    <a:pt x="149250" y="587474"/>
                  </a:lnTo>
                  <a:cubicBezTo>
                    <a:pt x="142453" y="581180"/>
                    <a:pt x="136936" y="573606"/>
                    <a:pt x="132995" y="565246"/>
                  </a:cubicBezTo>
                  <a:close/>
                  <a:moveTo>
                    <a:pt x="535225" y="523299"/>
                  </a:moveTo>
                  <a:cubicBezTo>
                    <a:pt x="529120" y="523299"/>
                    <a:pt x="524097" y="528316"/>
                    <a:pt x="524097" y="534414"/>
                  </a:cubicBezTo>
                  <a:cubicBezTo>
                    <a:pt x="524097" y="540611"/>
                    <a:pt x="529120" y="545628"/>
                    <a:pt x="535225" y="545628"/>
                  </a:cubicBezTo>
                  <a:cubicBezTo>
                    <a:pt x="541429" y="545628"/>
                    <a:pt x="546452" y="540611"/>
                    <a:pt x="546452" y="534414"/>
                  </a:cubicBezTo>
                  <a:cubicBezTo>
                    <a:pt x="546452" y="528316"/>
                    <a:pt x="541429" y="523299"/>
                    <a:pt x="535225" y="523299"/>
                  </a:cubicBezTo>
                  <a:close/>
                  <a:moveTo>
                    <a:pt x="451195" y="523299"/>
                  </a:moveTo>
                  <a:cubicBezTo>
                    <a:pt x="445087" y="523299"/>
                    <a:pt x="440062" y="528316"/>
                    <a:pt x="440062" y="534414"/>
                  </a:cubicBezTo>
                  <a:cubicBezTo>
                    <a:pt x="440062" y="540611"/>
                    <a:pt x="445087" y="545628"/>
                    <a:pt x="451195" y="545628"/>
                  </a:cubicBezTo>
                  <a:cubicBezTo>
                    <a:pt x="457303" y="545628"/>
                    <a:pt x="462328" y="540611"/>
                    <a:pt x="462328" y="534414"/>
                  </a:cubicBezTo>
                  <a:cubicBezTo>
                    <a:pt x="462328" y="528316"/>
                    <a:pt x="457303" y="523299"/>
                    <a:pt x="451195" y="523299"/>
                  </a:cubicBezTo>
                  <a:close/>
                  <a:moveTo>
                    <a:pt x="367166" y="523299"/>
                  </a:moveTo>
                  <a:cubicBezTo>
                    <a:pt x="360962" y="523299"/>
                    <a:pt x="355939" y="528316"/>
                    <a:pt x="355939" y="534414"/>
                  </a:cubicBezTo>
                  <a:cubicBezTo>
                    <a:pt x="355939" y="540611"/>
                    <a:pt x="360962" y="545628"/>
                    <a:pt x="367166" y="545628"/>
                  </a:cubicBezTo>
                  <a:cubicBezTo>
                    <a:pt x="373271" y="545628"/>
                    <a:pt x="378294" y="540611"/>
                    <a:pt x="378294" y="534414"/>
                  </a:cubicBezTo>
                  <a:cubicBezTo>
                    <a:pt x="378294" y="528316"/>
                    <a:pt x="373271" y="523299"/>
                    <a:pt x="367166" y="523299"/>
                  </a:cubicBezTo>
                  <a:close/>
                  <a:moveTo>
                    <a:pt x="283024" y="523299"/>
                  </a:moveTo>
                  <a:cubicBezTo>
                    <a:pt x="276919" y="523299"/>
                    <a:pt x="271896" y="528316"/>
                    <a:pt x="271896" y="534414"/>
                  </a:cubicBezTo>
                  <a:cubicBezTo>
                    <a:pt x="271896" y="540611"/>
                    <a:pt x="276919" y="545628"/>
                    <a:pt x="283024" y="545628"/>
                  </a:cubicBezTo>
                  <a:cubicBezTo>
                    <a:pt x="289228" y="545628"/>
                    <a:pt x="294251" y="540611"/>
                    <a:pt x="294251" y="534414"/>
                  </a:cubicBezTo>
                  <a:cubicBezTo>
                    <a:pt x="294251" y="528316"/>
                    <a:pt x="289228" y="523299"/>
                    <a:pt x="283024" y="523299"/>
                  </a:cubicBezTo>
                  <a:close/>
                  <a:moveTo>
                    <a:pt x="198994" y="523299"/>
                  </a:moveTo>
                  <a:cubicBezTo>
                    <a:pt x="192886" y="523299"/>
                    <a:pt x="187861" y="528316"/>
                    <a:pt x="187861" y="534414"/>
                  </a:cubicBezTo>
                  <a:cubicBezTo>
                    <a:pt x="187861" y="540611"/>
                    <a:pt x="192886" y="545628"/>
                    <a:pt x="198994" y="545628"/>
                  </a:cubicBezTo>
                  <a:cubicBezTo>
                    <a:pt x="205102" y="545628"/>
                    <a:pt x="210127" y="540611"/>
                    <a:pt x="210127" y="534414"/>
                  </a:cubicBezTo>
                  <a:cubicBezTo>
                    <a:pt x="210127" y="528316"/>
                    <a:pt x="205102" y="523299"/>
                    <a:pt x="198994" y="523299"/>
                  </a:cubicBezTo>
                  <a:close/>
                  <a:moveTo>
                    <a:pt x="535225" y="503626"/>
                  </a:moveTo>
                  <a:cubicBezTo>
                    <a:pt x="552262" y="503626"/>
                    <a:pt x="566147" y="517496"/>
                    <a:pt x="566147" y="534414"/>
                  </a:cubicBezTo>
                  <a:cubicBezTo>
                    <a:pt x="566147" y="551431"/>
                    <a:pt x="552262" y="565300"/>
                    <a:pt x="535225" y="565300"/>
                  </a:cubicBezTo>
                  <a:cubicBezTo>
                    <a:pt x="518287" y="565300"/>
                    <a:pt x="504402" y="551431"/>
                    <a:pt x="504402" y="534414"/>
                  </a:cubicBezTo>
                  <a:cubicBezTo>
                    <a:pt x="504402" y="517496"/>
                    <a:pt x="518287" y="503626"/>
                    <a:pt x="535225" y="503626"/>
                  </a:cubicBezTo>
                  <a:close/>
                  <a:moveTo>
                    <a:pt x="451195" y="503626"/>
                  </a:moveTo>
                  <a:cubicBezTo>
                    <a:pt x="468239" y="503626"/>
                    <a:pt x="482032" y="517496"/>
                    <a:pt x="482032" y="534414"/>
                  </a:cubicBezTo>
                  <a:cubicBezTo>
                    <a:pt x="482032" y="551431"/>
                    <a:pt x="468239" y="565300"/>
                    <a:pt x="451195" y="565300"/>
                  </a:cubicBezTo>
                  <a:cubicBezTo>
                    <a:pt x="434151" y="565300"/>
                    <a:pt x="420358" y="551431"/>
                    <a:pt x="420358" y="534414"/>
                  </a:cubicBezTo>
                  <a:cubicBezTo>
                    <a:pt x="420358" y="517496"/>
                    <a:pt x="434151" y="503626"/>
                    <a:pt x="451195" y="503626"/>
                  </a:cubicBezTo>
                  <a:close/>
                  <a:moveTo>
                    <a:pt x="367166" y="503626"/>
                  </a:moveTo>
                  <a:cubicBezTo>
                    <a:pt x="384104" y="503626"/>
                    <a:pt x="397989" y="517496"/>
                    <a:pt x="397989" y="534414"/>
                  </a:cubicBezTo>
                  <a:cubicBezTo>
                    <a:pt x="397989" y="551431"/>
                    <a:pt x="384104" y="565300"/>
                    <a:pt x="367166" y="565300"/>
                  </a:cubicBezTo>
                  <a:cubicBezTo>
                    <a:pt x="350129" y="565300"/>
                    <a:pt x="336244" y="551431"/>
                    <a:pt x="336244" y="534414"/>
                  </a:cubicBezTo>
                  <a:cubicBezTo>
                    <a:pt x="336244" y="517496"/>
                    <a:pt x="350129" y="503626"/>
                    <a:pt x="367166" y="503626"/>
                  </a:cubicBezTo>
                  <a:close/>
                  <a:moveTo>
                    <a:pt x="283024" y="503626"/>
                  </a:moveTo>
                  <a:cubicBezTo>
                    <a:pt x="300061" y="503626"/>
                    <a:pt x="313946" y="517496"/>
                    <a:pt x="313946" y="534414"/>
                  </a:cubicBezTo>
                  <a:cubicBezTo>
                    <a:pt x="313946" y="551431"/>
                    <a:pt x="300061" y="565300"/>
                    <a:pt x="283024" y="565300"/>
                  </a:cubicBezTo>
                  <a:cubicBezTo>
                    <a:pt x="266086" y="565300"/>
                    <a:pt x="252201" y="551431"/>
                    <a:pt x="252201" y="534414"/>
                  </a:cubicBezTo>
                  <a:cubicBezTo>
                    <a:pt x="252201" y="517496"/>
                    <a:pt x="266086" y="503626"/>
                    <a:pt x="283024" y="503626"/>
                  </a:cubicBezTo>
                  <a:close/>
                  <a:moveTo>
                    <a:pt x="198994" y="503626"/>
                  </a:moveTo>
                  <a:cubicBezTo>
                    <a:pt x="216038" y="503626"/>
                    <a:pt x="229831" y="517496"/>
                    <a:pt x="229831" y="534414"/>
                  </a:cubicBezTo>
                  <a:cubicBezTo>
                    <a:pt x="229831" y="551431"/>
                    <a:pt x="216038" y="565300"/>
                    <a:pt x="198994" y="565300"/>
                  </a:cubicBezTo>
                  <a:cubicBezTo>
                    <a:pt x="181950" y="565300"/>
                    <a:pt x="168157" y="551431"/>
                    <a:pt x="168157" y="534414"/>
                  </a:cubicBezTo>
                  <a:cubicBezTo>
                    <a:pt x="168157" y="517496"/>
                    <a:pt x="181950" y="503626"/>
                    <a:pt x="198994" y="503626"/>
                  </a:cubicBezTo>
                  <a:close/>
                  <a:moveTo>
                    <a:pt x="199000" y="481250"/>
                  </a:moveTo>
                  <a:cubicBezTo>
                    <a:pt x="169643" y="481250"/>
                    <a:pt x="145802" y="505151"/>
                    <a:pt x="145802" y="534363"/>
                  </a:cubicBezTo>
                  <a:cubicBezTo>
                    <a:pt x="145802" y="563672"/>
                    <a:pt x="169643" y="587474"/>
                    <a:pt x="199000" y="587474"/>
                  </a:cubicBezTo>
                  <a:lnTo>
                    <a:pt x="535232" y="587474"/>
                  </a:lnTo>
                  <a:cubicBezTo>
                    <a:pt x="564589" y="587474"/>
                    <a:pt x="588430" y="563672"/>
                    <a:pt x="588430" y="534363"/>
                  </a:cubicBezTo>
                  <a:cubicBezTo>
                    <a:pt x="588430" y="505151"/>
                    <a:pt x="564589" y="481250"/>
                    <a:pt x="535232" y="481250"/>
                  </a:cubicBezTo>
                  <a:close/>
                  <a:moveTo>
                    <a:pt x="82753" y="481250"/>
                  </a:moveTo>
                  <a:lnTo>
                    <a:pt x="82753" y="545575"/>
                  </a:lnTo>
                  <a:lnTo>
                    <a:pt x="126986" y="545575"/>
                  </a:lnTo>
                  <a:cubicBezTo>
                    <a:pt x="126395" y="541936"/>
                    <a:pt x="126099" y="538198"/>
                    <a:pt x="126099" y="534363"/>
                  </a:cubicBezTo>
                  <a:cubicBezTo>
                    <a:pt x="126099" y="513413"/>
                    <a:pt x="134966" y="494528"/>
                    <a:pt x="149250" y="481250"/>
                  </a:cubicBezTo>
                  <a:lnTo>
                    <a:pt x="83442" y="481250"/>
                  </a:lnTo>
                  <a:cubicBezTo>
                    <a:pt x="83442" y="481250"/>
                    <a:pt x="83344" y="481250"/>
                    <a:pt x="83344" y="481250"/>
                  </a:cubicBezTo>
                  <a:close/>
                  <a:moveTo>
                    <a:pt x="106593" y="427057"/>
                  </a:moveTo>
                  <a:lnTo>
                    <a:pt x="98712" y="431778"/>
                  </a:lnTo>
                  <a:cubicBezTo>
                    <a:pt x="95363" y="433843"/>
                    <a:pt x="93294" y="437483"/>
                    <a:pt x="93294" y="441318"/>
                  </a:cubicBezTo>
                  <a:lnTo>
                    <a:pt x="93294" y="461579"/>
                  </a:lnTo>
                  <a:lnTo>
                    <a:pt x="178608" y="461579"/>
                  </a:lnTo>
                  <a:lnTo>
                    <a:pt x="178608" y="441318"/>
                  </a:lnTo>
                  <a:cubicBezTo>
                    <a:pt x="178608" y="437483"/>
                    <a:pt x="176539" y="433843"/>
                    <a:pt x="173189" y="431778"/>
                  </a:cubicBezTo>
                  <a:lnTo>
                    <a:pt x="165308" y="427057"/>
                  </a:lnTo>
                  <a:cubicBezTo>
                    <a:pt x="157821" y="434630"/>
                    <a:pt x="147378" y="439351"/>
                    <a:pt x="135951" y="439351"/>
                  </a:cubicBezTo>
                  <a:cubicBezTo>
                    <a:pt x="124523" y="439351"/>
                    <a:pt x="114080" y="434630"/>
                    <a:pt x="106593" y="427057"/>
                  </a:cubicBezTo>
                  <a:close/>
                  <a:moveTo>
                    <a:pt x="503707" y="401386"/>
                  </a:moveTo>
                  <a:lnTo>
                    <a:pt x="492772" y="412402"/>
                  </a:lnTo>
                  <a:cubicBezTo>
                    <a:pt x="492673" y="412500"/>
                    <a:pt x="492575" y="412697"/>
                    <a:pt x="492575" y="412894"/>
                  </a:cubicBezTo>
                  <a:lnTo>
                    <a:pt x="492575" y="460989"/>
                  </a:lnTo>
                  <a:cubicBezTo>
                    <a:pt x="492575" y="461284"/>
                    <a:pt x="492870" y="461579"/>
                    <a:pt x="493265" y="461579"/>
                  </a:cubicBezTo>
                  <a:lnTo>
                    <a:pt x="514248" y="461579"/>
                  </a:lnTo>
                  <a:cubicBezTo>
                    <a:pt x="514642" y="461579"/>
                    <a:pt x="514938" y="461284"/>
                    <a:pt x="514938" y="460989"/>
                  </a:cubicBezTo>
                  <a:lnTo>
                    <a:pt x="514938" y="412795"/>
                  </a:lnTo>
                  <a:cubicBezTo>
                    <a:pt x="514938" y="412697"/>
                    <a:pt x="514839" y="412500"/>
                    <a:pt x="514741" y="412402"/>
                  </a:cubicBezTo>
                  <a:close/>
                  <a:moveTo>
                    <a:pt x="419674" y="401386"/>
                  </a:moveTo>
                  <a:lnTo>
                    <a:pt x="408739" y="412402"/>
                  </a:lnTo>
                  <a:cubicBezTo>
                    <a:pt x="408542" y="412500"/>
                    <a:pt x="408542" y="412697"/>
                    <a:pt x="408542" y="412894"/>
                  </a:cubicBezTo>
                  <a:lnTo>
                    <a:pt x="408542" y="460989"/>
                  </a:lnTo>
                  <a:cubicBezTo>
                    <a:pt x="408542" y="461284"/>
                    <a:pt x="408837" y="461579"/>
                    <a:pt x="409133" y="461579"/>
                  </a:cubicBezTo>
                  <a:lnTo>
                    <a:pt x="430215" y="461579"/>
                  </a:lnTo>
                  <a:cubicBezTo>
                    <a:pt x="430510" y="461579"/>
                    <a:pt x="430806" y="461284"/>
                    <a:pt x="430806" y="460989"/>
                  </a:cubicBezTo>
                  <a:lnTo>
                    <a:pt x="430806" y="412795"/>
                  </a:lnTo>
                  <a:cubicBezTo>
                    <a:pt x="430806" y="412697"/>
                    <a:pt x="430806" y="412500"/>
                    <a:pt x="430609" y="412402"/>
                  </a:cubicBezTo>
                  <a:close/>
                  <a:moveTo>
                    <a:pt x="335641" y="401386"/>
                  </a:moveTo>
                  <a:lnTo>
                    <a:pt x="324607" y="412402"/>
                  </a:lnTo>
                  <a:cubicBezTo>
                    <a:pt x="324508" y="412500"/>
                    <a:pt x="324410" y="412697"/>
                    <a:pt x="324410" y="412894"/>
                  </a:cubicBezTo>
                  <a:lnTo>
                    <a:pt x="324410" y="460989"/>
                  </a:lnTo>
                  <a:cubicBezTo>
                    <a:pt x="324410" y="461284"/>
                    <a:pt x="324705" y="461579"/>
                    <a:pt x="325099" y="461579"/>
                  </a:cubicBezTo>
                  <a:lnTo>
                    <a:pt x="346083" y="461579"/>
                  </a:lnTo>
                  <a:cubicBezTo>
                    <a:pt x="346477" y="461579"/>
                    <a:pt x="346773" y="461284"/>
                    <a:pt x="346773" y="460989"/>
                  </a:cubicBezTo>
                  <a:lnTo>
                    <a:pt x="346773" y="412795"/>
                  </a:lnTo>
                  <a:cubicBezTo>
                    <a:pt x="346773" y="412697"/>
                    <a:pt x="346674" y="412500"/>
                    <a:pt x="346576" y="412402"/>
                  </a:cubicBezTo>
                  <a:close/>
                  <a:moveTo>
                    <a:pt x="251509" y="401386"/>
                  </a:moveTo>
                  <a:lnTo>
                    <a:pt x="240574" y="412402"/>
                  </a:lnTo>
                  <a:cubicBezTo>
                    <a:pt x="240475" y="412500"/>
                    <a:pt x="240377" y="412697"/>
                    <a:pt x="240377" y="412894"/>
                  </a:cubicBezTo>
                  <a:lnTo>
                    <a:pt x="240377" y="460989"/>
                  </a:lnTo>
                  <a:cubicBezTo>
                    <a:pt x="240377" y="461284"/>
                    <a:pt x="240672" y="461579"/>
                    <a:pt x="241066" y="461579"/>
                  </a:cubicBezTo>
                  <a:lnTo>
                    <a:pt x="262050" y="461579"/>
                  </a:lnTo>
                  <a:cubicBezTo>
                    <a:pt x="262444" y="461579"/>
                    <a:pt x="262739" y="461284"/>
                    <a:pt x="262739" y="460989"/>
                  </a:cubicBezTo>
                  <a:lnTo>
                    <a:pt x="262739" y="412795"/>
                  </a:lnTo>
                  <a:cubicBezTo>
                    <a:pt x="262739" y="412697"/>
                    <a:pt x="262641" y="412500"/>
                    <a:pt x="262542" y="412402"/>
                  </a:cubicBezTo>
                  <a:close/>
                  <a:moveTo>
                    <a:pt x="135951" y="376404"/>
                  </a:moveTo>
                  <a:cubicBezTo>
                    <a:pt x="124030" y="376404"/>
                    <a:pt x="114277" y="386043"/>
                    <a:pt x="114277" y="398042"/>
                  </a:cubicBezTo>
                  <a:cubicBezTo>
                    <a:pt x="114277" y="409943"/>
                    <a:pt x="124030" y="419680"/>
                    <a:pt x="135951" y="419680"/>
                  </a:cubicBezTo>
                  <a:cubicBezTo>
                    <a:pt x="147871" y="419680"/>
                    <a:pt x="157624" y="409943"/>
                    <a:pt x="157624" y="398042"/>
                  </a:cubicBezTo>
                  <a:cubicBezTo>
                    <a:pt x="157624" y="386043"/>
                    <a:pt x="147871" y="376404"/>
                    <a:pt x="135951" y="376404"/>
                  </a:cubicBezTo>
                  <a:close/>
                  <a:moveTo>
                    <a:pt x="48568" y="233789"/>
                  </a:moveTo>
                  <a:cubicBezTo>
                    <a:pt x="42361" y="283065"/>
                    <a:pt x="54479" y="344734"/>
                    <a:pt x="84624" y="417713"/>
                  </a:cubicBezTo>
                  <a:cubicBezTo>
                    <a:pt x="85807" y="416730"/>
                    <a:pt x="87186" y="415746"/>
                    <a:pt x="88565" y="414959"/>
                  </a:cubicBezTo>
                  <a:lnTo>
                    <a:pt x="96446" y="410238"/>
                  </a:lnTo>
                  <a:cubicBezTo>
                    <a:pt x="95264" y="406402"/>
                    <a:pt x="94574" y="402271"/>
                    <a:pt x="94574" y="398042"/>
                  </a:cubicBezTo>
                  <a:cubicBezTo>
                    <a:pt x="94574" y="392239"/>
                    <a:pt x="95757" y="386731"/>
                    <a:pt x="97924" y="381715"/>
                  </a:cubicBezTo>
                  <a:close/>
                  <a:moveTo>
                    <a:pt x="325986" y="135041"/>
                  </a:moveTo>
                  <a:lnTo>
                    <a:pt x="335641" y="202611"/>
                  </a:lnTo>
                  <a:lnTo>
                    <a:pt x="345295" y="135041"/>
                  </a:lnTo>
                  <a:close/>
                  <a:moveTo>
                    <a:pt x="50538" y="107010"/>
                  </a:moveTo>
                  <a:cubicBezTo>
                    <a:pt x="45218" y="111436"/>
                    <a:pt x="38322" y="114091"/>
                    <a:pt x="30835" y="114091"/>
                  </a:cubicBezTo>
                  <a:cubicBezTo>
                    <a:pt x="30343" y="114091"/>
                    <a:pt x="29850" y="114091"/>
                    <a:pt x="29357" y="114091"/>
                  </a:cubicBezTo>
                  <a:lnTo>
                    <a:pt x="112800" y="363815"/>
                  </a:lnTo>
                  <a:cubicBezTo>
                    <a:pt x="118908" y="359684"/>
                    <a:pt x="126099" y="357127"/>
                    <a:pt x="133980" y="356733"/>
                  </a:cubicBezTo>
                  <a:close/>
                  <a:moveTo>
                    <a:pt x="325099" y="93142"/>
                  </a:moveTo>
                  <a:cubicBezTo>
                    <a:pt x="324705" y="93142"/>
                    <a:pt x="324410" y="93437"/>
                    <a:pt x="324410" y="93732"/>
                  </a:cubicBezTo>
                  <a:lnTo>
                    <a:pt x="324410" y="115370"/>
                  </a:lnTo>
                  <a:lnTo>
                    <a:pt x="346773" y="115370"/>
                  </a:lnTo>
                  <a:lnTo>
                    <a:pt x="346773" y="93732"/>
                  </a:lnTo>
                  <a:cubicBezTo>
                    <a:pt x="346773" y="93437"/>
                    <a:pt x="346477" y="93142"/>
                    <a:pt x="346083" y="93142"/>
                  </a:cubicBezTo>
                  <a:close/>
                  <a:moveTo>
                    <a:pt x="30835" y="72094"/>
                  </a:moveTo>
                  <a:cubicBezTo>
                    <a:pt x="24727" y="72094"/>
                    <a:pt x="19703" y="77110"/>
                    <a:pt x="19703" y="83306"/>
                  </a:cubicBezTo>
                  <a:cubicBezTo>
                    <a:pt x="19703" y="89404"/>
                    <a:pt x="24727" y="94420"/>
                    <a:pt x="30835" y="94420"/>
                  </a:cubicBezTo>
                  <a:cubicBezTo>
                    <a:pt x="37042" y="94420"/>
                    <a:pt x="42066" y="89404"/>
                    <a:pt x="42066" y="83306"/>
                  </a:cubicBezTo>
                  <a:cubicBezTo>
                    <a:pt x="42066" y="77110"/>
                    <a:pt x="37042" y="72094"/>
                    <a:pt x="30835" y="72094"/>
                  </a:cubicBezTo>
                  <a:close/>
                  <a:moveTo>
                    <a:pt x="308450" y="45440"/>
                  </a:moveTo>
                  <a:lnTo>
                    <a:pt x="64823" y="87437"/>
                  </a:lnTo>
                  <a:lnTo>
                    <a:pt x="79206" y="130713"/>
                  </a:lnTo>
                  <a:cubicBezTo>
                    <a:pt x="103145" y="109272"/>
                    <a:pt x="143241" y="86454"/>
                    <a:pt x="208162" y="81241"/>
                  </a:cubicBezTo>
                  <a:cubicBezTo>
                    <a:pt x="247273" y="78192"/>
                    <a:pt x="283034" y="82716"/>
                    <a:pt x="305101" y="89798"/>
                  </a:cubicBezTo>
                  <a:cubicBezTo>
                    <a:pt x="306973" y="80454"/>
                    <a:pt x="315248" y="73471"/>
                    <a:pt x="325099" y="73471"/>
                  </a:cubicBezTo>
                  <a:lnTo>
                    <a:pt x="325789" y="73471"/>
                  </a:lnTo>
                  <a:lnTo>
                    <a:pt x="325789" y="59996"/>
                  </a:lnTo>
                  <a:cubicBezTo>
                    <a:pt x="318302" y="57537"/>
                    <a:pt x="312194" y="52226"/>
                    <a:pt x="308450" y="45440"/>
                  </a:cubicBezTo>
                  <a:close/>
                  <a:moveTo>
                    <a:pt x="335641" y="19671"/>
                  </a:moveTo>
                  <a:cubicBezTo>
                    <a:pt x="329434" y="19671"/>
                    <a:pt x="324410" y="24687"/>
                    <a:pt x="324410" y="30785"/>
                  </a:cubicBezTo>
                  <a:cubicBezTo>
                    <a:pt x="324410" y="36981"/>
                    <a:pt x="329434" y="41997"/>
                    <a:pt x="335641" y="41997"/>
                  </a:cubicBezTo>
                  <a:cubicBezTo>
                    <a:pt x="341748" y="41997"/>
                    <a:pt x="346773" y="36981"/>
                    <a:pt x="346773" y="30785"/>
                  </a:cubicBezTo>
                  <a:cubicBezTo>
                    <a:pt x="346773" y="24687"/>
                    <a:pt x="341748" y="19671"/>
                    <a:pt x="335641" y="19671"/>
                  </a:cubicBezTo>
                  <a:close/>
                  <a:moveTo>
                    <a:pt x="335641" y="0"/>
                  </a:moveTo>
                  <a:cubicBezTo>
                    <a:pt x="352585" y="0"/>
                    <a:pt x="366476" y="13868"/>
                    <a:pt x="366476" y="30785"/>
                  </a:cubicBezTo>
                  <a:cubicBezTo>
                    <a:pt x="366476" y="44358"/>
                    <a:pt x="357708" y="55865"/>
                    <a:pt x="345492" y="59996"/>
                  </a:cubicBezTo>
                  <a:lnTo>
                    <a:pt x="345492" y="73471"/>
                  </a:lnTo>
                  <a:lnTo>
                    <a:pt x="346083" y="73471"/>
                  </a:lnTo>
                  <a:cubicBezTo>
                    <a:pt x="357314" y="73471"/>
                    <a:pt x="366476" y="82520"/>
                    <a:pt x="366476" y="93732"/>
                  </a:cubicBezTo>
                  <a:lnTo>
                    <a:pt x="366476" y="125206"/>
                  </a:lnTo>
                  <a:cubicBezTo>
                    <a:pt x="366476" y="125304"/>
                    <a:pt x="366476" y="125304"/>
                    <a:pt x="366476" y="125402"/>
                  </a:cubicBezTo>
                  <a:cubicBezTo>
                    <a:pt x="366476" y="125599"/>
                    <a:pt x="366476" y="125697"/>
                    <a:pt x="366476" y="125894"/>
                  </a:cubicBezTo>
                  <a:cubicBezTo>
                    <a:pt x="366476" y="126091"/>
                    <a:pt x="366377" y="126287"/>
                    <a:pt x="366377" y="126484"/>
                  </a:cubicBezTo>
                  <a:cubicBezTo>
                    <a:pt x="366377" y="126484"/>
                    <a:pt x="366377" y="126583"/>
                    <a:pt x="366377" y="126583"/>
                  </a:cubicBezTo>
                  <a:lnTo>
                    <a:pt x="345492" y="272836"/>
                  </a:lnTo>
                  <a:lnTo>
                    <a:pt x="345492" y="314047"/>
                  </a:lnTo>
                  <a:cubicBezTo>
                    <a:pt x="345492" y="319555"/>
                    <a:pt x="341059" y="323883"/>
                    <a:pt x="335641" y="323883"/>
                  </a:cubicBezTo>
                  <a:cubicBezTo>
                    <a:pt x="330124" y="323883"/>
                    <a:pt x="325789" y="319555"/>
                    <a:pt x="325789" y="314047"/>
                  </a:cubicBezTo>
                  <a:lnTo>
                    <a:pt x="325789" y="272836"/>
                  </a:lnTo>
                  <a:lnTo>
                    <a:pt x="304805" y="126583"/>
                  </a:lnTo>
                  <a:cubicBezTo>
                    <a:pt x="304805" y="126583"/>
                    <a:pt x="304805" y="126484"/>
                    <a:pt x="304805" y="126484"/>
                  </a:cubicBezTo>
                  <a:cubicBezTo>
                    <a:pt x="304805" y="126287"/>
                    <a:pt x="304805" y="126091"/>
                    <a:pt x="304805" y="125894"/>
                  </a:cubicBezTo>
                  <a:cubicBezTo>
                    <a:pt x="304805" y="125697"/>
                    <a:pt x="304707" y="125599"/>
                    <a:pt x="304707" y="125402"/>
                  </a:cubicBezTo>
                  <a:cubicBezTo>
                    <a:pt x="304707" y="125304"/>
                    <a:pt x="304707" y="125304"/>
                    <a:pt x="304707" y="125206"/>
                  </a:cubicBezTo>
                  <a:lnTo>
                    <a:pt x="304707" y="110452"/>
                  </a:lnTo>
                  <a:cubicBezTo>
                    <a:pt x="288353" y="103961"/>
                    <a:pt x="252198" y="97469"/>
                    <a:pt x="209738" y="100912"/>
                  </a:cubicBezTo>
                  <a:cubicBezTo>
                    <a:pt x="143733" y="106125"/>
                    <a:pt x="106298" y="130615"/>
                    <a:pt x="86102" y="151368"/>
                  </a:cubicBezTo>
                  <a:lnTo>
                    <a:pt x="156540" y="362241"/>
                  </a:lnTo>
                  <a:cubicBezTo>
                    <a:pt x="168953" y="369323"/>
                    <a:pt x="177327" y="382699"/>
                    <a:pt x="177327" y="398042"/>
                  </a:cubicBezTo>
                  <a:cubicBezTo>
                    <a:pt x="177327" y="402271"/>
                    <a:pt x="176637" y="406402"/>
                    <a:pt x="175455" y="410238"/>
                  </a:cubicBezTo>
                  <a:lnTo>
                    <a:pt x="183336" y="414959"/>
                  </a:lnTo>
                  <a:cubicBezTo>
                    <a:pt x="192597" y="420467"/>
                    <a:pt x="198311" y="430598"/>
                    <a:pt x="198311" y="441318"/>
                  </a:cubicBezTo>
                  <a:lnTo>
                    <a:pt x="198311" y="461579"/>
                  </a:lnTo>
                  <a:lnTo>
                    <a:pt x="199000" y="461579"/>
                  </a:lnTo>
                  <a:lnTo>
                    <a:pt x="220674" y="461579"/>
                  </a:lnTo>
                  <a:cubicBezTo>
                    <a:pt x="220674" y="461383"/>
                    <a:pt x="220674" y="461186"/>
                    <a:pt x="220674" y="460989"/>
                  </a:cubicBezTo>
                  <a:lnTo>
                    <a:pt x="220674" y="412894"/>
                  </a:lnTo>
                  <a:cubicBezTo>
                    <a:pt x="220674" y="407386"/>
                    <a:pt x="222742" y="402271"/>
                    <a:pt x="226683" y="398436"/>
                  </a:cubicBezTo>
                  <a:lnTo>
                    <a:pt x="241657" y="383486"/>
                  </a:lnTo>
                  <a:lnTo>
                    <a:pt x="241657" y="365880"/>
                  </a:lnTo>
                  <a:lnTo>
                    <a:pt x="241066" y="365880"/>
                  </a:lnTo>
                  <a:cubicBezTo>
                    <a:pt x="235549" y="365880"/>
                    <a:pt x="231215" y="361454"/>
                    <a:pt x="231215" y="356045"/>
                  </a:cubicBezTo>
                  <a:cubicBezTo>
                    <a:pt x="231215" y="350635"/>
                    <a:pt x="235549" y="346209"/>
                    <a:pt x="241066" y="346209"/>
                  </a:cubicBezTo>
                  <a:lnTo>
                    <a:pt x="262050" y="346209"/>
                  </a:lnTo>
                  <a:cubicBezTo>
                    <a:pt x="267468" y="346209"/>
                    <a:pt x="271901" y="350635"/>
                    <a:pt x="271901" y="356045"/>
                  </a:cubicBezTo>
                  <a:cubicBezTo>
                    <a:pt x="271901" y="361454"/>
                    <a:pt x="267468" y="365880"/>
                    <a:pt x="262050" y="365880"/>
                  </a:cubicBezTo>
                  <a:lnTo>
                    <a:pt x="261360" y="365880"/>
                  </a:lnTo>
                  <a:lnTo>
                    <a:pt x="261360" y="383486"/>
                  </a:lnTo>
                  <a:lnTo>
                    <a:pt x="276433" y="398436"/>
                  </a:lnTo>
                  <a:cubicBezTo>
                    <a:pt x="280275" y="402271"/>
                    <a:pt x="282442" y="407386"/>
                    <a:pt x="282442" y="412894"/>
                  </a:cubicBezTo>
                  <a:lnTo>
                    <a:pt x="282442" y="460989"/>
                  </a:lnTo>
                  <a:cubicBezTo>
                    <a:pt x="282442" y="461186"/>
                    <a:pt x="282344" y="461383"/>
                    <a:pt x="282344" y="461579"/>
                  </a:cubicBezTo>
                  <a:lnTo>
                    <a:pt x="304805" y="461579"/>
                  </a:lnTo>
                  <a:cubicBezTo>
                    <a:pt x="304805" y="461383"/>
                    <a:pt x="304707" y="461186"/>
                    <a:pt x="304707" y="460989"/>
                  </a:cubicBezTo>
                  <a:lnTo>
                    <a:pt x="304707" y="412894"/>
                  </a:lnTo>
                  <a:cubicBezTo>
                    <a:pt x="304707" y="407386"/>
                    <a:pt x="306874" y="402271"/>
                    <a:pt x="310716" y="398436"/>
                  </a:cubicBezTo>
                  <a:lnTo>
                    <a:pt x="325789" y="383486"/>
                  </a:lnTo>
                  <a:lnTo>
                    <a:pt x="325789" y="365880"/>
                  </a:lnTo>
                  <a:lnTo>
                    <a:pt x="325099" y="365880"/>
                  </a:lnTo>
                  <a:cubicBezTo>
                    <a:pt x="319681" y="365880"/>
                    <a:pt x="315248" y="361454"/>
                    <a:pt x="315248" y="356045"/>
                  </a:cubicBezTo>
                  <a:cubicBezTo>
                    <a:pt x="315248" y="350635"/>
                    <a:pt x="319681" y="346209"/>
                    <a:pt x="325099" y="346209"/>
                  </a:cubicBezTo>
                  <a:lnTo>
                    <a:pt x="346083" y="346209"/>
                  </a:lnTo>
                  <a:cubicBezTo>
                    <a:pt x="351600" y="346209"/>
                    <a:pt x="355935" y="350635"/>
                    <a:pt x="355935" y="356045"/>
                  </a:cubicBezTo>
                  <a:cubicBezTo>
                    <a:pt x="355935" y="361454"/>
                    <a:pt x="351600" y="365880"/>
                    <a:pt x="346083" y="365880"/>
                  </a:cubicBezTo>
                  <a:lnTo>
                    <a:pt x="345492" y="365880"/>
                  </a:lnTo>
                  <a:lnTo>
                    <a:pt x="345492" y="383486"/>
                  </a:lnTo>
                  <a:lnTo>
                    <a:pt x="360466" y="398436"/>
                  </a:lnTo>
                  <a:cubicBezTo>
                    <a:pt x="364308" y="402271"/>
                    <a:pt x="366476" y="407386"/>
                    <a:pt x="366476" y="412894"/>
                  </a:cubicBezTo>
                  <a:lnTo>
                    <a:pt x="366476" y="460989"/>
                  </a:lnTo>
                  <a:cubicBezTo>
                    <a:pt x="366476" y="461186"/>
                    <a:pt x="366476" y="461383"/>
                    <a:pt x="366476" y="461579"/>
                  </a:cubicBezTo>
                  <a:lnTo>
                    <a:pt x="388839" y="461579"/>
                  </a:lnTo>
                  <a:cubicBezTo>
                    <a:pt x="388839" y="461383"/>
                    <a:pt x="388839" y="461186"/>
                    <a:pt x="388839" y="460989"/>
                  </a:cubicBezTo>
                  <a:lnTo>
                    <a:pt x="388839" y="412894"/>
                  </a:lnTo>
                  <a:cubicBezTo>
                    <a:pt x="388839" y="407386"/>
                    <a:pt x="390907" y="402271"/>
                    <a:pt x="394750" y="398436"/>
                  </a:cubicBezTo>
                  <a:lnTo>
                    <a:pt x="409822" y="383486"/>
                  </a:lnTo>
                  <a:lnTo>
                    <a:pt x="409822" y="365880"/>
                  </a:lnTo>
                  <a:lnTo>
                    <a:pt x="409133" y="365880"/>
                  </a:lnTo>
                  <a:cubicBezTo>
                    <a:pt x="403714" y="365880"/>
                    <a:pt x="399281" y="361454"/>
                    <a:pt x="399281" y="356045"/>
                  </a:cubicBezTo>
                  <a:cubicBezTo>
                    <a:pt x="399281" y="350635"/>
                    <a:pt x="403714" y="346209"/>
                    <a:pt x="409133" y="346209"/>
                  </a:cubicBezTo>
                  <a:lnTo>
                    <a:pt x="430215" y="346209"/>
                  </a:lnTo>
                  <a:cubicBezTo>
                    <a:pt x="435633" y="346209"/>
                    <a:pt x="440066" y="350635"/>
                    <a:pt x="440066" y="356045"/>
                  </a:cubicBezTo>
                  <a:cubicBezTo>
                    <a:pt x="440066" y="361454"/>
                    <a:pt x="435633" y="365880"/>
                    <a:pt x="430215" y="365880"/>
                  </a:cubicBezTo>
                  <a:lnTo>
                    <a:pt x="429525" y="365880"/>
                  </a:lnTo>
                  <a:lnTo>
                    <a:pt x="429525" y="383486"/>
                  </a:lnTo>
                  <a:lnTo>
                    <a:pt x="444598" y="398436"/>
                  </a:lnTo>
                  <a:cubicBezTo>
                    <a:pt x="448440" y="402271"/>
                    <a:pt x="450509" y="407386"/>
                    <a:pt x="450509" y="412894"/>
                  </a:cubicBezTo>
                  <a:lnTo>
                    <a:pt x="450509" y="460989"/>
                  </a:lnTo>
                  <a:cubicBezTo>
                    <a:pt x="450509" y="461186"/>
                    <a:pt x="450509" y="461383"/>
                    <a:pt x="450509" y="461579"/>
                  </a:cubicBezTo>
                  <a:lnTo>
                    <a:pt x="472872" y="461579"/>
                  </a:lnTo>
                  <a:cubicBezTo>
                    <a:pt x="472872" y="461383"/>
                    <a:pt x="472872" y="461186"/>
                    <a:pt x="472872" y="460989"/>
                  </a:cubicBezTo>
                  <a:lnTo>
                    <a:pt x="472872" y="412894"/>
                  </a:lnTo>
                  <a:cubicBezTo>
                    <a:pt x="472872" y="407386"/>
                    <a:pt x="474941" y="402271"/>
                    <a:pt x="478881" y="398436"/>
                  </a:cubicBezTo>
                  <a:lnTo>
                    <a:pt x="493856" y="383486"/>
                  </a:lnTo>
                  <a:lnTo>
                    <a:pt x="493856" y="365880"/>
                  </a:lnTo>
                  <a:lnTo>
                    <a:pt x="493265" y="365880"/>
                  </a:lnTo>
                  <a:cubicBezTo>
                    <a:pt x="487748" y="365880"/>
                    <a:pt x="483413" y="361454"/>
                    <a:pt x="483413" y="356045"/>
                  </a:cubicBezTo>
                  <a:cubicBezTo>
                    <a:pt x="483413" y="350635"/>
                    <a:pt x="487748" y="346209"/>
                    <a:pt x="493265" y="346209"/>
                  </a:cubicBezTo>
                  <a:lnTo>
                    <a:pt x="514248" y="346209"/>
                  </a:lnTo>
                  <a:cubicBezTo>
                    <a:pt x="519667" y="346209"/>
                    <a:pt x="524100" y="350635"/>
                    <a:pt x="524100" y="356045"/>
                  </a:cubicBezTo>
                  <a:cubicBezTo>
                    <a:pt x="524100" y="361454"/>
                    <a:pt x="519667" y="365880"/>
                    <a:pt x="514248" y="365880"/>
                  </a:cubicBezTo>
                  <a:lnTo>
                    <a:pt x="513559" y="365880"/>
                  </a:lnTo>
                  <a:lnTo>
                    <a:pt x="513559" y="383486"/>
                  </a:lnTo>
                  <a:lnTo>
                    <a:pt x="528631" y="398436"/>
                  </a:lnTo>
                  <a:cubicBezTo>
                    <a:pt x="532473" y="402271"/>
                    <a:pt x="534641" y="407386"/>
                    <a:pt x="534641" y="412894"/>
                  </a:cubicBezTo>
                  <a:lnTo>
                    <a:pt x="534641" y="460989"/>
                  </a:lnTo>
                  <a:cubicBezTo>
                    <a:pt x="534641" y="461186"/>
                    <a:pt x="534542" y="461383"/>
                    <a:pt x="534542" y="461579"/>
                  </a:cubicBezTo>
                  <a:lnTo>
                    <a:pt x="535232" y="461579"/>
                  </a:lnTo>
                  <a:cubicBezTo>
                    <a:pt x="575426" y="461579"/>
                    <a:pt x="608133" y="494233"/>
                    <a:pt x="608133" y="534363"/>
                  </a:cubicBezTo>
                  <a:cubicBezTo>
                    <a:pt x="608133" y="574491"/>
                    <a:pt x="575426" y="607145"/>
                    <a:pt x="535232" y="607145"/>
                  </a:cubicBezTo>
                  <a:lnTo>
                    <a:pt x="199000" y="607145"/>
                  </a:lnTo>
                  <a:lnTo>
                    <a:pt x="9851" y="607145"/>
                  </a:lnTo>
                  <a:cubicBezTo>
                    <a:pt x="4433" y="607145"/>
                    <a:pt x="0" y="602818"/>
                    <a:pt x="0" y="597310"/>
                  </a:cubicBezTo>
                  <a:cubicBezTo>
                    <a:pt x="0" y="591900"/>
                    <a:pt x="4433" y="587474"/>
                    <a:pt x="9851" y="587474"/>
                  </a:cubicBezTo>
                  <a:lnTo>
                    <a:pt x="20984" y="587474"/>
                  </a:lnTo>
                  <a:lnTo>
                    <a:pt x="20984" y="555411"/>
                  </a:lnTo>
                  <a:cubicBezTo>
                    <a:pt x="20984" y="549903"/>
                    <a:pt x="25417" y="545575"/>
                    <a:pt x="30835" y="545575"/>
                  </a:cubicBezTo>
                  <a:lnTo>
                    <a:pt x="63050" y="545575"/>
                  </a:lnTo>
                  <a:lnTo>
                    <a:pt x="63050" y="471415"/>
                  </a:lnTo>
                  <a:cubicBezTo>
                    <a:pt x="63050" y="466005"/>
                    <a:pt x="67483" y="461579"/>
                    <a:pt x="72901" y="461579"/>
                  </a:cubicBezTo>
                  <a:lnTo>
                    <a:pt x="73591" y="461579"/>
                  </a:lnTo>
                  <a:lnTo>
                    <a:pt x="73591" y="442007"/>
                  </a:lnTo>
                  <a:cubicBezTo>
                    <a:pt x="29160" y="341095"/>
                    <a:pt x="16748" y="258772"/>
                    <a:pt x="36451" y="197398"/>
                  </a:cubicBezTo>
                  <a:lnTo>
                    <a:pt x="1576" y="93044"/>
                  </a:lnTo>
                  <a:cubicBezTo>
                    <a:pt x="1576" y="92945"/>
                    <a:pt x="1576" y="92945"/>
                    <a:pt x="1576" y="92847"/>
                  </a:cubicBezTo>
                  <a:cubicBezTo>
                    <a:pt x="591" y="89896"/>
                    <a:pt x="0" y="86650"/>
                    <a:pt x="0" y="83306"/>
                  </a:cubicBezTo>
                  <a:cubicBezTo>
                    <a:pt x="0" y="66291"/>
                    <a:pt x="13891" y="52423"/>
                    <a:pt x="30835" y="52423"/>
                  </a:cubicBezTo>
                  <a:cubicBezTo>
                    <a:pt x="42558" y="52423"/>
                    <a:pt x="52804" y="59013"/>
                    <a:pt x="58025" y="68651"/>
                  </a:cubicBezTo>
                  <a:lnTo>
                    <a:pt x="305101" y="26064"/>
                  </a:lnTo>
                  <a:cubicBezTo>
                    <a:pt x="307367" y="11311"/>
                    <a:pt x="320174" y="0"/>
                    <a:pt x="3356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04" name="iṧļiḑé">
              <a:extLst>
                <a:ext uri="{FF2B5EF4-FFF2-40B4-BE49-F238E27FC236}">
                  <a16:creationId xmlns:a16="http://schemas.microsoft.com/office/drawing/2014/main" id="{ECB4DEB7-259E-40CE-9005-F1E242C8D9D9}"/>
                </a:ext>
              </a:extLst>
            </p:cNvPr>
            <p:cNvSpPr/>
            <p:nvPr/>
          </p:nvSpPr>
          <p:spPr bwMode="auto">
            <a:xfrm>
              <a:off x="5202667" y="3756835"/>
              <a:ext cx="479506" cy="478782"/>
            </a:xfrm>
            <a:custGeom>
              <a:avLst/>
              <a:gdLst>
                <a:gd name="connsiteX0" fmla="*/ 502791 w 607639"/>
                <a:gd name="connsiteY0" fmla="*/ 404007 h 606722"/>
                <a:gd name="connsiteX1" fmla="*/ 502791 w 607639"/>
                <a:gd name="connsiteY1" fmla="*/ 478303 h 606722"/>
                <a:gd name="connsiteX2" fmla="*/ 583875 w 607639"/>
                <a:gd name="connsiteY2" fmla="*/ 478303 h 606722"/>
                <a:gd name="connsiteX3" fmla="*/ 583875 w 607639"/>
                <a:gd name="connsiteY3" fmla="*/ 404007 h 606722"/>
                <a:gd name="connsiteX4" fmla="*/ 226696 w 607639"/>
                <a:gd name="connsiteY4" fmla="*/ 226354 h 606722"/>
                <a:gd name="connsiteX5" fmla="*/ 226696 w 607639"/>
                <a:gd name="connsiteY5" fmla="*/ 363571 h 606722"/>
                <a:gd name="connsiteX6" fmla="*/ 333236 w 607639"/>
                <a:gd name="connsiteY6" fmla="*/ 257193 h 606722"/>
                <a:gd name="connsiteX7" fmla="*/ 349969 w 607639"/>
                <a:gd name="connsiteY7" fmla="*/ 257193 h 606722"/>
                <a:gd name="connsiteX8" fmla="*/ 349969 w 607639"/>
                <a:gd name="connsiteY8" fmla="*/ 273989 h 606722"/>
                <a:gd name="connsiteX9" fmla="*/ 243429 w 607639"/>
                <a:gd name="connsiteY9" fmla="*/ 380368 h 606722"/>
                <a:gd name="connsiteX10" fmla="*/ 380943 w 607639"/>
                <a:gd name="connsiteY10" fmla="*/ 380368 h 606722"/>
                <a:gd name="connsiteX11" fmla="*/ 380943 w 607639"/>
                <a:gd name="connsiteY11" fmla="*/ 226354 h 606722"/>
                <a:gd name="connsiteX12" fmla="*/ 128524 w 607639"/>
                <a:gd name="connsiteY12" fmla="*/ 226354 h 606722"/>
                <a:gd name="connsiteX13" fmla="*/ 128524 w 607639"/>
                <a:gd name="connsiteY13" fmla="*/ 478303 h 606722"/>
                <a:gd name="connsiteX14" fmla="*/ 380943 w 607639"/>
                <a:gd name="connsiteY14" fmla="*/ 478303 h 606722"/>
                <a:gd name="connsiteX15" fmla="*/ 380943 w 607639"/>
                <a:gd name="connsiteY15" fmla="*/ 404007 h 606722"/>
                <a:gd name="connsiteX16" fmla="*/ 214859 w 607639"/>
                <a:gd name="connsiteY16" fmla="*/ 404007 h 606722"/>
                <a:gd name="connsiteX17" fmla="*/ 202932 w 607639"/>
                <a:gd name="connsiteY17" fmla="*/ 392188 h 606722"/>
                <a:gd name="connsiteX18" fmla="*/ 202932 w 607639"/>
                <a:gd name="connsiteY18" fmla="*/ 226354 h 606722"/>
                <a:gd name="connsiteX19" fmla="*/ 53915 w 607639"/>
                <a:gd name="connsiteY19" fmla="*/ 146635 h 606722"/>
                <a:gd name="connsiteX20" fmla="*/ 187982 w 607639"/>
                <a:gd name="connsiteY20" fmla="*/ 146635 h 606722"/>
                <a:gd name="connsiteX21" fmla="*/ 199911 w 607639"/>
                <a:gd name="connsiteY21" fmla="*/ 158534 h 606722"/>
                <a:gd name="connsiteX22" fmla="*/ 187982 w 607639"/>
                <a:gd name="connsiteY22" fmla="*/ 170345 h 606722"/>
                <a:gd name="connsiteX23" fmla="*/ 53915 w 607639"/>
                <a:gd name="connsiteY23" fmla="*/ 170345 h 606722"/>
                <a:gd name="connsiteX24" fmla="*/ 41986 w 607639"/>
                <a:gd name="connsiteY24" fmla="*/ 158534 h 606722"/>
                <a:gd name="connsiteX25" fmla="*/ 53915 w 607639"/>
                <a:gd name="connsiteY25" fmla="*/ 146635 h 606722"/>
                <a:gd name="connsiteX26" fmla="*/ 23764 w 607639"/>
                <a:gd name="connsiteY26" fmla="*/ 128330 h 606722"/>
                <a:gd name="connsiteX27" fmla="*/ 23764 w 607639"/>
                <a:gd name="connsiteY27" fmla="*/ 202626 h 606722"/>
                <a:gd name="connsiteX28" fmla="*/ 116686 w 607639"/>
                <a:gd name="connsiteY28" fmla="*/ 202626 h 606722"/>
                <a:gd name="connsiteX29" fmla="*/ 214859 w 607639"/>
                <a:gd name="connsiteY29" fmla="*/ 202626 h 606722"/>
                <a:gd name="connsiteX30" fmla="*/ 392780 w 607639"/>
                <a:gd name="connsiteY30" fmla="*/ 202626 h 606722"/>
                <a:gd name="connsiteX31" fmla="*/ 404618 w 607639"/>
                <a:gd name="connsiteY31" fmla="*/ 214534 h 606722"/>
                <a:gd name="connsiteX32" fmla="*/ 404618 w 607639"/>
                <a:gd name="connsiteY32" fmla="*/ 392188 h 606722"/>
                <a:gd name="connsiteX33" fmla="*/ 404618 w 607639"/>
                <a:gd name="connsiteY33" fmla="*/ 490212 h 606722"/>
                <a:gd name="connsiteX34" fmla="*/ 404618 w 607639"/>
                <a:gd name="connsiteY34" fmla="*/ 582993 h 606722"/>
                <a:gd name="connsiteX35" fmla="*/ 479026 w 607639"/>
                <a:gd name="connsiteY35" fmla="*/ 582993 h 606722"/>
                <a:gd name="connsiteX36" fmla="*/ 479026 w 607639"/>
                <a:gd name="connsiteY36" fmla="*/ 490212 h 606722"/>
                <a:gd name="connsiteX37" fmla="*/ 479026 w 607639"/>
                <a:gd name="connsiteY37" fmla="*/ 392188 h 606722"/>
                <a:gd name="connsiteX38" fmla="*/ 479026 w 607639"/>
                <a:gd name="connsiteY38" fmla="*/ 128330 h 606722"/>
                <a:gd name="connsiteX39" fmla="*/ 214859 w 607639"/>
                <a:gd name="connsiteY39" fmla="*/ 128330 h 606722"/>
                <a:gd name="connsiteX40" fmla="*/ 116686 w 607639"/>
                <a:gd name="connsiteY40" fmla="*/ 128330 h 606722"/>
                <a:gd name="connsiteX41" fmla="*/ 128524 w 607639"/>
                <a:gd name="connsiteY41" fmla="*/ 23729 h 606722"/>
                <a:gd name="connsiteX42" fmla="*/ 128524 w 607639"/>
                <a:gd name="connsiteY42" fmla="*/ 104690 h 606722"/>
                <a:gd name="connsiteX43" fmla="*/ 202932 w 607639"/>
                <a:gd name="connsiteY43" fmla="*/ 104690 h 606722"/>
                <a:gd name="connsiteX44" fmla="*/ 202932 w 607639"/>
                <a:gd name="connsiteY44" fmla="*/ 23729 h 606722"/>
                <a:gd name="connsiteX45" fmla="*/ 585567 w 607639"/>
                <a:gd name="connsiteY45" fmla="*/ 5326 h 606722"/>
                <a:gd name="connsiteX46" fmla="*/ 602304 w 607639"/>
                <a:gd name="connsiteY46" fmla="*/ 5326 h 606722"/>
                <a:gd name="connsiteX47" fmla="*/ 602304 w 607639"/>
                <a:gd name="connsiteY47" fmla="*/ 22031 h 606722"/>
                <a:gd name="connsiteX48" fmla="*/ 568742 w 607639"/>
                <a:gd name="connsiteY48" fmla="*/ 55528 h 606722"/>
                <a:gd name="connsiteX49" fmla="*/ 560374 w 607639"/>
                <a:gd name="connsiteY49" fmla="*/ 58993 h 606722"/>
                <a:gd name="connsiteX50" fmla="*/ 552005 w 607639"/>
                <a:gd name="connsiteY50" fmla="*/ 55528 h 606722"/>
                <a:gd name="connsiteX51" fmla="*/ 552005 w 607639"/>
                <a:gd name="connsiteY51" fmla="*/ 38735 h 606722"/>
                <a:gd name="connsiteX52" fmla="*/ 116686 w 607639"/>
                <a:gd name="connsiteY52" fmla="*/ 0 h 606722"/>
                <a:gd name="connsiteX53" fmla="*/ 214859 w 607639"/>
                <a:gd name="connsiteY53" fmla="*/ 0 h 606722"/>
                <a:gd name="connsiteX54" fmla="*/ 226696 w 607639"/>
                <a:gd name="connsiteY54" fmla="*/ 11820 h 606722"/>
                <a:gd name="connsiteX55" fmla="*/ 226696 w 607639"/>
                <a:gd name="connsiteY55" fmla="*/ 104690 h 606722"/>
                <a:gd name="connsiteX56" fmla="*/ 485969 w 607639"/>
                <a:gd name="connsiteY56" fmla="*/ 104690 h 606722"/>
                <a:gd name="connsiteX57" fmla="*/ 511780 w 607639"/>
                <a:gd name="connsiteY57" fmla="*/ 78917 h 606722"/>
                <a:gd name="connsiteX58" fmla="*/ 528602 w 607639"/>
                <a:gd name="connsiteY58" fmla="*/ 78917 h 606722"/>
                <a:gd name="connsiteX59" fmla="*/ 528602 w 607639"/>
                <a:gd name="connsiteY59" fmla="*/ 95714 h 606722"/>
                <a:gd name="connsiteX60" fmla="*/ 502791 w 607639"/>
                <a:gd name="connsiteY60" fmla="*/ 121398 h 606722"/>
                <a:gd name="connsiteX61" fmla="*/ 502791 w 607639"/>
                <a:gd name="connsiteY61" fmla="*/ 380368 h 606722"/>
                <a:gd name="connsiteX62" fmla="*/ 595712 w 607639"/>
                <a:gd name="connsiteY62" fmla="*/ 380368 h 606722"/>
                <a:gd name="connsiteX63" fmla="*/ 607639 w 607639"/>
                <a:gd name="connsiteY63" fmla="*/ 392188 h 606722"/>
                <a:gd name="connsiteX64" fmla="*/ 607639 w 607639"/>
                <a:gd name="connsiteY64" fmla="*/ 490212 h 606722"/>
                <a:gd name="connsiteX65" fmla="*/ 595712 w 607639"/>
                <a:gd name="connsiteY65" fmla="*/ 502032 h 606722"/>
                <a:gd name="connsiteX66" fmla="*/ 502791 w 607639"/>
                <a:gd name="connsiteY66" fmla="*/ 502032 h 606722"/>
                <a:gd name="connsiteX67" fmla="*/ 502791 w 607639"/>
                <a:gd name="connsiteY67" fmla="*/ 594813 h 606722"/>
                <a:gd name="connsiteX68" fmla="*/ 490953 w 607639"/>
                <a:gd name="connsiteY68" fmla="*/ 606722 h 606722"/>
                <a:gd name="connsiteX69" fmla="*/ 392780 w 607639"/>
                <a:gd name="connsiteY69" fmla="*/ 606722 h 606722"/>
                <a:gd name="connsiteX70" fmla="*/ 380943 w 607639"/>
                <a:gd name="connsiteY70" fmla="*/ 594813 h 606722"/>
                <a:gd name="connsiteX71" fmla="*/ 380943 w 607639"/>
                <a:gd name="connsiteY71" fmla="*/ 502032 h 606722"/>
                <a:gd name="connsiteX72" fmla="*/ 116686 w 607639"/>
                <a:gd name="connsiteY72" fmla="*/ 502032 h 606722"/>
                <a:gd name="connsiteX73" fmla="*/ 104848 w 607639"/>
                <a:gd name="connsiteY73" fmla="*/ 490212 h 606722"/>
                <a:gd name="connsiteX74" fmla="*/ 104848 w 607639"/>
                <a:gd name="connsiteY74" fmla="*/ 226354 h 606722"/>
                <a:gd name="connsiteX75" fmla="*/ 11838 w 607639"/>
                <a:gd name="connsiteY75" fmla="*/ 226354 h 606722"/>
                <a:gd name="connsiteX76" fmla="*/ 0 w 607639"/>
                <a:gd name="connsiteY76" fmla="*/ 214534 h 606722"/>
                <a:gd name="connsiteX77" fmla="*/ 0 w 607639"/>
                <a:gd name="connsiteY77" fmla="*/ 116510 h 606722"/>
                <a:gd name="connsiteX78" fmla="*/ 11838 w 607639"/>
                <a:gd name="connsiteY78" fmla="*/ 104690 h 606722"/>
                <a:gd name="connsiteX79" fmla="*/ 104848 w 607639"/>
                <a:gd name="connsiteY79" fmla="*/ 104690 h 606722"/>
                <a:gd name="connsiteX80" fmla="*/ 104848 w 607639"/>
                <a:gd name="connsiteY80" fmla="*/ 11820 h 606722"/>
                <a:gd name="connsiteX81" fmla="*/ 116686 w 607639"/>
                <a:gd name="connsiteY81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607639" h="606722">
                  <a:moveTo>
                    <a:pt x="502791" y="404007"/>
                  </a:moveTo>
                  <a:lnTo>
                    <a:pt x="502791" y="478303"/>
                  </a:lnTo>
                  <a:lnTo>
                    <a:pt x="583875" y="478303"/>
                  </a:lnTo>
                  <a:lnTo>
                    <a:pt x="583875" y="404007"/>
                  </a:lnTo>
                  <a:close/>
                  <a:moveTo>
                    <a:pt x="226696" y="226354"/>
                  </a:moveTo>
                  <a:lnTo>
                    <a:pt x="226696" y="363571"/>
                  </a:lnTo>
                  <a:lnTo>
                    <a:pt x="333236" y="257193"/>
                  </a:lnTo>
                  <a:cubicBezTo>
                    <a:pt x="337864" y="252571"/>
                    <a:pt x="345340" y="252571"/>
                    <a:pt x="349969" y="257193"/>
                  </a:cubicBezTo>
                  <a:cubicBezTo>
                    <a:pt x="354597" y="261903"/>
                    <a:pt x="354597" y="269368"/>
                    <a:pt x="349969" y="273989"/>
                  </a:cubicBezTo>
                  <a:lnTo>
                    <a:pt x="243429" y="380368"/>
                  </a:lnTo>
                  <a:lnTo>
                    <a:pt x="380943" y="380368"/>
                  </a:lnTo>
                  <a:lnTo>
                    <a:pt x="380943" y="226354"/>
                  </a:lnTo>
                  <a:close/>
                  <a:moveTo>
                    <a:pt x="128524" y="226354"/>
                  </a:moveTo>
                  <a:lnTo>
                    <a:pt x="128524" y="478303"/>
                  </a:lnTo>
                  <a:lnTo>
                    <a:pt x="380943" y="478303"/>
                  </a:lnTo>
                  <a:lnTo>
                    <a:pt x="380943" y="404007"/>
                  </a:lnTo>
                  <a:lnTo>
                    <a:pt x="214859" y="404007"/>
                  </a:lnTo>
                  <a:cubicBezTo>
                    <a:pt x="208361" y="404007"/>
                    <a:pt x="202932" y="398675"/>
                    <a:pt x="202932" y="392188"/>
                  </a:cubicBezTo>
                  <a:lnTo>
                    <a:pt x="202932" y="226354"/>
                  </a:lnTo>
                  <a:close/>
                  <a:moveTo>
                    <a:pt x="53915" y="146635"/>
                  </a:moveTo>
                  <a:lnTo>
                    <a:pt x="187982" y="146635"/>
                  </a:lnTo>
                  <a:cubicBezTo>
                    <a:pt x="194570" y="146635"/>
                    <a:pt x="199911" y="151963"/>
                    <a:pt x="199911" y="158534"/>
                  </a:cubicBezTo>
                  <a:cubicBezTo>
                    <a:pt x="199911" y="165017"/>
                    <a:pt x="194570" y="170345"/>
                    <a:pt x="187982" y="170345"/>
                  </a:cubicBezTo>
                  <a:lnTo>
                    <a:pt x="53915" y="170345"/>
                  </a:lnTo>
                  <a:cubicBezTo>
                    <a:pt x="47327" y="170345"/>
                    <a:pt x="41986" y="165017"/>
                    <a:pt x="41986" y="158534"/>
                  </a:cubicBezTo>
                  <a:cubicBezTo>
                    <a:pt x="41986" y="151963"/>
                    <a:pt x="47327" y="146635"/>
                    <a:pt x="53915" y="146635"/>
                  </a:cubicBezTo>
                  <a:close/>
                  <a:moveTo>
                    <a:pt x="23764" y="128330"/>
                  </a:moveTo>
                  <a:lnTo>
                    <a:pt x="23764" y="202626"/>
                  </a:lnTo>
                  <a:lnTo>
                    <a:pt x="116686" y="202626"/>
                  </a:lnTo>
                  <a:lnTo>
                    <a:pt x="214859" y="202626"/>
                  </a:lnTo>
                  <a:lnTo>
                    <a:pt x="392780" y="202626"/>
                  </a:lnTo>
                  <a:cubicBezTo>
                    <a:pt x="399367" y="202626"/>
                    <a:pt x="404618" y="207958"/>
                    <a:pt x="404618" y="214534"/>
                  </a:cubicBezTo>
                  <a:lnTo>
                    <a:pt x="404618" y="392188"/>
                  </a:lnTo>
                  <a:lnTo>
                    <a:pt x="404618" y="490212"/>
                  </a:lnTo>
                  <a:lnTo>
                    <a:pt x="404618" y="582993"/>
                  </a:lnTo>
                  <a:lnTo>
                    <a:pt x="479026" y="582993"/>
                  </a:lnTo>
                  <a:lnTo>
                    <a:pt x="479026" y="490212"/>
                  </a:lnTo>
                  <a:lnTo>
                    <a:pt x="479026" y="392188"/>
                  </a:lnTo>
                  <a:lnTo>
                    <a:pt x="479026" y="128330"/>
                  </a:lnTo>
                  <a:lnTo>
                    <a:pt x="214859" y="128330"/>
                  </a:lnTo>
                  <a:lnTo>
                    <a:pt x="116686" y="128330"/>
                  </a:lnTo>
                  <a:close/>
                  <a:moveTo>
                    <a:pt x="128524" y="23729"/>
                  </a:moveTo>
                  <a:lnTo>
                    <a:pt x="128524" y="104690"/>
                  </a:lnTo>
                  <a:lnTo>
                    <a:pt x="202932" y="104690"/>
                  </a:lnTo>
                  <a:lnTo>
                    <a:pt x="202932" y="23729"/>
                  </a:lnTo>
                  <a:close/>
                  <a:moveTo>
                    <a:pt x="585567" y="5326"/>
                  </a:moveTo>
                  <a:cubicBezTo>
                    <a:pt x="590197" y="706"/>
                    <a:pt x="597675" y="706"/>
                    <a:pt x="602304" y="5326"/>
                  </a:cubicBezTo>
                  <a:cubicBezTo>
                    <a:pt x="606933" y="9947"/>
                    <a:pt x="606933" y="17410"/>
                    <a:pt x="602304" y="22031"/>
                  </a:cubicBezTo>
                  <a:lnTo>
                    <a:pt x="568742" y="55528"/>
                  </a:lnTo>
                  <a:cubicBezTo>
                    <a:pt x="566427" y="57838"/>
                    <a:pt x="563400" y="58993"/>
                    <a:pt x="560374" y="58993"/>
                  </a:cubicBezTo>
                  <a:cubicBezTo>
                    <a:pt x="557347" y="58993"/>
                    <a:pt x="554320" y="57838"/>
                    <a:pt x="552005" y="55528"/>
                  </a:cubicBezTo>
                  <a:cubicBezTo>
                    <a:pt x="547376" y="50907"/>
                    <a:pt x="547376" y="43355"/>
                    <a:pt x="552005" y="38735"/>
                  </a:cubicBezTo>
                  <a:close/>
                  <a:moveTo>
                    <a:pt x="116686" y="0"/>
                  </a:moveTo>
                  <a:lnTo>
                    <a:pt x="214859" y="0"/>
                  </a:lnTo>
                  <a:cubicBezTo>
                    <a:pt x="221356" y="0"/>
                    <a:pt x="226696" y="5332"/>
                    <a:pt x="226696" y="11820"/>
                  </a:cubicBezTo>
                  <a:lnTo>
                    <a:pt x="226696" y="104690"/>
                  </a:lnTo>
                  <a:lnTo>
                    <a:pt x="485969" y="104690"/>
                  </a:lnTo>
                  <a:lnTo>
                    <a:pt x="511780" y="78917"/>
                  </a:lnTo>
                  <a:cubicBezTo>
                    <a:pt x="516409" y="74296"/>
                    <a:pt x="523885" y="74296"/>
                    <a:pt x="528602" y="78917"/>
                  </a:cubicBezTo>
                  <a:cubicBezTo>
                    <a:pt x="533231" y="83539"/>
                    <a:pt x="533231" y="91093"/>
                    <a:pt x="528602" y="95714"/>
                  </a:cubicBezTo>
                  <a:lnTo>
                    <a:pt x="502791" y="121398"/>
                  </a:lnTo>
                  <a:lnTo>
                    <a:pt x="502791" y="380368"/>
                  </a:lnTo>
                  <a:lnTo>
                    <a:pt x="595712" y="380368"/>
                  </a:lnTo>
                  <a:cubicBezTo>
                    <a:pt x="602299" y="380368"/>
                    <a:pt x="607639" y="385611"/>
                    <a:pt x="607639" y="392188"/>
                  </a:cubicBezTo>
                  <a:lnTo>
                    <a:pt x="607639" y="490212"/>
                  </a:lnTo>
                  <a:cubicBezTo>
                    <a:pt x="607639" y="496700"/>
                    <a:pt x="602299" y="502032"/>
                    <a:pt x="595712" y="502032"/>
                  </a:cubicBezTo>
                  <a:lnTo>
                    <a:pt x="502791" y="502032"/>
                  </a:lnTo>
                  <a:lnTo>
                    <a:pt x="502791" y="594813"/>
                  </a:lnTo>
                  <a:cubicBezTo>
                    <a:pt x="502791" y="601390"/>
                    <a:pt x="497450" y="606722"/>
                    <a:pt x="490953" y="606722"/>
                  </a:cubicBezTo>
                  <a:lnTo>
                    <a:pt x="392780" y="606722"/>
                  </a:lnTo>
                  <a:cubicBezTo>
                    <a:pt x="386194" y="606722"/>
                    <a:pt x="380943" y="601390"/>
                    <a:pt x="380943" y="594813"/>
                  </a:cubicBezTo>
                  <a:lnTo>
                    <a:pt x="380943" y="502032"/>
                  </a:lnTo>
                  <a:lnTo>
                    <a:pt x="116686" y="502032"/>
                  </a:lnTo>
                  <a:cubicBezTo>
                    <a:pt x="110100" y="502032"/>
                    <a:pt x="104848" y="496700"/>
                    <a:pt x="104848" y="490212"/>
                  </a:cubicBezTo>
                  <a:lnTo>
                    <a:pt x="104848" y="226354"/>
                  </a:lnTo>
                  <a:lnTo>
                    <a:pt x="11838" y="226354"/>
                  </a:lnTo>
                  <a:cubicBezTo>
                    <a:pt x="5340" y="226354"/>
                    <a:pt x="0" y="221022"/>
                    <a:pt x="0" y="214534"/>
                  </a:cubicBezTo>
                  <a:lnTo>
                    <a:pt x="0" y="116510"/>
                  </a:lnTo>
                  <a:cubicBezTo>
                    <a:pt x="0" y="109933"/>
                    <a:pt x="5340" y="104690"/>
                    <a:pt x="11838" y="104690"/>
                  </a:cubicBezTo>
                  <a:lnTo>
                    <a:pt x="104848" y="104690"/>
                  </a:lnTo>
                  <a:lnTo>
                    <a:pt x="104848" y="11820"/>
                  </a:lnTo>
                  <a:cubicBezTo>
                    <a:pt x="104848" y="5332"/>
                    <a:pt x="110100" y="0"/>
                    <a:pt x="1166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BB613097-A438-4663-803E-572305D4C050}"/>
                </a:ext>
              </a:extLst>
            </p:cNvPr>
            <p:cNvCxnSpPr>
              <a:cxnSpLocks/>
            </p:cNvCxnSpPr>
            <p:nvPr/>
          </p:nvCxnSpPr>
          <p:spPr>
            <a:xfrm>
              <a:off x="669925" y="3555145"/>
              <a:ext cx="331107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5F9D7C5D-EB42-48A5-A3B4-15E33B29C90D}"/>
                </a:ext>
              </a:extLst>
            </p:cNvPr>
            <p:cNvCxnSpPr>
              <a:cxnSpLocks/>
            </p:cNvCxnSpPr>
            <p:nvPr/>
          </p:nvCxnSpPr>
          <p:spPr>
            <a:xfrm>
              <a:off x="8256000" y="3555145"/>
              <a:ext cx="3264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FDE8CA55-828B-40E4-801B-82E697821518}"/>
                </a:ext>
              </a:extLst>
            </p:cNvPr>
            <p:cNvCxnSpPr>
              <a:stCxn id="115" idx="0"/>
            </p:cNvCxnSpPr>
            <p:nvPr/>
          </p:nvCxnSpPr>
          <p:spPr>
            <a:xfrm flipH="1" flipV="1">
              <a:off x="3981000" y="3555145"/>
              <a:ext cx="376932" cy="35018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D606698A-E008-423F-9244-36FADCB1D9E9}"/>
                </a:ext>
              </a:extLst>
            </p:cNvPr>
            <p:cNvCxnSpPr>
              <a:stCxn id="118" idx="3"/>
            </p:cNvCxnSpPr>
            <p:nvPr/>
          </p:nvCxnSpPr>
          <p:spPr>
            <a:xfrm flipV="1">
              <a:off x="7906132" y="3555145"/>
              <a:ext cx="349868" cy="35119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B712D6B9-AC8A-474C-ADB8-E4D88039213C}"/>
                </a:ext>
              </a:extLst>
            </p:cNvPr>
            <p:cNvCxnSpPr>
              <a:cxnSpLocks/>
              <a:stCxn id="116" idx="0"/>
            </p:cNvCxnSpPr>
            <p:nvPr/>
          </p:nvCxnSpPr>
          <p:spPr>
            <a:xfrm flipH="1" flipV="1">
              <a:off x="6111356" y="1123950"/>
              <a:ext cx="21157" cy="203505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i$ľíďé">
              <a:extLst>
                <a:ext uri="{FF2B5EF4-FFF2-40B4-BE49-F238E27FC236}">
                  <a16:creationId xmlns:a16="http://schemas.microsoft.com/office/drawing/2014/main" id="{99EA3BE5-8CA1-499F-AB43-252604DCE33A}"/>
                </a:ext>
              </a:extLst>
            </p:cNvPr>
            <p:cNvGrpSpPr/>
            <p:nvPr/>
          </p:nvGrpSpPr>
          <p:grpSpPr>
            <a:xfrm>
              <a:off x="5379472" y="5213774"/>
              <a:ext cx="1421380" cy="534233"/>
              <a:chOff x="675908" y="693106"/>
              <a:chExt cx="8979751" cy="3375090"/>
            </a:xfrm>
          </p:grpSpPr>
          <p:sp>
            <p:nvSpPr>
              <p:cNvPr id="111" name="íŝḻiḓè">
                <a:extLst>
                  <a:ext uri="{FF2B5EF4-FFF2-40B4-BE49-F238E27FC236}">
                    <a16:creationId xmlns:a16="http://schemas.microsoft.com/office/drawing/2014/main" id="{C5C663C5-9B96-483D-86C2-CC9F63F28CA0}"/>
                  </a:ext>
                </a:extLst>
              </p:cNvPr>
              <p:cNvSpPr txBox="1"/>
              <p:nvPr/>
            </p:nvSpPr>
            <p:spPr>
              <a:xfrm>
                <a:off x="675908" y="693106"/>
                <a:ext cx="2769328" cy="3321826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9600" dirty="0">
                    <a:solidFill>
                      <a:schemeClr val="tx2">
                        <a:alpha val="33000"/>
                      </a:schemeClr>
                    </a:solidFill>
                    <a:latin typeface="Impact" panose="020B0806030902050204" pitchFamily="34" charset="0"/>
                  </a:rPr>
                  <a:t>2</a:t>
                </a:r>
                <a:endParaRPr lang="zh-CN" altLang="en-US" sz="9600" dirty="0">
                  <a:solidFill>
                    <a:schemeClr val="tx2">
                      <a:alpha val="33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12" name="îšľîḋé">
                <a:extLst>
                  <a:ext uri="{FF2B5EF4-FFF2-40B4-BE49-F238E27FC236}">
                    <a16:creationId xmlns:a16="http://schemas.microsoft.com/office/drawing/2014/main" id="{080B89F9-780A-41D7-9C4E-856067857099}"/>
                  </a:ext>
                </a:extLst>
              </p:cNvPr>
              <p:cNvSpPr txBox="1"/>
              <p:nvPr/>
            </p:nvSpPr>
            <p:spPr>
              <a:xfrm>
                <a:off x="2770637" y="693106"/>
                <a:ext cx="2769328" cy="3321826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9600" dirty="0">
                    <a:solidFill>
                      <a:schemeClr val="tx2">
                        <a:alpha val="33000"/>
                      </a:schemeClr>
                    </a:solidFill>
                    <a:latin typeface="Impact" panose="020B0806030902050204" pitchFamily="34" charset="0"/>
                  </a:rPr>
                  <a:t>0</a:t>
                </a:r>
                <a:endParaRPr lang="zh-CN" altLang="en-US" sz="9600" dirty="0">
                  <a:solidFill>
                    <a:schemeClr val="tx2">
                      <a:alpha val="33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13" name="ïṥḷîḑè">
                <a:extLst>
                  <a:ext uri="{FF2B5EF4-FFF2-40B4-BE49-F238E27FC236}">
                    <a16:creationId xmlns:a16="http://schemas.microsoft.com/office/drawing/2014/main" id="{FC7B432F-A73B-461B-8265-2878A249215B}"/>
                  </a:ext>
                </a:extLst>
              </p:cNvPr>
              <p:cNvSpPr txBox="1"/>
              <p:nvPr/>
            </p:nvSpPr>
            <p:spPr>
              <a:xfrm>
                <a:off x="4865366" y="693106"/>
                <a:ext cx="2769328" cy="3321826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9600" dirty="0">
                    <a:solidFill>
                      <a:schemeClr val="tx2">
                        <a:alpha val="33000"/>
                      </a:schemeClr>
                    </a:solidFill>
                    <a:latin typeface="Impact" panose="020B0806030902050204" pitchFamily="34" charset="0"/>
                  </a:rPr>
                  <a:t>3</a:t>
                </a:r>
                <a:endParaRPr lang="zh-CN" altLang="en-US" sz="9600" dirty="0">
                  <a:solidFill>
                    <a:schemeClr val="tx2">
                      <a:alpha val="33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14" name="ïşḻïde">
                <a:extLst>
                  <a:ext uri="{FF2B5EF4-FFF2-40B4-BE49-F238E27FC236}">
                    <a16:creationId xmlns:a16="http://schemas.microsoft.com/office/drawing/2014/main" id="{326A24B4-F24C-46EC-9B54-A275B907CA25}"/>
                  </a:ext>
                </a:extLst>
              </p:cNvPr>
              <p:cNvSpPr txBox="1"/>
              <p:nvPr/>
            </p:nvSpPr>
            <p:spPr>
              <a:xfrm>
                <a:off x="6886333" y="746370"/>
                <a:ext cx="2769326" cy="3321826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9600" dirty="0">
                    <a:solidFill>
                      <a:schemeClr val="tx2">
                        <a:alpha val="33000"/>
                      </a:schemeClr>
                    </a:solidFill>
                    <a:latin typeface="Impact" panose="020B0806030902050204" pitchFamily="34" charset="0"/>
                  </a:rPr>
                  <a:t>5</a:t>
                </a:r>
                <a:endParaRPr lang="zh-CN" altLang="en-US" sz="9600" dirty="0">
                  <a:solidFill>
                    <a:schemeClr val="tx2">
                      <a:alpha val="33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34" name="hourglass-countdown_70972">
            <a:extLst>
              <a:ext uri="{FF2B5EF4-FFF2-40B4-BE49-F238E27FC236}">
                <a16:creationId xmlns:a16="http://schemas.microsoft.com/office/drawing/2014/main" id="{7D8B0B30-30AA-4A2D-B5AE-E4B6E62C714D}"/>
              </a:ext>
            </a:extLst>
          </p:cNvPr>
          <p:cNvSpPr>
            <a:spLocks noChangeAspect="1"/>
          </p:cNvSpPr>
          <p:nvPr/>
        </p:nvSpPr>
        <p:spPr bwMode="auto">
          <a:xfrm>
            <a:off x="4283403" y="4796174"/>
            <a:ext cx="440598" cy="439931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278945 h 440259"/>
              <a:gd name="T41" fmla="*/ 278945 h 440259"/>
              <a:gd name="T42" fmla="*/ 278945 h 440259"/>
              <a:gd name="T43" fmla="*/ 278945 h 440259"/>
              <a:gd name="T44" fmla="*/ 278945 h 440259"/>
              <a:gd name="T45" fmla="*/ 278945 h 440259"/>
              <a:gd name="T46" fmla="*/ 278945 h 440259"/>
              <a:gd name="T47" fmla="*/ 278945 h 440259"/>
              <a:gd name="T48" fmla="*/ 88862 h 440259"/>
              <a:gd name="T49" fmla="*/ 88862 h 440259"/>
              <a:gd name="T50" fmla="*/ 278945 h 440259"/>
              <a:gd name="T51" fmla="*/ 278945 h 440259"/>
              <a:gd name="T52" fmla="*/ 278945 h 440259"/>
              <a:gd name="T53" fmla="*/ 278945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88862 h 440259"/>
              <a:gd name="T59" fmla="*/ 88862 h 440259"/>
              <a:gd name="T60" fmla="*/ 278945 h 440259"/>
              <a:gd name="T61" fmla="*/ 278945 h 440259"/>
              <a:gd name="T62" fmla="*/ 278945 h 440259"/>
              <a:gd name="T63" fmla="*/ 278945 h 440259"/>
              <a:gd name="T64" fmla="*/ 278945 h 440259"/>
              <a:gd name="T65" fmla="*/ 278945 h 440259"/>
              <a:gd name="T66" fmla="*/ 278945 h 440259"/>
              <a:gd name="T67" fmla="*/ 278945 h 440259"/>
              <a:gd name="T68" fmla="*/ 278945 h 440259"/>
              <a:gd name="T69" fmla="*/ 278945 h 440259"/>
              <a:gd name="T70" fmla="*/ 278945 h 440259"/>
              <a:gd name="T71" fmla="*/ 278945 h 440259"/>
              <a:gd name="T72" fmla="*/ 278945 h 440259"/>
              <a:gd name="T73" fmla="*/ 278945 h 440259"/>
              <a:gd name="T74" fmla="*/ 278945 h 440259"/>
              <a:gd name="T75" fmla="*/ 278945 h 440259"/>
              <a:gd name="T76" fmla="*/ 278945 h 440259"/>
              <a:gd name="T77" fmla="*/ 278945 h 440259"/>
              <a:gd name="T78" fmla="*/ 278945 h 440259"/>
              <a:gd name="T79" fmla="*/ 278945 h 440259"/>
              <a:gd name="T80" fmla="*/ 278945 h 440259"/>
              <a:gd name="T81" fmla="*/ 278945 h 440259"/>
              <a:gd name="T82" fmla="*/ 278945 h 440259"/>
              <a:gd name="T83" fmla="*/ 278945 h 440259"/>
              <a:gd name="T84" fmla="*/ 278945 h 440259"/>
              <a:gd name="T85" fmla="*/ 278945 h 440259"/>
              <a:gd name="T86" fmla="*/ 278945 h 440259"/>
              <a:gd name="T87" fmla="*/ 278945 h 440259"/>
              <a:gd name="T88" fmla="*/ 88862 h 440259"/>
              <a:gd name="T89" fmla="*/ 88862 h 440259"/>
              <a:gd name="T90" fmla="*/ 278945 h 440259"/>
              <a:gd name="T91" fmla="*/ 278945 h 440259"/>
              <a:gd name="T92" fmla="*/ 278945 h 440259"/>
              <a:gd name="T93" fmla="*/ 278945 h 440259"/>
              <a:gd name="T94" fmla="*/ 278945 h 440259"/>
              <a:gd name="T95" fmla="*/ 278945 h 440259"/>
              <a:gd name="T96" fmla="*/ 278945 h 440259"/>
              <a:gd name="T97" fmla="*/ 278945 h 440259"/>
              <a:gd name="T98" fmla="*/ 88862 h 440259"/>
              <a:gd name="T99" fmla="*/ 88862 h 440259"/>
              <a:gd name="T100" fmla="*/ 278945 h 440259"/>
              <a:gd name="T101" fmla="*/ 278945 h 440259"/>
              <a:gd name="T102" fmla="*/ 278945 h 440259"/>
              <a:gd name="T103" fmla="*/ 278945 h 440259"/>
              <a:gd name="T104" fmla="*/ 278945 h 440259"/>
              <a:gd name="T105" fmla="*/ 278945 h 440259"/>
              <a:gd name="T106" fmla="*/ 278945 h 440259"/>
              <a:gd name="T107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333" h="3333">
                <a:moveTo>
                  <a:pt x="67" y="0"/>
                </a:moveTo>
                <a:cubicBezTo>
                  <a:pt x="30" y="0"/>
                  <a:pt x="0" y="30"/>
                  <a:pt x="0" y="67"/>
                </a:cubicBezTo>
                <a:lnTo>
                  <a:pt x="0" y="333"/>
                </a:lnTo>
                <a:cubicBezTo>
                  <a:pt x="0" y="370"/>
                  <a:pt x="30" y="400"/>
                  <a:pt x="67" y="400"/>
                </a:cubicBezTo>
                <a:lnTo>
                  <a:pt x="267" y="400"/>
                </a:lnTo>
                <a:cubicBezTo>
                  <a:pt x="283" y="970"/>
                  <a:pt x="643" y="1466"/>
                  <a:pt x="1164" y="1667"/>
                </a:cubicBezTo>
                <a:cubicBezTo>
                  <a:pt x="643" y="1867"/>
                  <a:pt x="283" y="2364"/>
                  <a:pt x="267" y="2933"/>
                </a:cubicBezTo>
                <a:lnTo>
                  <a:pt x="67" y="2933"/>
                </a:lnTo>
                <a:cubicBezTo>
                  <a:pt x="30" y="2933"/>
                  <a:pt x="0" y="2963"/>
                  <a:pt x="0" y="3000"/>
                </a:cubicBezTo>
                <a:lnTo>
                  <a:pt x="0" y="3267"/>
                </a:lnTo>
                <a:cubicBezTo>
                  <a:pt x="0" y="3303"/>
                  <a:pt x="30" y="3333"/>
                  <a:pt x="67" y="3333"/>
                </a:cubicBezTo>
                <a:lnTo>
                  <a:pt x="3267" y="3333"/>
                </a:lnTo>
                <a:cubicBezTo>
                  <a:pt x="3303" y="3333"/>
                  <a:pt x="3333" y="3303"/>
                  <a:pt x="3333" y="3267"/>
                </a:cubicBezTo>
                <a:lnTo>
                  <a:pt x="3333" y="3000"/>
                </a:lnTo>
                <a:cubicBezTo>
                  <a:pt x="3333" y="2963"/>
                  <a:pt x="3303" y="2933"/>
                  <a:pt x="3267" y="2933"/>
                </a:cubicBezTo>
                <a:lnTo>
                  <a:pt x="3067" y="2933"/>
                </a:lnTo>
                <a:cubicBezTo>
                  <a:pt x="3051" y="2364"/>
                  <a:pt x="2691" y="1867"/>
                  <a:pt x="2170" y="1667"/>
                </a:cubicBezTo>
                <a:cubicBezTo>
                  <a:pt x="2691" y="1466"/>
                  <a:pt x="3051" y="970"/>
                  <a:pt x="3067" y="400"/>
                </a:cubicBezTo>
                <a:lnTo>
                  <a:pt x="3267" y="400"/>
                </a:lnTo>
                <a:cubicBezTo>
                  <a:pt x="3303" y="400"/>
                  <a:pt x="3333" y="370"/>
                  <a:pt x="3333" y="333"/>
                </a:cubicBezTo>
                <a:lnTo>
                  <a:pt x="3333" y="67"/>
                </a:lnTo>
                <a:cubicBezTo>
                  <a:pt x="3333" y="30"/>
                  <a:pt x="3303" y="0"/>
                  <a:pt x="3267" y="0"/>
                </a:cubicBezTo>
                <a:lnTo>
                  <a:pt x="67" y="0"/>
                </a:lnTo>
                <a:lnTo>
                  <a:pt x="67" y="0"/>
                </a:lnTo>
                <a:close/>
                <a:moveTo>
                  <a:pt x="133" y="133"/>
                </a:moveTo>
                <a:lnTo>
                  <a:pt x="3200" y="133"/>
                </a:lnTo>
                <a:lnTo>
                  <a:pt x="3200" y="267"/>
                </a:lnTo>
                <a:lnTo>
                  <a:pt x="133" y="267"/>
                </a:lnTo>
                <a:lnTo>
                  <a:pt x="133" y="133"/>
                </a:lnTo>
                <a:close/>
                <a:moveTo>
                  <a:pt x="401" y="400"/>
                </a:moveTo>
                <a:lnTo>
                  <a:pt x="2933" y="400"/>
                </a:lnTo>
                <a:cubicBezTo>
                  <a:pt x="2915" y="983"/>
                  <a:pt x="2501" y="1480"/>
                  <a:pt x="1927" y="1600"/>
                </a:cubicBezTo>
                <a:cubicBezTo>
                  <a:pt x="1890" y="1604"/>
                  <a:pt x="1863" y="1636"/>
                  <a:pt x="1867" y="1673"/>
                </a:cubicBezTo>
                <a:cubicBezTo>
                  <a:pt x="1870" y="1703"/>
                  <a:pt x="1892" y="1727"/>
                  <a:pt x="1921" y="1732"/>
                </a:cubicBezTo>
                <a:cubicBezTo>
                  <a:pt x="2498" y="1850"/>
                  <a:pt x="2915" y="2348"/>
                  <a:pt x="2933" y="2933"/>
                </a:cubicBezTo>
                <a:lnTo>
                  <a:pt x="2461" y="2933"/>
                </a:lnTo>
                <a:cubicBezTo>
                  <a:pt x="2431" y="2683"/>
                  <a:pt x="2285" y="2461"/>
                  <a:pt x="2067" y="2334"/>
                </a:cubicBezTo>
                <a:cubicBezTo>
                  <a:pt x="1819" y="2191"/>
                  <a:pt x="1514" y="2191"/>
                  <a:pt x="1267" y="2334"/>
                </a:cubicBezTo>
                <a:cubicBezTo>
                  <a:pt x="1048" y="2461"/>
                  <a:pt x="902" y="2683"/>
                  <a:pt x="873" y="2933"/>
                </a:cubicBezTo>
                <a:lnTo>
                  <a:pt x="401" y="2933"/>
                </a:lnTo>
                <a:cubicBezTo>
                  <a:pt x="419" y="2348"/>
                  <a:pt x="836" y="1850"/>
                  <a:pt x="1413" y="1732"/>
                </a:cubicBezTo>
                <a:cubicBezTo>
                  <a:pt x="1450" y="1725"/>
                  <a:pt x="1473" y="1691"/>
                  <a:pt x="1467" y="1654"/>
                </a:cubicBezTo>
                <a:cubicBezTo>
                  <a:pt x="1461" y="1625"/>
                  <a:pt x="1437" y="1603"/>
                  <a:pt x="1408" y="1600"/>
                </a:cubicBezTo>
                <a:cubicBezTo>
                  <a:pt x="833" y="1480"/>
                  <a:pt x="419" y="983"/>
                  <a:pt x="401" y="400"/>
                </a:cubicBezTo>
                <a:close/>
                <a:moveTo>
                  <a:pt x="1240" y="867"/>
                </a:moveTo>
                <a:cubicBezTo>
                  <a:pt x="1240" y="1019"/>
                  <a:pt x="1321" y="1160"/>
                  <a:pt x="1453" y="1236"/>
                </a:cubicBezTo>
                <a:cubicBezTo>
                  <a:pt x="1585" y="1313"/>
                  <a:pt x="1748" y="1313"/>
                  <a:pt x="1880" y="1236"/>
                </a:cubicBezTo>
                <a:cubicBezTo>
                  <a:pt x="2012" y="1160"/>
                  <a:pt x="2093" y="1019"/>
                  <a:pt x="2093" y="867"/>
                </a:cubicBezTo>
                <a:lnTo>
                  <a:pt x="1240" y="867"/>
                </a:lnTo>
                <a:close/>
                <a:moveTo>
                  <a:pt x="133" y="3067"/>
                </a:moveTo>
                <a:lnTo>
                  <a:pt x="3200" y="3067"/>
                </a:lnTo>
                <a:lnTo>
                  <a:pt x="3200" y="3200"/>
                </a:lnTo>
                <a:lnTo>
                  <a:pt x="133" y="3200"/>
                </a:lnTo>
                <a:lnTo>
                  <a:pt x="133" y="30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8809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21719-573C-44D0-993A-F3F20828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phases and key tasks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E4FDD8-0175-47E9-A2A5-FAAA285F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5C37AB-89BD-4CDD-A4A9-90EB1079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C75044C-7258-4DFF-8CED-C1CA245A0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03" y="1858002"/>
            <a:ext cx="11163993" cy="394271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39C5BE-20F7-41DF-B4CB-62021C3349C0}"/>
              </a:ext>
            </a:extLst>
          </p:cNvPr>
          <p:cNvSpPr txBox="1"/>
          <p:nvPr/>
        </p:nvSpPr>
        <p:spPr>
          <a:xfrm>
            <a:off x="3676201" y="132148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Work Breakdown Structure of the project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0068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84210-2E8D-46EA-918C-2F049BE5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Timeline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EBE919-3204-4FBC-8739-8E5A8F63977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E50B08-FC14-499D-AC3C-0398A48E2C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5" name="063a1966-f723-4c85-bc06-f616eb509a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5930080-D616-43DE-8E22-FFAAD8766174}"/>
              </a:ext>
            </a:extLst>
          </p:cNvPr>
          <p:cNvGrpSpPr>
            <a:grpSpLocks noChangeAspect="1"/>
          </p:cNvGrpSpPr>
          <p:nvPr/>
        </p:nvGrpSpPr>
        <p:grpSpPr>
          <a:xfrm>
            <a:off x="-3017" y="991602"/>
            <a:ext cx="12198033" cy="5175450"/>
            <a:chOff x="-6033" y="955453"/>
            <a:chExt cx="12198033" cy="517545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C591428-E591-4C8D-8DF4-2D3E13FE8934}"/>
                </a:ext>
              </a:extLst>
            </p:cNvPr>
            <p:cNvCxnSpPr>
              <a:cxnSpLocks/>
            </p:cNvCxnSpPr>
            <p:nvPr/>
          </p:nvCxnSpPr>
          <p:spPr>
            <a:xfrm>
              <a:off x="-6033" y="3836093"/>
              <a:ext cx="12198033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ísḷide">
              <a:extLst>
                <a:ext uri="{FF2B5EF4-FFF2-40B4-BE49-F238E27FC236}">
                  <a16:creationId xmlns:a16="http://schemas.microsoft.com/office/drawing/2014/main" id="{837B8140-4864-4A50-ADA1-59465D61B081}"/>
                </a:ext>
              </a:extLst>
            </p:cNvPr>
            <p:cNvGrpSpPr/>
            <p:nvPr/>
          </p:nvGrpSpPr>
          <p:grpSpPr>
            <a:xfrm>
              <a:off x="4701003" y="955453"/>
              <a:ext cx="6437111" cy="2880644"/>
              <a:chOff x="5282372" y="1738969"/>
              <a:chExt cx="5888334" cy="2635064"/>
            </a:xfrm>
          </p:grpSpPr>
          <p:sp>
            <p:nvSpPr>
              <p:cNvPr id="53" name="ïşļîḑé">
                <a:extLst>
                  <a:ext uri="{FF2B5EF4-FFF2-40B4-BE49-F238E27FC236}">
                    <a16:creationId xmlns:a16="http://schemas.microsoft.com/office/drawing/2014/main" id="{9B216E45-A910-49FD-AEC7-8EBCD4AAF30F}"/>
                  </a:ext>
                </a:extLst>
              </p:cNvPr>
              <p:cNvSpPr/>
              <p:nvPr/>
            </p:nvSpPr>
            <p:spPr bwMode="auto">
              <a:xfrm>
                <a:off x="6393049" y="3072549"/>
                <a:ext cx="2130716" cy="1301481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600"/>
              </a:p>
            </p:txBody>
          </p:sp>
          <p:sp>
            <p:nvSpPr>
              <p:cNvPr id="55" name="îşlïḑê">
                <a:extLst>
                  <a:ext uri="{FF2B5EF4-FFF2-40B4-BE49-F238E27FC236}">
                    <a16:creationId xmlns:a16="http://schemas.microsoft.com/office/drawing/2014/main" id="{485634C5-9B2A-4372-BEC3-3BA44DFCF3C1}"/>
                  </a:ext>
                </a:extLst>
              </p:cNvPr>
              <p:cNvSpPr/>
              <p:nvPr/>
            </p:nvSpPr>
            <p:spPr bwMode="auto">
              <a:xfrm>
                <a:off x="9039990" y="2271180"/>
                <a:ext cx="2130716" cy="2102853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accent6">
                  <a:alpha val="80000"/>
                </a:schemeClr>
              </a:solidFill>
              <a:ln>
                <a:noFill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600"/>
              </a:p>
            </p:txBody>
          </p:sp>
          <p:sp>
            <p:nvSpPr>
              <p:cNvPr id="57" name="iS1ïḍé">
                <a:extLst>
                  <a:ext uri="{FF2B5EF4-FFF2-40B4-BE49-F238E27FC236}">
                    <a16:creationId xmlns:a16="http://schemas.microsoft.com/office/drawing/2014/main" id="{813CC3DD-A20D-4068-B545-7C785F155CC4}"/>
                  </a:ext>
                </a:extLst>
              </p:cNvPr>
              <p:cNvSpPr/>
              <p:nvPr/>
            </p:nvSpPr>
            <p:spPr bwMode="auto">
              <a:xfrm>
                <a:off x="5282372" y="3576819"/>
                <a:ext cx="2130716" cy="797214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600"/>
              </a:p>
            </p:txBody>
          </p:sp>
          <p:sp>
            <p:nvSpPr>
              <p:cNvPr id="58" name="íś1ïde">
                <a:extLst>
                  <a:ext uri="{FF2B5EF4-FFF2-40B4-BE49-F238E27FC236}">
                    <a16:creationId xmlns:a16="http://schemas.microsoft.com/office/drawing/2014/main" id="{8E584F38-3893-4835-8B2D-DF215D1F6371}"/>
                  </a:ext>
                </a:extLst>
              </p:cNvPr>
              <p:cNvSpPr/>
              <p:nvPr/>
            </p:nvSpPr>
            <p:spPr bwMode="auto">
              <a:xfrm>
                <a:off x="7746812" y="2675320"/>
                <a:ext cx="2130716" cy="1698711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accent4">
                  <a:alpha val="80000"/>
                </a:schemeClr>
              </a:solidFill>
              <a:ln>
                <a:noFill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600"/>
              </a:p>
            </p:txBody>
          </p:sp>
          <p:grpSp>
            <p:nvGrpSpPr>
              <p:cNvPr id="59" name="íṩḷiḑê">
                <a:extLst>
                  <a:ext uri="{FF2B5EF4-FFF2-40B4-BE49-F238E27FC236}">
                    <a16:creationId xmlns:a16="http://schemas.microsoft.com/office/drawing/2014/main" id="{F289B1DD-F5DE-448F-8F39-4F0BBFBDF8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0723" y="3045327"/>
                <a:ext cx="323037" cy="486728"/>
                <a:chOff x="0" y="0"/>
                <a:chExt cx="300" cy="450"/>
              </a:xfrm>
            </p:grpSpPr>
            <p:sp>
              <p:nvSpPr>
                <p:cNvPr id="75" name="îṩľiḑe">
                  <a:extLst>
                    <a:ext uri="{FF2B5EF4-FFF2-40B4-BE49-F238E27FC236}">
                      <a16:creationId xmlns:a16="http://schemas.microsoft.com/office/drawing/2014/main" id="{379088F6-77C7-4880-BC44-4D7C1F1569BC}"/>
                    </a:ext>
                  </a:extLst>
                </p:cNvPr>
                <p:cNvSpPr/>
                <p:nvPr/>
              </p:nvSpPr>
              <p:spPr bwMode="auto">
                <a:xfrm>
                  <a:off x="0" y="0"/>
                  <a:ext cx="300" cy="45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800" y="21600"/>
                      </a:moveTo>
                      <a:lnTo>
                        <a:pt x="1501" y="10863"/>
                      </a:lnTo>
                      <a:cubicBezTo>
                        <a:pt x="566" y="9783"/>
                        <a:pt x="0" y="8538"/>
                        <a:pt x="0" y="7200"/>
                      </a:cubicBezTo>
                      <a:cubicBezTo>
                        <a:pt x="0" y="3223"/>
                        <a:pt x="4836" y="0"/>
                        <a:pt x="10800" y="0"/>
                      </a:cubicBezTo>
                      <a:cubicBezTo>
                        <a:pt x="16765" y="0"/>
                        <a:pt x="21600" y="3223"/>
                        <a:pt x="21600" y="7200"/>
                      </a:cubicBezTo>
                      <a:cubicBezTo>
                        <a:pt x="21600" y="8538"/>
                        <a:pt x="21035" y="9783"/>
                        <a:pt x="20099" y="10863"/>
                      </a:cubicBezTo>
                      <a:lnTo>
                        <a:pt x="10800" y="21600"/>
                      </a:lnTo>
                      <a:close/>
                      <a:moveTo>
                        <a:pt x="10800" y="21600"/>
                      </a:move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lc="http://schemas.openxmlformats.org/drawingml/2006/lockedCanvas" xmlns="" xmlns:a16="http://schemas.microsoft.com/office/drawing/2014/main" xmlns:a14="http://schemas.microsoft.com/office/drawing/2010/main" xmlns:p14="http://schemas.microsoft.com/office/powerpoint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none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1600"/>
                </a:p>
              </p:txBody>
            </p:sp>
            <p:sp>
              <p:nvSpPr>
                <p:cNvPr id="76" name="iSḷiḑè">
                  <a:extLst>
                    <a:ext uri="{FF2B5EF4-FFF2-40B4-BE49-F238E27FC236}">
                      <a16:creationId xmlns:a16="http://schemas.microsoft.com/office/drawing/2014/main" id="{6D6504B4-6396-448B-82EA-A567E27405DC}"/>
                    </a:ext>
                  </a:extLst>
                </p:cNvPr>
                <p:cNvSpPr/>
                <p:nvPr/>
              </p:nvSpPr>
              <p:spPr bwMode="auto">
                <a:xfrm>
                  <a:off x="39" y="39"/>
                  <a:ext cx="213" cy="213"/>
                </a:xfrm>
                <a:custGeom>
                  <a:avLst/>
                  <a:gdLst>
                    <a:gd name="T0" fmla="*/ 0 w 21598"/>
                    <a:gd name="T1" fmla="*/ 0 h 21598"/>
                    <a:gd name="T2" fmla="*/ 0 w 21598"/>
                    <a:gd name="T3" fmla="*/ 0 h 21598"/>
                    <a:gd name="T4" fmla="*/ 0 w 21598"/>
                    <a:gd name="T5" fmla="*/ 0 h 21598"/>
                    <a:gd name="T6" fmla="*/ 0 w 21598"/>
                    <a:gd name="T7" fmla="*/ 0 h 21598"/>
                    <a:gd name="T8" fmla="*/ 0 w 21598"/>
                    <a:gd name="T9" fmla="*/ 0 h 21598"/>
                    <a:gd name="T10" fmla="*/ 0 w 21598"/>
                    <a:gd name="T11" fmla="*/ 0 h 21598"/>
                    <a:gd name="T12" fmla="*/ 0 w 21598"/>
                    <a:gd name="T13" fmla="*/ 0 h 21598"/>
                    <a:gd name="T14" fmla="*/ 0 w 21598"/>
                    <a:gd name="T15" fmla="*/ 0 h 21598"/>
                    <a:gd name="T16" fmla="*/ 0 w 21598"/>
                    <a:gd name="T17" fmla="*/ 0 h 21598"/>
                    <a:gd name="T18" fmla="*/ 0 w 21598"/>
                    <a:gd name="T19" fmla="*/ 0 h 21598"/>
                    <a:gd name="T20" fmla="*/ 0 w 21598"/>
                    <a:gd name="T21" fmla="*/ 0 h 21598"/>
                    <a:gd name="T22" fmla="*/ 0 w 21598"/>
                    <a:gd name="T23" fmla="*/ 0 h 21598"/>
                    <a:gd name="T24" fmla="*/ 0 w 21598"/>
                    <a:gd name="T25" fmla="*/ 0 h 21598"/>
                    <a:gd name="T26" fmla="*/ 0 w 21598"/>
                    <a:gd name="T27" fmla="*/ 0 h 21598"/>
                    <a:gd name="T28" fmla="*/ 0 w 21598"/>
                    <a:gd name="T29" fmla="*/ 0 h 21598"/>
                    <a:gd name="T30" fmla="*/ 0 w 21598"/>
                    <a:gd name="T31" fmla="*/ 0 h 21598"/>
                    <a:gd name="T32" fmla="*/ 0 w 21598"/>
                    <a:gd name="T33" fmla="*/ 0 h 21598"/>
                    <a:gd name="T34" fmla="*/ 0 w 21598"/>
                    <a:gd name="T35" fmla="*/ 0 h 2159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1598" h="21598">
                      <a:moveTo>
                        <a:pt x="21598" y="10799"/>
                      </a:moveTo>
                      <a:cubicBezTo>
                        <a:pt x="21599" y="9385"/>
                        <a:pt x="21318" y="7972"/>
                        <a:pt x="20776" y="6666"/>
                      </a:cubicBezTo>
                      <a:cubicBezTo>
                        <a:pt x="20236" y="5360"/>
                        <a:pt x="19435" y="4162"/>
                        <a:pt x="18435" y="3163"/>
                      </a:cubicBezTo>
                      <a:cubicBezTo>
                        <a:pt x="17436" y="2163"/>
                        <a:pt x="16238" y="1362"/>
                        <a:pt x="14932" y="822"/>
                      </a:cubicBezTo>
                      <a:cubicBezTo>
                        <a:pt x="13626" y="280"/>
                        <a:pt x="12213" y="-1"/>
                        <a:pt x="10799" y="0"/>
                      </a:cubicBezTo>
                      <a:cubicBezTo>
                        <a:pt x="9385" y="-1"/>
                        <a:pt x="7972" y="280"/>
                        <a:pt x="6666" y="822"/>
                      </a:cubicBezTo>
                      <a:cubicBezTo>
                        <a:pt x="5360" y="1362"/>
                        <a:pt x="4162" y="2163"/>
                        <a:pt x="3163" y="3163"/>
                      </a:cubicBezTo>
                      <a:cubicBezTo>
                        <a:pt x="2163" y="4162"/>
                        <a:pt x="1362" y="5360"/>
                        <a:pt x="822" y="6666"/>
                      </a:cubicBezTo>
                      <a:cubicBezTo>
                        <a:pt x="280" y="7972"/>
                        <a:pt x="-1" y="9385"/>
                        <a:pt x="0" y="10799"/>
                      </a:cubicBezTo>
                      <a:cubicBezTo>
                        <a:pt x="-1" y="12213"/>
                        <a:pt x="280" y="13626"/>
                        <a:pt x="822" y="14932"/>
                      </a:cubicBezTo>
                      <a:cubicBezTo>
                        <a:pt x="1362" y="16238"/>
                        <a:pt x="2163" y="17436"/>
                        <a:pt x="3163" y="18435"/>
                      </a:cubicBezTo>
                      <a:cubicBezTo>
                        <a:pt x="4162" y="19435"/>
                        <a:pt x="5360" y="20236"/>
                        <a:pt x="6666" y="20776"/>
                      </a:cubicBezTo>
                      <a:cubicBezTo>
                        <a:pt x="7972" y="21318"/>
                        <a:pt x="9385" y="21599"/>
                        <a:pt x="10799" y="21598"/>
                      </a:cubicBezTo>
                      <a:cubicBezTo>
                        <a:pt x="12213" y="21599"/>
                        <a:pt x="13626" y="21318"/>
                        <a:pt x="14932" y="20776"/>
                      </a:cubicBezTo>
                      <a:cubicBezTo>
                        <a:pt x="16238" y="20236"/>
                        <a:pt x="17436" y="19435"/>
                        <a:pt x="18435" y="18435"/>
                      </a:cubicBezTo>
                      <a:cubicBezTo>
                        <a:pt x="19435" y="17436"/>
                        <a:pt x="20236" y="16238"/>
                        <a:pt x="20776" y="14932"/>
                      </a:cubicBezTo>
                      <a:cubicBezTo>
                        <a:pt x="21318" y="13626"/>
                        <a:pt x="21599" y="12213"/>
                        <a:pt x="21598" y="10799"/>
                      </a:cubicBezTo>
                      <a:close/>
                      <a:moveTo>
                        <a:pt x="21598" y="10799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lc="http://schemas.openxmlformats.org/drawingml/2006/lockedCanvas" xmlns="" xmlns:a16="http://schemas.microsoft.com/office/drawing/2014/main" xmlns:a14="http://schemas.microsoft.com/office/drawing/2010/main" xmlns:p14="http://schemas.microsoft.com/office/powerpoint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none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b="1" dirty="0"/>
                    <a:t>15%</a:t>
                  </a:r>
                  <a:endParaRPr sz="900" b="1" dirty="0"/>
                </a:p>
              </p:txBody>
            </p:sp>
          </p:grpSp>
          <p:grpSp>
            <p:nvGrpSpPr>
              <p:cNvPr id="61" name="íšļîdê">
                <a:extLst>
                  <a:ext uri="{FF2B5EF4-FFF2-40B4-BE49-F238E27FC236}">
                    <a16:creationId xmlns:a16="http://schemas.microsoft.com/office/drawing/2014/main" id="{E9538F94-055B-4B2B-940C-FF3AE32BBD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96862" y="2550469"/>
                <a:ext cx="323036" cy="486728"/>
                <a:chOff x="-497" y="125"/>
                <a:chExt cx="300" cy="450"/>
              </a:xfrm>
            </p:grpSpPr>
            <p:sp>
              <p:nvSpPr>
                <p:cNvPr id="71" name="íśļíďê">
                  <a:extLst>
                    <a:ext uri="{FF2B5EF4-FFF2-40B4-BE49-F238E27FC236}">
                      <a16:creationId xmlns:a16="http://schemas.microsoft.com/office/drawing/2014/main" id="{C088BBF0-543A-4A03-9C90-3AD6DB6D4E92}"/>
                    </a:ext>
                  </a:extLst>
                </p:cNvPr>
                <p:cNvSpPr/>
                <p:nvPr/>
              </p:nvSpPr>
              <p:spPr bwMode="auto">
                <a:xfrm>
                  <a:off x="-497" y="125"/>
                  <a:ext cx="300" cy="45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800" y="21600"/>
                      </a:moveTo>
                      <a:lnTo>
                        <a:pt x="1501" y="10863"/>
                      </a:lnTo>
                      <a:cubicBezTo>
                        <a:pt x="566" y="9783"/>
                        <a:pt x="0" y="8538"/>
                        <a:pt x="0" y="7200"/>
                      </a:cubicBezTo>
                      <a:cubicBezTo>
                        <a:pt x="0" y="3223"/>
                        <a:pt x="4836" y="0"/>
                        <a:pt x="10800" y="0"/>
                      </a:cubicBezTo>
                      <a:cubicBezTo>
                        <a:pt x="16765" y="0"/>
                        <a:pt x="21600" y="3223"/>
                        <a:pt x="21600" y="7200"/>
                      </a:cubicBezTo>
                      <a:cubicBezTo>
                        <a:pt x="21600" y="8538"/>
                        <a:pt x="21035" y="9783"/>
                        <a:pt x="20099" y="10863"/>
                      </a:cubicBezTo>
                      <a:lnTo>
                        <a:pt x="10800" y="21600"/>
                      </a:lnTo>
                      <a:close/>
                      <a:moveTo>
                        <a:pt x="10800" y="21600"/>
                      </a:move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lc="http://schemas.openxmlformats.org/drawingml/2006/lockedCanvas" xmlns="" xmlns:a16="http://schemas.microsoft.com/office/drawing/2014/main" xmlns:a14="http://schemas.microsoft.com/office/drawing/2010/main" xmlns:p14="http://schemas.microsoft.com/office/powerpoint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none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1600"/>
                </a:p>
              </p:txBody>
            </p:sp>
            <p:sp>
              <p:nvSpPr>
                <p:cNvPr id="72" name="ïṧḻiḋe">
                  <a:extLst>
                    <a:ext uri="{FF2B5EF4-FFF2-40B4-BE49-F238E27FC236}">
                      <a16:creationId xmlns:a16="http://schemas.microsoft.com/office/drawing/2014/main" id="{AEDE1F4F-BF57-4F9C-A03C-5BD0D1E70A04}"/>
                    </a:ext>
                  </a:extLst>
                </p:cNvPr>
                <p:cNvSpPr/>
                <p:nvPr/>
              </p:nvSpPr>
              <p:spPr bwMode="auto">
                <a:xfrm>
                  <a:off x="-454" y="162"/>
                  <a:ext cx="213" cy="213"/>
                </a:xfrm>
                <a:custGeom>
                  <a:avLst/>
                  <a:gdLst>
                    <a:gd name="T0" fmla="*/ 0 w 21598"/>
                    <a:gd name="T1" fmla="*/ 0 h 21598"/>
                    <a:gd name="T2" fmla="*/ 0 w 21598"/>
                    <a:gd name="T3" fmla="*/ 0 h 21598"/>
                    <a:gd name="T4" fmla="*/ 0 w 21598"/>
                    <a:gd name="T5" fmla="*/ 0 h 21598"/>
                    <a:gd name="T6" fmla="*/ 0 w 21598"/>
                    <a:gd name="T7" fmla="*/ 0 h 21598"/>
                    <a:gd name="T8" fmla="*/ 0 w 21598"/>
                    <a:gd name="T9" fmla="*/ 0 h 21598"/>
                    <a:gd name="T10" fmla="*/ 0 w 21598"/>
                    <a:gd name="T11" fmla="*/ 0 h 21598"/>
                    <a:gd name="T12" fmla="*/ 0 w 21598"/>
                    <a:gd name="T13" fmla="*/ 0 h 21598"/>
                    <a:gd name="T14" fmla="*/ 0 w 21598"/>
                    <a:gd name="T15" fmla="*/ 0 h 21598"/>
                    <a:gd name="T16" fmla="*/ 0 w 21598"/>
                    <a:gd name="T17" fmla="*/ 0 h 21598"/>
                    <a:gd name="T18" fmla="*/ 0 w 21598"/>
                    <a:gd name="T19" fmla="*/ 0 h 21598"/>
                    <a:gd name="T20" fmla="*/ 0 w 21598"/>
                    <a:gd name="T21" fmla="*/ 0 h 21598"/>
                    <a:gd name="T22" fmla="*/ 0 w 21598"/>
                    <a:gd name="T23" fmla="*/ 0 h 21598"/>
                    <a:gd name="T24" fmla="*/ 0 w 21598"/>
                    <a:gd name="T25" fmla="*/ 0 h 21598"/>
                    <a:gd name="T26" fmla="*/ 0 w 21598"/>
                    <a:gd name="T27" fmla="*/ 0 h 21598"/>
                    <a:gd name="T28" fmla="*/ 0 w 21598"/>
                    <a:gd name="T29" fmla="*/ 0 h 21598"/>
                    <a:gd name="T30" fmla="*/ 0 w 21598"/>
                    <a:gd name="T31" fmla="*/ 0 h 21598"/>
                    <a:gd name="T32" fmla="*/ 0 w 21598"/>
                    <a:gd name="T33" fmla="*/ 0 h 21598"/>
                    <a:gd name="T34" fmla="*/ 0 w 21598"/>
                    <a:gd name="T35" fmla="*/ 0 h 2159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1598" h="21598">
                      <a:moveTo>
                        <a:pt x="21598" y="10799"/>
                      </a:moveTo>
                      <a:cubicBezTo>
                        <a:pt x="21599" y="9385"/>
                        <a:pt x="21318" y="7972"/>
                        <a:pt x="20776" y="6666"/>
                      </a:cubicBezTo>
                      <a:cubicBezTo>
                        <a:pt x="20236" y="5360"/>
                        <a:pt x="19435" y="4162"/>
                        <a:pt x="18435" y="3163"/>
                      </a:cubicBezTo>
                      <a:cubicBezTo>
                        <a:pt x="17436" y="2163"/>
                        <a:pt x="16238" y="1362"/>
                        <a:pt x="14932" y="822"/>
                      </a:cubicBezTo>
                      <a:cubicBezTo>
                        <a:pt x="13626" y="280"/>
                        <a:pt x="12213" y="-1"/>
                        <a:pt x="10799" y="0"/>
                      </a:cubicBezTo>
                      <a:cubicBezTo>
                        <a:pt x="9385" y="-1"/>
                        <a:pt x="7972" y="280"/>
                        <a:pt x="6666" y="822"/>
                      </a:cubicBezTo>
                      <a:cubicBezTo>
                        <a:pt x="5360" y="1362"/>
                        <a:pt x="4162" y="2163"/>
                        <a:pt x="3163" y="3163"/>
                      </a:cubicBezTo>
                      <a:cubicBezTo>
                        <a:pt x="2163" y="4162"/>
                        <a:pt x="1362" y="5360"/>
                        <a:pt x="822" y="6666"/>
                      </a:cubicBezTo>
                      <a:cubicBezTo>
                        <a:pt x="280" y="7972"/>
                        <a:pt x="-1" y="9385"/>
                        <a:pt x="0" y="10799"/>
                      </a:cubicBezTo>
                      <a:cubicBezTo>
                        <a:pt x="-1" y="12213"/>
                        <a:pt x="280" y="13626"/>
                        <a:pt x="822" y="14932"/>
                      </a:cubicBezTo>
                      <a:cubicBezTo>
                        <a:pt x="1362" y="16238"/>
                        <a:pt x="2163" y="17436"/>
                        <a:pt x="3163" y="18435"/>
                      </a:cubicBezTo>
                      <a:cubicBezTo>
                        <a:pt x="4162" y="19435"/>
                        <a:pt x="5360" y="20236"/>
                        <a:pt x="6666" y="20776"/>
                      </a:cubicBezTo>
                      <a:cubicBezTo>
                        <a:pt x="7972" y="21318"/>
                        <a:pt x="9385" y="21599"/>
                        <a:pt x="10799" y="21598"/>
                      </a:cubicBezTo>
                      <a:cubicBezTo>
                        <a:pt x="12213" y="21599"/>
                        <a:pt x="13626" y="21318"/>
                        <a:pt x="14932" y="20776"/>
                      </a:cubicBezTo>
                      <a:cubicBezTo>
                        <a:pt x="16238" y="20236"/>
                        <a:pt x="17436" y="19435"/>
                        <a:pt x="18435" y="18435"/>
                      </a:cubicBezTo>
                      <a:cubicBezTo>
                        <a:pt x="19435" y="17436"/>
                        <a:pt x="20236" y="16238"/>
                        <a:pt x="20776" y="14932"/>
                      </a:cubicBezTo>
                      <a:cubicBezTo>
                        <a:pt x="21318" y="13626"/>
                        <a:pt x="21599" y="12213"/>
                        <a:pt x="21598" y="10799"/>
                      </a:cubicBezTo>
                      <a:close/>
                      <a:moveTo>
                        <a:pt x="21598" y="10799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lc="http://schemas.openxmlformats.org/drawingml/2006/lockedCanvas" xmlns="" xmlns:a16="http://schemas.microsoft.com/office/drawing/2014/main" xmlns:a14="http://schemas.microsoft.com/office/drawing/2010/main" xmlns:p14="http://schemas.microsoft.com/office/powerpoint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none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b="1" dirty="0"/>
                    <a:t>31%</a:t>
                  </a:r>
                  <a:endParaRPr sz="900" b="1" dirty="0"/>
                </a:p>
              </p:txBody>
            </p:sp>
          </p:grpSp>
          <p:grpSp>
            <p:nvGrpSpPr>
              <p:cNvPr id="62" name="îṥ1ïdè">
                <a:extLst>
                  <a:ext uri="{FF2B5EF4-FFF2-40B4-BE49-F238E27FC236}">
                    <a16:creationId xmlns:a16="http://schemas.microsoft.com/office/drawing/2014/main" id="{42C73444-2F60-4B36-999A-FE83B736B1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52679" y="2140314"/>
                <a:ext cx="323037" cy="486728"/>
                <a:chOff x="0" y="182"/>
                <a:chExt cx="300" cy="450"/>
              </a:xfrm>
            </p:grpSpPr>
            <p:sp>
              <p:nvSpPr>
                <p:cNvPr id="69" name="íṣ1íḓe">
                  <a:extLst>
                    <a:ext uri="{FF2B5EF4-FFF2-40B4-BE49-F238E27FC236}">
                      <a16:creationId xmlns:a16="http://schemas.microsoft.com/office/drawing/2014/main" id="{1ADAB0AB-5DD4-4E8E-8598-6D28C7DC72D5}"/>
                    </a:ext>
                  </a:extLst>
                </p:cNvPr>
                <p:cNvSpPr/>
                <p:nvPr/>
              </p:nvSpPr>
              <p:spPr bwMode="auto">
                <a:xfrm>
                  <a:off x="0" y="182"/>
                  <a:ext cx="300" cy="45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800" y="21600"/>
                      </a:moveTo>
                      <a:lnTo>
                        <a:pt x="1501" y="10863"/>
                      </a:lnTo>
                      <a:cubicBezTo>
                        <a:pt x="566" y="9783"/>
                        <a:pt x="0" y="8538"/>
                        <a:pt x="0" y="7200"/>
                      </a:cubicBezTo>
                      <a:cubicBezTo>
                        <a:pt x="0" y="3223"/>
                        <a:pt x="4836" y="0"/>
                        <a:pt x="10800" y="0"/>
                      </a:cubicBezTo>
                      <a:cubicBezTo>
                        <a:pt x="16765" y="0"/>
                        <a:pt x="21600" y="3223"/>
                        <a:pt x="21600" y="7200"/>
                      </a:cubicBezTo>
                      <a:cubicBezTo>
                        <a:pt x="21600" y="8538"/>
                        <a:pt x="21035" y="9783"/>
                        <a:pt x="20099" y="10863"/>
                      </a:cubicBezTo>
                      <a:lnTo>
                        <a:pt x="10800" y="21600"/>
                      </a:lnTo>
                      <a:close/>
                      <a:moveTo>
                        <a:pt x="10800" y="21600"/>
                      </a:move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lc="http://schemas.openxmlformats.org/drawingml/2006/lockedCanvas" xmlns="" xmlns:a16="http://schemas.microsoft.com/office/drawing/2014/main" xmlns:a14="http://schemas.microsoft.com/office/drawing/2010/main" xmlns:p14="http://schemas.microsoft.com/office/powerpoint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none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1600"/>
                </a:p>
              </p:txBody>
            </p:sp>
            <p:sp>
              <p:nvSpPr>
                <p:cNvPr id="70" name="ïşľîďê">
                  <a:extLst>
                    <a:ext uri="{FF2B5EF4-FFF2-40B4-BE49-F238E27FC236}">
                      <a16:creationId xmlns:a16="http://schemas.microsoft.com/office/drawing/2014/main" id="{21FA0A15-C111-48CA-91B3-0115010059DE}"/>
                    </a:ext>
                  </a:extLst>
                </p:cNvPr>
                <p:cNvSpPr/>
                <p:nvPr/>
              </p:nvSpPr>
              <p:spPr bwMode="auto">
                <a:xfrm>
                  <a:off x="42" y="228"/>
                  <a:ext cx="213" cy="213"/>
                </a:xfrm>
                <a:custGeom>
                  <a:avLst/>
                  <a:gdLst>
                    <a:gd name="T0" fmla="*/ 0 w 21598"/>
                    <a:gd name="T1" fmla="*/ 0 h 21598"/>
                    <a:gd name="T2" fmla="*/ 0 w 21598"/>
                    <a:gd name="T3" fmla="*/ 0 h 21598"/>
                    <a:gd name="T4" fmla="*/ 0 w 21598"/>
                    <a:gd name="T5" fmla="*/ 0 h 21598"/>
                    <a:gd name="T6" fmla="*/ 0 w 21598"/>
                    <a:gd name="T7" fmla="*/ 0 h 21598"/>
                    <a:gd name="T8" fmla="*/ 0 w 21598"/>
                    <a:gd name="T9" fmla="*/ 0 h 21598"/>
                    <a:gd name="T10" fmla="*/ 0 w 21598"/>
                    <a:gd name="T11" fmla="*/ 0 h 21598"/>
                    <a:gd name="T12" fmla="*/ 0 w 21598"/>
                    <a:gd name="T13" fmla="*/ 0 h 21598"/>
                    <a:gd name="T14" fmla="*/ 0 w 21598"/>
                    <a:gd name="T15" fmla="*/ 0 h 21598"/>
                    <a:gd name="T16" fmla="*/ 0 w 21598"/>
                    <a:gd name="T17" fmla="*/ 0 h 21598"/>
                    <a:gd name="T18" fmla="*/ 0 w 21598"/>
                    <a:gd name="T19" fmla="*/ 0 h 21598"/>
                    <a:gd name="T20" fmla="*/ 0 w 21598"/>
                    <a:gd name="T21" fmla="*/ 0 h 21598"/>
                    <a:gd name="T22" fmla="*/ 0 w 21598"/>
                    <a:gd name="T23" fmla="*/ 0 h 21598"/>
                    <a:gd name="T24" fmla="*/ 0 w 21598"/>
                    <a:gd name="T25" fmla="*/ 0 h 21598"/>
                    <a:gd name="T26" fmla="*/ 0 w 21598"/>
                    <a:gd name="T27" fmla="*/ 0 h 21598"/>
                    <a:gd name="T28" fmla="*/ 0 w 21598"/>
                    <a:gd name="T29" fmla="*/ 0 h 21598"/>
                    <a:gd name="T30" fmla="*/ 0 w 21598"/>
                    <a:gd name="T31" fmla="*/ 0 h 21598"/>
                    <a:gd name="T32" fmla="*/ 0 w 21598"/>
                    <a:gd name="T33" fmla="*/ 0 h 21598"/>
                    <a:gd name="T34" fmla="*/ 0 w 21598"/>
                    <a:gd name="T35" fmla="*/ 0 h 2159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1598" h="21598">
                      <a:moveTo>
                        <a:pt x="21598" y="10799"/>
                      </a:moveTo>
                      <a:cubicBezTo>
                        <a:pt x="21599" y="9385"/>
                        <a:pt x="21318" y="7972"/>
                        <a:pt x="20776" y="6666"/>
                      </a:cubicBezTo>
                      <a:cubicBezTo>
                        <a:pt x="20236" y="5360"/>
                        <a:pt x="19435" y="4162"/>
                        <a:pt x="18435" y="3163"/>
                      </a:cubicBezTo>
                      <a:cubicBezTo>
                        <a:pt x="17436" y="2163"/>
                        <a:pt x="16238" y="1362"/>
                        <a:pt x="14932" y="822"/>
                      </a:cubicBezTo>
                      <a:cubicBezTo>
                        <a:pt x="13626" y="280"/>
                        <a:pt x="12213" y="-1"/>
                        <a:pt x="10799" y="0"/>
                      </a:cubicBezTo>
                      <a:cubicBezTo>
                        <a:pt x="9385" y="-1"/>
                        <a:pt x="7972" y="280"/>
                        <a:pt x="6666" y="822"/>
                      </a:cubicBezTo>
                      <a:cubicBezTo>
                        <a:pt x="5360" y="1362"/>
                        <a:pt x="4162" y="2163"/>
                        <a:pt x="3163" y="3163"/>
                      </a:cubicBezTo>
                      <a:cubicBezTo>
                        <a:pt x="2163" y="4162"/>
                        <a:pt x="1362" y="5360"/>
                        <a:pt x="822" y="6666"/>
                      </a:cubicBezTo>
                      <a:cubicBezTo>
                        <a:pt x="280" y="7972"/>
                        <a:pt x="-1" y="9385"/>
                        <a:pt x="0" y="10799"/>
                      </a:cubicBezTo>
                      <a:cubicBezTo>
                        <a:pt x="-1" y="12213"/>
                        <a:pt x="280" y="13626"/>
                        <a:pt x="822" y="14932"/>
                      </a:cubicBezTo>
                      <a:cubicBezTo>
                        <a:pt x="1362" y="16238"/>
                        <a:pt x="2163" y="17436"/>
                        <a:pt x="3163" y="18435"/>
                      </a:cubicBezTo>
                      <a:cubicBezTo>
                        <a:pt x="4162" y="19435"/>
                        <a:pt x="5360" y="20236"/>
                        <a:pt x="6666" y="20776"/>
                      </a:cubicBezTo>
                      <a:cubicBezTo>
                        <a:pt x="7972" y="21318"/>
                        <a:pt x="9385" y="21599"/>
                        <a:pt x="10799" y="21598"/>
                      </a:cubicBezTo>
                      <a:cubicBezTo>
                        <a:pt x="12213" y="21599"/>
                        <a:pt x="13626" y="21318"/>
                        <a:pt x="14932" y="20776"/>
                      </a:cubicBezTo>
                      <a:cubicBezTo>
                        <a:pt x="16238" y="20236"/>
                        <a:pt x="17436" y="19435"/>
                        <a:pt x="18435" y="18435"/>
                      </a:cubicBezTo>
                      <a:cubicBezTo>
                        <a:pt x="19435" y="17436"/>
                        <a:pt x="20236" y="16238"/>
                        <a:pt x="20776" y="14932"/>
                      </a:cubicBezTo>
                      <a:cubicBezTo>
                        <a:pt x="21318" y="13626"/>
                        <a:pt x="21599" y="12213"/>
                        <a:pt x="21598" y="10799"/>
                      </a:cubicBezTo>
                      <a:close/>
                      <a:moveTo>
                        <a:pt x="21598" y="10799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lc="http://schemas.openxmlformats.org/drawingml/2006/lockedCanvas" xmlns="" xmlns:a16="http://schemas.microsoft.com/office/drawing/2014/main" xmlns:a14="http://schemas.microsoft.com/office/drawing/2010/main" xmlns:p14="http://schemas.microsoft.com/office/powerpoint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none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b="1" dirty="0"/>
                    <a:t>22%</a:t>
                  </a:r>
                  <a:endParaRPr sz="900" b="1" dirty="0"/>
                </a:p>
              </p:txBody>
            </p:sp>
          </p:grpSp>
          <p:grpSp>
            <p:nvGrpSpPr>
              <p:cNvPr id="64" name="í$ḻîḋe">
                <a:extLst>
                  <a:ext uri="{FF2B5EF4-FFF2-40B4-BE49-F238E27FC236}">
                    <a16:creationId xmlns:a16="http://schemas.microsoft.com/office/drawing/2014/main" id="{D2989027-2384-44D2-B370-370F4E5C5C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44687" y="1738969"/>
                <a:ext cx="323037" cy="486727"/>
                <a:chOff x="-329" y="-1129"/>
                <a:chExt cx="300" cy="450"/>
              </a:xfrm>
            </p:grpSpPr>
            <p:sp>
              <p:nvSpPr>
                <p:cNvPr id="65" name="íṧlïḋê">
                  <a:extLst>
                    <a:ext uri="{FF2B5EF4-FFF2-40B4-BE49-F238E27FC236}">
                      <a16:creationId xmlns:a16="http://schemas.microsoft.com/office/drawing/2014/main" id="{14D0626A-7B34-4139-99EF-4C52FA2C30D2}"/>
                    </a:ext>
                  </a:extLst>
                </p:cNvPr>
                <p:cNvSpPr/>
                <p:nvPr/>
              </p:nvSpPr>
              <p:spPr bwMode="auto">
                <a:xfrm>
                  <a:off x="-329" y="-1129"/>
                  <a:ext cx="300" cy="45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800" y="21600"/>
                      </a:moveTo>
                      <a:lnTo>
                        <a:pt x="1501" y="10863"/>
                      </a:lnTo>
                      <a:cubicBezTo>
                        <a:pt x="566" y="9783"/>
                        <a:pt x="0" y="8538"/>
                        <a:pt x="0" y="7200"/>
                      </a:cubicBezTo>
                      <a:cubicBezTo>
                        <a:pt x="0" y="3223"/>
                        <a:pt x="4836" y="0"/>
                        <a:pt x="10800" y="0"/>
                      </a:cubicBezTo>
                      <a:cubicBezTo>
                        <a:pt x="16765" y="0"/>
                        <a:pt x="21600" y="3223"/>
                        <a:pt x="21600" y="7200"/>
                      </a:cubicBezTo>
                      <a:cubicBezTo>
                        <a:pt x="21600" y="8538"/>
                        <a:pt x="21035" y="9783"/>
                        <a:pt x="20099" y="10863"/>
                      </a:cubicBezTo>
                      <a:lnTo>
                        <a:pt x="10800" y="21600"/>
                      </a:lnTo>
                      <a:close/>
                      <a:moveTo>
                        <a:pt x="10800" y="21600"/>
                      </a:move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lc="http://schemas.openxmlformats.org/drawingml/2006/lockedCanvas" xmlns="" xmlns:a16="http://schemas.microsoft.com/office/drawing/2014/main" xmlns:a14="http://schemas.microsoft.com/office/drawing/2010/main" xmlns:p14="http://schemas.microsoft.com/office/powerpoint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1600"/>
                </a:p>
              </p:txBody>
            </p:sp>
            <p:sp>
              <p:nvSpPr>
                <p:cNvPr id="66" name="íşľîḑê">
                  <a:extLst>
                    <a:ext uri="{FF2B5EF4-FFF2-40B4-BE49-F238E27FC236}">
                      <a16:creationId xmlns:a16="http://schemas.microsoft.com/office/drawing/2014/main" id="{7CD069A0-1FE1-4372-8130-5A4C567D9282}"/>
                    </a:ext>
                  </a:extLst>
                </p:cNvPr>
                <p:cNvSpPr/>
                <p:nvPr/>
              </p:nvSpPr>
              <p:spPr bwMode="auto">
                <a:xfrm>
                  <a:off x="-286" y="-1092"/>
                  <a:ext cx="213" cy="213"/>
                </a:xfrm>
                <a:custGeom>
                  <a:avLst/>
                  <a:gdLst>
                    <a:gd name="T0" fmla="*/ 0 w 21598"/>
                    <a:gd name="T1" fmla="*/ 0 h 21598"/>
                    <a:gd name="T2" fmla="*/ 0 w 21598"/>
                    <a:gd name="T3" fmla="*/ 0 h 21598"/>
                    <a:gd name="T4" fmla="*/ 0 w 21598"/>
                    <a:gd name="T5" fmla="*/ 0 h 21598"/>
                    <a:gd name="T6" fmla="*/ 0 w 21598"/>
                    <a:gd name="T7" fmla="*/ 0 h 21598"/>
                    <a:gd name="T8" fmla="*/ 0 w 21598"/>
                    <a:gd name="T9" fmla="*/ 0 h 21598"/>
                    <a:gd name="T10" fmla="*/ 0 w 21598"/>
                    <a:gd name="T11" fmla="*/ 0 h 21598"/>
                    <a:gd name="T12" fmla="*/ 0 w 21598"/>
                    <a:gd name="T13" fmla="*/ 0 h 21598"/>
                    <a:gd name="T14" fmla="*/ 0 w 21598"/>
                    <a:gd name="T15" fmla="*/ 0 h 21598"/>
                    <a:gd name="T16" fmla="*/ 0 w 21598"/>
                    <a:gd name="T17" fmla="*/ 0 h 21598"/>
                    <a:gd name="T18" fmla="*/ 0 w 21598"/>
                    <a:gd name="T19" fmla="*/ 0 h 21598"/>
                    <a:gd name="T20" fmla="*/ 0 w 21598"/>
                    <a:gd name="T21" fmla="*/ 0 h 21598"/>
                    <a:gd name="T22" fmla="*/ 0 w 21598"/>
                    <a:gd name="T23" fmla="*/ 0 h 21598"/>
                    <a:gd name="T24" fmla="*/ 0 w 21598"/>
                    <a:gd name="T25" fmla="*/ 0 h 21598"/>
                    <a:gd name="T26" fmla="*/ 0 w 21598"/>
                    <a:gd name="T27" fmla="*/ 0 h 21598"/>
                    <a:gd name="T28" fmla="*/ 0 w 21598"/>
                    <a:gd name="T29" fmla="*/ 0 h 21598"/>
                    <a:gd name="T30" fmla="*/ 0 w 21598"/>
                    <a:gd name="T31" fmla="*/ 0 h 21598"/>
                    <a:gd name="T32" fmla="*/ 0 w 21598"/>
                    <a:gd name="T33" fmla="*/ 0 h 21598"/>
                    <a:gd name="T34" fmla="*/ 0 w 21598"/>
                    <a:gd name="T35" fmla="*/ 0 h 2159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1598" h="21598">
                      <a:moveTo>
                        <a:pt x="21598" y="10799"/>
                      </a:moveTo>
                      <a:cubicBezTo>
                        <a:pt x="21599" y="9385"/>
                        <a:pt x="21318" y="7972"/>
                        <a:pt x="20776" y="6666"/>
                      </a:cubicBezTo>
                      <a:cubicBezTo>
                        <a:pt x="20236" y="5360"/>
                        <a:pt x="19435" y="4162"/>
                        <a:pt x="18435" y="3163"/>
                      </a:cubicBezTo>
                      <a:cubicBezTo>
                        <a:pt x="17436" y="2163"/>
                        <a:pt x="16238" y="1362"/>
                        <a:pt x="14932" y="822"/>
                      </a:cubicBezTo>
                      <a:cubicBezTo>
                        <a:pt x="13626" y="280"/>
                        <a:pt x="12213" y="-1"/>
                        <a:pt x="10799" y="0"/>
                      </a:cubicBezTo>
                      <a:cubicBezTo>
                        <a:pt x="9385" y="-1"/>
                        <a:pt x="7972" y="280"/>
                        <a:pt x="6666" y="822"/>
                      </a:cubicBezTo>
                      <a:cubicBezTo>
                        <a:pt x="5360" y="1362"/>
                        <a:pt x="4162" y="2163"/>
                        <a:pt x="3163" y="3163"/>
                      </a:cubicBezTo>
                      <a:cubicBezTo>
                        <a:pt x="2163" y="4162"/>
                        <a:pt x="1362" y="5360"/>
                        <a:pt x="822" y="6666"/>
                      </a:cubicBezTo>
                      <a:cubicBezTo>
                        <a:pt x="280" y="7972"/>
                        <a:pt x="-1" y="9385"/>
                        <a:pt x="0" y="10799"/>
                      </a:cubicBezTo>
                      <a:cubicBezTo>
                        <a:pt x="-1" y="12213"/>
                        <a:pt x="280" y="13626"/>
                        <a:pt x="822" y="14932"/>
                      </a:cubicBezTo>
                      <a:cubicBezTo>
                        <a:pt x="1362" y="16238"/>
                        <a:pt x="2163" y="17436"/>
                        <a:pt x="3163" y="18435"/>
                      </a:cubicBezTo>
                      <a:cubicBezTo>
                        <a:pt x="4162" y="19435"/>
                        <a:pt x="5360" y="20236"/>
                        <a:pt x="6666" y="20776"/>
                      </a:cubicBezTo>
                      <a:cubicBezTo>
                        <a:pt x="7972" y="21318"/>
                        <a:pt x="9385" y="21599"/>
                        <a:pt x="10799" y="21598"/>
                      </a:cubicBezTo>
                      <a:cubicBezTo>
                        <a:pt x="12213" y="21599"/>
                        <a:pt x="13626" y="21318"/>
                        <a:pt x="14932" y="20776"/>
                      </a:cubicBezTo>
                      <a:cubicBezTo>
                        <a:pt x="16238" y="20236"/>
                        <a:pt x="17436" y="19435"/>
                        <a:pt x="18435" y="18435"/>
                      </a:cubicBezTo>
                      <a:cubicBezTo>
                        <a:pt x="19435" y="17436"/>
                        <a:pt x="20236" y="16238"/>
                        <a:pt x="20776" y="14932"/>
                      </a:cubicBezTo>
                      <a:cubicBezTo>
                        <a:pt x="21318" y="13626"/>
                        <a:pt x="21599" y="12213"/>
                        <a:pt x="21598" y="10799"/>
                      </a:cubicBezTo>
                      <a:close/>
                      <a:moveTo>
                        <a:pt x="21598" y="10799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lc="http://schemas.openxmlformats.org/drawingml/2006/lockedCanvas" xmlns="" xmlns:a16="http://schemas.microsoft.com/office/drawing/2014/main" xmlns:a14="http://schemas.microsoft.com/office/drawing/2010/main" xmlns:p14="http://schemas.microsoft.com/office/powerpoint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none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900" b="1" dirty="0"/>
                    <a:t>32%</a:t>
                  </a:r>
                  <a:endParaRPr sz="900" b="1" dirty="0"/>
                </a:p>
              </p:txBody>
            </p:sp>
          </p:grpSp>
        </p:grpSp>
        <p:grpSp>
          <p:nvGrpSpPr>
            <p:cNvPr id="8" name="îṥlíde">
              <a:extLst>
                <a:ext uri="{FF2B5EF4-FFF2-40B4-BE49-F238E27FC236}">
                  <a16:creationId xmlns:a16="http://schemas.microsoft.com/office/drawing/2014/main" id="{65F56695-8726-4EBE-8BF5-C1F93C623E18}"/>
                </a:ext>
              </a:extLst>
            </p:cNvPr>
            <p:cNvGrpSpPr/>
            <p:nvPr/>
          </p:nvGrpSpPr>
          <p:grpSpPr>
            <a:xfrm>
              <a:off x="687279" y="1537264"/>
              <a:ext cx="3963496" cy="1598504"/>
              <a:chOff x="687278" y="2398652"/>
              <a:chExt cx="3524773" cy="1598504"/>
            </a:xfrm>
          </p:grpSpPr>
          <p:sp>
            <p:nvSpPr>
              <p:cNvPr id="51" name="íṣ1îďé">
                <a:extLst>
                  <a:ext uri="{FF2B5EF4-FFF2-40B4-BE49-F238E27FC236}">
                    <a16:creationId xmlns:a16="http://schemas.microsoft.com/office/drawing/2014/main" id="{8A57F257-8DD4-41A2-86D6-70148907E59A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1566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From May 19, 2019 to December 31, 2035.</a:t>
                </a:r>
              </a:p>
            </p:txBody>
          </p:sp>
          <p:sp>
            <p:nvSpPr>
              <p:cNvPr id="52" name="iŝľïḋé">
                <a:extLst>
                  <a:ext uri="{FF2B5EF4-FFF2-40B4-BE49-F238E27FC236}">
                    <a16:creationId xmlns:a16="http://schemas.microsoft.com/office/drawing/2014/main" id="{B6E31E02-6ADF-4D9A-9B5C-68AE0DE53E4C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Life cycle is 16 years</a:t>
                </a:r>
              </a:p>
            </p:txBody>
          </p:sp>
        </p:grpSp>
        <p:grpSp>
          <p:nvGrpSpPr>
            <p:cNvPr id="9" name="ïşļîḍè">
              <a:extLst>
                <a:ext uri="{FF2B5EF4-FFF2-40B4-BE49-F238E27FC236}">
                  <a16:creationId xmlns:a16="http://schemas.microsoft.com/office/drawing/2014/main" id="{42547200-D54F-4BF2-921A-89403A8B540C}"/>
                </a:ext>
              </a:extLst>
            </p:cNvPr>
            <p:cNvGrpSpPr/>
            <p:nvPr/>
          </p:nvGrpSpPr>
          <p:grpSpPr>
            <a:xfrm>
              <a:off x="1526510" y="4190166"/>
              <a:ext cx="1580392" cy="1940737"/>
              <a:chOff x="1526510" y="4190166"/>
              <a:chExt cx="1580392" cy="1940737"/>
            </a:xfrm>
          </p:grpSpPr>
          <p:grpSp>
            <p:nvGrpSpPr>
              <p:cNvPr id="45" name="ïṧ1ïḓè">
                <a:extLst>
                  <a:ext uri="{FF2B5EF4-FFF2-40B4-BE49-F238E27FC236}">
                    <a16:creationId xmlns:a16="http://schemas.microsoft.com/office/drawing/2014/main" id="{14E6A3A7-0217-4514-AA23-3BF5A4C5A1C3}"/>
                  </a:ext>
                </a:extLst>
              </p:cNvPr>
              <p:cNvGrpSpPr/>
              <p:nvPr/>
            </p:nvGrpSpPr>
            <p:grpSpPr>
              <a:xfrm>
                <a:off x="1970997" y="4190166"/>
                <a:ext cx="691418" cy="692506"/>
                <a:chOff x="2392763" y="3884262"/>
                <a:chExt cx="899312" cy="900726"/>
              </a:xfrm>
            </p:grpSpPr>
            <p:sp>
              <p:nvSpPr>
                <p:cNvPr id="49" name="iśḷîḑè">
                  <a:extLst>
                    <a:ext uri="{FF2B5EF4-FFF2-40B4-BE49-F238E27FC236}">
                      <a16:creationId xmlns:a16="http://schemas.microsoft.com/office/drawing/2014/main" id="{9968ED00-1448-45B2-9BF9-58F146D3B1E3}"/>
                    </a:ext>
                  </a:extLst>
                </p:cNvPr>
                <p:cNvSpPr/>
                <p:nvPr/>
              </p:nvSpPr>
              <p:spPr bwMode="auto">
                <a:xfrm>
                  <a:off x="2392763" y="3884262"/>
                  <a:ext cx="899312" cy="900726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id-ID"/>
                </a:p>
              </p:txBody>
            </p:sp>
            <p:sp>
              <p:nvSpPr>
                <p:cNvPr id="50" name="iṣ1ïde">
                  <a:extLst>
                    <a:ext uri="{FF2B5EF4-FFF2-40B4-BE49-F238E27FC236}">
                      <a16:creationId xmlns:a16="http://schemas.microsoft.com/office/drawing/2014/main" id="{89D25FEE-394A-4FC3-8340-D2366F8D8C86}"/>
                    </a:ext>
                  </a:extLst>
                </p:cNvPr>
                <p:cNvSpPr/>
                <p:nvPr/>
              </p:nvSpPr>
              <p:spPr>
                <a:xfrm>
                  <a:off x="2661318" y="4185621"/>
                  <a:ext cx="362202" cy="371658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46" name="iṡlídé">
                <a:extLst>
                  <a:ext uri="{FF2B5EF4-FFF2-40B4-BE49-F238E27FC236}">
                    <a16:creationId xmlns:a16="http://schemas.microsoft.com/office/drawing/2014/main" id="{837090D8-028C-49FE-A09C-1F956FDF4CB7}"/>
                  </a:ext>
                </a:extLst>
              </p:cNvPr>
              <p:cNvGrpSpPr/>
              <p:nvPr/>
            </p:nvGrpSpPr>
            <p:grpSpPr>
              <a:xfrm>
                <a:off x="1526510" y="4959840"/>
                <a:ext cx="1580392" cy="1171063"/>
                <a:chOff x="1815017" y="4366332"/>
                <a:chExt cx="2030888" cy="1171063"/>
              </a:xfrm>
            </p:grpSpPr>
            <p:sp>
              <p:nvSpPr>
                <p:cNvPr id="47" name="ï$ḷîḋê">
                  <a:extLst>
                    <a:ext uri="{FF2B5EF4-FFF2-40B4-BE49-F238E27FC236}">
                      <a16:creationId xmlns:a16="http://schemas.microsoft.com/office/drawing/2014/main" id="{E00AE4F9-E953-4A3B-B6B6-53F79693893D}"/>
                    </a:ext>
                  </a:extLst>
                </p:cNvPr>
                <p:cNvSpPr txBox="1"/>
                <p:nvPr/>
              </p:nvSpPr>
              <p:spPr bwMode="auto">
                <a:xfrm>
                  <a:off x="1815017" y="4366332"/>
                  <a:ext cx="2030888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Project preparation</a:t>
                  </a:r>
                </a:p>
              </p:txBody>
            </p:sp>
            <p:sp>
              <p:nvSpPr>
                <p:cNvPr id="48" name="íṥḷïdè">
                  <a:extLst>
                    <a:ext uri="{FF2B5EF4-FFF2-40B4-BE49-F238E27FC236}">
                      <a16:creationId xmlns:a16="http://schemas.microsoft.com/office/drawing/2014/main" id="{BF1143BF-7504-41AD-809E-5ECDF71CE1CA}"/>
                    </a:ext>
                  </a:extLst>
                </p:cNvPr>
                <p:cNvSpPr txBox="1"/>
                <p:nvPr/>
              </p:nvSpPr>
              <p:spPr>
                <a:xfrm>
                  <a:off x="1815017" y="4841089"/>
                  <a:ext cx="2030888" cy="696306"/>
                </a:xfrm>
                <a:prstGeom prst="rect">
                  <a:avLst/>
                </a:prstGeom>
              </p:spPr>
              <p:txBody>
                <a:bodyPr wrap="square" anchor="t" anchorCtr="0">
                  <a:normAutofit fontScale="9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From May 19, 2019 to August 31, 2021 </a:t>
                  </a:r>
                </a:p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……</a:t>
                  </a:r>
                  <a:endParaRPr lang="zh-CN" altLang="en-US" sz="1100" dirty="0"/>
                </a:p>
              </p:txBody>
            </p:sp>
          </p:grpSp>
        </p:grpSp>
        <p:grpSp>
          <p:nvGrpSpPr>
            <p:cNvPr id="11" name="ïṩľïďê">
              <a:extLst>
                <a:ext uri="{FF2B5EF4-FFF2-40B4-BE49-F238E27FC236}">
                  <a16:creationId xmlns:a16="http://schemas.microsoft.com/office/drawing/2014/main" id="{58CDA257-2BC7-4DE8-8658-2D77319318A6}"/>
                </a:ext>
              </a:extLst>
            </p:cNvPr>
            <p:cNvGrpSpPr/>
            <p:nvPr/>
          </p:nvGrpSpPr>
          <p:grpSpPr>
            <a:xfrm>
              <a:off x="4016913" y="4182944"/>
              <a:ext cx="1613046" cy="1915007"/>
              <a:chOff x="311873" y="4182944"/>
              <a:chExt cx="1613046" cy="1915007"/>
            </a:xfrm>
          </p:grpSpPr>
          <p:grpSp>
            <p:nvGrpSpPr>
              <p:cNvPr id="33" name="îṩľíḓê">
                <a:extLst>
                  <a:ext uri="{FF2B5EF4-FFF2-40B4-BE49-F238E27FC236}">
                    <a16:creationId xmlns:a16="http://schemas.microsoft.com/office/drawing/2014/main" id="{0D395FB0-9CB6-415E-B9FE-5BE6ECA28698}"/>
                  </a:ext>
                </a:extLst>
              </p:cNvPr>
              <p:cNvGrpSpPr/>
              <p:nvPr/>
            </p:nvGrpSpPr>
            <p:grpSpPr>
              <a:xfrm>
                <a:off x="789014" y="4182944"/>
                <a:ext cx="691418" cy="692506"/>
                <a:chOff x="855383" y="3874869"/>
                <a:chExt cx="899312" cy="900726"/>
              </a:xfrm>
            </p:grpSpPr>
            <p:sp>
              <p:nvSpPr>
                <p:cNvPr id="37" name="ïṩļíḑé">
                  <a:extLst>
                    <a:ext uri="{FF2B5EF4-FFF2-40B4-BE49-F238E27FC236}">
                      <a16:creationId xmlns:a16="http://schemas.microsoft.com/office/drawing/2014/main" id="{95425DCD-951B-4662-A578-206519A24B20}"/>
                    </a:ext>
                  </a:extLst>
                </p:cNvPr>
                <p:cNvSpPr/>
                <p:nvPr/>
              </p:nvSpPr>
              <p:spPr bwMode="auto">
                <a:xfrm>
                  <a:off x="855383" y="3874869"/>
                  <a:ext cx="899312" cy="900726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id-ID"/>
                </a:p>
              </p:txBody>
            </p:sp>
            <p:sp>
              <p:nvSpPr>
                <p:cNvPr id="38" name="ï$1íḓê">
                  <a:extLst>
                    <a:ext uri="{FF2B5EF4-FFF2-40B4-BE49-F238E27FC236}">
                      <a16:creationId xmlns:a16="http://schemas.microsoft.com/office/drawing/2014/main" id="{601E554A-6734-4CB4-936C-A15540A37C02}"/>
                    </a:ext>
                  </a:extLst>
                </p:cNvPr>
                <p:cNvSpPr/>
                <p:nvPr/>
              </p:nvSpPr>
              <p:spPr>
                <a:xfrm>
                  <a:off x="1124557" y="4172578"/>
                  <a:ext cx="362202" cy="371658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34" name="îṡļîďe">
                <a:extLst>
                  <a:ext uri="{FF2B5EF4-FFF2-40B4-BE49-F238E27FC236}">
                    <a16:creationId xmlns:a16="http://schemas.microsoft.com/office/drawing/2014/main" id="{95747B27-0C3A-42FB-BA1D-C890F0797C9F}"/>
                  </a:ext>
                </a:extLst>
              </p:cNvPr>
              <p:cNvGrpSpPr/>
              <p:nvPr/>
            </p:nvGrpSpPr>
            <p:grpSpPr>
              <a:xfrm>
                <a:off x="311873" y="4963773"/>
                <a:ext cx="1613046" cy="1134178"/>
                <a:chOff x="254144" y="4370265"/>
                <a:chExt cx="2072850" cy="1134178"/>
              </a:xfrm>
            </p:grpSpPr>
            <p:sp>
              <p:nvSpPr>
                <p:cNvPr id="35" name="îṧḻiďé">
                  <a:extLst>
                    <a:ext uri="{FF2B5EF4-FFF2-40B4-BE49-F238E27FC236}">
                      <a16:creationId xmlns:a16="http://schemas.microsoft.com/office/drawing/2014/main" id="{27019435-CA62-4308-AAA5-E1CDDDF2BE25}"/>
                    </a:ext>
                  </a:extLst>
                </p:cNvPr>
                <p:cNvSpPr txBox="1"/>
                <p:nvPr/>
              </p:nvSpPr>
              <p:spPr bwMode="auto">
                <a:xfrm>
                  <a:off x="296106" y="4370265"/>
                  <a:ext cx="2030888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Blue Print Design</a:t>
                  </a:r>
                </a:p>
              </p:txBody>
            </p:sp>
            <p:sp>
              <p:nvSpPr>
                <p:cNvPr id="36" name="îśļîḓè">
                  <a:extLst>
                    <a:ext uri="{FF2B5EF4-FFF2-40B4-BE49-F238E27FC236}">
                      <a16:creationId xmlns:a16="http://schemas.microsoft.com/office/drawing/2014/main" id="{CF8D846E-579A-4211-A8B2-657AAB7E61D1}"/>
                    </a:ext>
                  </a:extLst>
                </p:cNvPr>
                <p:cNvSpPr txBox="1"/>
                <p:nvPr/>
              </p:nvSpPr>
              <p:spPr>
                <a:xfrm>
                  <a:off x="254144" y="4808137"/>
                  <a:ext cx="2030888" cy="696306"/>
                </a:xfrm>
                <a:prstGeom prst="rect">
                  <a:avLst/>
                </a:prstGeom>
              </p:spPr>
              <p:txBody>
                <a:bodyPr wrap="square" anchor="t" anchorCtr="0">
                  <a:normAutofit fontScale="9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From Oct. 1, 2021 to Dec. 31, 2025</a:t>
                  </a:r>
                </a:p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……</a:t>
                  </a:r>
                  <a:endParaRPr lang="zh-CN" altLang="en-US" sz="1100" dirty="0"/>
                </a:p>
              </p:txBody>
            </p:sp>
          </p:grpSp>
        </p:grpSp>
        <p:grpSp>
          <p:nvGrpSpPr>
            <p:cNvPr id="12" name="ïşḷiḓé">
              <a:extLst>
                <a:ext uri="{FF2B5EF4-FFF2-40B4-BE49-F238E27FC236}">
                  <a16:creationId xmlns:a16="http://schemas.microsoft.com/office/drawing/2014/main" id="{FC36EDA2-9855-4CE9-9428-2D94C71FC0BD}"/>
                </a:ext>
              </a:extLst>
            </p:cNvPr>
            <p:cNvGrpSpPr/>
            <p:nvPr/>
          </p:nvGrpSpPr>
          <p:grpSpPr>
            <a:xfrm>
              <a:off x="6411162" y="4190166"/>
              <a:ext cx="1583620" cy="1907785"/>
              <a:chOff x="853602" y="4190166"/>
              <a:chExt cx="1583620" cy="1907785"/>
            </a:xfrm>
          </p:grpSpPr>
          <p:grpSp>
            <p:nvGrpSpPr>
              <p:cNvPr id="27" name="ïṡḷîḋé">
                <a:extLst>
                  <a:ext uri="{FF2B5EF4-FFF2-40B4-BE49-F238E27FC236}">
                    <a16:creationId xmlns:a16="http://schemas.microsoft.com/office/drawing/2014/main" id="{D627452C-5816-44BB-B5AF-95D4AF82DF03}"/>
                  </a:ext>
                </a:extLst>
              </p:cNvPr>
              <p:cNvGrpSpPr/>
              <p:nvPr/>
            </p:nvGrpSpPr>
            <p:grpSpPr>
              <a:xfrm>
                <a:off x="1273959" y="4190166"/>
                <a:ext cx="691418" cy="692506"/>
                <a:chOff x="1486140" y="3884262"/>
                <a:chExt cx="899312" cy="900726"/>
              </a:xfrm>
            </p:grpSpPr>
            <p:sp>
              <p:nvSpPr>
                <p:cNvPr id="31" name="îślîdè">
                  <a:extLst>
                    <a:ext uri="{FF2B5EF4-FFF2-40B4-BE49-F238E27FC236}">
                      <a16:creationId xmlns:a16="http://schemas.microsoft.com/office/drawing/2014/main" id="{57B9FB82-7665-45B5-9365-273DC177627E}"/>
                    </a:ext>
                  </a:extLst>
                </p:cNvPr>
                <p:cNvSpPr/>
                <p:nvPr/>
              </p:nvSpPr>
              <p:spPr bwMode="auto">
                <a:xfrm>
                  <a:off x="1486140" y="3884262"/>
                  <a:ext cx="899312" cy="900726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id-ID"/>
                </a:p>
              </p:txBody>
            </p:sp>
            <p:sp>
              <p:nvSpPr>
                <p:cNvPr id="32" name="ïšlíḑè">
                  <a:extLst>
                    <a:ext uri="{FF2B5EF4-FFF2-40B4-BE49-F238E27FC236}">
                      <a16:creationId xmlns:a16="http://schemas.microsoft.com/office/drawing/2014/main" id="{54A83910-8EA6-4507-A358-5F790061FED9}"/>
                    </a:ext>
                  </a:extLst>
                </p:cNvPr>
                <p:cNvSpPr/>
                <p:nvPr/>
              </p:nvSpPr>
              <p:spPr>
                <a:xfrm>
                  <a:off x="1790279" y="4148796"/>
                  <a:ext cx="362202" cy="371658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8" name="iSliḍé">
                <a:extLst>
                  <a:ext uri="{FF2B5EF4-FFF2-40B4-BE49-F238E27FC236}">
                    <a16:creationId xmlns:a16="http://schemas.microsoft.com/office/drawing/2014/main" id="{E5D2EB80-8641-4EF8-81D2-AFB6A08E6927}"/>
                  </a:ext>
                </a:extLst>
              </p:cNvPr>
              <p:cNvGrpSpPr/>
              <p:nvPr/>
            </p:nvGrpSpPr>
            <p:grpSpPr>
              <a:xfrm>
                <a:off x="853602" y="4959837"/>
                <a:ext cx="1583620" cy="1138114"/>
                <a:chOff x="950294" y="4366329"/>
                <a:chExt cx="2035036" cy="1138114"/>
              </a:xfrm>
            </p:grpSpPr>
            <p:sp>
              <p:nvSpPr>
                <p:cNvPr id="29" name="íṡḻïḓè">
                  <a:extLst>
                    <a:ext uri="{FF2B5EF4-FFF2-40B4-BE49-F238E27FC236}">
                      <a16:creationId xmlns:a16="http://schemas.microsoft.com/office/drawing/2014/main" id="{6F5D94BC-A45B-4CD7-906E-BA97D740395F}"/>
                    </a:ext>
                  </a:extLst>
                </p:cNvPr>
                <p:cNvSpPr txBox="1"/>
                <p:nvPr/>
              </p:nvSpPr>
              <p:spPr bwMode="auto">
                <a:xfrm>
                  <a:off x="954442" y="4366329"/>
                  <a:ext cx="2030888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Manufacturing</a:t>
                  </a:r>
                </a:p>
              </p:txBody>
            </p:sp>
            <p:sp>
              <p:nvSpPr>
                <p:cNvPr id="30" name="ïṩ1îḍé">
                  <a:extLst>
                    <a:ext uri="{FF2B5EF4-FFF2-40B4-BE49-F238E27FC236}">
                      <a16:creationId xmlns:a16="http://schemas.microsoft.com/office/drawing/2014/main" id="{E84DB6F2-504E-4524-BE6A-7A962D7D5603}"/>
                    </a:ext>
                  </a:extLst>
                </p:cNvPr>
                <p:cNvSpPr txBox="1"/>
                <p:nvPr/>
              </p:nvSpPr>
              <p:spPr>
                <a:xfrm>
                  <a:off x="950294" y="4808137"/>
                  <a:ext cx="2030888" cy="696306"/>
                </a:xfrm>
                <a:prstGeom prst="rect">
                  <a:avLst/>
                </a:prstGeom>
              </p:spPr>
              <p:txBody>
                <a:bodyPr wrap="square" anchor="t" anchorCtr="0">
                  <a:normAutofit fontScale="9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From Jan. 1, 2026 to July 31, 2029 </a:t>
                  </a:r>
                </a:p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……</a:t>
                  </a:r>
                  <a:endParaRPr lang="zh-CN" altLang="en-US" sz="1100" dirty="0"/>
                </a:p>
              </p:txBody>
            </p:sp>
          </p:grpSp>
        </p:grpSp>
        <p:grpSp>
          <p:nvGrpSpPr>
            <p:cNvPr id="14" name="íṣḷîdé">
              <a:extLst>
                <a:ext uri="{FF2B5EF4-FFF2-40B4-BE49-F238E27FC236}">
                  <a16:creationId xmlns:a16="http://schemas.microsoft.com/office/drawing/2014/main" id="{5A58EC78-D1AC-4C80-AFB7-260B697614B8}"/>
                </a:ext>
              </a:extLst>
            </p:cNvPr>
            <p:cNvGrpSpPr/>
            <p:nvPr/>
          </p:nvGrpSpPr>
          <p:grpSpPr>
            <a:xfrm>
              <a:off x="8913867" y="4190166"/>
              <a:ext cx="1600744" cy="1892422"/>
              <a:chOff x="-348733" y="4190166"/>
              <a:chExt cx="1600744" cy="1892422"/>
            </a:xfrm>
          </p:grpSpPr>
          <p:grpSp>
            <p:nvGrpSpPr>
              <p:cNvPr id="15" name="iS1ïḍé">
                <a:extLst>
                  <a:ext uri="{FF2B5EF4-FFF2-40B4-BE49-F238E27FC236}">
                    <a16:creationId xmlns:a16="http://schemas.microsoft.com/office/drawing/2014/main" id="{32D022BD-CA5D-4A1C-AFF6-B137B76B51E9}"/>
                  </a:ext>
                </a:extLst>
              </p:cNvPr>
              <p:cNvGrpSpPr/>
              <p:nvPr/>
            </p:nvGrpSpPr>
            <p:grpSpPr>
              <a:xfrm>
                <a:off x="-5073" y="4190166"/>
                <a:ext cx="691418" cy="692506"/>
                <a:chOff x="-177468" y="3884262"/>
                <a:chExt cx="899312" cy="900726"/>
              </a:xfrm>
            </p:grpSpPr>
            <p:sp>
              <p:nvSpPr>
                <p:cNvPr id="19" name="îŝľiḓe">
                  <a:extLst>
                    <a:ext uri="{FF2B5EF4-FFF2-40B4-BE49-F238E27FC236}">
                      <a16:creationId xmlns:a16="http://schemas.microsoft.com/office/drawing/2014/main" id="{B43A182B-A4FC-4FA8-9140-9CA7C2F25EA5}"/>
                    </a:ext>
                  </a:extLst>
                </p:cNvPr>
                <p:cNvSpPr/>
                <p:nvPr/>
              </p:nvSpPr>
              <p:spPr bwMode="auto">
                <a:xfrm>
                  <a:off x="-177468" y="3884262"/>
                  <a:ext cx="899312" cy="900726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id-ID"/>
                </a:p>
              </p:txBody>
            </p:sp>
            <p:sp>
              <p:nvSpPr>
                <p:cNvPr id="20" name="íSḻîḑè">
                  <a:extLst>
                    <a:ext uri="{FF2B5EF4-FFF2-40B4-BE49-F238E27FC236}">
                      <a16:creationId xmlns:a16="http://schemas.microsoft.com/office/drawing/2014/main" id="{B34BB3FB-B1BC-4B0F-99E2-4C80377A6563}"/>
                    </a:ext>
                  </a:extLst>
                </p:cNvPr>
                <p:cNvSpPr/>
                <p:nvPr/>
              </p:nvSpPr>
              <p:spPr>
                <a:xfrm>
                  <a:off x="91974" y="4156010"/>
                  <a:ext cx="362202" cy="371658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6" name="ïṥḻïḋè">
                <a:extLst>
                  <a:ext uri="{FF2B5EF4-FFF2-40B4-BE49-F238E27FC236}">
                    <a16:creationId xmlns:a16="http://schemas.microsoft.com/office/drawing/2014/main" id="{9C39B95A-E7CF-4645-B8AA-5F37A6EA6450}"/>
                  </a:ext>
                </a:extLst>
              </p:cNvPr>
              <p:cNvGrpSpPr/>
              <p:nvPr/>
            </p:nvGrpSpPr>
            <p:grpSpPr>
              <a:xfrm>
                <a:off x="-348733" y="4959836"/>
                <a:ext cx="1600744" cy="1122752"/>
                <a:chOff x="-594770" y="4366328"/>
                <a:chExt cx="2057041" cy="1122752"/>
              </a:xfrm>
            </p:grpSpPr>
            <p:sp>
              <p:nvSpPr>
                <p:cNvPr id="17" name="îṧlïdè">
                  <a:extLst>
                    <a:ext uri="{FF2B5EF4-FFF2-40B4-BE49-F238E27FC236}">
                      <a16:creationId xmlns:a16="http://schemas.microsoft.com/office/drawing/2014/main" id="{5BE222B3-1901-45A4-B890-38465C32AF03}"/>
                    </a:ext>
                  </a:extLst>
                </p:cNvPr>
                <p:cNvSpPr txBox="1"/>
                <p:nvPr/>
              </p:nvSpPr>
              <p:spPr bwMode="auto">
                <a:xfrm>
                  <a:off x="-568617" y="4366328"/>
                  <a:ext cx="2030888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Acceptance of Delivery</a:t>
                  </a:r>
                </a:p>
              </p:txBody>
            </p:sp>
            <p:sp>
              <p:nvSpPr>
                <p:cNvPr id="18" name="îśľîḍé">
                  <a:extLst>
                    <a:ext uri="{FF2B5EF4-FFF2-40B4-BE49-F238E27FC236}">
                      <a16:creationId xmlns:a16="http://schemas.microsoft.com/office/drawing/2014/main" id="{AF8E0223-EC24-46DB-9F77-6AEB567F8F8F}"/>
                    </a:ext>
                  </a:extLst>
                </p:cNvPr>
                <p:cNvSpPr txBox="1"/>
                <p:nvPr/>
              </p:nvSpPr>
              <p:spPr>
                <a:xfrm>
                  <a:off x="-594770" y="4792774"/>
                  <a:ext cx="2030888" cy="696306"/>
                </a:xfrm>
                <a:prstGeom prst="rect">
                  <a:avLst/>
                </a:prstGeom>
              </p:spPr>
              <p:txBody>
                <a:bodyPr wrap="square" anchor="t" anchorCtr="0">
                  <a:normAutofit fontScale="9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From August 1, 2029 to Dec. 31, 2035 </a:t>
                  </a:r>
                </a:p>
                <a:p>
                  <a:pPr marL="0" indent="0" algn="ctr">
                    <a:lnSpc>
                      <a:spcPct val="15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1100" dirty="0"/>
                    <a:t>……</a:t>
                  </a:r>
                  <a:endParaRPr lang="zh-CN" altLang="en-US" sz="11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133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21719-573C-44D0-993A-F3F20828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Timeline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E4FDD8-0175-47E9-A2A5-FAAA285F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5C37AB-89BD-4CDD-A4A9-90EB1079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72BA43-C221-44E8-A3FF-6E206F4D9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5" y="1562790"/>
            <a:ext cx="10855869" cy="43626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762B8CC-D175-4A46-8E43-D8282A62E22D}"/>
              </a:ext>
            </a:extLst>
          </p:cNvPr>
          <p:cNvSpPr txBox="1"/>
          <p:nvPr/>
        </p:nvSpPr>
        <p:spPr>
          <a:xfrm>
            <a:off x="4532412" y="1155239"/>
            <a:ext cx="312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Gantt Chart of the project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83140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Milestones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A2D2-E6C5-4CE4-A15B-9264951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91" name="f03d89bc-c8dd-4963-b17e-aa3005480c3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A4888F2-CB36-477A-BDD9-CCF3F39076A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37545" y="1142932"/>
            <a:ext cx="10692905" cy="4841955"/>
            <a:chOff x="837545" y="1142932"/>
            <a:chExt cx="10692905" cy="4841955"/>
          </a:xfrm>
        </p:grpSpPr>
        <p:sp>
          <p:nvSpPr>
            <p:cNvPr id="92" name="iṩḻiḍê">
              <a:extLst>
                <a:ext uri="{FF2B5EF4-FFF2-40B4-BE49-F238E27FC236}">
                  <a16:creationId xmlns:a16="http://schemas.microsoft.com/office/drawing/2014/main" id="{6EF589EC-CE20-463F-8FB9-D60CF577669A}"/>
                </a:ext>
              </a:extLst>
            </p:cNvPr>
            <p:cNvSpPr/>
            <p:nvPr/>
          </p:nvSpPr>
          <p:spPr>
            <a:xfrm rot="18900000">
              <a:off x="5492611" y="1530738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148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93" name="ïsľîdé">
              <a:extLst>
                <a:ext uri="{FF2B5EF4-FFF2-40B4-BE49-F238E27FC236}">
                  <a16:creationId xmlns:a16="http://schemas.microsoft.com/office/drawing/2014/main" id="{D9072A50-2598-48C1-AF68-F88E923E570D}"/>
                </a:ext>
              </a:extLst>
            </p:cNvPr>
            <p:cNvSpPr/>
            <p:nvPr/>
          </p:nvSpPr>
          <p:spPr>
            <a:xfrm rot="18900000">
              <a:off x="6820029" y="2855971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148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94" name="îs1ïḋe">
              <a:extLst>
                <a:ext uri="{FF2B5EF4-FFF2-40B4-BE49-F238E27FC236}">
                  <a16:creationId xmlns:a16="http://schemas.microsoft.com/office/drawing/2014/main" id="{919F7E88-A468-4E76-B523-507D689F5D04}"/>
                </a:ext>
              </a:extLst>
            </p:cNvPr>
            <p:cNvSpPr/>
            <p:nvPr/>
          </p:nvSpPr>
          <p:spPr>
            <a:xfrm rot="18900000">
              <a:off x="6346320" y="2375014"/>
              <a:ext cx="923985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defTabSz="457148"/>
              <a:endParaRPr sz="11600">
                <a:solidFill>
                  <a:srgbClr val="77716C"/>
                </a:solidFill>
              </a:endParaRPr>
            </a:p>
          </p:txBody>
        </p:sp>
        <p:sp>
          <p:nvSpPr>
            <p:cNvPr id="95" name="iŝ1îḓé">
              <a:extLst>
                <a:ext uri="{FF2B5EF4-FFF2-40B4-BE49-F238E27FC236}">
                  <a16:creationId xmlns:a16="http://schemas.microsoft.com/office/drawing/2014/main" id="{95856295-B6E8-4C32-9678-076674471046}"/>
                </a:ext>
              </a:extLst>
            </p:cNvPr>
            <p:cNvSpPr/>
            <p:nvPr/>
          </p:nvSpPr>
          <p:spPr>
            <a:xfrm rot="18900000">
              <a:off x="5398431" y="2943435"/>
              <a:ext cx="1309121" cy="1309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148">
                <a:defRPr sz="11600">
                  <a:solidFill>
                    <a:srgbClr val="77716C"/>
                  </a:solidFill>
                </a:defRPr>
              </a:pPr>
              <a:endParaRPr dirty="0"/>
            </a:p>
          </p:txBody>
        </p:sp>
        <p:sp>
          <p:nvSpPr>
            <p:cNvPr id="96" name="îṥḻîde">
              <a:extLst>
                <a:ext uri="{FF2B5EF4-FFF2-40B4-BE49-F238E27FC236}">
                  <a16:creationId xmlns:a16="http://schemas.microsoft.com/office/drawing/2014/main" id="{B5DED55F-A332-4981-BB93-BE1FBD914EB2}"/>
                </a:ext>
              </a:extLst>
            </p:cNvPr>
            <p:cNvSpPr/>
            <p:nvPr/>
          </p:nvSpPr>
          <p:spPr>
            <a:xfrm rot="18900000">
              <a:off x="6725848" y="4268668"/>
              <a:ext cx="1309121" cy="1309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148">
                <a:defRPr sz="11600">
                  <a:solidFill>
                    <a:srgbClr val="77716C"/>
                  </a:solidFill>
                </a:defRPr>
              </a:pPr>
              <a:endParaRPr/>
            </a:p>
          </p:txBody>
        </p:sp>
        <p:sp>
          <p:nvSpPr>
            <p:cNvPr id="97" name="îŝ1îďê">
              <a:extLst>
                <a:ext uri="{FF2B5EF4-FFF2-40B4-BE49-F238E27FC236}">
                  <a16:creationId xmlns:a16="http://schemas.microsoft.com/office/drawing/2014/main" id="{818AEA7C-AAAD-4043-AEC8-05FA69D171B9}"/>
                </a:ext>
              </a:extLst>
            </p:cNvPr>
            <p:cNvSpPr/>
            <p:nvPr/>
          </p:nvSpPr>
          <p:spPr>
            <a:xfrm rot="18900000">
              <a:off x="6252139" y="3787711"/>
              <a:ext cx="923984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148">
                <a:defRPr sz="8400">
                  <a:solidFill>
                    <a:srgbClr val="070707"/>
                  </a:solidFill>
                </a:defRPr>
              </a:pPr>
              <a:endParaRPr/>
            </a:p>
          </p:txBody>
        </p:sp>
        <p:sp>
          <p:nvSpPr>
            <p:cNvPr id="98" name="iśḷíḍé">
              <a:extLst>
                <a:ext uri="{FF2B5EF4-FFF2-40B4-BE49-F238E27FC236}">
                  <a16:creationId xmlns:a16="http://schemas.microsoft.com/office/drawing/2014/main" id="{C068204A-D2B4-42FF-9F02-0B05DF8A41E0}"/>
                </a:ext>
              </a:extLst>
            </p:cNvPr>
            <p:cNvSpPr/>
            <p:nvPr/>
          </p:nvSpPr>
          <p:spPr>
            <a:xfrm rot="18900000">
              <a:off x="3981854" y="3025173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148">
                <a:defRPr sz="11600">
                  <a:solidFill>
                    <a:srgbClr val="77716C"/>
                  </a:solidFill>
                </a:defRPr>
              </a:pPr>
              <a:endParaRPr dirty="0"/>
            </a:p>
          </p:txBody>
        </p:sp>
        <p:sp>
          <p:nvSpPr>
            <p:cNvPr id="99" name="îṧľïďe">
              <a:extLst>
                <a:ext uri="{FF2B5EF4-FFF2-40B4-BE49-F238E27FC236}">
                  <a16:creationId xmlns:a16="http://schemas.microsoft.com/office/drawing/2014/main" id="{45E176F9-DC9B-4284-80F8-EF34CD22B51D}"/>
                </a:ext>
              </a:extLst>
            </p:cNvPr>
            <p:cNvSpPr/>
            <p:nvPr/>
          </p:nvSpPr>
          <p:spPr>
            <a:xfrm rot="18900000">
              <a:off x="5309272" y="4350407"/>
              <a:ext cx="1309121" cy="130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148">
                <a:defRPr sz="11600">
                  <a:solidFill>
                    <a:srgbClr val="77716C"/>
                  </a:solidFill>
                </a:defRPr>
              </a:pPr>
              <a:endParaRPr/>
            </a:p>
          </p:txBody>
        </p:sp>
        <p:sp>
          <p:nvSpPr>
            <p:cNvPr id="100" name="iśļîďê">
              <a:extLst>
                <a:ext uri="{FF2B5EF4-FFF2-40B4-BE49-F238E27FC236}">
                  <a16:creationId xmlns:a16="http://schemas.microsoft.com/office/drawing/2014/main" id="{C8AF05FF-2103-4072-A115-8F3A84781588}"/>
                </a:ext>
              </a:extLst>
            </p:cNvPr>
            <p:cNvSpPr/>
            <p:nvPr/>
          </p:nvSpPr>
          <p:spPr>
            <a:xfrm rot="18900000">
              <a:off x="4835563" y="3869450"/>
              <a:ext cx="923984" cy="94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60" y="2851"/>
                    <a:pt x="4637" y="6730"/>
                    <a:pt x="4660" y="10784"/>
                  </a:cubicBezTo>
                  <a:cubicBezTo>
                    <a:pt x="4684" y="14829"/>
                    <a:pt x="3060" y="18718"/>
                    <a:pt x="144" y="21600"/>
                  </a:cubicBezTo>
                  <a:lnTo>
                    <a:pt x="21358" y="21288"/>
                  </a:lnTo>
                  <a:cubicBezTo>
                    <a:pt x="18644" y="18590"/>
                    <a:pt x="17078" y="14994"/>
                    <a:pt x="16974" y="11219"/>
                  </a:cubicBezTo>
                  <a:cubicBezTo>
                    <a:pt x="16858" y="7040"/>
                    <a:pt x="18534" y="3002"/>
                    <a:pt x="21600" y="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121919" tIns="121919" rIns="121919" bIns="121919" anchor="ctr"/>
            <a:lstStyle/>
            <a:p>
              <a:pPr lvl="0" algn="l" defTabSz="457148">
                <a:defRPr sz="8400">
                  <a:solidFill>
                    <a:srgbClr val="070707"/>
                  </a:solidFill>
                </a:defRPr>
              </a:pPr>
              <a:endParaRPr/>
            </a:p>
          </p:txBody>
        </p:sp>
        <p:sp>
          <p:nvSpPr>
            <p:cNvPr id="105" name="íŝļïḍê">
              <a:extLst>
                <a:ext uri="{FF2B5EF4-FFF2-40B4-BE49-F238E27FC236}">
                  <a16:creationId xmlns:a16="http://schemas.microsoft.com/office/drawing/2014/main" id="{BCBD4FD5-5444-4CC9-9FAE-542DDCCA0B9C}"/>
                </a:ext>
              </a:extLst>
            </p:cNvPr>
            <p:cNvSpPr txBox="1"/>
            <p:nvPr/>
          </p:nvSpPr>
          <p:spPr bwMode="auto">
            <a:xfrm>
              <a:off x="5422991" y="3382074"/>
              <a:ext cx="126000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16</a:t>
              </a:r>
            </a:p>
          </p:txBody>
        </p:sp>
        <p:sp>
          <p:nvSpPr>
            <p:cNvPr id="106" name="îSḷíḓè">
              <a:extLst>
                <a:ext uri="{FF2B5EF4-FFF2-40B4-BE49-F238E27FC236}">
                  <a16:creationId xmlns:a16="http://schemas.microsoft.com/office/drawing/2014/main" id="{2B5553C0-3C55-4679-85A7-E21273589420}"/>
                </a:ext>
              </a:extLst>
            </p:cNvPr>
            <p:cNvSpPr txBox="1"/>
            <p:nvPr/>
          </p:nvSpPr>
          <p:spPr bwMode="auto">
            <a:xfrm>
              <a:off x="6750408" y="4723001"/>
              <a:ext cx="126000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milestones</a:t>
              </a:r>
            </a:p>
          </p:txBody>
        </p:sp>
        <p:sp>
          <p:nvSpPr>
            <p:cNvPr id="107" name="işḷïḍe">
              <a:extLst>
                <a:ext uri="{FF2B5EF4-FFF2-40B4-BE49-F238E27FC236}">
                  <a16:creationId xmlns:a16="http://schemas.microsoft.com/office/drawing/2014/main" id="{66243175-47D2-4E19-AF7F-2ADB1A48BD91}"/>
                </a:ext>
              </a:extLst>
            </p:cNvPr>
            <p:cNvSpPr/>
            <p:nvPr/>
          </p:nvSpPr>
          <p:spPr bwMode="auto">
            <a:xfrm>
              <a:off x="839744" y="2449394"/>
              <a:ext cx="3074073" cy="1230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7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Officially approved</a:t>
              </a:r>
            </a:p>
            <a:p>
              <a:pPr marL="171450" indent="-171450">
                <a:lnSpc>
                  <a:spcPct val="17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Reliability analysis completed</a:t>
              </a:r>
            </a:p>
            <a:p>
              <a:pPr marL="171450" indent="-171450">
                <a:lnSpc>
                  <a:spcPct val="17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Market survey completed</a:t>
              </a:r>
            </a:p>
            <a:p>
              <a:pPr marL="171450" indent="-171450">
                <a:lnSpc>
                  <a:spcPct val="17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Cost estimates, budget allocations</a:t>
              </a:r>
            </a:p>
          </p:txBody>
        </p:sp>
        <p:sp>
          <p:nvSpPr>
            <p:cNvPr id="108" name="î$ḻïḍê">
              <a:extLst>
                <a:ext uri="{FF2B5EF4-FFF2-40B4-BE49-F238E27FC236}">
                  <a16:creationId xmlns:a16="http://schemas.microsoft.com/office/drawing/2014/main" id="{9ADC546D-CE83-45B5-BF21-012A2CC6A016}"/>
                </a:ext>
              </a:extLst>
            </p:cNvPr>
            <p:cNvSpPr txBox="1"/>
            <p:nvPr/>
          </p:nvSpPr>
          <p:spPr bwMode="auto">
            <a:xfrm>
              <a:off x="837545" y="2108539"/>
              <a:ext cx="307407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Project preparation</a:t>
              </a:r>
              <a:endParaRPr lang="en-US" altLang="zh-CN" sz="1800" b="1" dirty="0"/>
            </a:p>
          </p:txBody>
        </p:sp>
        <p:sp>
          <p:nvSpPr>
            <p:cNvPr id="109" name="ïşļîḋê">
              <a:extLst>
                <a:ext uri="{FF2B5EF4-FFF2-40B4-BE49-F238E27FC236}">
                  <a16:creationId xmlns:a16="http://schemas.microsoft.com/office/drawing/2014/main" id="{082E9BA4-3342-4B26-B06F-70C98F0E187B}"/>
                </a:ext>
              </a:extLst>
            </p:cNvPr>
            <p:cNvSpPr/>
            <p:nvPr/>
          </p:nvSpPr>
          <p:spPr bwMode="auto">
            <a:xfrm>
              <a:off x="1271565" y="4723001"/>
              <a:ext cx="4548383" cy="126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Establish a design team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Completion of Concept selection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Completion of pneumatic design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Completion of overall design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Completion of simulation experiment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Safety verification</a:t>
              </a:r>
            </a:p>
          </p:txBody>
        </p:sp>
        <p:sp>
          <p:nvSpPr>
            <p:cNvPr id="110" name="îṡľîḓê">
              <a:extLst>
                <a:ext uri="{FF2B5EF4-FFF2-40B4-BE49-F238E27FC236}">
                  <a16:creationId xmlns:a16="http://schemas.microsoft.com/office/drawing/2014/main" id="{BBFA1B35-BF5F-4356-85C5-A96B02E3AAC9}"/>
                </a:ext>
              </a:extLst>
            </p:cNvPr>
            <p:cNvSpPr txBox="1"/>
            <p:nvPr/>
          </p:nvSpPr>
          <p:spPr bwMode="auto">
            <a:xfrm>
              <a:off x="1271565" y="4336088"/>
              <a:ext cx="454838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Blue print design</a:t>
              </a:r>
              <a:endParaRPr lang="en-US" altLang="zh-CN" sz="1800" b="1" dirty="0"/>
            </a:p>
          </p:txBody>
        </p:sp>
        <p:sp>
          <p:nvSpPr>
            <p:cNvPr id="111" name="íş1íḑê">
              <a:extLst>
                <a:ext uri="{FF2B5EF4-FFF2-40B4-BE49-F238E27FC236}">
                  <a16:creationId xmlns:a16="http://schemas.microsoft.com/office/drawing/2014/main" id="{FAEF5557-26C5-487F-A6D2-0C2A2BB36D74}"/>
                </a:ext>
              </a:extLst>
            </p:cNvPr>
            <p:cNvSpPr/>
            <p:nvPr/>
          </p:nvSpPr>
          <p:spPr bwMode="auto">
            <a:xfrm>
              <a:off x="6889521" y="1534490"/>
              <a:ext cx="4640929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Production Bidding, Select Manufactures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Assembly completed, prototype offline</a:t>
              </a:r>
            </a:p>
          </p:txBody>
        </p:sp>
        <p:sp>
          <p:nvSpPr>
            <p:cNvPr id="112" name="îsľïdê">
              <a:extLst>
                <a:ext uri="{FF2B5EF4-FFF2-40B4-BE49-F238E27FC236}">
                  <a16:creationId xmlns:a16="http://schemas.microsoft.com/office/drawing/2014/main" id="{88807557-09DC-46C1-9D34-73AFA131FF1C}"/>
                </a:ext>
              </a:extLst>
            </p:cNvPr>
            <p:cNvSpPr txBox="1"/>
            <p:nvPr/>
          </p:nvSpPr>
          <p:spPr bwMode="auto">
            <a:xfrm>
              <a:off x="6889521" y="1142932"/>
              <a:ext cx="4640929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Manufacturing</a:t>
              </a:r>
              <a:endParaRPr lang="en-US" altLang="zh-CN" sz="1800" b="1" dirty="0"/>
            </a:p>
          </p:txBody>
        </p:sp>
        <p:sp>
          <p:nvSpPr>
            <p:cNvPr id="113" name="iṩľiḓê">
              <a:extLst>
                <a:ext uri="{FF2B5EF4-FFF2-40B4-BE49-F238E27FC236}">
                  <a16:creationId xmlns:a16="http://schemas.microsoft.com/office/drawing/2014/main" id="{6F30B71A-5B53-46BD-ABDD-8E6508033F9B}"/>
                </a:ext>
              </a:extLst>
            </p:cNvPr>
            <p:cNvSpPr/>
            <p:nvPr/>
          </p:nvSpPr>
          <p:spPr bwMode="auto">
            <a:xfrm>
              <a:off x="8211917" y="3382074"/>
              <a:ext cx="3306983" cy="114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First trial flight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Obtain Airworthiness Permit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Customer Delivery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Market Expansion</a:t>
              </a:r>
            </a:p>
          </p:txBody>
        </p:sp>
        <p:sp>
          <p:nvSpPr>
            <p:cNvPr id="114" name="iṩlïdè">
              <a:extLst>
                <a:ext uri="{FF2B5EF4-FFF2-40B4-BE49-F238E27FC236}">
                  <a16:creationId xmlns:a16="http://schemas.microsoft.com/office/drawing/2014/main" id="{76AE9615-9BD6-4A30-AB4F-241847B21684}"/>
                </a:ext>
              </a:extLst>
            </p:cNvPr>
            <p:cNvSpPr txBox="1"/>
            <p:nvPr/>
          </p:nvSpPr>
          <p:spPr bwMode="auto">
            <a:xfrm>
              <a:off x="8211917" y="2990516"/>
              <a:ext cx="330698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Acceptance of delivery</a:t>
              </a:r>
              <a:endParaRPr lang="en-US" altLang="zh-CN" sz="1800" b="1" dirty="0"/>
            </a:p>
          </p:txBody>
        </p:sp>
      </p:grpSp>
      <p:sp>
        <p:nvSpPr>
          <p:cNvPr id="29" name="hourglass-countdown_70972">
            <a:extLst>
              <a:ext uri="{FF2B5EF4-FFF2-40B4-BE49-F238E27FC236}">
                <a16:creationId xmlns:a16="http://schemas.microsoft.com/office/drawing/2014/main" id="{8967A351-F845-4525-A4E3-BE80A761FFBD}"/>
              </a:ext>
            </a:extLst>
          </p:cNvPr>
          <p:cNvSpPr>
            <a:spLocks noChangeAspect="1"/>
          </p:cNvSpPr>
          <p:nvPr/>
        </p:nvSpPr>
        <p:spPr bwMode="auto">
          <a:xfrm>
            <a:off x="4436193" y="3459767"/>
            <a:ext cx="419422" cy="418787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278945 h 440259"/>
              <a:gd name="T41" fmla="*/ 278945 h 440259"/>
              <a:gd name="T42" fmla="*/ 278945 h 440259"/>
              <a:gd name="T43" fmla="*/ 278945 h 440259"/>
              <a:gd name="T44" fmla="*/ 278945 h 440259"/>
              <a:gd name="T45" fmla="*/ 278945 h 440259"/>
              <a:gd name="T46" fmla="*/ 278945 h 440259"/>
              <a:gd name="T47" fmla="*/ 278945 h 440259"/>
              <a:gd name="T48" fmla="*/ 88862 h 440259"/>
              <a:gd name="T49" fmla="*/ 88862 h 440259"/>
              <a:gd name="T50" fmla="*/ 278945 h 440259"/>
              <a:gd name="T51" fmla="*/ 278945 h 440259"/>
              <a:gd name="T52" fmla="*/ 278945 h 440259"/>
              <a:gd name="T53" fmla="*/ 278945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88862 h 440259"/>
              <a:gd name="T59" fmla="*/ 88862 h 440259"/>
              <a:gd name="T60" fmla="*/ 278945 h 440259"/>
              <a:gd name="T61" fmla="*/ 278945 h 440259"/>
              <a:gd name="T62" fmla="*/ 278945 h 440259"/>
              <a:gd name="T63" fmla="*/ 278945 h 440259"/>
              <a:gd name="T64" fmla="*/ 278945 h 440259"/>
              <a:gd name="T65" fmla="*/ 278945 h 440259"/>
              <a:gd name="T66" fmla="*/ 278945 h 440259"/>
              <a:gd name="T67" fmla="*/ 278945 h 440259"/>
              <a:gd name="T68" fmla="*/ 278945 h 440259"/>
              <a:gd name="T69" fmla="*/ 278945 h 440259"/>
              <a:gd name="T70" fmla="*/ 278945 h 440259"/>
              <a:gd name="T71" fmla="*/ 278945 h 440259"/>
              <a:gd name="T72" fmla="*/ 278945 h 440259"/>
              <a:gd name="T73" fmla="*/ 278945 h 440259"/>
              <a:gd name="T74" fmla="*/ 278945 h 440259"/>
              <a:gd name="T75" fmla="*/ 278945 h 440259"/>
              <a:gd name="T76" fmla="*/ 278945 h 440259"/>
              <a:gd name="T77" fmla="*/ 278945 h 440259"/>
              <a:gd name="T78" fmla="*/ 278945 h 440259"/>
              <a:gd name="T79" fmla="*/ 278945 h 440259"/>
              <a:gd name="T80" fmla="*/ 278945 h 440259"/>
              <a:gd name="T81" fmla="*/ 278945 h 440259"/>
              <a:gd name="T82" fmla="*/ 278945 h 440259"/>
              <a:gd name="T83" fmla="*/ 278945 h 440259"/>
              <a:gd name="T84" fmla="*/ 278945 h 440259"/>
              <a:gd name="T85" fmla="*/ 278945 h 440259"/>
              <a:gd name="T86" fmla="*/ 278945 h 440259"/>
              <a:gd name="T87" fmla="*/ 278945 h 440259"/>
              <a:gd name="T88" fmla="*/ 88862 h 440259"/>
              <a:gd name="T89" fmla="*/ 88862 h 440259"/>
              <a:gd name="T90" fmla="*/ 278945 h 440259"/>
              <a:gd name="T91" fmla="*/ 278945 h 440259"/>
              <a:gd name="T92" fmla="*/ 278945 h 440259"/>
              <a:gd name="T93" fmla="*/ 278945 h 440259"/>
              <a:gd name="T94" fmla="*/ 278945 h 440259"/>
              <a:gd name="T95" fmla="*/ 278945 h 440259"/>
              <a:gd name="T96" fmla="*/ 278945 h 440259"/>
              <a:gd name="T97" fmla="*/ 278945 h 440259"/>
              <a:gd name="T98" fmla="*/ 88862 h 440259"/>
              <a:gd name="T99" fmla="*/ 88862 h 440259"/>
              <a:gd name="T100" fmla="*/ 278945 h 440259"/>
              <a:gd name="T101" fmla="*/ 278945 h 440259"/>
              <a:gd name="T102" fmla="*/ 278945 h 440259"/>
              <a:gd name="T103" fmla="*/ 278945 h 440259"/>
              <a:gd name="T104" fmla="*/ 278945 h 440259"/>
              <a:gd name="T105" fmla="*/ 278945 h 440259"/>
              <a:gd name="T106" fmla="*/ 278945 h 440259"/>
              <a:gd name="T107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333" h="3333">
                <a:moveTo>
                  <a:pt x="67" y="0"/>
                </a:moveTo>
                <a:cubicBezTo>
                  <a:pt x="30" y="0"/>
                  <a:pt x="0" y="30"/>
                  <a:pt x="0" y="67"/>
                </a:cubicBezTo>
                <a:lnTo>
                  <a:pt x="0" y="333"/>
                </a:lnTo>
                <a:cubicBezTo>
                  <a:pt x="0" y="370"/>
                  <a:pt x="30" y="400"/>
                  <a:pt x="67" y="400"/>
                </a:cubicBezTo>
                <a:lnTo>
                  <a:pt x="267" y="400"/>
                </a:lnTo>
                <a:cubicBezTo>
                  <a:pt x="283" y="970"/>
                  <a:pt x="643" y="1466"/>
                  <a:pt x="1164" y="1667"/>
                </a:cubicBezTo>
                <a:cubicBezTo>
                  <a:pt x="643" y="1867"/>
                  <a:pt x="283" y="2364"/>
                  <a:pt x="267" y="2933"/>
                </a:cubicBezTo>
                <a:lnTo>
                  <a:pt x="67" y="2933"/>
                </a:lnTo>
                <a:cubicBezTo>
                  <a:pt x="30" y="2933"/>
                  <a:pt x="0" y="2963"/>
                  <a:pt x="0" y="3000"/>
                </a:cubicBezTo>
                <a:lnTo>
                  <a:pt x="0" y="3267"/>
                </a:lnTo>
                <a:cubicBezTo>
                  <a:pt x="0" y="3303"/>
                  <a:pt x="30" y="3333"/>
                  <a:pt x="67" y="3333"/>
                </a:cubicBezTo>
                <a:lnTo>
                  <a:pt x="3267" y="3333"/>
                </a:lnTo>
                <a:cubicBezTo>
                  <a:pt x="3303" y="3333"/>
                  <a:pt x="3333" y="3303"/>
                  <a:pt x="3333" y="3267"/>
                </a:cubicBezTo>
                <a:lnTo>
                  <a:pt x="3333" y="3000"/>
                </a:lnTo>
                <a:cubicBezTo>
                  <a:pt x="3333" y="2963"/>
                  <a:pt x="3303" y="2933"/>
                  <a:pt x="3267" y="2933"/>
                </a:cubicBezTo>
                <a:lnTo>
                  <a:pt x="3067" y="2933"/>
                </a:lnTo>
                <a:cubicBezTo>
                  <a:pt x="3051" y="2364"/>
                  <a:pt x="2691" y="1867"/>
                  <a:pt x="2170" y="1667"/>
                </a:cubicBezTo>
                <a:cubicBezTo>
                  <a:pt x="2691" y="1466"/>
                  <a:pt x="3051" y="970"/>
                  <a:pt x="3067" y="400"/>
                </a:cubicBezTo>
                <a:lnTo>
                  <a:pt x="3267" y="400"/>
                </a:lnTo>
                <a:cubicBezTo>
                  <a:pt x="3303" y="400"/>
                  <a:pt x="3333" y="370"/>
                  <a:pt x="3333" y="333"/>
                </a:cubicBezTo>
                <a:lnTo>
                  <a:pt x="3333" y="67"/>
                </a:lnTo>
                <a:cubicBezTo>
                  <a:pt x="3333" y="30"/>
                  <a:pt x="3303" y="0"/>
                  <a:pt x="3267" y="0"/>
                </a:cubicBezTo>
                <a:lnTo>
                  <a:pt x="67" y="0"/>
                </a:lnTo>
                <a:lnTo>
                  <a:pt x="67" y="0"/>
                </a:lnTo>
                <a:close/>
                <a:moveTo>
                  <a:pt x="133" y="133"/>
                </a:moveTo>
                <a:lnTo>
                  <a:pt x="3200" y="133"/>
                </a:lnTo>
                <a:lnTo>
                  <a:pt x="3200" y="267"/>
                </a:lnTo>
                <a:lnTo>
                  <a:pt x="133" y="267"/>
                </a:lnTo>
                <a:lnTo>
                  <a:pt x="133" y="133"/>
                </a:lnTo>
                <a:close/>
                <a:moveTo>
                  <a:pt x="401" y="400"/>
                </a:moveTo>
                <a:lnTo>
                  <a:pt x="2933" y="400"/>
                </a:lnTo>
                <a:cubicBezTo>
                  <a:pt x="2915" y="983"/>
                  <a:pt x="2501" y="1480"/>
                  <a:pt x="1927" y="1600"/>
                </a:cubicBezTo>
                <a:cubicBezTo>
                  <a:pt x="1890" y="1604"/>
                  <a:pt x="1863" y="1636"/>
                  <a:pt x="1867" y="1673"/>
                </a:cubicBezTo>
                <a:cubicBezTo>
                  <a:pt x="1870" y="1703"/>
                  <a:pt x="1892" y="1727"/>
                  <a:pt x="1921" y="1732"/>
                </a:cubicBezTo>
                <a:cubicBezTo>
                  <a:pt x="2498" y="1850"/>
                  <a:pt x="2915" y="2348"/>
                  <a:pt x="2933" y="2933"/>
                </a:cubicBezTo>
                <a:lnTo>
                  <a:pt x="2461" y="2933"/>
                </a:lnTo>
                <a:cubicBezTo>
                  <a:pt x="2431" y="2683"/>
                  <a:pt x="2285" y="2461"/>
                  <a:pt x="2067" y="2334"/>
                </a:cubicBezTo>
                <a:cubicBezTo>
                  <a:pt x="1819" y="2191"/>
                  <a:pt x="1514" y="2191"/>
                  <a:pt x="1267" y="2334"/>
                </a:cubicBezTo>
                <a:cubicBezTo>
                  <a:pt x="1048" y="2461"/>
                  <a:pt x="902" y="2683"/>
                  <a:pt x="873" y="2933"/>
                </a:cubicBezTo>
                <a:lnTo>
                  <a:pt x="401" y="2933"/>
                </a:lnTo>
                <a:cubicBezTo>
                  <a:pt x="419" y="2348"/>
                  <a:pt x="836" y="1850"/>
                  <a:pt x="1413" y="1732"/>
                </a:cubicBezTo>
                <a:cubicBezTo>
                  <a:pt x="1450" y="1725"/>
                  <a:pt x="1473" y="1691"/>
                  <a:pt x="1467" y="1654"/>
                </a:cubicBezTo>
                <a:cubicBezTo>
                  <a:pt x="1461" y="1625"/>
                  <a:pt x="1437" y="1603"/>
                  <a:pt x="1408" y="1600"/>
                </a:cubicBezTo>
                <a:cubicBezTo>
                  <a:pt x="833" y="1480"/>
                  <a:pt x="419" y="983"/>
                  <a:pt x="401" y="400"/>
                </a:cubicBezTo>
                <a:close/>
                <a:moveTo>
                  <a:pt x="1240" y="867"/>
                </a:moveTo>
                <a:cubicBezTo>
                  <a:pt x="1240" y="1019"/>
                  <a:pt x="1321" y="1160"/>
                  <a:pt x="1453" y="1236"/>
                </a:cubicBezTo>
                <a:cubicBezTo>
                  <a:pt x="1585" y="1313"/>
                  <a:pt x="1748" y="1313"/>
                  <a:pt x="1880" y="1236"/>
                </a:cubicBezTo>
                <a:cubicBezTo>
                  <a:pt x="2012" y="1160"/>
                  <a:pt x="2093" y="1019"/>
                  <a:pt x="2093" y="867"/>
                </a:cubicBezTo>
                <a:lnTo>
                  <a:pt x="1240" y="867"/>
                </a:lnTo>
                <a:close/>
                <a:moveTo>
                  <a:pt x="133" y="3067"/>
                </a:moveTo>
                <a:lnTo>
                  <a:pt x="3200" y="3067"/>
                </a:lnTo>
                <a:lnTo>
                  <a:pt x="3200" y="3200"/>
                </a:lnTo>
                <a:lnTo>
                  <a:pt x="133" y="3200"/>
                </a:lnTo>
                <a:lnTo>
                  <a:pt x="133" y="30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0" name="îśľïḑê">
            <a:extLst>
              <a:ext uri="{FF2B5EF4-FFF2-40B4-BE49-F238E27FC236}">
                <a16:creationId xmlns:a16="http://schemas.microsoft.com/office/drawing/2014/main" id="{CD2C20FA-3BD3-4AAE-88F5-DA378340B6FE}"/>
              </a:ext>
            </a:extLst>
          </p:cNvPr>
          <p:cNvSpPr/>
          <p:nvPr/>
        </p:nvSpPr>
        <p:spPr bwMode="auto">
          <a:xfrm>
            <a:off x="5970383" y="1964328"/>
            <a:ext cx="412266" cy="411596"/>
          </a:xfrm>
          <a:custGeom>
            <a:avLst/>
            <a:gdLst>
              <a:gd name="connsiteX0" fmla="*/ 40687 w 608133"/>
              <a:gd name="connsiteY0" fmla="*/ 565246 h 607145"/>
              <a:gd name="connsiteX1" fmla="*/ 40687 w 608133"/>
              <a:gd name="connsiteY1" fmla="*/ 587474 h 607145"/>
              <a:gd name="connsiteX2" fmla="*/ 149250 w 608133"/>
              <a:gd name="connsiteY2" fmla="*/ 587474 h 607145"/>
              <a:gd name="connsiteX3" fmla="*/ 132995 w 608133"/>
              <a:gd name="connsiteY3" fmla="*/ 565246 h 607145"/>
              <a:gd name="connsiteX4" fmla="*/ 535225 w 608133"/>
              <a:gd name="connsiteY4" fmla="*/ 523299 h 607145"/>
              <a:gd name="connsiteX5" fmla="*/ 524097 w 608133"/>
              <a:gd name="connsiteY5" fmla="*/ 534414 h 607145"/>
              <a:gd name="connsiteX6" fmla="*/ 535225 w 608133"/>
              <a:gd name="connsiteY6" fmla="*/ 545628 h 607145"/>
              <a:gd name="connsiteX7" fmla="*/ 546452 w 608133"/>
              <a:gd name="connsiteY7" fmla="*/ 534414 h 607145"/>
              <a:gd name="connsiteX8" fmla="*/ 535225 w 608133"/>
              <a:gd name="connsiteY8" fmla="*/ 523299 h 607145"/>
              <a:gd name="connsiteX9" fmla="*/ 451195 w 608133"/>
              <a:gd name="connsiteY9" fmla="*/ 523299 h 607145"/>
              <a:gd name="connsiteX10" fmla="*/ 440062 w 608133"/>
              <a:gd name="connsiteY10" fmla="*/ 534414 h 607145"/>
              <a:gd name="connsiteX11" fmla="*/ 451195 w 608133"/>
              <a:gd name="connsiteY11" fmla="*/ 545628 h 607145"/>
              <a:gd name="connsiteX12" fmla="*/ 462328 w 608133"/>
              <a:gd name="connsiteY12" fmla="*/ 534414 h 607145"/>
              <a:gd name="connsiteX13" fmla="*/ 451195 w 608133"/>
              <a:gd name="connsiteY13" fmla="*/ 523299 h 607145"/>
              <a:gd name="connsiteX14" fmla="*/ 367166 w 608133"/>
              <a:gd name="connsiteY14" fmla="*/ 523299 h 607145"/>
              <a:gd name="connsiteX15" fmla="*/ 355939 w 608133"/>
              <a:gd name="connsiteY15" fmla="*/ 534414 h 607145"/>
              <a:gd name="connsiteX16" fmla="*/ 367166 w 608133"/>
              <a:gd name="connsiteY16" fmla="*/ 545628 h 607145"/>
              <a:gd name="connsiteX17" fmla="*/ 378294 w 608133"/>
              <a:gd name="connsiteY17" fmla="*/ 534414 h 607145"/>
              <a:gd name="connsiteX18" fmla="*/ 367166 w 608133"/>
              <a:gd name="connsiteY18" fmla="*/ 523299 h 607145"/>
              <a:gd name="connsiteX19" fmla="*/ 283024 w 608133"/>
              <a:gd name="connsiteY19" fmla="*/ 523299 h 607145"/>
              <a:gd name="connsiteX20" fmla="*/ 271896 w 608133"/>
              <a:gd name="connsiteY20" fmla="*/ 534414 h 607145"/>
              <a:gd name="connsiteX21" fmla="*/ 283024 w 608133"/>
              <a:gd name="connsiteY21" fmla="*/ 545628 h 607145"/>
              <a:gd name="connsiteX22" fmla="*/ 294251 w 608133"/>
              <a:gd name="connsiteY22" fmla="*/ 534414 h 607145"/>
              <a:gd name="connsiteX23" fmla="*/ 283024 w 608133"/>
              <a:gd name="connsiteY23" fmla="*/ 523299 h 607145"/>
              <a:gd name="connsiteX24" fmla="*/ 198994 w 608133"/>
              <a:gd name="connsiteY24" fmla="*/ 523299 h 607145"/>
              <a:gd name="connsiteX25" fmla="*/ 187861 w 608133"/>
              <a:gd name="connsiteY25" fmla="*/ 534414 h 607145"/>
              <a:gd name="connsiteX26" fmla="*/ 198994 w 608133"/>
              <a:gd name="connsiteY26" fmla="*/ 545628 h 607145"/>
              <a:gd name="connsiteX27" fmla="*/ 210127 w 608133"/>
              <a:gd name="connsiteY27" fmla="*/ 534414 h 607145"/>
              <a:gd name="connsiteX28" fmla="*/ 198994 w 608133"/>
              <a:gd name="connsiteY28" fmla="*/ 523299 h 607145"/>
              <a:gd name="connsiteX29" fmla="*/ 535225 w 608133"/>
              <a:gd name="connsiteY29" fmla="*/ 503626 h 607145"/>
              <a:gd name="connsiteX30" fmla="*/ 566147 w 608133"/>
              <a:gd name="connsiteY30" fmla="*/ 534414 h 607145"/>
              <a:gd name="connsiteX31" fmla="*/ 535225 w 608133"/>
              <a:gd name="connsiteY31" fmla="*/ 565300 h 607145"/>
              <a:gd name="connsiteX32" fmla="*/ 504402 w 608133"/>
              <a:gd name="connsiteY32" fmla="*/ 534414 h 607145"/>
              <a:gd name="connsiteX33" fmla="*/ 535225 w 608133"/>
              <a:gd name="connsiteY33" fmla="*/ 503626 h 607145"/>
              <a:gd name="connsiteX34" fmla="*/ 451195 w 608133"/>
              <a:gd name="connsiteY34" fmla="*/ 503626 h 607145"/>
              <a:gd name="connsiteX35" fmla="*/ 482032 w 608133"/>
              <a:gd name="connsiteY35" fmla="*/ 534414 h 607145"/>
              <a:gd name="connsiteX36" fmla="*/ 451195 w 608133"/>
              <a:gd name="connsiteY36" fmla="*/ 565300 h 607145"/>
              <a:gd name="connsiteX37" fmla="*/ 420358 w 608133"/>
              <a:gd name="connsiteY37" fmla="*/ 534414 h 607145"/>
              <a:gd name="connsiteX38" fmla="*/ 451195 w 608133"/>
              <a:gd name="connsiteY38" fmla="*/ 503626 h 607145"/>
              <a:gd name="connsiteX39" fmla="*/ 367166 w 608133"/>
              <a:gd name="connsiteY39" fmla="*/ 503626 h 607145"/>
              <a:gd name="connsiteX40" fmla="*/ 397989 w 608133"/>
              <a:gd name="connsiteY40" fmla="*/ 534414 h 607145"/>
              <a:gd name="connsiteX41" fmla="*/ 367166 w 608133"/>
              <a:gd name="connsiteY41" fmla="*/ 565300 h 607145"/>
              <a:gd name="connsiteX42" fmla="*/ 336244 w 608133"/>
              <a:gd name="connsiteY42" fmla="*/ 534414 h 607145"/>
              <a:gd name="connsiteX43" fmla="*/ 367166 w 608133"/>
              <a:gd name="connsiteY43" fmla="*/ 503626 h 607145"/>
              <a:gd name="connsiteX44" fmla="*/ 283024 w 608133"/>
              <a:gd name="connsiteY44" fmla="*/ 503626 h 607145"/>
              <a:gd name="connsiteX45" fmla="*/ 313946 w 608133"/>
              <a:gd name="connsiteY45" fmla="*/ 534414 h 607145"/>
              <a:gd name="connsiteX46" fmla="*/ 283024 w 608133"/>
              <a:gd name="connsiteY46" fmla="*/ 565300 h 607145"/>
              <a:gd name="connsiteX47" fmla="*/ 252201 w 608133"/>
              <a:gd name="connsiteY47" fmla="*/ 534414 h 607145"/>
              <a:gd name="connsiteX48" fmla="*/ 283024 w 608133"/>
              <a:gd name="connsiteY48" fmla="*/ 503626 h 607145"/>
              <a:gd name="connsiteX49" fmla="*/ 198994 w 608133"/>
              <a:gd name="connsiteY49" fmla="*/ 503626 h 607145"/>
              <a:gd name="connsiteX50" fmla="*/ 229831 w 608133"/>
              <a:gd name="connsiteY50" fmla="*/ 534414 h 607145"/>
              <a:gd name="connsiteX51" fmla="*/ 198994 w 608133"/>
              <a:gd name="connsiteY51" fmla="*/ 565300 h 607145"/>
              <a:gd name="connsiteX52" fmla="*/ 168157 w 608133"/>
              <a:gd name="connsiteY52" fmla="*/ 534414 h 607145"/>
              <a:gd name="connsiteX53" fmla="*/ 198994 w 608133"/>
              <a:gd name="connsiteY53" fmla="*/ 503626 h 607145"/>
              <a:gd name="connsiteX54" fmla="*/ 199000 w 608133"/>
              <a:gd name="connsiteY54" fmla="*/ 481250 h 607145"/>
              <a:gd name="connsiteX55" fmla="*/ 145802 w 608133"/>
              <a:gd name="connsiteY55" fmla="*/ 534363 h 607145"/>
              <a:gd name="connsiteX56" fmla="*/ 199000 w 608133"/>
              <a:gd name="connsiteY56" fmla="*/ 587474 h 607145"/>
              <a:gd name="connsiteX57" fmla="*/ 535232 w 608133"/>
              <a:gd name="connsiteY57" fmla="*/ 587474 h 607145"/>
              <a:gd name="connsiteX58" fmla="*/ 588430 w 608133"/>
              <a:gd name="connsiteY58" fmla="*/ 534363 h 607145"/>
              <a:gd name="connsiteX59" fmla="*/ 535232 w 608133"/>
              <a:gd name="connsiteY59" fmla="*/ 481250 h 607145"/>
              <a:gd name="connsiteX60" fmla="*/ 82753 w 608133"/>
              <a:gd name="connsiteY60" fmla="*/ 481250 h 607145"/>
              <a:gd name="connsiteX61" fmla="*/ 82753 w 608133"/>
              <a:gd name="connsiteY61" fmla="*/ 545575 h 607145"/>
              <a:gd name="connsiteX62" fmla="*/ 126986 w 608133"/>
              <a:gd name="connsiteY62" fmla="*/ 545575 h 607145"/>
              <a:gd name="connsiteX63" fmla="*/ 126099 w 608133"/>
              <a:gd name="connsiteY63" fmla="*/ 534363 h 607145"/>
              <a:gd name="connsiteX64" fmla="*/ 149250 w 608133"/>
              <a:gd name="connsiteY64" fmla="*/ 481250 h 607145"/>
              <a:gd name="connsiteX65" fmla="*/ 83442 w 608133"/>
              <a:gd name="connsiteY65" fmla="*/ 481250 h 607145"/>
              <a:gd name="connsiteX66" fmla="*/ 83344 w 608133"/>
              <a:gd name="connsiteY66" fmla="*/ 481250 h 607145"/>
              <a:gd name="connsiteX67" fmla="*/ 106593 w 608133"/>
              <a:gd name="connsiteY67" fmla="*/ 427057 h 607145"/>
              <a:gd name="connsiteX68" fmla="*/ 98712 w 608133"/>
              <a:gd name="connsiteY68" fmla="*/ 431778 h 607145"/>
              <a:gd name="connsiteX69" fmla="*/ 93294 w 608133"/>
              <a:gd name="connsiteY69" fmla="*/ 441318 h 607145"/>
              <a:gd name="connsiteX70" fmla="*/ 93294 w 608133"/>
              <a:gd name="connsiteY70" fmla="*/ 461579 h 607145"/>
              <a:gd name="connsiteX71" fmla="*/ 178608 w 608133"/>
              <a:gd name="connsiteY71" fmla="*/ 461579 h 607145"/>
              <a:gd name="connsiteX72" fmla="*/ 178608 w 608133"/>
              <a:gd name="connsiteY72" fmla="*/ 441318 h 607145"/>
              <a:gd name="connsiteX73" fmla="*/ 173189 w 608133"/>
              <a:gd name="connsiteY73" fmla="*/ 431778 h 607145"/>
              <a:gd name="connsiteX74" fmla="*/ 165308 w 608133"/>
              <a:gd name="connsiteY74" fmla="*/ 427057 h 607145"/>
              <a:gd name="connsiteX75" fmla="*/ 135951 w 608133"/>
              <a:gd name="connsiteY75" fmla="*/ 439351 h 607145"/>
              <a:gd name="connsiteX76" fmla="*/ 106593 w 608133"/>
              <a:gd name="connsiteY76" fmla="*/ 427057 h 607145"/>
              <a:gd name="connsiteX77" fmla="*/ 503707 w 608133"/>
              <a:gd name="connsiteY77" fmla="*/ 401386 h 607145"/>
              <a:gd name="connsiteX78" fmla="*/ 492772 w 608133"/>
              <a:gd name="connsiteY78" fmla="*/ 412402 h 607145"/>
              <a:gd name="connsiteX79" fmla="*/ 492575 w 608133"/>
              <a:gd name="connsiteY79" fmla="*/ 412894 h 607145"/>
              <a:gd name="connsiteX80" fmla="*/ 492575 w 608133"/>
              <a:gd name="connsiteY80" fmla="*/ 460989 h 607145"/>
              <a:gd name="connsiteX81" fmla="*/ 493265 w 608133"/>
              <a:gd name="connsiteY81" fmla="*/ 461579 h 607145"/>
              <a:gd name="connsiteX82" fmla="*/ 514248 w 608133"/>
              <a:gd name="connsiteY82" fmla="*/ 461579 h 607145"/>
              <a:gd name="connsiteX83" fmla="*/ 514938 w 608133"/>
              <a:gd name="connsiteY83" fmla="*/ 460989 h 607145"/>
              <a:gd name="connsiteX84" fmla="*/ 514938 w 608133"/>
              <a:gd name="connsiteY84" fmla="*/ 412795 h 607145"/>
              <a:gd name="connsiteX85" fmla="*/ 514741 w 608133"/>
              <a:gd name="connsiteY85" fmla="*/ 412402 h 607145"/>
              <a:gd name="connsiteX86" fmla="*/ 419674 w 608133"/>
              <a:gd name="connsiteY86" fmla="*/ 401386 h 607145"/>
              <a:gd name="connsiteX87" fmla="*/ 408739 w 608133"/>
              <a:gd name="connsiteY87" fmla="*/ 412402 h 607145"/>
              <a:gd name="connsiteX88" fmla="*/ 408542 w 608133"/>
              <a:gd name="connsiteY88" fmla="*/ 412894 h 607145"/>
              <a:gd name="connsiteX89" fmla="*/ 408542 w 608133"/>
              <a:gd name="connsiteY89" fmla="*/ 460989 h 607145"/>
              <a:gd name="connsiteX90" fmla="*/ 409133 w 608133"/>
              <a:gd name="connsiteY90" fmla="*/ 461579 h 607145"/>
              <a:gd name="connsiteX91" fmla="*/ 430215 w 608133"/>
              <a:gd name="connsiteY91" fmla="*/ 461579 h 607145"/>
              <a:gd name="connsiteX92" fmla="*/ 430806 w 608133"/>
              <a:gd name="connsiteY92" fmla="*/ 460989 h 607145"/>
              <a:gd name="connsiteX93" fmla="*/ 430806 w 608133"/>
              <a:gd name="connsiteY93" fmla="*/ 412795 h 607145"/>
              <a:gd name="connsiteX94" fmla="*/ 430609 w 608133"/>
              <a:gd name="connsiteY94" fmla="*/ 412402 h 607145"/>
              <a:gd name="connsiteX95" fmla="*/ 335641 w 608133"/>
              <a:gd name="connsiteY95" fmla="*/ 401386 h 607145"/>
              <a:gd name="connsiteX96" fmla="*/ 324607 w 608133"/>
              <a:gd name="connsiteY96" fmla="*/ 412402 h 607145"/>
              <a:gd name="connsiteX97" fmla="*/ 324410 w 608133"/>
              <a:gd name="connsiteY97" fmla="*/ 412894 h 607145"/>
              <a:gd name="connsiteX98" fmla="*/ 324410 w 608133"/>
              <a:gd name="connsiteY98" fmla="*/ 460989 h 607145"/>
              <a:gd name="connsiteX99" fmla="*/ 325099 w 608133"/>
              <a:gd name="connsiteY99" fmla="*/ 461579 h 607145"/>
              <a:gd name="connsiteX100" fmla="*/ 346083 w 608133"/>
              <a:gd name="connsiteY100" fmla="*/ 461579 h 607145"/>
              <a:gd name="connsiteX101" fmla="*/ 346773 w 608133"/>
              <a:gd name="connsiteY101" fmla="*/ 460989 h 607145"/>
              <a:gd name="connsiteX102" fmla="*/ 346773 w 608133"/>
              <a:gd name="connsiteY102" fmla="*/ 412795 h 607145"/>
              <a:gd name="connsiteX103" fmla="*/ 346576 w 608133"/>
              <a:gd name="connsiteY103" fmla="*/ 412402 h 607145"/>
              <a:gd name="connsiteX104" fmla="*/ 251509 w 608133"/>
              <a:gd name="connsiteY104" fmla="*/ 401386 h 607145"/>
              <a:gd name="connsiteX105" fmla="*/ 240574 w 608133"/>
              <a:gd name="connsiteY105" fmla="*/ 412402 h 607145"/>
              <a:gd name="connsiteX106" fmla="*/ 240377 w 608133"/>
              <a:gd name="connsiteY106" fmla="*/ 412894 h 607145"/>
              <a:gd name="connsiteX107" fmla="*/ 240377 w 608133"/>
              <a:gd name="connsiteY107" fmla="*/ 460989 h 607145"/>
              <a:gd name="connsiteX108" fmla="*/ 241066 w 608133"/>
              <a:gd name="connsiteY108" fmla="*/ 461579 h 607145"/>
              <a:gd name="connsiteX109" fmla="*/ 262050 w 608133"/>
              <a:gd name="connsiteY109" fmla="*/ 461579 h 607145"/>
              <a:gd name="connsiteX110" fmla="*/ 262739 w 608133"/>
              <a:gd name="connsiteY110" fmla="*/ 460989 h 607145"/>
              <a:gd name="connsiteX111" fmla="*/ 262739 w 608133"/>
              <a:gd name="connsiteY111" fmla="*/ 412795 h 607145"/>
              <a:gd name="connsiteX112" fmla="*/ 262542 w 608133"/>
              <a:gd name="connsiteY112" fmla="*/ 412402 h 607145"/>
              <a:gd name="connsiteX113" fmla="*/ 135951 w 608133"/>
              <a:gd name="connsiteY113" fmla="*/ 376404 h 607145"/>
              <a:gd name="connsiteX114" fmla="*/ 114277 w 608133"/>
              <a:gd name="connsiteY114" fmla="*/ 398042 h 607145"/>
              <a:gd name="connsiteX115" fmla="*/ 135951 w 608133"/>
              <a:gd name="connsiteY115" fmla="*/ 419680 h 607145"/>
              <a:gd name="connsiteX116" fmla="*/ 157624 w 608133"/>
              <a:gd name="connsiteY116" fmla="*/ 398042 h 607145"/>
              <a:gd name="connsiteX117" fmla="*/ 135951 w 608133"/>
              <a:gd name="connsiteY117" fmla="*/ 376404 h 607145"/>
              <a:gd name="connsiteX118" fmla="*/ 48568 w 608133"/>
              <a:gd name="connsiteY118" fmla="*/ 233789 h 607145"/>
              <a:gd name="connsiteX119" fmla="*/ 84624 w 608133"/>
              <a:gd name="connsiteY119" fmla="*/ 417713 h 607145"/>
              <a:gd name="connsiteX120" fmla="*/ 88565 w 608133"/>
              <a:gd name="connsiteY120" fmla="*/ 414959 h 607145"/>
              <a:gd name="connsiteX121" fmla="*/ 96446 w 608133"/>
              <a:gd name="connsiteY121" fmla="*/ 410238 h 607145"/>
              <a:gd name="connsiteX122" fmla="*/ 94574 w 608133"/>
              <a:gd name="connsiteY122" fmla="*/ 398042 h 607145"/>
              <a:gd name="connsiteX123" fmla="*/ 97924 w 608133"/>
              <a:gd name="connsiteY123" fmla="*/ 381715 h 607145"/>
              <a:gd name="connsiteX124" fmla="*/ 325986 w 608133"/>
              <a:gd name="connsiteY124" fmla="*/ 135041 h 607145"/>
              <a:gd name="connsiteX125" fmla="*/ 335641 w 608133"/>
              <a:gd name="connsiteY125" fmla="*/ 202611 h 607145"/>
              <a:gd name="connsiteX126" fmla="*/ 345295 w 608133"/>
              <a:gd name="connsiteY126" fmla="*/ 135041 h 607145"/>
              <a:gd name="connsiteX127" fmla="*/ 50538 w 608133"/>
              <a:gd name="connsiteY127" fmla="*/ 107010 h 607145"/>
              <a:gd name="connsiteX128" fmla="*/ 30835 w 608133"/>
              <a:gd name="connsiteY128" fmla="*/ 114091 h 607145"/>
              <a:gd name="connsiteX129" fmla="*/ 29357 w 608133"/>
              <a:gd name="connsiteY129" fmla="*/ 114091 h 607145"/>
              <a:gd name="connsiteX130" fmla="*/ 112800 w 608133"/>
              <a:gd name="connsiteY130" fmla="*/ 363815 h 607145"/>
              <a:gd name="connsiteX131" fmla="*/ 133980 w 608133"/>
              <a:gd name="connsiteY131" fmla="*/ 356733 h 607145"/>
              <a:gd name="connsiteX132" fmla="*/ 325099 w 608133"/>
              <a:gd name="connsiteY132" fmla="*/ 93142 h 607145"/>
              <a:gd name="connsiteX133" fmla="*/ 324410 w 608133"/>
              <a:gd name="connsiteY133" fmla="*/ 93732 h 607145"/>
              <a:gd name="connsiteX134" fmla="*/ 324410 w 608133"/>
              <a:gd name="connsiteY134" fmla="*/ 115370 h 607145"/>
              <a:gd name="connsiteX135" fmla="*/ 346773 w 608133"/>
              <a:gd name="connsiteY135" fmla="*/ 115370 h 607145"/>
              <a:gd name="connsiteX136" fmla="*/ 346773 w 608133"/>
              <a:gd name="connsiteY136" fmla="*/ 93732 h 607145"/>
              <a:gd name="connsiteX137" fmla="*/ 346083 w 608133"/>
              <a:gd name="connsiteY137" fmla="*/ 93142 h 607145"/>
              <a:gd name="connsiteX138" fmla="*/ 30835 w 608133"/>
              <a:gd name="connsiteY138" fmla="*/ 72094 h 607145"/>
              <a:gd name="connsiteX139" fmla="*/ 19703 w 608133"/>
              <a:gd name="connsiteY139" fmla="*/ 83306 h 607145"/>
              <a:gd name="connsiteX140" fmla="*/ 30835 w 608133"/>
              <a:gd name="connsiteY140" fmla="*/ 94420 h 607145"/>
              <a:gd name="connsiteX141" fmla="*/ 42066 w 608133"/>
              <a:gd name="connsiteY141" fmla="*/ 83306 h 607145"/>
              <a:gd name="connsiteX142" fmla="*/ 30835 w 608133"/>
              <a:gd name="connsiteY142" fmla="*/ 72094 h 607145"/>
              <a:gd name="connsiteX143" fmla="*/ 308450 w 608133"/>
              <a:gd name="connsiteY143" fmla="*/ 45440 h 607145"/>
              <a:gd name="connsiteX144" fmla="*/ 64823 w 608133"/>
              <a:gd name="connsiteY144" fmla="*/ 87437 h 607145"/>
              <a:gd name="connsiteX145" fmla="*/ 79206 w 608133"/>
              <a:gd name="connsiteY145" fmla="*/ 130713 h 607145"/>
              <a:gd name="connsiteX146" fmla="*/ 208162 w 608133"/>
              <a:gd name="connsiteY146" fmla="*/ 81241 h 607145"/>
              <a:gd name="connsiteX147" fmla="*/ 305101 w 608133"/>
              <a:gd name="connsiteY147" fmla="*/ 89798 h 607145"/>
              <a:gd name="connsiteX148" fmla="*/ 325099 w 608133"/>
              <a:gd name="connsiteY148" fmla="*/ 73471 h 607145"/>
              <a:gd name="connsiteX149" fmla="*/ 325789 w 608133"/>
              <a:gd name="connsiteY149" fmla="*/ 73471 h 607145"/>
              <a:gd name="connsiteX150" fmla="*/ 325789 w 608133"/>
              <a:gd name="connsiteY150" fmla="*/ 59996 h 607145"/>
              <a:gd name="connsiteX151" fmla="*/ 308450 w 608133"/>
              <a:gd name="connsiteY151" fmla="*/ 45440 h 607145"/>
              <a:gd name="connsiteX152" fmla="*/ 335641 w 608133"/>
              <a:gd name="connsiteY152" fmla="*/ 19671 h 607145"/>
              <a:gd name="connsiteX153" fmla="*/ 324410 w 608133"/>
              <a:gd name="connsiteY153" fmla="*/ 30785 h 607145"/>
              <a:gd name="connsiteX154" fmla="*/ 335641 w 608133"/>
              <a:gd name="connsiteY154" fmla="*/ 41997 h 607145"/>
              <a:gd name="connsiteX155" fmla="*/ 346773 w 608133"/>
              <a:gd name="connsiteY155" fmla="*/ 30785 h 607145"/>
              <a:gd name="connsiteX156" fmla="*/ 335641 w 608133"/>
              <a:gd name="connsiteY156" fmla="*/ 19671 h 607145"/>
              <a:gd name="connsiteX157" fmla="*/ 335641 w 608133"/>
              <a:gd name="connsiteY157" fmla="*/ 0 h 607145"/>
              <a:gd name="connsiteX158" fmla="*/ 366476 w 608133"/>
              <a:gd name="connsiteY158" fmla="*/ 30785 h 607145"/>
              <a:gd name="connsiteX159" fmla="*/ 345492 w 608133"/>
              <a:gd name="connsiteY159" fmla="*/ 59996 h 607145"/>
              <a:gd name="connsiteX160" fmla="*/ 345492 w 608133"/>
              <a:gd name="connsiteY160" fmla="*/ 73471 h 607145"/>
              <a:gd name="connsiteX161" fmla="*/ 346083 w 608133"/>
              <a:gd name="connsiteY161" fmla="*/ 73471 h 607145"/>
              <a:gd name="connsiteX162" fmla="*/ 366476 w 608133"/>
              <a:gd name="connsiteY162" fmla="*/ 93732 h 607145"/>
              <a:gd name="connsiteX163" fmla="*/ 366476 w 608133"/>
              <a:gd name="connsiteY163" fmla="*/ 125206 h 607145"/>
              <a:gd name="connsiteX164" fmla="*/ 366476 w 608133"/>
              <a:gd name="connsiteY164" fmla="*/ 125402 h 607145"/>
              <a:gd name="connsiteX165" fmla="*/ 366476 w 608133"/>
              <a:gd name="connsiteY165" fmla="*/ 125894 h 607145"/>
              <a:gd name="connsiteX166" fmla="*/ 366377 w 608133"/>
              <a:gd name="connsiteY166" fmla="*/ 126484 h 607145"/>
              <a:gd name="connsiteX167" fmla="*/ 366377 w 608133"/>
              <a:gd name="connsiteY167" fmla="*/ 126583 h 607145"/>
              <a:gd name="connsiteX168" fmla="*/ 345492 w 608133"/>
              <a:gd name="connsiteY168" fmla="*/ 272836 h 607145"/>
              <a:gd name="connsiteX169" fmla="*/ 345492 w 608133"/>
              <a:gd name="connsiteY169" fmla="*/ 314047 h 607145"/>
              <a:gd name="connsiteX170" fmla="*/ 335641 w 608133"/>
              <a:gd name="connsiteY170" fmla="*/ 323883 h 607145"/>
              <a:gd name="connsiteX171" fmla="*/ 325789 w 608133"/>
              <a:gd name="connsiteY171" fmla="*/ 314047 h 607145"/>
              <a:gd name="connsiteX172" fmla="*/ 325789 w 608133"/>
              <a:gd name="connsiteY172" fmla="*/ 272836 h 607145"/>
              <a:gd name="connsiteX173" fmla="*/ 304805 w 608133"/>
              <a:gd name="connsiteY173" fmla="*/ 126583 h 607145"/>
              <a:gd name="connsiteX174" fmla="*/ 304805 w 608133"/>
              <a:gd name="connsiteY174" fmla="*/ 126484 h 607145"/>
              <a:gd name="connsiteX175" fmla="*/ 304805 w 608133"/>
              <a:gd name="connsiteY175" fmla="*/ 125894 h 607145"/>
              <a:gd name="connsiteX176" fmla="*/ 304707 w 608133"/>
              <a:gd name="connsiteY176" fmla="*/ 125402 h 607145"/>
              <a:gd name="connsiteX177" fmla="*/ 304707 w 608133"/>
              <a:gd name="connsiteY177" fmla="*/ 125206 h 607145"/>
              <a:gd name="connsiteX178" fmla="*/ 304707 w 608133"/>
              <a:gd name="connsiteY178" fmla="*/ 110452 h 607145"/>
              <a:gd name="connsiteX179" fmla="*/ 209738 w 608133"/>
              <a:gd name="connsiteY179" fmla="*/ 100912 h 607145"/>
              <a:gd name="connsiteX180" fmla="*/ 86102 w 608133"/>
              <a:gd name="connsiteY180" fmla="*/ 151368 h 607145"/>
              <a:gd name="connsiteX181" fmla="*/ 156540 w 608133"/>
              <a:gd name="connsiteY181" fmla="*/ 362241 h 607145"/>
              <a:gd name="connsiteX182" fmla="*/ 177327 w 608133"/>
              <a:gd name="connsiteY182" fmla="*/ 398042 h 607145"/>
              <a:gd name="connsiteX183" fmla="*/ 175455 w 608133"/>
              <a:gd name="connsiteY183" fmla="*/ 410238 h 607145"/>
              <a:gd name="connsiteX184" fmla="*/ 183336 w 608133"/>
              <a:gd name="connsiteY184" fmla="*/ 414959 h 607145"/>
              <a:gd name="connsiteX185" fmla="*/ 198311 w 608133"/>
              <a:gd name="connsiteY185" fmla="*/ 441318 h 607145"/>
              <a:gd name="connsiteX186" fmla="*/ 198311 w 608133"/>
              <a:gd name="connsiteY186" fmla="*/ 461579 h 607145"/>
              <a:gd name="connsiteX187" fmla="*/ 199000 w 608133"/>
              <a:gd name="connsiteY187" fmla="*/ 461579 h 607145"/>
              <a:gd name="connsiteX188" fmla="*/ 220674 w 608133"/>
              <a:gd name="connsiteY188" fmla="*/ 461579 h 607145"/>
              <a:gd name="connsiteX189" fmla="*/ 220674 w 608133"/>
              <a:gd name="connsiteY189" fmla="*/ 460989 h 607145"/>
              <a:gd name="connsiteX190" fmla="*/ 220674 w 608133"/>
              <a:gd name="connsiteY190" fmla="*/ 412894 h 607145"/>
              <a:gd name="connsiteX191" fmla="*/ 226683 w 608133"/>
              <a:gd name="connsiteY191" fmla="*/ 398436 h 607145"/>
              <a:gd name="connsiteX192" fmla="*/ 241657 w 608133"/>
              <a:gd name="connsiteY192" fmla="*/ 383486 h 607145"/>
              <a:gd name="connsiteX193" fmla="*/ 241657 w 608133"/>
              <a:gd name="connsiteY193" fmla="*/ 365880 h 607145"/>
              <a:gd name="connsiteX194" fmla="*/ 241066 w 608133"/>
              <a:gd name="connsiteY194" fmla="*/ 365880 h 607145"/>
              <a:gd name="connsiteX195" fmla="*/ 231215 w 608133"/>
              <a:gd name="connsiteY195" fmla="*/ 356045 h 607145"/>
              <a:gd name="connsiteX196" fmla="*/ 241066 w 608133"/>
              <a:gd name="connsiteY196" fmla="*/ 346209 h 607145"/>
              <a:gd name="connsiteX197" fmla="*/ 262050 w 608133"/>
              <a:gd name="connsiteY197" fmla="*/ 346209 h 607145"/>
              <a:gd name="connsiteX198" fmla="*/ 271901 w 608133"/>
              <a:gd name="connsiteY198" fmla="*/ 356045 h 607145"/>
              <a:gd name="connsiteX199" fmla="*/ 262050 w 608133"/>
              <a:gd name="connsiteY199" fmla="*/ 365880 h 607145"/>
              <a:gd name="connsiteX200" fmla="*/ 261360 w 608133"/>
              <a:gd name="connsiteY200" fmla="*/ 365880 h 607145"/>
              <a:gd name="connsiteX201" fmla="*/ 261360 w 608133"/>
              <a:gd name="connsiteY201" fmla="*/ 383486 h 607145"/>
              <a:gd name="connsiteX202" fmla="*/ 276433 w 608133"/>
              <a:gd name="connsiteY202" fmla="*/ 398436 h 607145"/>
              <a:gd name="connsiteX203" fmla="*/ 282442 w 608133"/>
              <a:gd name="connsiteY203" fmla="*/ 412894 h 607145"/>
              <a:gd name="connsiteX204" fmla="*/ 282442 w 608133"/>
              <a:gd name="connsiteY204" fmla="*/ 460989 h 607145"/>
              <a:gd name="connsiteX205" fmla="*/ 282344 w 608133"/>
              <a:gd name="connsiteY205" fmla="*/ 461579 h 607145"/>
              <a:gd name="connsiteX206" fmla="*/ 304805 w 608133"/>
              <a:gd name="connsiteY206" fmla="*/ 461579 h 607145"/>
              <a:gd name="connsiteX207" fmla="*/ 304707 w 608133"/>
              <a:gd name="connsiteY207" fmla="*/ 460989 h 607145"/>
              <a:gd name="connsiteX208" fmla="*/ 304707 w 608133"/>
              <a:gd name="connsiteY208" fmla="*/ 412894 h 607145"/>
              <a:gd name="connsiteX209" fmla="*/ 310716 w 608133"/>
              <a:gd name="connsiteY209" fmla="*/ 398436 h 607145"/>
              <a:gd name="connsiteX210" fmla="*/ 325789 w 608133"/>
              <a:gd name="connsiteY210" fmla="*/ 383486 h 607145"/>
              <a:gd name="connsiteX211" fmla="*/ 325789 w 608133"/>
              <a:gd name="connsiteY211" fmla="*/ 365880 h 607145"/>
              <a:gd name="connsiteX212" fmla="*/ 325099 w 608133"/>
              <a:gd name="connsiteY212" fmla="*/ 365880 h 607145"/>
              <a:gd name="connsiteX213" fmla="*/ 315248 w 608133"/>
              <a:gd name="connsiteY213" fmla="*/ 356045 h 607145"/>
              <a:gd name="connsiteX214" fmla="*/ 325099 w 608133"/>
              <a:gd name="connsiteY214" fmla="*/ 346209 h 607145"/>
              <a:gd name="connsiteX215" fmla="*/ 346083 w 608133"/>
              <a:gd name="connsiteY215" fmla="*/ 346209 h 607145"/>
              <a:gd name="connsiteX216" fmla="*/ 355935 w 608133"/>
              <a:gd name="connsiteY216" fmla="*/ 356045 h 607145"/>
              <a:gd name="connsiteX217" fmla="*/ 346083 w 608133"/>
              <a:gd name="connsiteY217" fmla="*/ 365880 h 607145"/>
              <a:gd name="connsiteX218" fmla="*/ 345492 w 608133"/>
              <a:gd name="connsiteY218" fmla="*/ 365880 h 607145"/>
              <a:gd name="connsiteX219" fmla="*/ 345492 w 608133"/>
              <a:gd name="connsiteY219" fmla="*/ 383486 h 607145"/>
              <a:gd name="connsiteX220" fmla="*/ 360466 w 608133"/>
              <a:gd name="connsiteY220" fmla="*/ 398436 h 607145"/>
              <a:gd name="connsiteX221" fmla="*/ 366476 w 608133"/>
              <a:gd name="connsiteY221" fmla="*/ 412894 h 607145"/>
              <a:gd name="connsiteX222" fmla="*/ 366476 w 608133"/>
              <a:gd name="connsiteY222" fmla="*/ 460989 h 607145"/>
              <a:gd name="connsiteX223" fmla="*/ 366476 w 608133"/>
              <a:gd name="connsiteY223" fmla="*/ 461579 h 607145"/>
              <a:gd name="connsiteX224" fmla="*/ 388839 w 608133"/>
              <a:gd name="connsiteY224" fmla="*/ 461579 h 607145"/>
              <a:gd name="connsiteX225" fmla="*/ 388839 w 608133"/>
              <a:gd name="connsiteY225" fmla="*/ 460989 h 607145"/>
              <a:gd name="connsiteX226" fmla="*/ 388839 w 608133"/>
              <a:gd name="connsiteY226" fmla="*/ 412894 h 607145"/>
              <a:gd name="connsiteX227" fmla="*/ 394750 w 608133"/>
              <a:gd name="connsiteY227" fmla="*/ 398436 h 607145"/>
              <a:gd name="connsiteX228" fmla="*/ 409822 w 608133"/>
              <a:gd name="connsiteY228" fmla="*/ 383486 h 607145"/>
              <a:gd name="connsiteX229" fmla="*/ 409822 w 608133"/>
              <a:gd name="connsiteY229" fmla="*/ 365880 h 607145"/>
              <a:gd name="connsiteX230" fmla="*/ 409133 w 608133"/>
              <a:gd name="connsiteY230" fmla="*/ 365880 h 607145"/>
              <a:gd name="connsiteX231" fmla="*/ 399281 w 608133"/>
              <a:gd name="connsiteY231" fmla="*/ 356045 h 607145"/>
              <a:gd name="connsiteX232" fmla="*/ 409133 w 608133"/>
              <a:gd name="connsiteY232" fmla="*/ 346209 h 607145"/>
              <a:gd name="connsiteX233" fmla="*/ 430215 w 608133"/>
              <a:gd name="connsiteY233" fmla="*/ 346209 h 607145"/>
              <a:gd name="connsiteX234" fmla="*/ 440066 w 608133"/>
              <a:gd name="connsiteY234" fmla="*/ 356045 h 607145"/>
              <a:gd name="connsiteX235" fmla="*/ 430215 w 608133"/>
              <a:gd name="connsiteY235" fmla="*/ 365880 h 607145"/>
              <a:gd name="connsiteX236" fmla="*/ 429525 w 608133"/>
              <a:gd name="connsiteY236" fmla="*/ 365880 h 607145"/>
              <a:gd name="connsiteX237" fmla="*/ 429525 w 608133"/>
              <a:gd name="connsiteY237" fmla="*/ 383486 h 607145"/>
              <a:gd name="connsiteX238" fmla="*/ 444598 w 608133"/>
              <a:gd name="connsiteY238" fmla="*/ 398436 h 607145"/>
              <a:gd name="connsiteX239" fmla="*/ 450509 w 608133"/>
              <a:gd name="connsiteY239" fmla="*/ 412894 h 607145"/>
              <a:gd name="connsiteX240" fmla="*/ 450509 w 608133"/>
              <a:gd name="connsiteY240" fmla="*/ 460989 h 607145"/>
              <a:gd name="connsiteX241" fmla="*/ 450509 w 608133"/>
              <a:gd name="connsiteY241" fmla="*/ 461579 h 607145"/>
              <a:gd name="connsiteX242" fmla="*/ 472872 w 608133"/>
              <a:gd name="connsiteY242" fmla="*/ 461579 h 607145"/>
              <a:gd name="connsiteX243" fmla="*/ 472872 w 608133"/>
              <a:gd name="connsiteY243" fmla="*/ 460989 h 607145"/>
              <a:gd name="connsiteX244" fmla="*/ 472872 w 608133"/>
              <a:gd name="connsiteY244" fmla="*/ 412894 h 607145"/>
              <a:gd name="connsiteX245" fmla="*/ 478881 w 608133"/>
              <a:gd name="connsiteY245" fmla="*/ 398436 h 607145"/>
              <a:gd name="connsiteX246" fmla="*/ 493856 w 608133"/>
              <a:gd name="connsiteY246" fmla="*/ 383486 h 607145"/>
              <a:gd name="connsiteX247" fmla="*/ 493856 w 608133"/>
              <a:gd name="connsiteY247" fmla="*/ 365880 h 607145"/>
              <a:gd name="connsiteX248" fmla="*/ 493265 w 608133"/>
              <a:gd name="connsiteY248" fmla="*/ 365880 h 607145"/>
              <a:gd name="connsiteX249" fmla="*/ 483413 w 608133"/>
              <a:gd name="connsiteY249" fmla="*/ 356045 h 607145"/>
              <a:gd name="connsiteX250" fmla="*/ 493265 w 608133"/>
              <a:gd name="connsiteY250" fmla="*/ 346209 h 607145"/>
              <a:gd name="connsiteX251" fmla="*/ 514248 w 608133"/>
              <a:gd name="connsiteY251" fmla="*/ 346209 h 607145"/>
              <a:gd name="connsiteX252" fmla="*/ 524100 w 608133"/>
              <a:gd name="connsiteY252" fmla="*/ 356045 h 607145"/>
              <a:gd name="connsiteX253" fmla="*/ 514248 w 608133"/>
              <a:gd name="connsiteY253" fmla="*/ 365880 h 607145"/>
              <a:gd name="connsiteX254" fmla="*/ 513559 w 608133"/>
              <a:gd name="connsiteY254" fmla="*/ 365880 h 607145"/>
              <a:gd name="connsiteX255" fmla="*/ 513559 w 608133"/>
              <a:gd name="connsiteY255" fmla="*/ 383486 h 607145"/>
              <a:gd name="connsiteX256" fmla="*/ 528631 w 608133"/>
              <a:gd name="connsiteY256" fmla="*/ 398436 h 607145"/>
              <a:gd name="connsiteX257" fmla="*/ 534641 w 608133"/>
              <a:gd name="connsiteY257" fmla="*/ 412894 h 607145"/>
              <a:gd name="connsiteX258" fmla="*/ 534641 w 608133"/>
              <a:gd name="connsiteY258" fmla="*/ 460989 h 607145"/>
              <a:gd name="connsiteX259" fmla="*/ 534542 w 608133"/>
              <a:gd name="connsiteY259" fmla="*/ 461579 h 607145"/>
              <a:gd name="connsiteX260" fmla="*/ 535232 w 608133"/>
              <a:gd name="connsiteY260" fmla="*/ 461579 h 607145"/>
              <a:gd name="connsiteX261" fmla="*/ 608133 w 608133"/>
              <a:gd name="connsiteY261" fmla="*/ 534363 h 607145"/>
              <a:gd name="connsiteX262" fmla="*/ 535232 w 608133"/>
              <a:gd name="connsiteY262" fmla="*/ 607145 h 607145"/>
              <a:gd name="connsiteX263" fmla="*/ 199000 w 608133"/>
              <a:gd name="connsiteY263" fmla="*/ 607145 h 607145"/>
              <a:gd name="connsiteX264" fmla="*/ 9851 w 608133"/>
              <a:gd name="connsiteY264" fmla="*/ 607145 h 607145"/>
              <a:gd name="connsiteX265" fmla="*/ 0 w 608133"/>
              <a:gd name="connsiteY265" fmla="*/ 597310 h 607145"/>
              <a:gd name="connsiteX266" fmla="*/ 9851 w 608133"/>
              <a:gd name="connsiteY266" fmla="*/ 587474 h 607145"/>
              <a:gd name="connsiteX267" fmla="*/ 20984 w 608133"/>
              <a:gd name="connsiteY267" fmla="*/ 587474 h 607145"/>
              <a:gd name="connsiteX268" fmla="*/ 20984 w 608133"/>
              <a:gd name="connsiteY268" fmla="*/ 555411 h 607145"/>
              <a:gd name="connsiteX269" fmla="*/ 30835 w 608133"/>
              <a:gd name="connsiteY269" fmla="*/ 545575 h 607145"/>
              <a:gd name="connsiteX270" fmla="*/ 63050 w 608133"/>
              <a:gd name="connsiteY270" fmla="*/ 545575 h 607145"/>
              <a:gd name="connsiteX271" fmla="*/ 63050 w 608133"/>
              <a:gd name="connsiteY271" fmla="*/ 471415 h 607145"/>
              <a:gd name="connsiteX272" fmla="*/ 72901 w 608133"/>
              <a:gd name="connsiteY272" fmla="*/ 461579 h 607145"/>
              <a:gd name="connsiteX273" fmla="*/ 73591 w 608133"/>
              <a:gd name="connsiteY273" fmla="*/ 461579 h 607145"/>
              <a:gd name="connsiteX274" fmla="*/ 73591 w 608133"/>
              <a:gd name="connsiteY274" fmla="*/ 442007 h 607145"/>
              <a:gd name="connsiteX275" fmla="*/ 36451 w 608133"/>
              <a:gd name="connsiteY275" fmla="*/ 197398 h 607145"/>
              <a:gd name="connsiteX276" fmla="*/ 1576 w 608133"/>
              <a:gd name="connsiteY276" fmla="*/ 93044 h 607145"/>
              <a:gd name="connsiteX277" fmla="*/ 1576 w 608133"/>
              <a:gd name="connsiteY277" fmla="*/ 92847 h 607145"/>
              <a:gd name="connsiteX278" fmla="*/ 0 w 608133"/>
              <a:gd name="connsiteY278" fmla="*/ 83306 h 607145"/>
              <a:gd name="connsiteX279" fmla="*/ 30835 w 608133"/>
              <a:gd name="connsiteY279" fmla="*/ 52423 h 607145"/>
              <a:gd name="connsiteX280" fmla="*/ 58025 w 608133"/>
              <a:gd name="connsiteY280" fmla="*/ 68651 h 607145"/>
              <a:gd name="connsiteX281" fmla="*/ 305101 w 608133"/>
              <a:gd name="connsiteY281" fmla="*/ 26064 h 607145"/>
              <a:gd name="connsiteX282" fmla="*/ 335641 w 608133"/>
              <a:gd name="connsiteY282" fmla="*/ 0 h 60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</a:cxnLst>
            <a:rect l="l" t="t" r="r" b="b"/>
            <a:pathLst>
              <a:path w="608133" h="607145">
                <a:moveTo>
                  <a:pt x="40687" y="565246"/>
                </a:moveTo>
                <a:lnTo>
                  <a:pt x="40687" y="587474"/>
                </a:lnTo>
                <a:lnTo>
                  <a:pt x="149250" y="587474"/>
                </a:lnTo>
                <a:cubicBezTo>
                  <a:pt x="142453" y="581180"/>
                  <a:pt x="136936" y="573606"/>
                  <a:pt x="132995" y="565246"/>
                </a:cubicBezTo>
                <a:close/>
                <a:moveTo>
                  <a:pt x="535225" y="523299"/>
                </a:moveTo>
                <a:cubicBezTo>
                  <a:pt x="529120" y="523299"/>
                  <a:pt x="524097" y="528316"/>
                  <a:pt x="524097" y="534414"/>
                </a:cubicBezTo>
                <a:cubicBezTo>
                  <a:pt x="524097" y="540611"/>
                  <a:pt x="529120" y="545628"/>
                  <a:pt x="535225" y="545628"/>
                </a:cubicBezTo>
                <a:cubicBezTo>
                  <a:pt x="541429" y="545628"/>
                  <a:pt x="546452" y="540611"/>
                  <a:pt x="546452" y="534414"/>
                </a:cubicBezTo>
                <a:cubicBezTo>
                  <a:pt x="546452" y="528316"/>
                  <a:pt x="541429" y="523299"/>
                  <a:pt x="535225" y="523299"/>
                </a:cubicBezTo>
                <a:close/>
                <a:moveTo>
                  <a:pt x="451195" y="523299"/>
                </a:moveTo>
                <a:cubicBezTo>
                  <a:pt x="445087" y="523299"/>
                  <a:pt x="440062" y="528316"/>
                  <a:pt x="440062" y="534414"/>
                </a:cubicBezTo>
                <a:cubicBezTo>
                  <a:pt x="440062" y="540611"/>
                  <a:pt x="445087" y="545628"/>
                  <a:pt x="451195" y="545628"/>
                </a:cubicBezTo>
                <a:cubicBezTo>
                  <a:pt x="457303" y="545628"/>
                  <a:pt x="462328" y="540611"/>
                  <a:pt x="462328" y="534414"/>
                </a:cubicBezTo>
                <a:cubicBezTo>
                  <a:pt x="462328" y="528316"/>
                  <a:pt x="457303" y="523299"/>
                  <a:pt x="451195" y="523299"/>
                </a:cubicBezTo>
                <a:close/>
                <a:moveTo>
                  <a:pt x="367166" y="523299"/>
                </a:moveTo>
                <a:cubicBezTo>
                  <a:pt x="360962" y="523299"/>
                  <a:pt x="355939" y="528316"/>
                  <a:pt x="355939" y="534414"/>
                </a:cubicBezTo>
                <a:cubicBezTo>
                  <a:pt x="355939" y="540611"/>
                  <a:pt x="360962" y="545628"/>
                  <a:pt x="367166" y="545628"/>
                </a:cubicBezTo>
                <a:cubicBezTo>
                  <a:pt x="373271" y="545628"/>
                  <a:pt x="378294" y="540611"/>
                  <a:pt x="378294" y="534414"/>
                </a:cubicBezTo>
                <a:cubicBezTo>
                  <a:pt x="378294" y="528316"/>
                  <a:pt x="373271" y="523299"/>
                  <a:pt x="367166" y="523299"/>
                </a:cubicBezTo>
                <a:close/>
                <a:moveTo>
                  <a:pt x="283024" y="523299"/>
                </a:moveTo>
                <a:cubicBezTo>
                  <a:pt x="276919" y="523299"/>
                  <a:pt x="271896" y="528316"/>
                  <a:pt x="271896" y="534414"/>
                </a:cubicBezTo>
                <a:cubicBezTo>
                  <a:pt x="271896" y="540611"/>
                  <a:pt x="276919" y="545628"/>
                  <a:pt x="283024" y="545628"/>
                </a:cubicBezTo>
                <a:cubicBezTo>
                  <a:pt x="289228" y="545628"/>
                  <a:pt x="294251" y="540611"/>
                  <a:pt x="294251" y="534414"/>
                </a:cubicBezTo>
                <a:cubicBezTo>
                  <a:pt x="294251" y="528316"/>
                  <a:pt x="289228" y="523299"/>
                  <a:pt x="283024" y="523299"/>
                </a:cubicBezTo>
                <a:close/>
                <a:moveTo>
                  <a:pt x="198994" y="523299"/>
                </a:moveTo>
                <a:cubicBezTo>
                  <a:pt x="192886" y="523299"/>
                  <a:pt x="187861" y="528316"/>
                  <a:pt x="187861" y="534414"/>
                </a:cubicBezTo>
                <a:cubicBezTo>
                  <a:pt x="187861" y="540611"/>
                  <a:pt x="192886" y="545628"/>
                  <a:pt x="198994" y="545628"/>
                </a:cubicBezTo>
                <a:cubicBezTo>
                  <a:pt x="205102" y="545628"/>
                  <a:pt x="210127" y="540611"/>
                  <a:pt x="210127" y="534414"/>
                </a:cubicBezTo>
                <a:cubicBezTo>
                  <a:pt x="210127" y="528316"/>
                  <a:pt x="205102" y="523299"/>
                  <a:pt x="198994" y="523299"/>
                </a:cubicBezTo>
                <a:close/>
                <a:moveTo>
                  <a:pt x="535225" y="503626"/>
                </a:moveTo>
                <a:cubicBezTo>
                  <a:pt x="552262" y="503626"/>
                  <a:pt x="566147" y="517496"/>
                  <a:pt x="566147" y="534414"/>
                </a:cubicBezTo>
                <a:cubicBezTo>
                  <a:pt x="566147" y="551431"/>
                  <a:pt x="552262" y="565300"/>
                  <a:pt x="535225" y="565300"/>
                </a:cubicBezTo>
                <a:cubicBezTo>
                  <a:pt x="518287" y="565300"/>
                  <a:pt x="504402" y="551431"/>
                  <a:pt x="504402" y="534414"/>
                </a:cubicBezTo>
                <a:cubicBezTo>
                  <a:pt x="504402" y="517496"/>
                  <a:pt x="518287" y="503626"/>
                  <a:pt x="535225" y="503626"/>
                </a:cubicBezTo>
                <a:close/>
                <a:moveTo>
                  <a:pt x="451195" y="503626"/>
                </a:moveTo>
                <a:cubicBezTo>
                  <a:pt x="468239" y="503626"/>
                  <a:pt x="482032" y="517496"/>
                  <a:pt x="482032" y="534414"/>
                </a:cubicBezTo>
                <a:cubicBezTo>
                  <a:pt x="482032" y="551431"/>
                  <a:pt x="468239" y="565300"/>
                  <a:pt x="451195" y="565300"/>
                </a:cubicBezTo>
                <a:cubicBezTo>
                  <a:pt x="434151" y="565300"/>
                  <a:pt x="420358" y="551431"/>
                  <a:pt x="420358" y="534414"/>
                </a:cubicBezTo>
                <a:cubicBezTo>
                  <a:pt x="420358" y="517496"/>
                  <a:pt x="434151" y="503626"/>
                  <a:pt x="451195" y="503626"/>
                </a:cubicBezTo>
                <a:close/>
                <a:moveTo>
                  <a:pt x="367166" y="503626"/>
                </a:moveTo>
                <a:cubicBezTo>
                  <a:pt x="384104" y="503626"/>
                  <a:pt x="397989" y="517496"/>
                  <a:pt x="397989" y="534414"/>
                </a:cubicBezTo>
                <a:cubicBezTo>
                  <a:pt x="397989" y="551431"/>
                  <a:pt x="384104" y="565300"/>
                  <a:pt x="367166" y="565300"/>
                </a:cubicBezTo>
                <a:cubicBezTo>
                  <a:pt x="350129" y="565300"/>
                  <a:pt x="336244" y="551431"/>
                  <a:pt x="336244" y="534414"/>
                </a:cubicBezTo>
                <a:cubicBezTo>
                  <a:pt x="336244" y="517496"/>
                  <a:pt x="350129" y="503626"/>
                  <a:pt x="367166" y="503626"/>
                </a:cubicBezTo>
                <a:close/>
                <a:moveTo>
                  <a:pt x="283024" y="503626"/>
                </a:moveTo>
                <a:cubicBezTo>
                  <a:pt x="300061" y="503626"/>
                  <a:pt x="313946" y="517496"/>
                  <a:pt x="313946" y="534414"/>
                </a:cubicBezTo>
                <a:cubicBezTo>
                  <a:pt x="313946" y="551431"/>
                  <a:pt x="300061" y="565300"/>
                  <a:pt x="283024" y="565300"/>
                </a:cubicBezTo>
                <a:cubicBezTo>
                  <a:pt x="266086" y="565300"/>
                  <a:pt x="252201" y="551431"/>
                  <a:pt x="252201" y="534414"/>
                </a:cubicBezTo>
                <a:cubicBezTo>
                  <a:pt x="252201" y="517496"/>
                  <a:pt x="266086" y="503626"/>
                  <a:pt x="283024" y="503626"/>
                </a:cubicBezTo>
                <a:close/>
                <a:moveTo>
                  <a:pt x="198994" y="503626"/>
                </a:moveTo>
                <a:cubicBezTo>
                  <a:pt x="216038" y="503626"/>
                  <a:pt x="229831" y="517496"/>
                  <a:pt x="229831" y="534414"/>
                </a:cubicBezTo>
                <a:cubicBezTo>
                  <a:pt x="229831" y="551431"/>
                  <a:pt x="216038" y="565300"/>
                  <a:pt x="198994" y="565300"/>
                </a:cubicBezTo>
                <a:cubicBezTo>
                  <a:pt x="181950" y="565300"/>
                  <a:pt x="168157" y="551431"/>
                  <a:pt x="168157" y="534414"/>
                </a:cubicBezTo>
                <a:cubicBezTo>
                  <a:pt x="168157" y="517496"/>
                  <a:pt x="181950" y="503626"/>
                  <a:pt x="198994" y="503626"/>
                </a:cubicBezTo>
                <a:close/>
                <a:moveTo>
                  <a:pt x="199000" y="481250"/>
                </a:moveTo>
                <a:cubicBezTo>
                  <a:pt x="169643" y="481250"/>
                  <a:pt x="145802" y="505151"/>
                  <a:pt x="145802" y="534363"/>
                </a:cubicBezTo>
                <a:cubicBezTo>
                  <a:pt x="145802" y="563672"/>
                  <a:pt x="169643" y="587474"/>
                  <a:pt x="199000" y="587474"/>
                </a:cubicBezTo>
                <a:lnTo>
                  <a:pt x="535232" y="587474"/>
                </a:lnTo>
                <a:cubicBezTo>
                  <a:pt x="564589" y="587474"/>
                  <a:pt x="588430" y="563672"/>
                  <a:pt x="588430" y="534363"/>
                </a:cubicBezTo>
                <a:cubicBezTo>
                  <a:pt x="588430" y="505151"/>
                  <a:pt x="564589" y="481250"/>
                  <a:pt x="535232" y="481250"/>
                </a:cubicBezTo>
                <a:close/>
                <a:moveTo>
                  <a:pt x="82753" y="481250"/>
                </a:moveTo>
                <a:lnTo>
                  <a:pt x="82753" y="545575"/>
                </a:lnTo>
                <a:lnTo>
                  <a:pt x="126986" y="545575"/>
                </a:lnTo>
                <a:cubicBezTo>
                  <a:pt x="126395" y="541936"/>
                  <a:pt x="126099" y="538198"/>
                  <a:pt x="126099" y="534363"/>
                </a:cubicBezTo>
                <a:cubicBezTo>
                  <a:pt x="126099" y="513413"/>
                  <a:pt x="134966" y="494528"/>
                  <a:pt x="149250" y="481250"/>
                </a:cubicBezTo>
                <a:lnTo>
                  <a:pt x="83442" y="481250"/>
                </a:lnTo>
                <a:cubicBezTo>
                  <a:pt x="83442" y="481250"/>
                  <a:pt x="83344" y="481250"/>
                  <a:pt x="83344" y="481250"/>
                </a:cubicBezTo>
                <a:close/>
                <a:moveTo>
                  <a:pt x="106593" y="427057"/>
                </a:moveTo>
                <a:lnTo>
                  <a:pt x="98712" y="431778"/>
                </a:lnTo>
                <a:cubicBezTo>
                  <a:pt x="95363" y="433843"/>
                  <a:pt x="93294" y="437483"/>
                  <a:pt x="93294" y="441318"/>
                </a:cubicBezTo>
                <a:lnTo>
                  <a:pt x="93294" y="461579"/>
                </a:lnTo>
                <a:lnTo>
                  <a:pt x="178608" y="461579"/>
                </a:lnTo>
                <a:lnTo>
                  <a:pt x="178608" y="441318"/>
                </a:lnTo>
                <a:cubicBezTo>
                  <a:pt x="178608" y="437483"/>
                  <a:pt x="176539" y="433843"/>
                  <a:pt x="173189" y="431778"/>
                </a:cubicBezTo>
                <a:lnTo>
                  <a:pt x="165308" y="427057"/>
                </a:lnTo>
                <a:cubicBezTo>
                  <a:pt x="157821" y="434630"/>
                  <a:pt x="147378" y="439351"/>
                  <a:pt x="135951" y="439351"/>
                </a:cubicBezTo>
                <a:cubicBezTo>
                  <a:pt x="124523" y="439351"/>
                  <a:pt x="114080" y="434630"/>
                  <a:pt x="106593" y="427057"/>
                </a:cubicBezTo>
                <a:close/>
                <a:moveTo>
                  <a:pt x="503707" y="401386"/>
                </a:moveTo>
                <a:lnTo>
                  <a:pt x="492772" y="412402"/>
                </a:lnTo>
                <a:cubicBezTo>
                  <a:pt x="492673" y="412500"/>
                  <a:pt x="492575" y="412697"/>
                  <a:pt x="492575" y="412894"/>
                </a:cubicBezTo>
                <a:lnTo>
                  <a:pt x="492575" y="460989"/>
                </a:lnTo>
                <a:cubicBezTo>
                  <a:pt x="492575" y="461284"/>
                  <a:pt x="492870" y="461579"/>
                  <a:pt x="493265" y="461579"/>
                </a:cubicBezTo>
                <a:lnTo>
                  <a:pt x="514248" y="461579"/>
                </a:lnTo>
                <a:cubicBezTo>
                  <a:pt x="514642" y="461579"/>
                  <a:pt x="514938" y="461284"/>
                  <a:pt x="514938" y="460989"/>
                </a:cubicBezTo>
                <a:lnTo>
                  <a:pt x="514938" y="412795"/>
                </a:lnTo>
                <a:cubicBezTo>
                  <a:pt x="514938" y="412697"/>
                  <a:pt x="514839" y="412500"/>
                  <a:pt x="514741" y="412402"/>
                </a:cubicBezTo>
                <a:close/>
                <a:moveTo>
                  <a:pt x="419674" y="401386"/>
                </a:moveTo>
                <a:lnTo>
                  <a:pt x="408739" y="412402"/>
                </a:lnTo>
                <a:cubicBezTo>
                  <a:pt x="408542" y="412500"/>
                  <a:pt x="408542" y="412697"/>
                  <a:pt x="408542" y="412894"/>
                </a:cubicBezTo>
                <a:lnTo>
                  <a:pt x="408542" y="460989"/>
                </a:lnTo>
                <a:cubicBezTo>
                  <a:pt x="408542" y="461284"/>
                  <a:pt x="408837" y="461579"/>
                  <a:pt x="409133" y="461579"/>
                </a:cubicBezTo>
                <a:lnTo>
                  <a:pt x="430215" y="461579"/>
                </a:lnTo>
                <a:cubicBezTo>
                  <a:pt x="430510" y="461579"/>
                  <a:pt x="430806" y="461284"/>
                  <a:pt x="430806" y="460989"/>
                </a:cubicBezTo>
                <a:lnTo>
                  <a:pt x="430806" y="412795"/>
                </a:lnTo>
                <a:cubicBezTo>
                  <a:pt x="430806" y="412697"/>
                  <a:pt x="430806" y="412500"/>
                  <a:pt x="430609" y="412402"/>
                </a:cubicBezTo>
                <a:close/>
                <a:moveTo>
                  <a:pt x="335641" y="401386"/>
                </a:moveTo>
                <a:lnTo>
                  <a:pt x="324607" y="412402"/>
                </a:lnTo>
                <a:cubicBezTo>
                  <a:pt x="324508" y="412500"/>
                  <a:pt x="324410" y="412697"/>
                  <a:pt x="324410" y="412894"/>
                </a:cubicBezTo>
                <a:lnTo>
                  <a:pt x="324410" y="460989"/>
                </a:lnTo>
                <a:cubicBezTo>
                  <a:pt x="324410" y="461284"/>
                  <a:pt x="324705" y="461579"/>
                  <a:pt x="325099" y="461579"/>
                </a:cubicBezTo>
                <a:lnTo>
                  <a:pt x="346083" y="461579"/>
                </a:lnTo>
                <a:cubicBezTo>
                  <a:pt x="346477" y="461579"/>
                  <a:pt x="346773" y="461284"/>
                  <a:pt x="346773" y="460989"/>
                </a:cubicBezTo>
                <a:lnTo>
                  <a:pt x="346773" y="412795"/>
                </a:lnTo>
                <a:cubicBezTo>
                  <a:pt x="346773" y="412697"/>
                  <a:pt x="346674" y="412500"/>
                  <a:pt x="346576" y="412402"/>
                </a:cubicBezTo>
                <a:close/>
                <a:moveTo>
                  <a:pt x="251509" y="401386"/>
                </a:moveTo>
                <a:lnTo>
                  <a:pt x="240574" y="412402"/>
                </a:lnTo>
                <a:cubicBezTo>
                  <a:pt x="240475" y="412500"/>
                  <a:pt x="240377" y="412697"/>
                  <a:pt x="240377" y="412894"/>
                </a:cubicBezTo>
                <a:lnTo>
                  <a:pt x="240377" y="460989"/>
                </a:lnTo>
                <a:cubicBezTo>
                  <a:pt x="240377" y="461284"/>
                  <a:pt x="240672" y="461579"/>
                  <a:pt x="241066" y="461579"/>
                </a:cubicBezTo>
                <a:lnTo>
                  <a:pt x="262050" y="461579"/>
                </a:lnTo>
                <a:cubicBezTo>
                  <a:pt x="262444" y="461579"/>
                  <a:pt x="262739" y="461284"/>
                  <a:pt x="262739" y="460989"/>
                </a:cubicBezTo>
                <a:lnTo>
                  <a:pt x="262739" y="412795"/>
                </a:lnTo>
                <a:cubicBezTo>
                  <a:pt x="262739" y="412697"/>
                  <a:pt x="262641" y="412500"/>
                  <a:pt x="262542" y="412402"/>
                </a:cubicBezTo>
                <a:close/>
                <a:moveTo>
                  <a:pt x="135951" y="376404"/>
                </a:moveTo>
                <a:cubicBezTo>
                  <a:pt x="124030" y="376404"/>
                  <a:pt x="114277" y="386043"/>
                  <a:pt x="114277" y="398042"/>
                </a:cubicBezTo>
                <a:cubicBezTo>
                  <a:pt x="114277" y="409943"/>
                  <a:pt x="124030" y="419680"/>
                  <a:pt x="135951" y="419680"/>
                </a:cubicBezTo>
                <a:cubicBezTo>
                  <a:pt x="147871" y="419680"/>
                  <a:pt x="157624" y="409943"/>
                  <a:pt x="157624" y="398042"/>
                </a:cubicBezTo>
                <a:cubicBezTo>
                  <a:pt x="157624" y="386043"/>
                  <a:pt x="147871" y="376404"/>
                  <a:pt x="135951" y="376404"/>
                </a:cubicBezTo>
                <a:close/>
                <a:moveTo>
                  <a:pt x="48568" y="233789"/>
                </a:moveTo>
                <a:cubicBezTo>
                  <a:pt x="42361" y="283065"/>
                  <a:pt x="54479" y="344734"/>
                  <a:pt x="84624" y="417713"/>
                </a:cubicBezTo>
                <a:cubicBezTo>
                  <a:pt x="85807" y="416730"/>
                  <a:pt x="87186" y="415746"/>
                  <a:pt x="88565" y="414959"/>
                </a:cubicBezTo>
                <a:lnTo>
                  <a:pt x="96446" y="410238"/>
                </a:lnTo>
                <a:cubicBezTo>
                  <a:pt x="95264" y="406402"/>
                  <a:pt x="94574" y="402271"/>
                  <a:pt x="94574" y="398042"/>
                </a:cubicBezTo>
                <a:cubicBezTo>
                  <a:pt x="94574" y="392239"/>
                  <a:pt x="95757" y="386731"/>
                  <a:pt x="97924" y="381715"/>
                </a:cubicBezTo>
                <a:close/>
                <a:moveTo>
                  <a:pt x="325986" y="135041"/>
                </a:moveTo>
                <a:lnTo>
                  <a:pt x="335641" y="202611"/>
                </a:lnTo>
                <a:lnTo>
                  <a:pt x="345295" y="135041"/>
                </a:lnTo>
                <a:close/>
                <a:moveTo>
                  <a:pt x="50538" y="107010"/>
                </a:moveTo>
                <a:cubicBezTo>
                  <a:pt x="45218" y="111436"/>
                  <a:pt x="38322" y="114091"/>
                  <a:pt x="30835" y="114091"/>
                </a:cubicBezTo>
                <a:cubicBezTo>
                  <a:pt x="30343" y="114091"/>
                  <a:pt x="29850" y="114091"/>
                  <a:pt x="29357" y="114091"/>
                </a:cubicBezTo>
                <a:lnTo>
                  <a:pt x="112800" y="363815"/>
                </a:lnTo>
                <a:cubicBezTo>
                  <a:pt x="118908" y="359684"/>
                  <a:pt x="126099" y="357127"/>
                  <a:pt x="133980" y="356733"/>
                </a:cubicBezTo>
                <a:close/>
                <a:moveTo>
                  <a:pt x="325099" y="93142"/>
                </a:moveTo>
                <a:cubicBezTo>
                  <a:pt x="324705" y="93142"/>
                  <a:pt x="324410" y="93437"/>
                  <a:pt x="324410" y="93732"/>
                </a:cubicBezTo>
                <a:lnTo>
                  <a:pt x="324410" y="115370"/>
                </a:lnTo>
                <a:lnTo>
                  <a:pt x="346773" y="115370"/>
                </a:lnTo>
                <a:lnTo>
                  <a:pt x="346773" y="93732"/>
                </a:lnTo>
                <a:cubicBezTo>
                  <a:pt x="346773" y="93437"/>
                  <a:pt x="346477" y="93142"/>
                  <a:pt x="346083" y="93142"/>
                </a:cubicBezTo>
                <a:close/>
                <a:moveTo>
                  <a:pt x="30835" y="72094"/>
                </a:moveTo>
                <a:cubicBezTo>
                  <a:pt x="24727" y="72094"/>
                  <a:pt x="19703" y="77110"/>
                  <a:pt x="19703" y="83306"/>
                </a:cubicBezTo>
                <a:cubicBezTo>
                  <a:pt x="19703" y="89404"/>
                  <a:pt x="24727" y="94420"/>
                  <a:pt x="30835" y="94420"/>
                </a:cubicBezTo>
                <a:cubicBezTo>
                  <a:pt x="37042" y="94420"/>
                  <a:pt x="42066" y="89404"/>
                  <a:pt x="42066" y="83306"/>
                </a:cubicBezTo>
                <a:cubicBezTo>
                  <a:pt x="42066" y="77110"/>
                  <a:pt x="37042" y="72094"/>
                  <a:pt x="30835" y="72094"/>
                </a:cubicBezTo>
                <a:close/>
                <a:moveTo>
                  <a:pt x="308450" y="45440"/>
                </a:moveTo>
                <a:lnTo>
                  <a:pt x="64823" y="87437"/>
                </a:lnTo>
                <a:lnTo>
                  <a:pt x="79206" y="130713"/>
                </a:lnTo>
                <a:cubicBezTo>
                  <a:pt x="103145" y="109272"/>
                  <a:pt x="143241" y="86454"/>
                  <a:pt x="208162" y="81241"/>
                </a:cubicBezTo>
                <a:cubicBezTo>
                  <a:pt x="247273" y="78192"/>
                  <a:pt x="283034" y="82716"/>
                  <a:pt x="305101" y="89798"/>
                </a:cubicBezTo>
                <a:cubicBezTo>
                  <a:pt x="306973" y="80454"/>
                  <a:pt x="315248" y="73471"/>
                  <a:pt x="325099" y="73471"/>
                </a:cubicBezTo>
                <a:lnTo>
                  <a:pt x="325789" y="73471"/>
                </a:lnTo>
                <a:lnTo>
                  <a:pt x="325789" y="59996"/>
                </a:lnTo>
                <a:cubicBezTo>
                  <a:pt x="318302" y="57537"/>
                  <a:pt x="312194" y="52226"/>
                  <a:pt x="308450" y="45440"/>
                </a:cubicBezTo>
                <a:close/>
                <a:moveTo>
                  <a:pt x="335641" y="19671"/>
                </a:moveTo>
                <a:cubicBezTo>
                  <a:pt x="329434" y="19671"/>
                  <a:pt x="324410" y="24687"/>
                  <a:pt x="324410" y="30785"/>
                </a:cubicBezTo>
                <a:cubicBezTo>
                  <a:pt x="324410" y="36981"/>
                  <a:pt x="329434" y="41997"/>
                  <a:pt x="335641" y="41997"/>
                </a:cubicBezTo>
                <a:cubicBezTo>
                  <a:pt x="341748" y="41997"/>
                  <a:pt x="346773" y="36981"/>
                  <a:pt x="346773" y="30785"/>
                </a:cubicBezTo>
                <a:cubicBezTo>
                  <a:pt x="346773" y="24687"/>
                  <a:pt x="341748" y="19671"/>
                  <a:pt x="335641" y="19671"/>
                </a:cubicBezTo>
                <a:close/>
                <a:moveTo>
                  <a:pt x="335641" y="0"/>
                </a:moveTo>
                <a:cubicBezTo>
                  <a:pt x="352585" y="0"/>
                  <a:pt x="366476" y="13868"/>
                  <a:pt x="366476" y="30785"/>
                </a:cubicBezTo>
                <a:cubicBezTo>
                  <a:pt x="366476" y="44358"/>
                  <a:pt x="357708" y="55865"/>
                  <a:pt x="345492" y="59996"/>
                </a:cubicBezTo>
                <a:lnTo>
                  <a:pt x="345492" y="73471"/>
                </a:lnTo>
                <a:lnTo>
                  <a:pt x="346083" y="73471"/>
                </a:lnTo>
                <a:cubicBezTo>
                  <a:pt x="357314" y="73471"/>
                  <a:pt x="366476" y="82520"/>
                  <a:pt x="366476" y="93732"/>
                </a:cubicBezTo>
                <a:lnTo>
                  <a:pt x="366476" y="125206"/>
                </a:lnTo>
                <a:cubicBezTo>
                  <a:pt x="366476" y="125304"/>
                  <a:pt x="366476" y="125304"/>
                  <a:pt x="366476" y="125402"/>
                </a:cubicBezTo>
                <a:cubicBezTo>
                  <a:pt x="366476" y="125599"/>
                  <a:pt x="366476" y="125697"/>
                  <a:pt x="366476" y="125894"/>
                </a:cubicBezTo>
                <a:cubicBezTo>
                  <a:pt x="366476" y="126091"/>
                  <a:pt x="366377" y="126287"/>
                  <a:pt x="366377" y="126484"/>
                </a:cubicBezTo>
                <a:cubicBezTo>
                  <a:pt x="366377" y="126484"/>
                  <a:pt x="366377" y="126583"/>
                  <a:pt x="366377" y="126583"/>
                </a:cubicBezTo>
                <a:lnTo>
                  <a:pt x="345492" y="272836"/>
                </a:lnTo>
                <a:lnTo>
                  <a:pt x="345492" y="314047"/>
                </a:lnTo>
                <a:cubicBezTo>
                  <a:pt x="345492" y="319555"/>
                  <a:pt x="341059" y="323883"/>
                  <a:pt x="335641" y="323883"/>
                </a:cubicBezTo>
                <a:cubicBezTo>
                  <a:pt x="330124" y="323883"/>
                  <a:pt x="325789" y="319555"/>
                  <a:pt x="325789" y="314047"/>
                </a:cubicBezTo>
                <a:lnTo>
                  <a:pt x="325789" y="272836"/>
                </a:lnTo>
                <a:lnTo>
                  <a:pt x="304805" y="126583"/>
                </a:lnTo>
                <a:cubicBezTo>
                  <a:pt x="304805" y="126583"/>
                  <a:pt x="304805" y="126484"/>
                  <a:pt x="304805" y="126484"/>
                </a:cubicBezTo>
                <a:cubicBezTo>
                  <a:pt x="304805" y="126287"/>
                  <a:pt x="304805" y="126091"/>
                  <a:pt x="304805" y="125894"/>
                </a:cubicBezTo>
                <a:cubicBezTo>
                  <a:pt x="304805" y="125697"/>
                  <a:pt x="304707" y="125599"/>
                  <a:pt x="304707" y="125402"/>
                </a:cubicBezTo>
                <a:cubicBezTo>
                  <a:pt x="304707" y="125304"/>
                  <a:pt x="304707" y="125304"/>
                  <a:pt x="304707" y="125206"/>
                </a:cubicBezTo>
                <a:lnTo>
                  <a:pt x="304707" y="110452"/>
                </a:lnTo>
                <a:cubicBezTo>
                  <a:pt x="288353" y="103961"/>
                  <a:pt x="252198" y="97469"/>
                  <a:pt x="209738" y="100912"/>
                </a:cubicBezTo>
                <a:cubicBezTo>
                  <a:pt x="143733" y="106125"/>
                  <a:pt x="106298" y="130615"/>
                  <a:pt x="86102" y="151368"/>
                </a:cubicBezTo>
                <a:lnTo>
                  <a:pt x="156540" y="362241"/>
                </a:lnTo>
                <a:cubicBezTo>
                  <a:pt x="168953" y="369323"/>
                  <a:pt x="177327" y="382699"/>
                  <a:pt x="177327" y="398042"/>
                </a:cubicBezTo>
                <a:cubicBezTo>
                  <a:pt x="177327" y="402271"/>
                  <a:pt x="176637" y="406402"/>
                  <a:pt x="175455" y="410238"/>
                </a:cubicBezTo>
                <a:lnTo>
                  <a:pt x="183336" y="414959"/>
                </a:lnTo>
                <a:cubicBezTo>
                  <a:pt x="192597" y="420467"/>
                  <a:pt x="198311" y="430598"/>
                  <a:pt x="198311" y="441318"/>
                </a:cubicBezTo>
                <a:lnTo>
                  <a:pt x="198311" y="461579"/>
                </a:lnTo>
                <a:lnTo>
                  <a:pt x="199000" y="461579"/>
                </a:lnTo>
                <a:lnTo>
                  <a:pt x="220674" y="461579"/>
                </a:lnTo>
                <a:cubicBezTo>
                  <a:pt x="220674" y="461383"/>
                  <a:pt x="220674" y="461186"/>
                  <a:pt x="220674" y="460989"/>
                </a:cubicBezTo>
                <a:lnTo>
                  <a:pt x="220674" y="412894"/>
                </a:lnTo>
                <a:cubicBezTo>
                  <a:pt x="220674" y="407386"/>
                  <a:pt x="222742" y="402271"/>
                  <a:pt x="226683" y="398436"/>
                </a:cubicBezTo>
                <a:lnTo>
                  <a:pt x="241657" y="383486"/>
                </a:lnTo>
                <a:lnTo>
                  <a:pt x="241657" y="365880"/>
                </a:lnTo>
                <a:lnTo>
                  <a:pt x="241066" y="365880"/>
                </a:lnTo>
                <a:cubicBezTo>
                  <a:pt x="235549" y="365880"/>
                  <a:pt x="231215" y="361454"/>
                  <a:pt x="231215" y="356045"/>
                </a:cubicBezTo>
                <a:cubicBezTo>
                  <a:pt x="231215" y="350635"/>
                  <a:pt x="235549" y="346209"/>
                  <a:pt x="241066" y="346209"/>
                </a:cubicBezTo>
                <a:lnTo>
                  <a:pt x="262050" y="346209"/>
                </a:lnTo>
                <a:cubicBezTo>
                  <a:pt x="267468" y="346209"/>
                  <a:pt x="271901" y="350635"/>
                  <a:pt x="271901" y="356045"/>
                </a:cubicBezTo>
                <a:cubicBezTo>
                  <a:pt x="271901" y="361454"/>
                  <a:pt x="267468" y="365880"/>
                  <a:pt x="262050" y="365880"/>
                </a:cubicBezTo>
                <a:lnTo>
                  <a:pt x="261360" y="365880"/>
                </a:lnTo>
                <a:lnTo>
                  <a:pt x="261360" y="383486"/>
                </a:lnTo>
                <a:lnTo>
                  <a:pt x="276433" y="398436"/>
                </a:lnTo>
                <a:cubicBezTo>
                  <a:pt x="280275" y="402271"/>
                  <a:pt x="282442" y="407386"/>
                  <a:pt x="282442" y="412894"/>
                </a:cubicBezTo>
                <a:lnTo>
                  <a:pt x="282442" y="460989"/>
                </a:lnTo>
                <a:cubicBezTo>
                  <a:pt x="282442" y="461186"/>
                  <a:pt x="282344" y="461383"/>
                  <a:pt x="282344" y="461579"/>
                </a:cubicBezTo>
                <a:lnTo>
                  <a:pt x="304805" y="461579"/>
                </a:lnTo>
                <a:cubicBezTo>
                  <a:pt x="304805" y="461383"/>
                  <a:pt x="304707" y="461186"/>
                  <a:pt x="304707" y="460989"/>
                </a:cubicBezTo>
                <a:lnTo>
                  <a:pt x="304707" y="412894"/>
                </a:lnTo>
                <a:cubicBezTo>
                  <a:pt x="304707" y="407386"/>
                  <a:pt x="306874" y="402271"/>
                  <a:pt x="310716" y="398436"/>
                </a:cubicBezTo>
                <a:lnTo>
                  <a:pt x="325789" y="383486"/>
                </a:lnTo>
                <a:lnTo>
                  <a:pt x="325789" y="365880"/>
                </a:lnTo>
                <a:lnTo>
                  <a:pt x="325099" y="365880"/>
                </a:lnTo>
                <a:cubicBezTo>
                  <a:pt x="319681" y="365880"/>
                  <a:pt x="315248" y="361454"/>
                  <a:pt x="315248" y="356045"/>
                </a:cubicBezTo>
                <a:cubicBezTo>
                  <a:pt x="315248" y="350635"/>
                  <a:pt x="319681" y="346209"/>
                  <a:pt x="325099" y="346209"/>
                </a:cubicBezTo>
                <a:lnTo>
                  <a:pt x="346083" y="346209"/>
                </a:lnTo>
                <a:cubicBezTo>
                  <a:pt x="351600" y="346209"/>
                  <a:pt x="355935" y="350635"/>
                  <a:pt x="355935" y="356045"/>
                </a:cubicBezTo>
                <a:cubicBezTo>
                  <a:pt x="355935" y="361454"/>
                  <a:pt x="351600" y="365880"/>
                  <a:pt x="346083" y="365880"/>
                </a:cubicBezTo>
                <a:lnTo>
                  <a:pt x="345492" y="365880"/>
                </a:lnTo>
                <a:lnTo>
                  <a:pt x="345492" y="383486"/>
                </a:lnTo>
                <a:lnTo>
                  <a:pt x="360466" y="398436"/>
                </a:lnTo>
                <a:cubicBezTo>
                  <a:pt x="364308" y="402271"/>
                  <a:pt x="366476" y="407386"/>
                  <a:pt x="366476" y="412894"/>
                </a:cubicBezTo>
                <a:lnTo>
                  <a:pt x="366476" y="460989"/>
                </a:lnTo>
                <a:cubicBezTo>
                  <a:pt x="366476" y="461186"/>
                  <a:pt x="366476" y="461383"/>
                  <a:pt x="366476" y="461579"/>
                </a:cubicBezTo>
                <a:lnTo>
                  <a:pt x="388839" y="461579"/>
                </a:lnTo>
                <a:cubicBezTo>
                  <a:pt x="388839" y="461383"/>
                  <a:pt x="388839" y="461186"/>
                  <a:pt x="388839" y="460989"/>
                </a:cubicBezTo>
                <a:lnTo>
                  <a:pt x="388839" y="412894"/>
                </a:lnTo>
                <a:cubicBezTo>
                  <a:pt x="388839" y="407386"/>
                  <a:pt x="390907" y="402271"/>
                  <a:pt x="394750" y="398436"/>
                </a:cubicBezTo>
                <a:lnTo>
                  <a:pt x="409822" y="383486"/>
                </a:lnTo>
                <a:lnTo>
                  <a:pt x="409822" y="365880"/>
                </a:lnTo>
                <a:lnTo>
                  <a:pt x="409133" y="365880"/>
                </a:lnTo>
                <a:cubicBezTo>
                  <a:pt x="403714" y="365880"/>
                  <a:pt x="399281" y="361454"/>
                  <a:pt x="399281" y="356045"/>
                </a:cubicBezTo>
                <a:cubicBezTo>
                  <a:pt x="399281" y="350635"/>
                  <a:pt x="403714" y="346209"/>
                  <a:pt x="409133" y="346209"/>
                </a:cubicBezTo>
                <a:lnTo>
                  <a:pt x="430215" y="346209"/>
                </a:lnTo>
                <a:cubicBezTo>
                  <a:pt x="435633" y="346209"/>
                  <a:pt x="440066" y="350635"/>
                  <a:pt x="440066" y="356045"/>
                </a:cubicBezTo>
                <a:cubicBezTo>
                  <a:pt x="440066" y="361454"/>
                  <a:pt x="435633" y="365880"/>
                  <a:pt x="430215" y="365880"/>
                </a:cubicBezTo>
                <a:lnTo>
                  <a:pt x="429525" y="365880"/>
                </a:lnTo>
                <a:lnTo>
                  <a:pt x="429525" y="383486"/>
                </a:lnTo>
                <a:lnTo>
                  <a:pt x="444598" y="398436"/>
                </a:lnTo>
                <a:cubicBezTo>
                  <a:pt x="448440" y="402271"/>
                  <a:pt x="450509" y="407386"/>
                  <a:pt x="450509" y="412894"/>
                </a:cubicBezTo>
                <a:lnTo>
                  <a:pt x="450509" y="460989"/>
                </a:lnTo>
                <a:cubicBezTo>
                  <a:pt x="450509" y="461186"/>
                  <a:pt x="450509" y="461383"/>
                  <a:pt x="450509" y="461579"/>
                </a:cubicBezTo>
                <a:lnTo>
                  <a:pt x="472872" y="461579"/>
                </a:lnTo>
                <a:cubicBezTo>
                  <a:pt x="472872" y="461383"/>
                  <a:pt x="472872" y="461186"/>
                  <a:pt x="472872" y="460989"/>
                </a:cubicBezTo>
                <a:lnTo>
                  <a:pt x="472872" y="412894"/>
                </a:lnTo>
                <a:cubicBezTo>
                  <a:pt x="472872" y="407386"/>
                  <a:pt x="474941" y="402271"/>
                  <a:pt x="478881" y="398436"/>
                </a:cubicBezTo>
                <a:lnTo>
                  <a:pt x="493856" y="383486"/>
                </a:lnTo>
                <a:lnTo>
                  <a:pt x="493856" y="365880"/>
                </a:lnTo>
                <a:lnTo>
                  <a:pt x="493265" y="365880"/>
                </a:lnTo>
                <a:cubicBezTo>
                  <a:pt x="487748" y="365880"/>
                  <a:pt x="483413" y="361454"/>
                  <a:pt x="483413" y="356045"/>
                </a:cubicBezTo>
                <a:cubicBezTo>
                  <a:pt x="483413" y="350635"/>
                  <a:pt x="487748" y="346209"/>
                  <a:pt x="493265" y="346209"/>
                </a:cubicBezTo>
                <a:lnTo>
                  <a:pt x="514248" y="346209"/>
                </a:lnTo>
                <a:cubicBezTo>
                  <a:pt x="519667" y="346209"/>
                  <a:pt x="524100" y="350635"/>
                  <a:pt x="524100" y="356045"/>
                </a:cubicBezTo>
                <a:cubicBezTo>
                  <a:pt x="524100" y="361454"/>
                  <a:pt x="519667" y="365880"/>
                  <a:pt x="514248" y="365880"/>
                </a:cubicBezTo>
                <a:lnTo>
                  <a:pt x="513559" y="365880"/>
                </a:lnTo>
                <a:lnTo>
                  <a:pt x="513559" y="383486"/>
                </a:lnTo>
                <a:lnTo>
                  <a:pt x="528631" y="398436"/>
                </a:lnTo>
                <a:cubicBezTo>
                  <a:pt x="532473" y="402271"/>
                  <a:pt x="534641" y="407386"/>
                  <a:pt x="534641" y="412894"/>
                </a:cubicBezTo>
                <a:lnTo>
                  <a:pt x="534641" y="460989"/>
                </a:lnTo>
                <a:cubicBezTo>
                  <a:pt x="534641" y="461186"/>
                  <a:pt x="534542" y="461383"/>
                  <a:pt x="534542" y="461579"/>
                </a:cubicBezTo>
                <a:lnTo>
                  <a:pt x="535232" y="461579"/>
                </a:lnTo>
                <a:cubicBezTo>
                  <a:pt x="575426" y="461579"/>
                  <a:pt x="608133" y="494233"/>
                  <a:pt x="608133" y="534363"/>
                </a:cubicBezTo>
                <a:cubicBezTo>
                  <a:pt x="608133" y="574491"/>
                  <a:pt x="575426" y="607145"/>
                  <a:pt x="535232" y="607145"/>
                </a:cubicBezTo>
                <a:lnTo>
                  <a:pt x="199000" y="607145"/>
                </a:lnTo>
                <a:lnTo>
                  <a:pt x="9851" y="607145"/>
                </a:lnTo>
                <a:cubicBezTo>
                  <a:pt x="4433" y="607145"/>
                  <a:pt x="0" y="602818"/>
                  <a:pt x="0" y="597310"/>
                </a:cubicBezTo>
                <a:cubicBezTo>
                  <a:pt x="0" y="591900"/>
                  <a:pt x="4433" y="587474"/>
                  <a:pt x="9851" y="587474"/>
                </a:cubicBezTo>
                <a:lnTo>
                  <a:pt x="20984" y="587474"/>
                </a:lnTo>
                <a:lnTo>
                  <a:pt x="20984" y="555411"/>
                </a:lnTo>
                <a:cubicBezTo>
                  <a:pt x="20984" y="549903"/>
                  <a:pt x="25417" y="545575"/>
                  <a:pt x="30835" y="545575"/>
                </a:cubicBezTo>
                <a:lnTo>
                  <a:pt x="63050" y="545575"/>
                </a:lnTo>
                <a:lnTo>
                  <a:pt x="63050" y="471415"/>
                </a:lnTo>
                <a:cubicBezTo>
                  <a:pt x="63050" y="466005"/>
                  <a:pt x="67483" y="461579"/>
                  <a:pt x="72901" y="461579"/>
                </a:cubicBezTo>
                <a:lnTo>
                  <a:pt x="73591" y="461579"/>
                </a:lnTo>
                <a:lnTo>
                  <a:pt x="73591" y="442007"/>
                </a:lnTo>
                <a:cubicBezTo>
                  <a:pt x="29160" y="341095"/>
                  <a:pt x="16748" y="258772"/>
                  <a:pt x="36451" y="197398"/>
                </a:cubicBezTo>
                <a:lnTo>
                  <a:pt x="1576" y="93044"/>
                </a:lnTo>
                <a:cubicBezTo>
                  <a:pt x="1576" y="92945"/>
                  <a:pt x="1576" y="92945"/>
                  <a:pt x="1576" y="92847"/>
                </a:cubicBezTo>
                <a:cubicBezTo>
                  <a:pt x="591" y="89896"/>
                  <a:pt x="0" y="86650"/>
                  <a:pt x="0" y="83306"/>
                </a:cubicBezTo>
                <a:cubicBezTo>
                  <a:pt x="0" y="66291"/>
                  <a:pt x="13891" y="52423"/>
                  <a:pt x="30835" y="52423"/>
                </a:cubicBezTo>
                <a:cubicBezTo>
                  <a:pt x="42558" y="52423"/>
                  <a:pt x="52804" y="59013"/>
                  <a:pt x="58025" y="68651"/>
                </a:cubicBezTo>
                <a:lnTo>
                  <a:pt x="305101" y="26064"/>
                </a:lnTo>
                <a:cubicBezTo>
                  <a:pt x="307367" y="11311"/>
                  <a:pt x="320174" y="0"/>
                  <a:pt x="335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32" name="iṧļiḑé">
            <a:extLst>
              <a:ext uri="{FF2B5EF4-FFF2-40B4-BE49-F238E27FC236}">
                <a16:creationId xmlns:a16="http://schemas.microsoft.com/office/drawing/2014/main" id="{4891576E-BE0F-4091-AE3B-5A0E1098C95F}"/>
              </a:ext>
            </a:extLst>
          </p:cNvPr>
          <p:cNvSpPr/>
          <p:nvPr/>
        </p:nvSpPr>
        <p:spPr bwMode="auto">
          <a:xfrm>
            <a:off x="5727751" y="4754593"/>
            <a:ext cx="479506" cy="478782"/>
          </a:xfrm>
          <a:custGeom>
            <a:avLst/>
            <a:gdLst>
              <a:gd name="connsiteX0" fmla="*/ 502791 w 607639"/>
              <a:gd name="connsiteY0" fmla="*/ 404007 h 606722"/>
              <a:gd name="connsiteX1" fmla="*/ 502791 w 607639"/>
              <a:gd name="connsiteY1" fmla="*/ 478303 h 606722"/>
              <a:gd name="connsiteX2" fmla="*/ 583875 w 607639"/>
              <a:gd name="connsiteY2" fmla="*/ 478303 h 606722"/>
              <a:gd name="connsiteX3" fmla="*/ 583875 w 607639"/>
              <a:gd name="connsiteY3" fmla="*/ 404007 h 606722"/>
              <a:gd name="connsiteX4" fmla="*/ 226696 w 607639"/>
              <a:gd name="connsiteY4" fmla="*/ 226354 h 606722"/>
              <a:gd name="connsiteX5" fmla="*/ 226696 w 607639"/>
              <a:gd name="connsiteY5" fmla="*/ 363571 h 606722"/>
              <a:gd name="connsiteX6" fmla="*/ 333236 w 607639"/>
              <a:gd name="connsiteY6" fmla="*/ 257193 h 606722"/>
              <a:gd name="connsiteX7" fmla="*/ 349969 w 607639"/>
              <a:gd name="connsiteY7" fmla="*/ 257193 h 606722"/>
              <a:gd name="connsiteX8" fmla="*/ 349969 w 607639"/>
              <a:gd name="connsiteY8" fmla="*/ 273989 h 606722"/>
              <a:gd name="connsiteX9" fmla="*/ 243429 w 607639"/>
              <a:gd name="connsiteY9" fmla="*/ 380368 h 606722"/>
              <a:gd name="connsiteX10" fmla="*/ 380943 w 607639"/>
              <a:gd name="connsiteY10" fmla="*/ 380368 h 606722"/>
              <a:gd name="connsiteX11" fmla="*/ 380943 w 607639"/>
              <a:gd name="connsiteY11" fmla="*/ 226354 h 606722"/>
              <a:gd name="connsiteX12" fmla="*/ 128524 w 607639"/>
              <a:gd name="connsiteY12" fmla="*/ 226354 h 606722"/>
              <a:gd name="connsiteX13" fmla="*/ 128524 w 607639"/>
              <a:gd name="connsiteY13" fmla="*/ 478303 h 606722"/>
              <a:gd name="connsiteX14" fmla="*/ 380943 w 607639"/>
              <a:gd name="connsiteY14" fmla="*/ 478303 h 606722"/>
              <a:gd name="connsiteX15" fmla="*/ 380943 w 607639"/>
              <a:gd name="connsiteY15" fmla="*/ 404007 h 606722"/>
              <a:gd name="connsiteX16" fmla="*/ 214859 w 607639"/>
              <a:gd name="connsiteY16" fmla="*/ 404007 h 606722"/>
              <a:gd name="connsiteX17" fmla="*/ 202932 w 607639"/>
              <a:gd name="connsiteY17" fmla="*/ 392188 h 606722"/>
              <a:gd name="connsiteX18" fmla="*/ 202932 w 607639"/>
              <a:gd name="connsiteY18" fmla="*/ 226354 h 606722"/>
              <a:gd name="connsiteX19" fmla="*/ 53915 w 607639"/>
              <a:gd name="connsiteY19" fmla="*/ 146635 h 606722"/>
              <a:gd name="connsiteX20" fmla="*/ 187982 w 607639"/>
              <a:gd name="connsiteY20" fmla="*/ 146635 h 606722"/>
              <a:gd name="connsiteX21" fmla="*/ 199911 w 607639"/>
              <a:gd name="connsiteY21" fmla="*/ 158534 h 606722"/>
              <a:gd name="connsiteX22" fmla="*/ 187982 w 607639"/>
              <a:gd name="connsiteY22" fmla="*/ 170345 h 606722"/>
              <a:gd name="connsiteX23" fmla="*/ 53915 w 607639"/>
              <a:gd name="connsiteY23" fmla="*/ 170345 h 606722"/>
              <a:gd name="connsiteX24" fmla="*/ 41986 w 607639"/>
              <a:gd name="connsiteY24" fmla="*/ 158534 h 606722"/>
              <a:gd name="connsiteX25" fmla="*/ 53915 w 607639"/>
              <a:gd name="connsiteY25" fmla="*/ 146635 h 606722"/>
              <a:gd name="connsiteX26" fmla="*/ 23764 w 607639"/>
              <a:gd name="connsiteY26" fmla="*/ 128330 h 606722"/>
              <a:gd name="connsiteX27" fmla="*/ 23764 w 607639"/>
              <a:gd name="connsiteY27" fmla="*/ 202626 h 606722"/>
              <a:gd name="connsiteX28" fmla="*/ 116686 w 607639"/>
              <a:gd name="connsiteY28" fmla="*/ 202626 h 606722"/>
              <a:gd name="connsiteX29" fmla="*/ 214859 w 607639"/>
              <a:gd name="connsiteY29" fmla="*/ 202626 h 606722"/>
              <a:gd name="connsiteX30" fmla="*/ 392780 w 607639"/>
              <a:gd name="connsiteY30" fmla="*/ 202626 h 606722"/>
              <a:gd name="connsiteX31" fmla="*/ 404618 w 607639"/>
              <a:gd name="connsiteY31" fmla="*/ 214534 h 606722"/>
              <a:gd name="connsiteX32" fmla="*/ 404618 w 607639"/>
              <a:gd name="connsiteY32" fmla="*/ 392188 h 606722"/>
              <a:gd name="connsiteX33" fmla="*/ 404618 w 607639"/>
              <a:gd name="connsiteY33" fmla="*/ 490212 h 606722"/>
              <a:gd name="connsiteX34" fmla="*/ 404618 w 607639"/>
              <a:gd name="connsiteY34" fmla="*/ 582993 h 606722"/>
              <a:gd name="connsiteX35" fmla="*/ 479026 w 607639"/>
              <a:gd name="connsiteY35" fmla="*/ 582993 h 606722"/>
              <a:gd name="connsiteX36" fmla="*/ 479026 w 607639"/>
              <a:gd name="connsiteY36" fmla="*/ 490212 h 606722"/>
              <a:gd name="connsiteX37" fmla="*/ 479026 w 607639"/>
              <a:gd name="connsiteY37" fmla="*/ 392188 h 606722"/>
              <a:gd name="connsiteX38" fmla="*/ 479026 w 607639"/>
              <a:gd name="connsiteY38" fmla="*/ 128330 h 606722"/>
              <a:gd name="connsiteX39" fmla="*/ 214859 w 607639"/>
              <a:gd name="connsiteY39" fmla="*/ 128330 h 606722"/>
              <a:gd name="connsiteX40" fmla="*/ 116686 w 607639"/>
              <a:gd name="connsiteY40" fmla="*/ 128330 h 606722"/>
              <a:gd name="connsiteX41" fmla="*/ 128524 w 607639"/>
              <a:gd name="connsiteY41" fmla="*/ 23729 h 606722"/>
              <a:gd name="connsiteX42" fmla="*/ 128524 w 607639"/>
              <a:gd name="connsiteY42" fmla="*/ 104690 h 606722"/>
              <a:gd name="connsiteX43" fmla="*/ 202932 w 607639"/>
              <a:gd name="connsiteY43" fmla="*/ 104690 h 606722"/>
              <a:gd name="connsiteX44" fmla="*/ 202932 w 607639"/>
              <a:gd name="connsiteY44" fmla="*/ 23729 h 606722"/>
              <a:gd name="connsiteX45" fmla="*/ 585567 w 607639"/>
              <a:gd name="connsiteY45" fmla="*/ 5326 h 606722"/>
              <a:gd name="connsiteX46" fmla="*/ 602304 w 607639"/>
              <a:gd name="connsiteY46" fmla="*/ 5326 h 606722"/>
              <a:gd name="connsiteX47" fmla="*/ 602304 w 607639"/>
              <a:gd name="connsiteY47" fmla="*/ 22031 h 606722"/>
              <a:gd name="connsiteX48" fmla="*/ 568742 w 607639"/>
              <a:gd name="connsiteY48" fmla="*/ 55528 h 606722"/>
              <a:gd name="connsiteX49" fmla="*/ 560374 w 607639"/>
              <a:gd name="connsiteY49" fmla="*/ 58993 h 606722"/>
              <a:gd name="connsiteX50" fmla="*/ 552005 w 607639"/>
              <a:gd name="connsiteY50" fmla="*/ 55528 h 606722"/>
              <a:gd name="connsiteX51" fmla="*/ 552005 w 607639"/>
              <a:gd name="connsiteY51" fmla="*/ 38735 h 606722"/>
              <a:gd name="connsiteX52" fmla="*/ 116686 w 607639"/>
              <a:gd name="connsiteY52" fmla="*/ 0 h 606722"/>
              <a:gd name="connsiteX53" fmla="*/ 214859 w 607639"/>
              <a:gd name="connsiteY53" fmla="*/ 0 h 606722"/>
              <a:gd name="connsiteX54" fmla="*/ 226696 w 607639"/>
              <a:gd name="connsiteY54" fmla="*/ 11820 h 606722"/>
              <a:gd name="connsiteX55" fmla="*/ 226696 w 607639"/>
              <a:gd name="connsiteY55" fmla="*/ 104690 h 606722"/>
              <a:gd name="connsiteX56" fmla="*/ 485969 w 607639"/>
              <a:gd name="connsiteY56" fmla="*/ 104690 h 606722"/>
              <a:gd name="connsiteX57" fmla="*/ 511780 w 607639"/>
              <a:gd name="connsiteY57" fmla="*/ 78917 h 606722"/>
              <a:gd name="connsiteX58" fmla="*/ 528602 w 607639"/>
              <a:gd name="connsiteY58" fmla="*/ 78917 h 606722"/>
              <a:gd name="connsiteX59" fmla="*/ 528602 w 607639"/>
              <a:gd name="connsiteY59" fmla="*/ 95714 h 606722"/>
              <a:gd name="connsiteX60" fmla="*/ 502791 w 607639"/>
              <a:gd name="connsiteY60" fmla="*/ 121398 h 606722"/>
              <a:gd name="connsiteX61" fmla="*/ 502791 w 607639"/>
              <a:gd name="connsiteY61" fmla="*/ 380368 h 606722"/>
              <a:gd name="connsiteX62" fmla="*/ 595712 w 607639"/>
              <a:gd name="connsiteY62" fmla="*/ 380368 h 606722"/>
              <a:gd name="connsiteX63" fmla="*/ 607639 w 607639"/>
              <a:gd name="connsiteY63" fmla="*/ 392188 h 606722"/>
              <a:gd name="connsiteX64" fmla="*/ 607639 w 607639"/>
              <a:gd name="connsiteY64" fmla="*/ 490212 h 606722"/>
              <a:gd name="connsiteX65" fmla="*/ 595712 w 607639"/>
              <a:gd name="connsiteY65" fmla="*/ 502032 h 606722"/>
              <a:gd name="connsiteX66" fmla="*/ 502791 w 607639"/>
              <a:gd name="connsiteY66" fmla="*/ 502032 h 606722"/>
              <a:gd name="connsiteX67" fmla="*/ 502791 w 607639"/>
              <a:gd name="connsiteY67" fmla="*/ 594813 h 606722"/>
              <a:gd name="connsiteX68" fmla="*/ 490953 w 607639"/>
              <a:gd name="connsiteY68" fmla="*/ 606722 h 606722"/>
              <a:gd name="connsiteX69" fmla="*/ 392780 w 607639"/>
              <a:gd name="connsiteY69" fmla="*/ 606722 h 606722"/>
              <a:gd name="connsiteX70" fmla="*/ 380943 w 607639"/>
              <a:gd name="connsiteY70" fmla="*/ 594813 h 606722"/>
              <a:gd name="connsiteX71" fmla="*/ 380943 w 607639"/>
              <a:gd name="connsiteY71" fmla="*/ 502032 h 606722"/>
              <a:gd name="connsiteX72" fmla="*/ 116686 w 607639"/>
              <a:gd name="connsiteY72" fmla="*/ 502032 h 606722"/>
              <a:gd name="connsiteX73" fmla="*/ 104848 w 607639"/>
              <a:gd name="connsiteY73" fmla="*/ 490212 h 606722"/>
              <a:gd name="connsiteX74" fmla="*/ 104848 w 607639"/>
              <a:gd name="connsiteY74" fmla="*/ 226354 h 606722"/>
              <a:gd name="connsiteX75" fmla="*/ 11838 w 607639"/>
              <a:gd name="connsiteY75" fmla="*/ 226354 h 606722"/>
              <a:gd name="connsiteX76" fmla="*/ 0 w 607639"/>
              <a:gd name="connsiteY76" fmla="*/ 214534 h 606722"/>
              <a:gd name="connsiteX77" fmla="*/ 0 w 607639"/>
              <a:gd name="connsiteY77" fmla="*/ 116510 h 606722"/>
              <a:gd name="connsiteX78" fmla="*/ 11838 w 607639"/>
              <a:gd name="connsiteY78" fmla="*/ 104690 h 606722"/>
              <a:gd name="connsiteX79" fmla="*/ 104848 w 607639"/>
              <a:gd name="connsiteY79" fmla="*/ 104690 h 606722"/>
              <a:gd name="connsiteX80" fmla="*/ 104848 w 607639"/>
              <a:gd name="connsiteY80" fmla="*/ 11820 h 606722"/>
              <a:gd name="connsiteX81" fmla="*/ 116686 w 607639"/>
              <a:gd name="connsiteY81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7639" h="606722">
                <a:moveTo>
                  <a:pt x="502791" y="404007"/>
                </a:moveTo>
                <a:lnTo>
                  <a:pt x="502791" y="478303"/>
                </a:lnTo>
                <a:lnTo>
                  <a:pt x="583875" y="478303"/>
                </a:lnTo>
                <a:lnTo>
                  <a:pt x="583875" y="404007"/>
                </a:lnTo>
                <a:close/>
                <a:moveTo>
                  <a:pt x="226696" y="226354"/>
                </a:moveTo>
                <a:lnTo>
                  <a:pt x="226696" y="363571"/>
                </a:lnTo>
                <a:lnTo>
                  <a:pt x="333236" y="257193"/>
                </a:lnTo>
                <a:cubicBezTo>
                  <a:pt x="337864" y="252571"/>
                  <a:pt x="345340" y="252571"/>
                  <a:pt x="349969" y="257193"/>
                </a:cubicBezTo>
                <a:cubicBezTo>
                  <a:pt x="354597" y="261903"/>
                  <a:pt x="354597" y="269368"/>
                  <a:pt x="349969" y="273989"/>
                </a:cubicBezTo>
                <a:lnTo>
                  <a:pt x="243429" y="380368"/>
                </a:lnTo>
                <a:lnTo>
                  <a:pt x="380943" y="380368"/>
                </a:lnTo>
                <a:lnTo>
                  <a:pt x="380943" y="226354"/>
                </a:lnTo>
                <a:close/>
                <a:moveTo>
                  <a:pt x="128524" y="226354"/>
                </a:moveTo>
                <a:lnTo>
                  <a:pt x="128524" y="478303"/>
                </a:lnTo>
                <a:lnTo>
                  <a:pt x="380943" y="478303"/>
                </a:lnTo>
                <a:lnTo>
                  <a:pt x="380943" y="404007"/>
                </a:lnTo>
                <a:lnTo>
                  <a:pt x="214859" y="404007"/>
                </a:lnTo>
                <a:cubicBezTo>
                  <a:pt x="208361" y="404007"/>
                  <a:pt x="202932" y="398675"/>
                  <a:pt x="202932" y="392188"/>
                </a:cubicBezTo>
                <a:lnTo>
                  <a:pt x="202932" y="226354"/>
                </a:lnTo>
                <a:close/>
                <a:moveTo>
                  <a:pt x="53915" y="146635"/>
                </a:moveTo>
                <a:lnTo>
                  <a:pt x="187982" y="146635"/>
                </a:lnTo>
                <a:cubicBezTo>
                  <a:pt x="194570" y="146635"/>
                  <a:pt x="199911" y="151963"/>
                  <a:pt x="199911" y="158534"/>
                </a:cubicBezTo>
                <a:cubicBezTo>
                  <a:pt x="199911" y="165017"/>
                  <a:pt x="194570" y="170345"/>
                  <a:pt x="187982" y="170345"/>
                </a:cubicBezTo>
                <a:lnTo>
                  <a:pt x="53915" y="170345"/>
                </a:lnTo>
                <a:cubicBezTo>
                  <a:pt x="47327" y="170345"/>
                  <a:pt x="41986" y="165017"/>
                  <a:pt x="41986" y="158534"/>
                </a:cubicBezTo>
                <a:cubicBezTo>
                  <a:pt x="41986" y="151963"/>
                  <a:pt x="47327" y="146635"/>
                  <a:pt x="53915" y="146635"/>
                </a:cubicBezTo>
                <a:close/>
                <a:moveTo>
                  <a:pt x="23764" y="128330"/>
                </a:moveTo>
                <a:lnTo>
                  <a:pt x="23764" y="202626"/>
                </a:lnTo>
                <a:lnTo>
                  <a:pt x="116686" y="202626"/>
                </a:lnTo>
                <a:lnTo>
                  <a:pt x="214859" y="202626"/>
                </a:lnTo>
                <a:lnTo>
                  <a:pt x="392780" y="202626"/>
                </a:lnTo>
                <a:cubicBezTo>
                  <a:pt x="399367" y="202626"/>
                  <a:pt x="404618" y="207958"/>
                  <a:pt x="404618" y="214534"/>
                </a:cubicBezTo>
                <a:lnTo>
                  <a:pt x="404618" y="392188"/>
                </a:lnTo>
                <a:lnTo>
                  <a:pt x="404618" y="490212"/>
                </a:lnTo>
                <a:lnTo>
                  <a:pt x="404618" y="582993"/>
                </a:lnTo>
                <a:lnTo>
                  <a:pt x="479026" y="582993"/>
                </a:lnTo>
                <a:lnTo>
                  <a:pt x="479026" y="490212"/>
                </a:lnTo>
                <a:lnTo>
                  <a:pt x="479026" y="392188"/>
                </a:lnTo>
                <a:lnTo>
                  <a:pt x="479026" y="128330"/>
                </a:lnTo>
                <a:lnTo>
                  <a:pt x="214859" y="128330"/>
                </a:lnTo>
                <a:lnTo>
                  <a:pt x="116686" y="128330"/>
                </a:lnTo>
                <a:close/>
                <a:moveTo>
                  <a:pt x="128524" y="23729"/>
                </a:moveTo>
                <a:lnTo>
                  <a:pt x="128524" y="104690"/>
                </a:lnTo>
                <a:lnTo>
                  <a:pt x="202932" y="104690"/>
                </a:lnTo>
                <a:lnTo>
                  <a:pt x="202932" y="23729"/>
                </a:lnTo>
                <a:close/>
                <a:moveTo>
                  <a:pt x="585567" y="5326"/>
                </a:moveTo>
                <a:cubicBezTo>
                  <a:pt x="590197" y="706"/>
                  <a:pt x="597675" y="706"/>
                  <a:pt x="602304" y="5326"/>
                </a:cubicBezTo>
                <a:cubicBezTo>
                  <a:pt x="606933" y="9947"/>
                  <a:pt x="606933" y="17410"/>
                  <a:pt x="602304" y="22031"/>
                </a:cubicBezTo>
                <a:lnTo>
                  <a:pt x="568742" y="55528"/>
                </a:lnTo>
                <a:cubicBezTo>
                  <a:pt x="566427" y="57838"/>
                  <a:pt x="563400" y="58993"/>
                  <a:pt x="560374" y="58993"/>
                </a:cubicBezTo>
                <a:cubicBezTo>
                  <a:pt x="557347" y="58993"/>
                  <a:pt x="554320" y="57838"/>
                  <a:pt x="552005" y="55528"/>
                </a:cubicBezTo>
                <a:cubicBezTo>
                  <a:pt x="547376" y="50907"/>
                  <a:pt x="547376" y="43355"/>
                  <a:pt x="552005" y="38735"/>
                </a:cubicBezTo>
                <a:close/>
                <a:moveTo>
                  <a:pt x="116686" y="0"/>
                </a:moveTo>
                <a:lnTo>
                  <a:pt x="214859" y="0"/>
                </a:lnTo>
                <a:cubicBezTo>
                  <a:pt x="221356" y="0"/>
                  <a:pt x="226696" y="5332"/>
                  <a:pt x="226696" y="11820"/>
                </a:cubicBezTo>
                <a:lnTo>
                  <a:pt x="226696" y="104690"/>
                </a:lnTo>
                <a:lnTo>
                  <a:pt x="485969" y="104690"/>
                </a:lnTo>
                <a:lnTo>
                  <a:pt x="511780" y="78917"/>
                </a:lnTo>
                <a:cubicBezTo>
                  <a:pt x="516409" y="74296"/>
                  <a:pt x="523885" y="74296"/>
                  <a:pt x="528602" y="78917"/>
                </a:cubicBezTo>
                <a:cubicBezTo>
                  <a:pt x="533231" y="83539"/>
                  <a:pt x="533231" y="91093"/>
                  <a:pt x="528602" y="95714"/>
                </a:cubicBezTo>
                <a:lnTo>
                  <a:pt x="502791" y="121398"/>
                </a:lnTo>
                <a:lnTo>
                  <a:pt x="502791" y="380368"/>
                </a:lnTo>
                <a:lnTo>
                  <a:pt x="595712" y="380368"/>
                </a:lnTo>
                <a:cubicBezTo>
                  <a:pt x="602299" y="380368"/>
                  <a:pt x="607639" y="385611"/>
                  <a:pt x="607639" y="392188"/>
                </a:cubicBezTo>
                <a:lnTo>
                  <a:pt x="607639" y="490212"/>
                </a:lnTo>
                <a:cubicBezTo>
                  <a:pt x="607639" y="496700"/>
                  <a:pt x="602299" y="502032"/>
                  <a:pt x="595712" y="502032"/>
                </a:cubicBezTo>
                <a:lnTo>
                  <a:pt x="502791" y="502032"/>
                </a:lnTo>
                <a:lnTo>
                  <a:pt x="502791" y="594813"/>
                </a:lnTo>
                <a:cubicBezTo>
                  <a:pt x="502791" y="601390"/>
                  <a:pt x="497450" y="606722"/>
                  <a:pt x="490953" y="606722"/>
                </a:cubicBezTo>
                <a:lnTo>
                  <a:pt x="392780" y="606722"/>
                </a:lnTo>
                <a:cubicBezTo>
                  <a:pt x="386194" y="606722"/>
                  <a:pt x="380943" y="601390"/>
                  <a:pt x="380943" y="594813"/>
                </a:cubicBezTo>
                <a:lnTo>
                  <a:pt x="380943" y="502032"/>
                </a:lnTo>
                <a:lnTo>
                  <a:pt x="116686" y="502032"/>
                </a:lnTo>
                <a:cubicBezTo>
                  <a:pt x="110100" y="502032"/>
                  <a:pt x="104848" y="496700"/>
                  <a:pt x="104848" y="490212"/>
                </a:cubicBezTo>
                <a:lnTo>
                  <a:pt x="104848" y="226354"/>
                </a:lnTo>
                <a:lnTo>
                  <a:pt x="11838" y="226354"/>
                </a:lnTo>
                <a:cubicBezTo>
                  <a:pt x="5340" y="226354"/>
                  <a:pt x="0" y="221022"/>
                  <a:pt x="0" y="214534"/>
                </a:cubicBezTo>
                <a:lnTo>
                  <a:pt x="0" y="116510"/>
                </a:lnTo>
                <a:cubicBezTo>
                  <a:pt x="0" y="109933"/>
                  <a:pt x="5340" y="104690"/>
                  <a:pt x="11838" y="104690"/>
                </a:cubicBezTo>
                <a:lnTo>
                  <a:pt x="104848" y="104690"/>
                </a:lnTo>
                <a:lnTo>
                  <a:pt x="104848" y="11820"/>
                </a:lnTo>
                <a:cubicBezTo>
                  <a:pt x="104848" y="5332"/>
                  <a:pt x="110100" y="0"/>
                  <a:pt x="1166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/>
          </a:p>
        </p:txBody>
      </p:sp>
      <p:sp>
        <p:nvSpPr>
          <p:cNvPr id="33" name="iṣḻîďé">
            <a:extLst>
              <a:ext uri="{FF2B5EF4-FFF2-40B4-BE49-F238E27FC236}">
                <a16:creationId xmlns:a16="http://schemas.microsoft.com/office/drawing/2014/main" id="{4D050D8C-78DD-46C2-8DBE-F57B4D80C762}"/>
              </a:ext>
            </a:extLst>
          </p:cNvPr>
          <p:cNvSpPr/>
          <p:nvPr/>
        </p:nvSpPr>
        <p:spPr bwMode="auto">
          <a:xfrm>
            <a:off x="7254796" y="3276392"/>
            <a:ext cx="427343" cy="458418"/>
          </a:xfrm>
          <a:custGeom>
            <a:avLst/>
            <a:gdLst>
              <a:gd name="connsiteX0" fmla="*/ 290828 w 539555"/>
              <a:gd name="connsiteY0" fmla="*/ 470238 h 578789"/>
              <a:gd name="connsiteX1" fmla="*/ 245293 w 539555"/>
              <a:gd name="connsiteY1" fmla="*/ 515694 h 578789"/>
              <a:gd name="connsiteX2" fmla="*/ 290828 w 539555"/>
              <a:gd name="connsiteY2" fmla="*/ 561149 h 578789"/>
              <a:gd name="connsiteX3" fmla="*/ 336362 w 539555"/>
              <a:gd name="connsiteY3" fmla="*/ 515694 h 578789"/>
              <a:gd name="connsiteX4" fmla="*/ 290828 w 539555"/>
              <a:gd name="connsiteY4" fmla="*/ 470238 h 578789"/>
              <a:gd name="connsiteX5" fmla="*/ 290828 w 539555"/>
              <a:gd name="connsiteY5" fmla="*/ 452598 h 578789"/>
              <a:gd name="connsiteX6" fmla="*/ 354032 w 539555"/>
              <a:gd name="connsiteY6" fmla="*/ 515694 h 578789"/>
              <a:gd name="connsiteX7" fmla="*/ 290828 w 539555"/>
              <a:gd name="connsiteY7" fmla="*/ 578789 h 578789"/>
              <a:gd name="connsiteX8" fmla="*/ 227623 w 539555"/>
              <a:gd name="connsiteY8" fmla="*/ 515694 h 578789"/>
              <a:gd name="connsiteX9" fmla="*/ 290828 w 539555"/>
              <a:gd name="connsiteY9" fmla="*/ 452598 h 578789"/>
              <a:gd name="connsiteX10" fmla="*/ 418641 w 539555"/>
              <a:gd name="connsiteY10" fmla="*/ 216517 h 578789"/>
              <a:gd name="connsiteX11" fmla="*/ 237196 w 539555"/>
              <a:gd name="connsiteY11" fmla="*/ 236197 h 578789"/>
              <a:gd name="connsiteX12" fmla="*/ 231759 w 539555"/>
              <a:gd name="connsiteY12" fmla="*/ 238912 h 578789"/>
              <a:gd name="connsiteX13" fmla="*/ 229720 w 539555"/>
              <a:gd name="connsiteY13" fmla="*/ 245698 h 578789"/>
              <a:gd name="connsiteX14" fmla="*/ 241273 w 539555"/>
              <a:gd name="connsiteY14" fmla="*/ 354281 h 578789"/>
              <a:gd name="connsiteX15" fmla="*/ 250787 w 539555"/>
              <a:gd name="connsiteY15" fmla="*/ 361746 h 578789"/>
              <a:gd name="connsiteX16" fmla="*/ 432233 w 539555"/>
              <a:gd name="connsiteY16" fmla="*/ 342744 h 578789"/>
              <a:gd name="connsiteX17" fmla="*/ 437669 w 539555"/>
              <a:gd name="connsiteY17" fmla="*/ 339351 h 578789"/>
              <a:gd name="connsiteX18" fmla="*/ 439708 w 539555"/>
              <a:gd name="connsiteY18" fmla="*/ 333243 h 578789"/>
              <a:gd name="connsiteX19" fmla="*/ 428155 w 539555"/>
              <a:gd name="connsiteY19" fmla="*/ 224660 h 578789"/>
              <a:gd name="connsiteX20" fmla="*/ 419321 w 539555"/>
              <a:gd name="connsiteY20" fmla="*/ 216517 h 578789"/>
              <a:gd name="connsiteX21" fmla="*/ 418641 w 539555"/>
              <a:gd name="connsiteY21" fmla="*/ 216517 h 578789"/>
              <a:gd name="connsiteX22" fmla="*/ 416603 w 539555"/>
              <a:gd name="connsiteY22" fmla="*/ 198872 h 578789"/>
              <a:gd name="connsiteX23" fmla="*/ 445824 w 539555"/>
              <a:gd name="connsiteY23" fmla="*/ 222624 h 578789"/>
              <a:gd name="connsiteX24" fmla="*/ 457377 w 539555"/>
              <a:gd name="connsiteY24" fmla="*/ 331207 h 578789"/>
              <a:gd name="connsiteX25" fmla="*/ 451940 w 539555"/>
              <a:gd name="connsiteY25" fmla="*/ 350888 h 578789"/>
              <a:gd name="connsiteX26" fmla="*/ 434271 w 539555"/>
              <a:gd name="connsiteY26" fmla="*/ 360388 h 578789"/>
              <a:gd name="connsiteX27" fmla="*/ 252826 w 539555"/>
              <a:gd name="connsiteY27" fmla="*/ 380069 h 578789"/>
              <a:gd name="connsiteX28" fmla="*/ 250108 w 539555"/>
              <a:gd name="connsiteY28" fmla="*/ 380069 h 578789"/>
              <a:gd name="connsiteX29" fmla="*/ 223604 w 539555"/>
              <a:gd name="connsiteY29" fmla="*/ 356317 h 578789"/>
              <a:gd name="connsiteX30" fmla="*/ 212052 w 539555"/>
              <a:gd name="connsiteY30" fmla="*/ 247734 h 578789"/>
              <a:gd name="connsiteX31" fmla="*/ 217488 w 539555"/>
              <a:gd name="connsiteY31" fmla="*/ 228054 h 578789"/>
              <a:gd name="connsiteX32" fmla="*/ 235837 w 539555"/>
              <a:gd name="connsiteY32" fmla="*/ 217874 h 578789"/>
              <a:gd name="connsiteX33" fmla="*/ 406350 w 539555"/>
              <a:gd name="connsiteY33" fmla="*/ 108610 h 578789"/>
              <a:gd name="connsiteX34" fmla="*/ 352664 w 539555"/>
              <a:gd name="connsiteY34" fmla="*/ 114721 h 578789"/>
              <a:gd name="connsiteX35" fmla="*/ 358101 w 539555"/>
              <a:gd name="connsiteY35" fmla="*/ 168361 h 578789"/>
              <a:gd name="connsiteX36" fmla="*/ 412467 w 539555"/>
              <a:gd name="connsiteY36" fmla="*/ 162929 h 578789"/>
              <a:gd name="connsiteX37" fmla="*/ 406350 w 539555"/>
              <a:gd name="connsiteY37" fmla="*/ 90957 h 578789"/>
              <a:gd name="connsiteX38" fmla="*/ 418583 w 539555"/>
              <a:gd name="connsiteY38" fmla="*/ 94352 h 578789"/>
              <a:gd name="connsiteX39" fmla="*/ 424019 w 539555"/>
              <a:gd name="connsiteY39" fmla="*/ 105216 h 578789"/>
              <a:gd name="connsiteX40" fmla="*/ 430135 w 539555"/>
              <a:gd name="connsiteY40" fmla="*/ 162929 h 578789"/>
              <a:gd name="connsiteX41" fmla="*/ 426738 w 539555"/>
              <a:gd name="connsiteY41" fmla="*/ 174471 h 578789"/>
              <a:gd name="connsiteX42" fmla="*/ 415864 w 539555"/>
              <a:gd name="connsiteY42" fmla="*/ 180582 h 578789"/>
              <a:gd name="connsiteX43" fmla="*/ 358101 w 539555"/>
              <a:gd name="connsiteY43" fmla="*/ 186693 h 578789"/>
              <a:gd name="connsiteX44" fmla="*/ 356741 w 539555"/>
              <a:gd name="connsiteY44" fmla="*/ 186693 h 578789"/>
              <a:gd name="connsiteX45" fmla="*/ 340432 w 539555"/>
              <a:gd name="connsiteY45" fmla="*/ 172435 h 578789"/>
              <a:gd name="connsiteX46" fmla="*/ 334316 w 539555"/>
              <a:gd name="connsiteY46" fmla="*/ 114721 h 578789"/>
              <a:gd name="connsiteX47" fmla="*/ 337713 w 539555"/>
              <a:gd name="connsiteY47" fmla="*/ 102500 h 578789"/>
              <a:gd name="connsiteX48" fmla="*/ 348587 w 539555"/>
              <a:gd name="connsiteY48" fmla="*/ 97068 h 578789"/>
              <a:gd name="connsiteX49" fmla="*/ 301672 w 539555"/>
              <a:gd name="connsiteY49" fmla="*/ 83530 h 578789"/>
              <a:gd name="connsiteX50" fmla="*/ 215393 w 539555"/>
              <a:gd name="connsiteY50" fmla="*/ 93026 h 578789"/>
              <a:gd name="connsiteX51" fmla="*/ 214034 w 539555"/>
              <a:gd name="connsiteY51" fmla="*/ 95061 h 578789"/>
              <a:gd name="connsiteX52" fmla="*/ 222866 w 539555"/>
              <a:gd name="connsiteY52" fmla="*/ 181202 h 578789"/>
              <a:gd name="connsiteX53" fmla="*/ 224904 w 539555"/>
              <a:gd name="connsiteY53" fmla="*/ 182559 h 578789"/>
              <a:gd name="connsiteX54" fmla="*/ 311183 w 539555"/>
              <a:gd name="connsiteY54" fmla="*/ 173741 h 578789"/>
              <a:gd name="connsiteX55" fmla="*/ 313221 w 539555"/>
              <a:gd name="connsiteY55" fmla="*/ 171706 h 578789"/>
              <a:gd name="connsiteX56" fmla="*/ 303710 w 539555"/>
              <a:gd name="connsiteY56" fmla="*/ 85565 h 578789"/>
              <a:gd name="connsiteX57" fmla="*/ 301672 w 539555"/>
              <a:gd name="connsiteY57" fmla="*/ 83530 h 578789"/>
              <a:gd name="connsiteX58" fmla="*/ 299634 w 539555"/>
              <a:gd name="connsiteY58" fmla="*/ 65894 h 578789"/>
              <a:gd name="connsiteX59" fmla="*/ 322053 w 539555"/>
              <a:gd name="connsiteY59" fmla="*/ 83530 h 578789"/>
              <a:gd name="connsiteX60" fmla="*/ 330885 w 539555"/>
              <a:gd name="connsiteY60" fmla="*/ 169671 h 578789"/>
              <a:gd name="connsiteX61" fmla="*/ 326808 w 539555"/>
              <a:gd name="connsiteY61" fmla="*/ 184593 h 578789"/>
              <a:gd name="connsiteX62" fmla="*/ 313221 w 539555"/>
              <a:gd name="connsiteY62" fmla="*/ 191376 h 578789"/>
              <a:gd name="connsiteX63" fmla="*/ 226942 w 539555"/>
              <a:gd name="connsiteY63" fmla="*/ 200872 h 578789"/>
              <a:gd name="connsiteX64" fmla="*/ 224904 w 539555"/>
              <a:gd name="connsiteY64" fmla="*/ 200872 h 578789"/>
              <a:gd name="connsiteX65" fmla="*/ 205202 w 539555"/>
              <a:gd name="connsiteY65" fmla="*/ 183237 h 578789"/>
              <a:gd name="connsiteX66" fmla="*/ 195691 w 539555"/>
              <a:gd name="connsiteY66" fmla="*/ 97095 h 578789"/>
              <a:gd name="connsiteX67" fmla="*/ 199768 w 539555"/>
              <a:gd name="connsiteY67" fmla="*/ 82173 h 578789"/>
              <a:gd name="connsiteX68" fmla="*/ 213355 w 539555"/>
              <a:gd name="connsiteY68" fmla="*/ 74712 h 578789"/>
              <a:gd name="connsiteX69" fmla="*/ 104649 w 539555"/>
              <a:gd name="connsiteY69" fmla="*/ 103 h 578789"/>
              <a:gd name="connsiteX70" fmla="*/ 128433 w 539555"/>
              <a:gd name="connsiteY70" fmla="*/ 6888 h 578789"/>
              <a:gd name="connsiteX71" fmla="*/ 140665 w 539555"/>
              <a:gd name="connsiteY71" fmla="*/ 28598 h 578789"/>
              <a:gd name="connsiteX72" fmla="*/ 184835 w 539555"/>
              <a:gd name="connsiteY72" fmla="*/ 411242 h 578789"/>
              <a:gd name="connsiteX73" fmla="*/ 190951 w 539555"/>
              <a:gd name="connsiteY73" fmla="*/ 421419 h 578789"/>
              <a:gd name="connsiteX74" fmla="*/ 202503 w 539555"/>
              <a:gd name="connsiteY74" fmla="*/ 424811 h 578789"/>
              <a:gd name="connsiteX75" fmla="*/ 458010 w 539555"/>
              <a:gd name="connsiteY75" fmla="*/ 395638 h 578789"/>
              <a:gd name="connsiteX76" fmla="*/ 484512 w 539555"/>
              <a:gd name="connsiteY76" fmla="*/ 404458 h 578789"/>
              <a:gd name="connsiteX77" fmla="*/ 539555 w 539555"/>
              <a:gd name="connsiteY77" fmla="*/ 456698 h 578789"/>
              <a:gd name="connsiteX78" fmla="*/ 526644 w 539555"/>
              <a:gd name="connsiteY78" fmla="*/ 470267 h 578789"/>
              <a:gd name="connsiteX79" fmla="*/ 471601 w 539555"/>
              <a:gd name="connsiteY79" fmla="*/ 417348 h 578789"/>
              <a:gd name="connsiteX80" fmla="*/ 460049 w 539555"/>
              <a:gd name="connsiteY80" fmla="*/ 413278 h 578789"/>
              <a:gd name="connsiteX81" fmla="*/ 204542 w 539555"/>
              <a:gd name="connsiteY81" fmla="*/ 443129 h 578789"/>
              <a:gd name="connsiteX82" fmla="*/ 179399 w 539555"/>
              <a:gd name="connsiteY82" fmla="*/ 435666 h 578789"/>
              <a:gd name="connsiteX83" fmla="*/ 167167 w 539555"/>
              <a:gd name="connsiteY83" fmla="*/ 413278 h 578789"/>
              <a:gd name="connsiteX84" fmla="*/ 122997 w 539555"/>
              <a:gd name="connsiteY84" fmla="*/ 30633 h 578789"/>
              <a:gd name="connsiteX85" fmla="*/ 117560 w 539555"/>
              <a:gd name="connsiteY85" fmla="*/ 21135 h 578789"/>
              <a:gd name="connsiteX86" fmla="*/ 106688 w 539555"/>
              <a:gd name="connsiteY86" fmla="*/ 18421 h 578789"/>
              <a:gd name="connsiteX87" fmla="*/ 2039 w 539555"/>
              <a:gd name="connsiteY87" fmla="*/ 30633 h 578789"/>
              <a:gd name="connsiteX88" fmla="*/ 0 w 539555"/>
              <a:gd name="connsiteY88" fmla="*/ 12315 h 57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39555" h="578789">
                <a:moveTo>
                  <a:pt x="290828" y="470238"/>
                </a:moveTo>
                <a:cubicBezTo>
                  <a:pt x="265682" y="470238"/>
                  <a:pt x="245293" y="490591"/>
                  <a:pt x="245293" y="515694"/>
                </a:cubicBezTo>
                <a:cubicBezTo>
                  <a:pt x="245293" y="540796"/>
                  <a:pt x="265682" y="561149"/>
                  <a:pt x="290828" y="561149"/>
                </a:cubicBezTo>
                <a:cubicBezTo>
                  <a:pt x="315973" y="561149"/>
                  <a:pt x="336362" y="540796"/>
                  <a:pt x="336362" y="515694"/>
                </a:cubicBezTo>
                <a:cubicBezTo>
                  <a:pt x="336362" y="490591"/>
                  <a:pt x="315973" y="470238"/>
                  <a:pt x="290828" y="470238"/>
                </a:cubicBezTo>
                <a:close/>
                <a:moveTo>
                  <a:pt x="290828" y="452598"/>
                </a:moveTo>
                <a:cubicBezTo>
                  <a:pt x="325488" y="452598"/>
                  <a:pt x="354032" y="481093"/>
                  <a:pt x="354032" y="515694"/>
                </a:cubicBezTo>
                <a:cubicBezTo>
                  <a:pt x="354032" y="550973"/>
                  <a:pt x="325488" y="578789"/>
                  <a:pt x="290828" y="578789"/>
                </a:cubicBezTo>
                <a:cubicBezTo>
                  <a:pt x="255487" y="578789"/>
                  <a:pt x="227623" y="550973"/>
                  <a:pt x="227623" y="515694"/>
                </a:cubicBezTo>
                <a:cubicBezTo>
                  <a:pt x="227623" y="481093"/>
                  <a:pt x="255487" y="452598"/>
                  <a:pt x="290828" y="452598"/>
                </a:cubicBezTo>
                <a:close/>
                <a:moveTo>
                  <a:pt x="418641" y="216517"/>
                </a:moveTo>
                <a:lnTo>
                  <a:pt x="237196" y="236197"/>
                </a:lnTo>
                <a:cubicBezTo>
                  <a:pt x="235157" y="236197"/>
                  <a:pt x="233118" y="237555"/>
                  <a:pt x="231759" y="238912"/>
                </a:cubicBezTo>
                <a:cubicBezTo>
                  <a:pt x="230400" y="240948"/>
                  <a:pt x="229720" y="242984"/>
                  <a:pt x="229720" y="245698"/>
                </a:cubicBezTo>
                <a:lnTo>
                  <a:pt x="241273" y="354281"/>
                </a:lnTo>
                <a:cubicBezTo>
                  <a:pt x="241953" y="359031"/>
                  <a:pt x="246030" y="362424"/>
                  <a:pt x="250787" y="361746"/>
                </a:cubicBezTo>
                <a:lnTo>
                  <a:pt x="432233" y="342744"/>
                </a:lnTo>
                <a:cubicBezTo>
                  <a:pt x="434271" y="342065"/>
                  <a:pt x="436310" y="341387"/>
                  <a:pt x="437669" y="339351"/>
                </a:cubicBezTo>
                <a:cubicBezTo>
                  <a:pt x="439028" y="337993"/>
                  <a:pt x="439708" y="335279"/>
                  <a:pt x="439708" y="333243"/>
                </a:cubicBezTo>
                <a:lnTo>
                  <a:pt x="428155" y="224660"/>
                </a:lnTo>
                <a:cubicBezTo>
                  <a:pt x="427476" y="219910"/>
                  <a:pt x="424078" y="216517"/>
                  <a:pt x="419321" y="216517"/>
                </a:cubicBezTo>
                <a:cubicBezTo>
                  <a:pt x="419321" y="216517"/>
                  <a:pt x="418641" y="216517"/>
                  <a:pt x="418641" y="216517"/>
                </a:cubicBezTo>
                <a:close/>
                <a:moveTo>
                  <a:pt x="416603" y="198872"/>
                </a:moveTo>
                <a:cubicBezTo>
                  <a:pt x="431553" y="196836"/>
                  <a:pt x="444465" y="207694"/>
                  <a:pt x="445824" y="222624"/>
                </a:cubicBezTo>
                <a:lnTo>
                  <a:pt x="457377" y="331207"/>
                </a:lnTo>
                <a:cubicBezTo>
                  <a:pt x="458736" y="338672"/>
                  <a:pt x="456018" y="345458"/>
                  <a:pt x="451940" y="350888"/>
                </a:cubicBezTo>
                <a:cubicBezTo>
                  <a:pt x="447183" y="356317"/>
                  <a:pt x="441067" y="359710"/>
                  <a:pt x="434271" y="360388"/>
                </a:cubicBezTo>
                <a:lnTo>
                  <a:pt x="252826" y="380069"/>
                </a:lnTo>
                <a:cubicBezTo>
                  <a:pt x="252146" y="380069"/>
                  <a:pt x="250787" y="380069"/>
                  <a:pt x="250108" y="380069"/>
                </a:cubicBezTo>
                <a:cubicBezTo>
                  <a:pt x="236516" y="380069"/>
                  <a:pt x="224963" y="369889"/>
                  <a:pt x="223604" y="356317"/>
                </a:cubicBezTo>
                <a:lnTo>
                  <a:pt x="212052" y="247734"/>
                </a:lnTo>
                <a:cubicBezTo>
                  <a:pt x="211372" y="240269"/>
                  <a:pt x="213411" y="233483"/>
                  <a:pt x="217488" y="228054"/>
                </a:cubicBezTo>
                <a:cubicBezTo>
                  <a:pt x="222245" y="222624"/>
                  <a:pt x="228361" y="218553"/>
                  <a:pt x="235837" y="217874"/>
                </a:cubicBezTo>
                <a:close/>
                <a:moveTo>
                  <a:pt x="406350" y="108610"/>
                </a:moveTo>
                <a:lnTo>
                  <a:pt x="352664" y="114721"/>
                </a:lnTo>
                <a:lnTo>
                  <a:pt x="358101" y="168361"/>
                </a:lnTo>
                <a:lnTo>
                  <a:pt x="412467" y="162929"/>
                </a:lnTo>
                <a:close/>
                <a:moveTo>
                  <a:pt x="406350" y="90957"/>
                </a:moveTo>
                <a:cubicBezTo>
                  <a:pt x="410428" y="90278"/>
                  <a:pt x="415185" y="91636"/>
                  <a:pt x="418583" y="94352"/>
                </a:cubicBezTo>
                <a:cubicBezTo>
                  <a:pt x="421981" y="97068"/>
                  <a:pt x="424019" y="100463"/>
                  <a:pt x="424019" y="105216"/>
                </a:cubicBezTo>
                <a:lnTo>
                  <a:pt x="430135" y="162929"/>
                </a:lnTo>
                <a:cubicBezTo>
                  <a:pt x="430815" y="167003"/>
                  <a:pt x="429456" y="171077"/>
                  <a:pt x="426738" y="174471"/>
                </a:cubicBezTo>
                <a:cubicBezTo>
                  <a:pt x="424019" y="177866"/>
                  <a:pt x="420621" y="179903"/>
                  <a:pt x="415864" y="180582"/>
                </a:cubicBezTo>
                <a:lnTo>
                  <a:pt x="358101" y="186693"/>
                </a:lnTo>
                <a:cubicBezTo>
                  <a:pt x="357421" y="186693"/>
                  <a:pt x="357421" y="186693"/>
                  <a:pt x="356741" y="186693"/>
                </a:cubicBezTo>
                <a:cubicBezTo>
                  <a:pt x="348587" y="186693"/>
                  <a:pt x="341111" y="180582"/>
                  <a:pt x="340432" y="172435"/>
                </a:cubicBezTo>
                <a:lnTo>
                  <a:pt x="334316" y="114721"/>
                </a:lnTo>
                <a:cubicBezTo>
                  <a:pt x="333636" y="110647"/>
                  <a:pt x="334995" y="105895"/>
                  <a:pt x="337713" y="102500"/>
                </a:cubicBezTo>
                <a:cubicBezTo>
                  <a:pt x="340432" y="99105"/>
                  <a:pt x="344509" y="97068"/>
                  <a:pt x="348587" y="97068"/>
                </a:cubicBezTo>
                <a:close/>
                <a:moveTo>
                  <a:pt x="301672" y="83530"/>
                </a:moveTo>
                <a:lnTo>
                  <a:pt x="215393" y="93026"/>
                </a:lnTo>
                <a:cubicBezTo>
                  <a:pt x="214714" y="93026"/>
                  <a:pt x="213355" y="93704"/>
                  <a:pt x="214034" y="95061"/>
                </a:cubicBezTo>
                <a:lnTo>
                  <a:pt x="222866" y="181202"/>
                </a:lnTo>
                <a:cubicBezTo>
                  <a:pt x="222866" y="182559"/>
                  <a:pt x="224225" y="182559"/>
                  <a:pt x="224904" y="182559"/>
                </a:cubicBezTo>
                <a:lnTo>
                  <a:pt x="311183" y="173741"/>
                </a:lnTo>
                <a:cubicBezTo>
                  <a:pt x="312542" y="173741"/>
                  <a:pt x="313221" y="172384"/>
                  <a:pt x="313221" y="171706"/>
                </a:cubicBezTo>
                <a:lnTo>
                  <a:pt x="303710" y="85565"/>
                </a:lnTo>
                <a:cubicBezTo>
                  <a:pt x="303710" y="84208"/>
                  <a:pt x="303031" y="83530"/>
                  <a:pt x="301672" y="83530"/>
                </a:cubicBezTo>
                <a:close/>
                <a:moveTo>
                  <a:pt x="299634" y="65894"/>
                </a:moveTo>
                <a:cubicBezTo>
                  <a:pt x="310504" y="64538"/>
                  <a:pt x="320694" y="72677"/>
                  <a:pt x="322053" y="83530"/>
                </a:cubicBezTo>
                <a:lnTo>
                  <a:pt x="330885" y="169671"/>
                </a:lnTo>
                <a:cubicBezTo>
                  <a:pt x="331564" y="175097"/>
                  <a:pt x="330205" y="179845"/>
                  <a:pt x="326808" y="184593"/>
                </a:cubicBezTo>
                <a:cubicBezTo>
                  <a:pt x="323412" y="188663"/>
                  <a:pt x="318656" y="190698"/>
                  <a:pt x="313221" y="191376"/>
                </a:cubicBezTo>
                <a:lnTo>
                  <a:pt x="226942" y="200872"/>
                </a:lnTo>
                <a:cubicBezTo>
                  <a:pt x="226263" y="200872"/>
                  <a:pt x="225583" y="200872"/>
                  <a:pt x="224904" y="200872"/>
                </a:cubicBezTo>
                <a:cubicBezTo>
                  <a:pt x="214714" y="200872"/>
                  <a:pt x="205882" y="193411"/>
                  <a:pt x="205202" y="183237"/>
                </a:cubicBezTo>
                <a:lnTo>
                  <a:pt x="195691" y="97095"/>
                </a:lnTo>
                <a:cubicBezTo>
                  <a:pt x="195012" y="91669"/>
                  <a:pt x="196371" y="86243"/>
                  <a:pt x="199768" y="82173"/>
                </a:cubicBezTo>
                <a:cubicBezTo>
                  <a:pt x="203164" y="78104"/>
                  <a:pt x="207920" y="75390"/>
                  <a:pt x="213355" y="74712"/>
                </a:cubicBezTo>
                <a:close/>
                <a:moveTo>
                  <a:pt x="104649" y="103"/>
                </a:moveTo>
                <a:cubicBezTo>
                  <a:pt x="112804" y="-575"/>
                  <a:pt x="121638" y="2139"/>
                  <a:pt x="128433" y="6888"/>
                </a:cubicBezTo>
                <a:cubicBezTo>
                  <a:pt x="135229" y="12315"/>
                  <a:pt x="139985" y="20457"/>
                  <a:pt x="140665" y="28598"/>
                </a:cubicBezTo>
                <a:lnTo>
                  <a:pt x="184835" y="411242"/>
                </a:lnTo>
                <a:cubicBezTo>
                  <a:pt x="185514" y="415313"/>
                  <a:pt x="187553" y="419384"/>
                  <a:pt x="190951" y="421419"/>
                </a:cubicBezTo>
                <a:cubicBezTo>
                  <a:pt x="194349" y="424133"/>
                  <a:pt x="198426" y="425490"/>
                  <a:pt x="202503" y="424811"/>
                </a:cubicBezTo>
                <a:lnTo>
                  <a:pt x="458010" y="395638"/>
                </a:lnTo>
                <a:cubicBezTo>
                  <a:pt x="467524" y="394281"/>
                  <a:pt x="477037" y="397673"/>
                  <a:pt x="484512" y="404458"/>
                </a:cubicBezTo>
                <a:lnTo>
                  <a:pt x="539555" y="456698"/>
                </a:lnTo>
                <a:lnTo>
                  <a:pt x="526644" y="470267"/>
                </a:lnTo>
                <a:lnTo>
                  <a:pt x="471601" y="417348"/>
                </a:lnTo>
                <a:cubicBezTo>
                  <a:pt x="468883" y="414634"/>
                  <a:pt x="464126" y="413278"/>
                  <a:pt x="460049" y="413278"/>
                </a:cubicBezTo>
                <a:lnTo>
                  <a:pt x="204542" y="443129"/>
                </a:lnTo>
                <a:cubicBezTo>
                  <a:pt x="195708" y="443808"/>
                  <a:pt x="186874" y="441772"/>
                  <a:pt x="179399" y="435666"/>
                </a:cubicBezTo>
                <a:cubicBezTo>
                  <a:pt x="172603" y="430239"/>
                  <a:pt x="167846" y="422097"/>
                  <a:pt x="167167" y="413278"/>
                </a:cubicBezTo>
                <a:lnTo>
                  <a:pt x="122997" y="30633"/>
                </a:lnTo>
                <a:cubicBezTo>
                  <a:pt x="122317" y="27241"/>
                  <a:pt x="120279" y="23849"/>
                  <a:pt x="117560" y="21135"/>
                </a:cubicBezTo>
                <a:cubicBezTo>
                  <a:pt x="114163" y="19100"/>
                  <a:pt x="110765" y="17743"/>
                  <a:pt x="106688" y="18421"/>
                </a:cubicBezTo>
                <a:lnTo>
                  <a:pt x="2039" y="30633"/>
                </a:lnTo>
                <a:lnTo>
                  <a:pt x="0" y="12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8377004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bbf64372-3296-4c25-b4d2-2cdb7dec74d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03d89bc-c8dd-4963-b17e-aa3005480c30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276AA"/>
      </a:accent1>
      <a:accent2>
        <a:srgbClr val="26588B"/>
      </a:accent2>
      <a:accent3>
        <a:srgbClr val="023C63"/>
      </a:accent3>
      <a:accent4>
        <a:srgbClr val="2D9B62"/>
      </a:accent4>
      <a:accent5>
        <a:srgbClr val="8C8C8C"/>
      </a:accent5>
      <a:accent6>
        <a:srgbClr val="6B6B6B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83</TotalTime>
  <Words>255</Words>
  <Application>Microsoft Office PowerPoint</Application>
  <PresentationFormat>宽屏</PresentationFormat>
  <Paragraphs>79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微软雅黑</vt:lpstr>
      <vt:lpstr>Arial</vt:lpstr>
      <vt:lpstr>Calibri</vt:lpstr>
      <vt:lpstr>Impact</vt:lpstr>
      <vt:lpstr>Segoe UI Light</vt:lpstr>
      <vt:lpstr>主题5</vt:lpstr>
      <vt:lpstr>OfficePLUS</vt:lpstr>
      <vt:lpstr>Project Plan</vt:lpstr>
      <vt:lpstr>Project phases and key tasks</vt:lpstr>
      <vt:lpstr>Project phases and key tasks</vt:lpstr>
      <vt:lpstr>Timeline</vt:lpstr>
      <vt:lpstr>Timeline</vt:lpstr>
      <vt:lpstr>Milestones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通 刘</cp:lastModifiedBy>
  <cp:revision>49</cp:revision>
  <cp:lastPrinted>2018-02-05T16:00:00Z</cp:lastPrinted>
  <dcterms:created xsi:type="dcterms:W3CDTF">2018-02-05T16:00:00Z</dcterms:created>
  <dcterms:modified xsi:type="dcterms:W3CDTF">2019-03-24T13:41:35Z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2018-11-06T07:54:46.0303480Z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